
<file path=[Content_Types].xml><?xml version="1.0" encoding="utf-8"?>
<Types xmlns="http://schemas.openxmlformats.org/package/2006/content-types">
  <Default Extension="jpeg" ContentType="image/jpeg"/>
  <Default Extension="JPG" ContentType="image/.jpg"/>
  <Default Extension="vml" ContentType="application/vnd.openxmlformats-officedocument.vmlDrawing"/>
  <Default Extension="bin" ContentType="application/vnd.openxmlformats-officedocument.oleObject"/>
  <Default Extension="png" ContentType="image/png"/>
  <Default Extension="emf" ContentType="image/x-emf"/>
  <Default Extension="wmf" ContentType="image/x-wmf"/>
  <Default Extension="gif" ContentType="image/gif"/>
  <Default Extension="mp4" ContentType="video/mp4"/>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diagrams/colors1.xml" ContentType="application/vnd.openxmlformats-officedocument.drawingml.diagramColors+xml"/>
  <Override PartName="/ppt/diagrams/data1.xml" ContentType="application/vnd.openxmlformats-officedocument.drawingml.diagramData+xml"/>
  <Override PartName="/ppt/diagrams/drawing1.xml" ContentType="application/vnd.ms-office.drawingml.diagramDrawing+xml"/>
  <Override PartName="/ppt/diagrams/layout1.xml" ContentType="application/vnd.openxmlformats-officedocument.drawingml.diagramLayout+xml"/>
  <Override PartName="/ppt/diagrams/quickStyle1.xml" ContentType="application/vnd.openxmlformats-officedocument.drawingml.diagramStyle+xml"/>
  <Override PartName="/ppt/fonts/font1.fntdata" ContentType="application/x-fontdata"/>
  <Override PartName="/ppt/fonts/font10.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fonts/font7.fntdata" ContentType="application/x-fontdata"/>
  <Override PartName="/ppt/fonts/font8.fntdata" ContentType="application/x-fontdata"/>
  <Override PartName="/ppt/fonts/font9.fntdata" ContentType="application/x-fontdata"/>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tags/tag569.xml" ContentType="application/vnd.openxmlformats-officedocument.presentationml.tags+xml"/>
  <Override PartName="/ppt/tags/tag57.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ags/tag577.xml" ContentType="application/vnd.openxmlformats-officedocument.presentationml.tags+xml"/>
  <Override PartName="/ppt/tags/tag578.xml" ContentType="application/vnd.openxmlformats-officedocument.presentationml.tags+xml"/>
  <Override PartName="/ppt/tags/tag579.xml" ContentType="application/vnd.openxmlformats-officedocument.presentationml.tags+xml"/>
  <Override PartName="/ppt/tags/tag58.xml" ContentType="application/vnd.openxmlformats-officedocument.presentationml.tags+xml"/>
  <Override PartName="/ppt/tags/tag580.xml" ContentType="application/vnd.openxmlformats-officedocument.presentationml.tags+xml"/>
  <Override PartName="/ppt/tags/tag581.xml" ContentType="application/vnd.openxmlformats-officedocument.presentationml.tags+xml"/>
  <Override PartName="/ppt/tags/tag582.xml" ContentType="application/vnd.openxmlformats-officedocument.presentationml.tags+xml"/>
  <Override PartName="/ppt/tags/tag583.xml" ContentType="application/vnd.openxmlformats-officedocument.presentationml.tags+xml"/>
  <Override PartName="/ppt/tags/tag584.xml" ContentType="application/vnd.openxmlformats-officedocument.presentationml.tags+xml"/>
  <Override PartName="/ppt/tags/tag585.xml" ContentType="application/vnd.openxmlformats-officedocument.presentationml.tags+xml"/>
  <Override PartName="/ppt/tags/tag586.xml" ContentType="application/vnd.openxmlformats-officedocument.presentationml.tags+xml"/>
  <Override PartName="/ppt/tags/tag587.xml" ContentType="application/vnd.openxmlformats-officedocument.presentationml.tags+xml"/>
  <Override PartName="/ppt/tags/tag588.xml" ContentType="application/vnd.openxmlformats-officedocument.presentationml.tags+xml"/>
  <Override PartName="/ppt/tags/tag589.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5"/>
  </p:notesMasterIdLst>
  <p:handoutMasterIdLst>
    <p:handoutMasterId r:id="rId30"/>
  </p:handoutMasterIdLst>
  <p:sldIdLst>
    <p:sldId id="256" r:id="rId3"/>
    <p:sldId id="260" r:id="rId4"/>
    <p:sldId id="320" r:id="rId6"/>
    <p:sldId id="261" r:id="rId7"/>
    <p:sldId id="275" r:id="rId8"/>
    <p:sldId id="1647" r:id="rId9"/>
    <p:sldId id="3928" r:id="rId10"/>
    <p:sldId id="287" r:id="rId11"/>
    <p:sldId id="279" r:id="rId12"/>
    <p:sldId id="346" r:id="rId13"/>
    <p:sldId id="3929" r:id="rId14"/>
    <p:sldId id="348" r:id="rId15"/>
    <p:sldId id="347" r:id="rId16"/>
    <p:sldId id="349" r:id="rId17"/>
    <p:sldId id="3930" r:id="rId18"/>
    <p:sldId id="3931" r:id="rId19"/>
    <p:sldId id="2378" r:id="rId20"/>
    <p:sldId id="3919" r:id="rId21"/>
    <p:sldId id="4007" r:id="rId22"/>
    <p:sldId id="3976" r:id="rId23"/>
    <p:sldId id="602" r:id="rId24"/>
    <p:sldId id="4011" r:id="rId25"/>
    <p:sldId id="3975" r:id="rId26"/>
    <p:sldId id="350" r:id="rId27"/>
    <p:sldId id="334" r:id="rId28"/>
    <p:sldId id="351" r:id="rId29"/>
  </p:sldIdLst>
  <p:sldSz cx="12192000" cy="6858000"/>
  <p:notesSz cx="6858000" cy="9144000"/>
  <p:embeddedFontLst>
    <p:embeddedFont>
      <p:font typeface="汉仪旗黑-55简" panose="00020600040101010101" charset="-128"/>
      <p:regular r:id="rId35"/>
    </p:embeddedFont>
    <p:embeddedFont>
      <p:font typeface="黑体" panose="02010609060101010101" pitchFamily="49" charset="-122"/>
      <p:regular r:id="rId36"/>
    </p:embeddedFont>
    <p:embeddedFont>
      <p:font typeface="微软雅黑" panose="020B0503020204020204" charset="-122"/>
      <p:regular r:id="rId37"/>
    </p:embeddedFont>
    <p:embeddedFont>
      <p:font typeface="楷体" panose="02010609060101010101" charset="-122"/>
      <p:regular r:id="rId38"/>
    </p:embeddedFont>
    <p:embeddedFont>
      <p:font typeface="等线" panose="02010600030101010101" charset="-122"/>
      <p:regular r:id="rId39"/>
    </p:embeddedFont>
    <p:embeddedFont>
      <p:font typeface="Calibri" panose="020F0502020204030204" charset="0"/>
      <p:regular r:id="rId40"/>
      <p:bold r:id="rId41"/>
      <p:italic r:id="rId42"/>
      <p:boldItalic r:id="rId43"/>
    </p:embeddedFont>
    <p:embeddedFont>
      <p:font typeface="华文新魏" panose="02010800040101010101" pitchFamily="2" charset="-122"/>
      <p:regular r:id="rId44"/>
    </p:embeddedFont>
  </p:embeddedFontLst>
  <p:custDataLst>
    <p:tags r:id="rId45"/>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落尘" initials="hl8182978"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8" d="100"/>
          <a:sy n="68" d="100"/>
        </p:scale>
        <p:origin x="616" y="52"/>
      </p:cViewPr>
      <p:guideLst/>
    </p:cSldViewPr>
  </p:slideViewPr>
  <p:notesTextViewPr>
    <p:cViewPr>
      <p:scale>
        <a:sx n="1" d="1"/>
        <a:sy n="1" d="1"/>
      </p:scale>
      <p:origin x="0" y="0"/>
    </p:cViewPr>
  </p:notesText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notesMaster" Target="notesMasters/notesMaster1.xml"/><Relationship Id="rId45" Type="http://schemas.openxmlformats.org/officeDocument/2006/relationships/tags" Target="tags/tag589.xml"/><Relationship Id="rId44" Type="http://schemas.openxmlformats.org/officeDocument/2006/relationships/font" Target="fonts/font10.fntdata"/><Relationship Id="rId43" Type="http://schemas.openxmlformats.org/officeDocument/2006/relationships/font" Target="fonts/font9.fntdata"/><Relationship Id="rId42" Type="http://schemas.openxmlformats.org/officeDocument/2006/relationships/font" Target="fonts/font8.fntdata"/><Relationship Id="rId41" Type="http://schemas.openxmlformats.org/officeDocument/2006/relationships/font" Target="fonts/font7.fntdata"/><Relationship Id="rId40" Type="http://schemas.openxmlformats.org/officeDocument/2006/relationships/font" Target="fonts/font6.fntdata"/><Relationship Id="rId4" Type="http://schemas.openxmlformats.org/officeDocument/2006/relationships/slide" Target="slides/slide2.xml"/><Relationship Id="rId39" Type="http://schemas.openxmlformats.org/officeDocument/2006/relationships/font" Target="fonts/font5.fntdata"/><Relationship Id="rId38" Type="http://schemas.openxmlformats.org/officeDocument/2006/relationships/font" Target="fonts/font4.fntdata"/><Relationship Id="rId37" Type="http://schemas.openxmlformats.org/officeDocument/2006/relationships/font" Target="fonts/font3.fntdata"/><Relationship Id="rId36" Type="http://schemas.openxmlformats.org/officeDocument/2006/relationships/font" Target="fonts/font2.fntdata"/><Relationship Id="rId35" Type="http://schemas.openxmlformats.org/officeDocument/2006/relationships/font" Target="fonts/font1.fntdata"/><Relationship Id="rId34" Type="http://schemas.openxmlformats.org/officeDocument/2006/relationships/commentAuthors" Target="commentAuthors.xml"/><Relationship Id="rId33" Type="http://schemas.openxmlformats.org/officeDocument/2006/relationships/tableStyles" Target="tableStyles.xml"/><Relationship Id="rId32" Type="http://schemas.openxmlformats.org/officeDocument/2006/relationships/viewProps" Target="viewProps.xml"/><Relationship Id="rId31" Type="http://schemas.openxmlformats.org/officeDocument/2006/relationships/presProps" Target="presProps.xml"/><Relationship Id="rId30" Type="http://schemas.openxmlformats.org/officeDocument/2006/relationships/handoutMaster" Target="handoutMasters/handoutMaster1.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diagrams/colors1.xml><?xml version="1.0" encoding="utf-8"?>
<dgm:colorsDef xmlns:dgm="http://schemas.openxmlformats.org/drawingml/2006/diagram" xmlns:a="http://schemas.openxmlformats.org/drawingml/2006/main" uniqueId="urn:microsoft.com/office/officeart/2005/8/colors/colorful3#1">
  <dgm:title val=""/>
  <dgm:desc val=""/>
  <dgm:catLst>
    <dgm:cat type="colorful" pri="10300"/>
  </dgm:catLst>
  <dgm:styleLbl name="alignAcc1">
    <dgm:fillClrLst meth="repeat">
      <a:sysClr val="window" lastClr="FFFFFF">
        <a:alpha val="90000"/>
      </a:sysClr>
    </dgm:fillClrLst>
    <dgm:linClrLst>
      <a:srgbClr val="F2BA02"/>
      <a:srgbClr val="75BD42"/>
    </dgm:linClrLst>
    <dgm:effectClrLst/>
    <dgm:txLinClrLst/>
    <dgm:txFillClrLst meth="repeat">
      <a:sysClr val="windowText" lastClr="000000"/>
    </dgm:txFillClrLst>
    <dgm:txEffectClrLst/>
  </dgm:styleLbl>
  <dgm:styleLbl name="alignAccFollowNode1">
    <dgm:fillClrLst>
      <a:srgbClr val="F2BA02">
        <a:tint val="40000"/>
        <a:alpha val="90000"/>
      </a:srgbClr>
      <a:srgbClr val="75BD42">
        <a:tint val="40000"/>
        <a:alpha val="90000"/>
      </a:srgbClr>
    </dgm:fillClrLst>
    <dgm:linClrLst>
      <a:srgbClr val="F2BA02">
        <a:tint val="40000"/>
        <a:alpha val="90000"/>
      </a:srgbClr>
      <a:srgbClr val="75BD42">
        <a:tint val="40000"/>
        <a:alpha val="90000"/>
      </a:srgbClr>
    </dgm:linClrLst>
    <dgm:effectClrLst/>
    <dgm:txLinClrLst/>
    <dgm:txFillClrLst meth="repeat">
      <a:sysClr val="windowText" lastClr="000000"/>
    </dgm:txFillClrLst>
    <dgm:txEffectClrLst/>
  </dgm:styleLbl>
  <dgm:styleLbl name="alignImgPlace1">
    <dgm:fillClrLst>
      <a:srgbClr val="F2BA02">
        <a:tint val="50000"/>
      </a:srgbClr>
      <a:srgbClr val="75BD42">
        <a:tint val="20000"/>
      </a:srgbClr>
    </dgm:fillClrLst>
    <dgm:linClrLst meth="repeat">
      <a:sysClr val="window" lastClr="FFFFFF"/>
    </dgm:linClrLst>
    <dgm:effectClrLst/>
    <dgm:txLinClrLst/>
    <dgm:txFillClrLst meth="repeat">
      <a:sysClr val="window" lastClr="FFFFFF"/>
    </dgm:txFillClrLst>
    <dgm:txEffectClrLst/>
  </dgm:styleLbl>
  <dgm:styleLbl name="alignNode1">
    <dgm:fillClrLst>
      <a:srgbClr val="F2BA02"/>
      <a:srgbClr val="75BD42"/>
    </dgm:fillClrLst>
    <dgm:linClrLst>
      <a:srgbClr val="F2BA02"/>
      <a:srgbClr val="75BD42"/>
    </dgm:linClrLst>
    <dgm:effectClrLst/>
    <dgm:txLinClrLst/>
    <dgm:txFillClrLst/>
    <dgm:txEffectClrLst/>
  </dgm:styleLbl>
  <dgm:styleLbl name="asst0">
    <dgm:fillClrLst meth="repeat">
      <a:srgbClr val="F2BA02"/>
    </dgm:fillClrLst>
    <dgm:linClrLst meth="repeat">
      <a:sysClr val="window" lastClr="FFFFFF">
        <a:shade val="80000"/>
      </a:sysClr>
    </dgm:linClrLst>
    <dgm:effectClrLst/>
    <dgm:txLinClrLst/>
    <dgm:txFillClrLst/>
    <dgm:txEffectClrLst/>
  </dgm:styleLbl>
  <dgm:styleLbl name="asst1">
    <dgm:fillClrLst meth="repeat">
      <a:srgbClr val="75BD42"/>
    </dgm:fillClrLst>
    <dgm:linClrLst meth="repeat">
      <a:sysClr val="window" lastClr="FFFFFF">
        <a:shade val="80000"/>
      </a:sysClr>
    </dgm:linClrLst>
    <dgm:effectClrLst/>
    <dgm:txLinClrLst/>
    <dgm:txFillClrLst/>
    <dgm:txEffectClrLst/>
  </dgm:styleLbl>
  <dgm:styleLbl name="asst2">
    <dgm:fillClrLst>
      <a:srgbClr val="30C0B4"/>
    </dgm:fillClrLst>
    <dgm:linClrLst meth="repeat">
      <a:sysClr val="window" lastClr="FFFFFF"/>
    </dgm:linClrLst>
    <dgm:effectClrLst/>
    <dgm:txLinClrLst/>
    <dgm:txFillClrLst/>
    <dgm:txEffectClrLst/>
  </dgm:styleLbl>
  <dgm:styleLbl name="asst3">
    <dgm:fillClrLst>
      <a:srgbClr val="E54C5E"/>
    </dgm:fillClrLst>
    <dgm:linClrLst meth="repeat">
      <a:sysClr val="window" lastClr="FFFFFF"/>
    </dgm:linClrLst>
    <dgm:effectClrLst/>
    <dgm:txLinClrLst/>
    <dgm:txFillClrLst/>
    <dgm:txEffectClrLst/>
  </dgm:styleLbl>
  <dgm:styleLbl name="asst4">
    <dgm:fillClrLst>
      <a:srgbClr val="4874CB"/>
    </dgm:fillClrLst>
    <dgm:linClrLst meth="repeat">
      <a:sysClr val="window" lastClr="FFFFFF"/>
    </dgm:linClrLst>
    <dgm:effectClrLst/>
    <dgm:txLinClrLst/>
    <dgm:txFillClrLst/>
    <dgm:txEffectClrLst/>
  </dgm:styleLbl>
  <dgm:styleLbl name="bgAcc1">
    <dgm:fillClrLst meth="repeat">
      <a:sysClr val="window" lastClr="FFFFFF">
        <a:alpha val="90000"/>
      </a:sysClr>
    </dgm:fillClrLst>
    <dgm:linClrLst>
      <a:srgbClr val="F2BA02"/>
      <a:srgbClr val="75BD42"/>
    </dgm:linClrLst>
    <dgm:effectClrLst/>
    <dgm:txLinClrLst/>
    <dgm:txFillClrLst meth="repeat">
      <a:sysClr val="windowText" lastClr="000000"/>
    </dgm:txFillClrLst>
    <dgm:txEffectClrLst/>
  </dgm:styleLbl>
  <dgm:styleLbl name="bgAccFollowNode1">
    <dgm:fillClrLst>
      <a:srgbClr val="F2BA02">
        <a:tint val="40000"/>
        <a:alpha val="90000"/>
      </a:srgbClr>
      <a:srgbClr val="75BD42">
        <a:tint val="40000"/>
        <a:alpha val="90000"/>
      </a:srgbClr>
    </dgm:fillClrLst>
    <dgm:linClrLst>
      <a:srgbClr val="F2BA02">
        <a:tint val="40000"/>
        <a:alpha val="90000"/>
      </a:srgbClr>
      <a:srgbClr val="75BD42">
        <a:tint val="40000"/>
        <a:alpha val="90000"/>
      </a:srgbClr>
    </dgm:linClrLst>
    <dgm:effectClrLst/>
    <dgm:txLinClrLst/>
    <dgm:txFillClrLst meth="repeat">
      <a:sysClr val="windowText" lastClr="000000"/>
    </dgm:txFillClrLst>
    <dgm:txEffectClrLst/>
  </dgm:styleLbl>
  <dgm:styleLbl name="bgImgPlace1">
    <dgm:fillClrLst>
      <a:srgbClr val="F2BA02">
        <a:tint val="50000"/>
      </a:srgbClr>
      <a:srgbClr val="75BD42">
        <a:tint val="20000"/>
      </a:srgbClr>
    </dgm:fillClrLst>
    <dgm:linClrLst meth="repeat">
      <a:sysClr val="window" lastClr="FFFFFF"/>
    </dgm:linClrLst>
    <dgm:effectClrLst/>
    <dgm:txLinClrLst/>
    <dgm:txFillClrLst meth="repeat">
      <a:sysClr val="window" lastClr="FFFFFF"/>
    </dgm:txFillClrLst>
    <dgm:txEffectClrLst/>
  </dgm:styleLbl>
  <dgm:styleLbl name="bgShp">
    <dgm:fillClrLst meth="repeat">
      <a:srgbClr val="F2BA02">
        <a:tint val="40000"/>
      </a:srgbClr>
    </dgm:fillClrLst>
    <dgm:linClrLst meth="repeat">
      <a:sysClr val="windowText" lastClr="000000"/>
    </dgm:linClrLst>
    <dgm:effectClrLst/>
    <dgm:txLinClrLst/>
    <dgm:txFillClrLst meth="repeat">
      <a:sysClr val="windowText" lastClr="000000"/>
    </dgm:txFillClrLst>
    <dgm:txEffectClrLst/>
  </dgm:styleLbl>
  <dgm:styleLbl name="bgSibTrans2D1">
    <dgm:fillClrLst>
      <a:srgbClr val="F2BA02"/>
      <a:srgbClr val="75BD42"/>
    </dgm:fillClrLst>
    <dgm:linClrLst meth="repeat">
      <a:sysClr val="window" lastClr="FFFFFF"/>
    </dgm:linClrLst>
    <dgm:effectClrLst/>
    <dgm:txLinClrLst/>
    <dgm:txFillClrLst meth="repeat">
      <a:sysClr val="window" lastClr="FFFFFF"/>
    </dgm:txFillClrLst>
    <dgm:txEffectClrLst/>
  </dgm:styleLbl>
  <dgm:styleLbl name="callout">
    <dgm:fillClrLst meth="repeat">
      <a:srgbClr val="F2BA02"/>
    </dgm:fillClrLst>
    <dgm:linClrLst meth="repeat">
      <a:srgbClr val="F2BA02">
        <a:tint val="50000"/>
      </a:srgbClr>
    </dgm:linClrLst>
    <dgm:effectClrLst/>
    <dgm:txLinClrLst/>
    <dgm:txFillClrLst meth="repeat">
      <a:sysClr val="windowText" lastClr="000000"/>
    </dgm:txFillClrLst>
    <dgm:txEffectClrLst/>
  </dgm:styleLbl>
  <dgm:styleLbl name="conFgAcc1">
    <dgm:fillClrLst meth="repeat">
      <a:sysClr val="window" lastClr="FFFFFF">
        <a:alpha val="90000"/>
      </a:sysClr>
    </dgm:fillClrLst>
    <dgm:linClrLst>
      <a:srgbClr val="F2BA02"/>
      <a:srgbClr val="75BD42"/>
    </dgm:linClrLst>
    <dgm:effectClrLst/>
    <dgm:txLinClrLst/>
    <dgm:txFillClrLst meth="repeat">
      <a:sysClr val="windowText" lastClr="000000"/>
    </dgm:txFillClrLst>
    <dgm:txEffectClrLst/>
  </dgm:styleLbl>
  <dgm:styleLbl name="dkBgShp">
    <dgm:fillClrLst meth="repeat">
      <a:srgbClr val="F2BA02">
        <a:shade val="90000"/>
      </a:srgbClr>
    </dgm:fillClrLst>
    <dgm:linClrLst meth="repeat">
      <a:sysClr val="windowText" lastClr="000000"/>
    </dgm:linClrLst>
    <dgm:effectClrLst/>
    <dgm:txLinClrLst/>
    <dgm:txFillClrLst meth="repeat">
      <a:sysClr val="window" lastClr="FFFFFF"/>
    </dgm:txFillClrLst>
    <dgm:txEffectClrLst/>
  </dgm:styleLbl>
  <dgm:styleLbl name="fgAcc0">
    <dgm:fillClrLst meth="repeat">
      <a:sysClr val="window" lastClr="FFFFFF">
        <a:alpha val="90000"/>
      </a:sysClr>
    </dgm:fillClrLst>
    <dgm:linClrLst>
      <a:srgbClr val="EE822F"/>
    </dgm:linClrLst>
    <dgm:effectClrLst/>
    <dgm:txLinClrLst/>
    <dgm:txFillClrLst meth="repeat">
      <a:sysClr val="windowText" lastClr="000000"/>
    </dgm:txFillClrLst>
    <dgm:txEffectClrLst/>
  </dgm:styleLbl>
  <dgm:styleLbl name="fgAcc1">
    <dgm:fillClrLst meth="repeat">
      <a:sysClr val="window" lastClr="FFFFFF">
        <a:alpha val="90000"/>
      </a:sysClr>
    </dgm:fillClrLst>
    <dgm:linClrLst>
      <a:srgbClr val="F2BA02"/>
      <a:srgbClr val="75BD42"/>
    </dgm:linClrLst>
    <dgm:effectClrLst/>
    <dgm:txLinClrLst/>
    <dgm:txFillClrLst meth="repeat">
      <a:sysClr val="windowText" lastClr="000000"/>
    </dgm:txFillClrLst>
    <dgm:txEffectClrLst/>
  </dgm:styleLbl>
  <dgm:styleLbl name="fgAcc2">
    <dgm:fillClrLst meth="repeat">
      <a:sysClr val="window" lastClr="FFFFFF">
        <a:alpha val="90000"/>
      </a:sysClr>
    </dgm:fillClrLst>
    <dgm:linClrLst>
      <a:srgbClr val="75BD42"/>
    </dgm:linClrLst>
    <dgm:effectClrLst/>
    <dgm:txLinClrLst/>
    <dgm:txFillClrLst meth="repeat">
      <a:sysClr val="windowText" lastClr="000000"/>
    </dgm:txFillClrLst>
    <dgm:txEffectClrLst/>
  </dgm:styleLbl>
  <dgm:styleLbl name="fgAcc3">
    <dgm:fillClrLst meth="repeat">
      <a:sysClr val="window" lastClr="FFFFFF">
        <a:alpha val="90000"/>
      </a:sysClr>
    </dgm:fillClrLst>
    <dgm:linClrLst>
      <a:srgbClr val="30C0B4"/>
    </dgm:linClrLst>
    <dgm:effectClrLst/>
    <dgm:txLinClrLst/>
    <dgm:txFillClrLst meth="repeat">
      <a:sysClr val="windowText" lastClr="000000"/>
    </dgm:txFillClrLst>
    <dgm:txEffectClrLst/>
  </dgm:styleLbl>
  <dgm:styleLbl name="fgAcc4">
    <dgm:fillClrLst meth="repeat">
      <a:sysClr val="window" lastClr="FFFFFF">
        <a:alpha val="90000"/>
      </a:sysClr>
    </dgm:fillClrLst>
    <dgm:linClrLst>
      <a:srgbClr val="E54C5E"/>
    </dgm:linClrLst>
    <dgm:effectClrLst/>
    <dgm:txLinClrLst/>
    <dgm:txFillClrLst meth="repeat">
      <a:sysClr val="windowText" lastClr="000000"/>
    </dgm:txFillClrLst>
    <dgm:txEffectClrLst/>
  </dgm:styleLbl>
  <dgm:styleLbl name="fgAccFollowNode1">
    <dgm:fillClrLst>
      <a:srgbClr val="F2BA02">
        <a:tint val="40000"/>
        <a:alpha val="90000"/>
      </a:srgbClr>
      <a:srgbClr val="75BD42">
        <a:tint val="40000"/>
        <a:alpha val="90000"/>
      </a:srgbClr>
    </dgm:fillClrLst>
    <dgm:linClrLst>
      <a:srgbClr val="F2BA02">
        <a:tint val="40000"/>
        <a:alpha val="90000"/>
      </a:srgbClr>
      <a:srgbClr val="75BD42">
        <a:tint val="40000"/>
        <a:alpha val="90000"/>
      </a:srgbClr>
    </dgm:linClrLst>
    <dgm:effectClrLst/>
    <dgm:txLinClrLst/>
    <dgm:txFillClrLst meth="repeat">
      <a:sysClr val="windowText" lastClr="000000"/>
    </dgm:txFillClrLst>
    <dgm:txEffectClrLst/>
  </dgm:styleLbl>
  <dgm:styleLbl name="fgImgPlace1">
    <dgm:fillClrLst>
      <a:srgbClr val="F2BA02">
        <a:tint val="50000"/>
      </a:srgbClr>
      <a:srgbClr val="75BD42">
        <a:tint val="50000"/>
      </a:srgbClr>
    </dgm:fillClrLst>
    <dgm:linClrLst meth="repeat">
      <a:sysClr val="window" lastClr="FFFFFF"/>
    </dgm:linClrLst>
    <dgm:effectClrLst/>
    <dgm:txLinClrLst/>
    <dgm:txFillClrLst meth="repeat">
      <a:sysClr val="window" lastClr="FFFFFF"/>
    </dgm:txFillClrLst>
    <dgm:txEffectClrLst/>
  </dgm:styleLbl>
  <dgm:styleLbl name="fgShp">
    <dgm:fillClrLst meth="repeat">
      <a:srgbClr val="F2BA02">
        <a:tint val="40000"/>
      </a:srgbClr>
    </dgm:fillClrLst>
    <dgm:linClrLst meth="repeat">
      <a:sysClr val="window" lastClr="FFFFFF"/>
    </dgm:linClrLst>
    <dgm:effectClrLst/>
    <dgm:txLinClrLst/>
    <dgm:txFillClrLst meth="repeat">
      <a:sysClr val="windowText" lastClr="000000"/>
    </dgm:txFillClrLst>
    <dgm:txEffectClrLst/>
  </dgm:styleLbl>
  <dgm:styleLbl name="fgSibTrans2D1">
    <dgm:fillClrLst>
      <a:srgbClr val="F2BA02"/>
      <a:srgbClr val="75BD42"/>
    </dgm:fillClrLst>
    <dgm:linClrLst meth="repeat">
      <a:sysClr val="window" lastClr="FFFFFF"/>
    </dgm:linClrLst>
    <dgm:effectClrLst/>
    <dgm:txLinClrLst/>
    <dgm:txFillClrLst meth="repeat">
      <a:sysClr val="window" lastClr="FFFFFF"/>
    </dgm:txFillClrLst>
    <dgm:txEffectClrLst/>
  </dgm:styleLbl>
  <dgm:styleLbl name="lnNode1">
    <dgm:fillClrLst>
      <a:srgbClr val="F2BA02"/>
      <a:srgbClr val="75BD42"/>
    </dgm:fillClrLst>
    <dgm:linClrLst meth="repeat">
      <a:sysClr val="window" lastClr="FFFFFF"/>
    </dgm:linClrLst>
    <dgm:effectClrLst/>
    <dgm:txLinClrLst/>
    <dgm:txFillClrLst/>
    <dgm:txEffectClrLst/>
  </dgm:styleLbl>
  <dgm:styleLbl name="node0">
    <dgm:fillClrLst meth="repeat">
      <a:srgbClr val="EE822F"/>
    </dgm:fillClrLst>
    <dgm:linClrLst meth="repeat">
      <a:sysClr val="window" lastClr="FFFFFF"/>
    </dgm:linClrLst>
    <dgm:effectClrLst/>
    <dgm:txLinClrLst/>
    <dgm:txFillClrLst/>
    <dgm:txEffectClrLst/>
  </dgm:styleLbl>
  <dgm:styleLbl name="node1">
    <dgm:fillClrLst>
      <a:srgbClr val="F2BA02"/>
      <a:srgbClr val="75BD42"/>
    </dgm:fillClrLst>
    <dgm:linClrLst meth="repeat">
      <a:sysClr val="window" lastClr="FFFFFF"/>
    </dgm:linClrLst>
    <dgm:effectClrLst/>
    <dgm:txLinClrLst/>
    <dgm:txFillClrLst/>
    <dgm:txEffectClrLst/>
  </dgm:styleLbl>
  <dgm:styleLbl name="node2">
    <dgm:fillClrLst>
      <a:srgbClr val="75BD42"/>
    </dgm:fillClrLst>
    <dgm:linClrLst meth="repeat">
      <a:sysClr val="window" lastClr="FFFFFF"/>
    </dgm:linClrLst>
    <dgm:effectClrLst/>
    <dgm:txLinClrLst/>
    <dgm:txFillClrLst/>
    <dgm:txEffectClrLst/>
  </dgm:styleLbl>
  <dgm:styleLbl name="node3">
    <dgm:fillClrLst>
      <a:srgbClr val="30C0B4"/>
    </dgm:fillClrLst>
    <dgm:linClrLst meth="repeat">
      <a:sysClr val="window" lastClr="FFFFFF"/>
    </dgm:linClrLst>
    <dgm:effectClrLst/>
    <dgm:txLinClrLst/>
    <dgm:txFillClrLst/>
    <dgm:txEffectClrLst/>
  </dgm:styleLbl>
  <dgm:styleLbl name="node4">
    <dgm:fillClrLst>
      <a:srgbClr val="E54C5E"/>
    </dgm:fillClrLst>
    <dgm:linClrLst meth="repeat">
      <a:sysClr val="window" lastClr="FFFFFF"/>
    </dgm:linClrLst>
    <dgm:effectClrLst/>
    <dgm:txLinClrLst/>
    <dgm:txFillClrLst/>
    <dgm:txEffectClrLst/>
  </dgm:styleLbl>
  <dgm:styleLbl name="parChTrans1D1">
    <dgm:fillClrLst meth="repeat">
      <a:srgbClr val="F2BA02"/>
    </dgm:fillClrLst>
    <dgm:linClrLst meth="repeat">
      <a:srgbClr val="F2BA02"/>
    </dgm:linClrLst>
    <dgm:effectClrLst/>
    <dgm:txLinClrLst/>
    <dgm:txFillClrLst meth="repeat">
      <a:sysClr val="windowText" lastClr="000000"/>
    </dgm:txFillClrLst>
    <dgm:txEffectClrLst/>
  </dgm:styleLbl>
  <dgm:styleLbl name="parChTrans1D2">
    <dgm:fillClrLst meth="repeat">
      <a:srgbClr val="EE822F">
        <a:tint val="90000"/>
      </a:srgbClr>
    </dgm:fillClrLst>
    <dgm:linClrLst meth="repeat">
      <a:srgbClr val="75BD42"/>
    </dgm:linClrLst>
    <dgm:effectClrLst/>
    <dgm:txLinClrLst/>
    <dgm:txFillClrLst meth="repeat">
      <a:sysClr val="windowText" lastClr="000000"/>
    </dgm:txFillClrLst>
    <dgm:txEffectClrLst/>
  </dgm:styleLbl>
  <dgm:styleLbl name="parChTrans1D3">
    <dgm:fillClrLst meth="repeat">
      <a:srgbClr val="EE822F">
        <a:tint val="70000"/>
      </a:srgbClr>
    </dgm:fillClrLst>
    <dgm:linClrLst meth="repeat">
      <a:srgbClr val="30C0B4"/>
    </dgm:linClrLst>
    <dgm:effectClrLst/>
    <dgm:txLinClrLst/>
    <dgm:txFillClrLst meth="repeat">
      <a:sysClr val="windowText" lastClr="000000"/>
    </dgm:txFillClrLst>
    <dgm:txEffectClrLst/>
  </dgm:styleLbl>
  <dgm:styleLbl name="parChTrans1D4">
    <dgm:fillClrLst meth="repeat">
      <a:srgbClr val="E54C5E">
        <a:tint val="50000"/>
      </a:srgbClr>
    </dgm:fillClrLst>
    <dgm:linClrLst meth="repeat">
      <a:srgbClr val="E54C5E"/>
    </dgm:linClrLst>
    <dgm:effectClrLst/>
    <dgm:txLinClrLst/>
    <dgm:txFillClrLst meth="repeat">
      <a:sysClr val="windowText" lastClr="000000"/>
    </dgm:txFillClrLst>
    <dgm:txEffectClrLst/>
  </dgm:styleLbl>
  <dgm:styleLbl name="parChTrans2D1">
    <dgm:fillClrLst meth="repeat">
      <a:srgbClr val="EE822F"/>
    </dgm:fillClrLst>
    <dgm:linClrLst meth="repeat">
      <a:sysClr val="window" lastClr="FFFFFF"/>
    </dgm:linClrLst>
    <dgm:effectClrLst/>
    <dgm:txLinClrLst/>
    <dgm:txFillClrLst meth="repeat">
      <a:sysClr val="window" lastClr="FFFFFF"/>
    </dgm:txFillClrLst>
    <dgm:txEffectClrLst/>
  </dgm:styleLbl>
  <dgm:styleLbl name="parChTrans2D2">
    <dgm:fillClrLst meth="repeat">
      <a:srgbClr val="F2BA02"/>
    </dgm:fillClrLst>
    <dgm:linClrLst meth="repeat">
      <a:sysClr val="window" lastClr="FFFFFF"/>
    </dgm:linClrLst>
    <dgm:effectClrLst/>
    <dgm:txLinClrLst/>
    <dgm:txFillClrLst/>
    <dgm:txEffectClrLst/>
  </dgm:styleLbl>
  <dgm:styleLbl name="parChTrans2D3">
    <dgm:fillClrLst meth="repeat">
      <a:srgbClr val="75BD42"/>
    </dgm:fillClrLst>
    <dgm:linClrLst meth="repeat">
      <a:sysClr val="window" lastClr="FFFFFF"/>
    </dgm:linClrLst>
    <dgm:effectClrLst/>
    <dgm:txLinClrLst/>
    <dgm:txFillClrLst/>
    <dgm:txEffectClrLst/>
  </dgm:styleLbl>
  <dgm:styleLbl name="parChTrans2D4">
    <dgm:fillClrLst meth="repeat">
      <a:srgbClr val="30C0B4"/>
    </dgm:fillClrLst>
    <dgm:linClrLst meth="repeat">
      <a:sysClr val="window" lastClr="FFFFFF"/>
    </dgm:linClrLst>
    <dgm:effectClrLst/>
    <dgm:txLinClrLst/>
    <dgm:txFillClrLst meth="repeat">
      <a:sysClr val="window" lastClr="FFFFFF"/>
    </dgm:txFillClrLst>
    <dgm:txEffectClrLst/>
  </dgm:styleLbl>
  <dgm:styleLbl name="revTx">
    <dgm:fillClrLst meth="repeat">
      <a:sysClr val="window" lastClr="FFFFFF">
        <a:alpha val="0"/>
      </a:sysClr>
    </dgm:fillClrLst>
    <dgm:linClrLst meth="repeat">
      <a:sysClr val="windowText" lastClr="000000">
        <a:alpha val="0"/>
      </a:sysClr>
    </dgm:linClrLst>
    <dgm:effectClrLst/>
    <dgm:txLinClrLst/>
    <dgm:txFillClrLst meth="repeat">
      <a:sysClr val="windowText" lastClr="000000"/>
    </dgm:txFillClrLst>
    <dgm:txEffectClrLst/>
  </dgm:styleLbl>
  <dgm:styleLbl name="sibTrans1D1">
    <dgm:fillClrLst/>
    <dgm:linClrLst>
      <a:srgbClr val="F2BA02"/>
      <a:srgbClr val="75BD42"/>
    </dgm:linClrLst>
    <dgm:effectClrLst/>
    <dgm:txLinClrLst/>
    <dgm:txFillClrLst meth="repeat">
      <a:sysClr val="windowText" lastClr="000000"/>
    </dgm:txFillClrLst>
    <dgm:txEffectClrLst/>
  </dgm:styleLbl>
  <dgm:styleLbl name="sibTrans2D1">
    <dgm:fillClrLst>
      <a:srgbClr val="F2BA02"/>
      <a:srgbClr val="75BD42"/>
    </dgm:fillClrLst>
    <dgm:linClrLst meth="repeat">
      <a:sysClr val="window" lastClr="FFFFFF"/>
    </dgm:linClrLst>
    <dgm:effectClrLst/>
    <dgm:txLinClrLst/>
    <dgm:txFillClrLst/>
    <dgm:txEffectClrLst/>
  </dgm:styleLbl>
  <dgm:styleLbl name="solidAlignAcc1">
    <dgm:fillClrLst meth="repeat">
      <a:sysClr val="window" lastClr="FFFFFF"/>
    </dgm:fillClrLst>
    <dgm:linClrLst>
      <a:srgbClr val="F2BA02"/>
      <a:srgbClr val="75BD42"/>
    </dgm:linClrLst>
    <dgm:effectClrLst/>
    <dgm:txLinClrLst/>
    <dgm:txFillClrLst meth="repeat">
      <a:sysClr val="windowText" lastClr="000000"/>
    </dgm:txFillClrLst>
    <dgm:txEffectClrLst/>
  </dgm:styleLbl>
  <dgm:styleLbl name="solidBgAcc1">
    <dgm:fillClrLst meth="repeat">
      <a:sysClr val="window" lastClr="FFFFFF"/>
    </dgm:fillClrLst>
    <dgm:linClrLst>
      <a:srgbClr val="F2BA02"/>
      <a:srgbClr val="75BD42"/>
    </dgm:linClrLst>
    <dgm:effectClrLst/>
    <dgm:txLinClrLst/>
    <dgm:txFillClrLst meth="repeat">
      <a:sysClr val="windowText" lastClr="000000"/>
    </dgm:txFillClrLst>
    <dgm:txEffectClrLst/>
  </dgm:styleLbl>
  <dgm:styleLbl name="solidFgAcc1">
    <dgm:fillClrLst meth="repeat">
      <a:sysClr val="window" lastClr="FFFFFF"/>
    </dgm:fillClrLst>
    <dgm:linClrLst>
      <a:srgbClr val="F2BA02"/>
      <a:srgbClr val="75BD42"/>
    </dgm:linClrLst>
    <dgm:effectClrLst/>
    <dgm:txLinClrLst/>
    <dgm:txFillClrLst meth="repeat">
      <a:sysClr val="windowText" lastClr="000000"/>
    </dgm:txFillClrLst>
    <dgm:txEffectClrLst/>
  </dgm:styleLbl>
  <dgm:styleLbl name="trAlignAcc1">
    <dgm:fillClrLst meth="repeat">
      <a:sysClr val="window" lastClr="FFFFFF">
        <a:alpha val="40000"/>
      </a:sysClr>
    </dgm:fillClrLst>
    <dgm:linClrLst meth="repeat">
      <a:srgbClr val="EE822F"/>
    </dgm:linClrLst>
    <dgm:effectClrLst/>
    <dgm:txLinClrLst/>
    <dgm:txFillClrLst meth="repeat">
      <a:sysClr val="windowText" lastClr="000000"/>
    </dgm:txFillClrLst>
    <dgm:txEffectClrLst/>
  </dgm:styleLbl>
  <dgm:styleLbl name="trBgShp">
    <dgm:fillClrLst meth="repeat">
      <a:srgbClr val="EE822F">
        <a:tint val="50000"/>
        <a:alpha val="40000"/>
      </a:srgbClr>
    </dgm:fillClrLst>
    <dgm:linClrLst meth="repeat">
      <a:srgbClr val="F2BA02"/>
    </dgm:linClrLst>
    <dgm:effectClrLst/>
    <dgm:txLinClrLst/>
    <dgm:txFillClrLst meth="repeat">
      <a:sysClr val="window" lastClr="FFFFFF"/>
    </dgm:txFillClrLst>
    <dgm:txEffectClrLst/>
  </dgm:styleLbl>
  <dgm:styleLbl name="vennNode1">
    <dgm:fillClrLst>
      <a:srgbClr val="F2BA02">
        <a:alpha val="50000"/>
      </a:srgbClr>
      <a:srgbClr val="75BD42">
        <a:alpha val="50000"/>
      </a:srgbClr>
    </dgm:fillClrLst>
    <dgm:linClrLst meth="repeat">
      <a:sysClr val="window" lastClr="FFFFFF"/>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EFE73B03-4D71-4565-8C52-4902BE6377A4}" type="doc">
      <dgm:prSet loTypeId="urn:microsoft.com/office/officeart/2005/8/layout/hierarchy2#1" loCatId="hierarchy" qsTypeId="urn:microsoft.com/office/officeart/2005/8/quickstyle/simple1#1" qsCatId="simple" csTypeId="urn:microsoft.com/office/officeart/2005/8/colors/colorful3#1" csCatId="accent1" phldr="1"/>
      <dgm:spPr/>
      <dgm:t>
        <a:bodyPr/>
        <a:lstStyle/>
        <a:p>
          <a:endParaRPr lang="zh-CN" altLang="en-US"/>
        </a:p>
      </dgm:t>
    </dgm:pt>
    <dgm:pt modelId="{2AFB1B2A-8749-4E5E-9CB9-0B60F81C46F8}" cxnId="{720AF9AE-180A-4E48-B033-179C36334BB0}" type="parTrans">
      <dgm:prSet/>
      <dgm:spPr/>
      <dgm:t>
        <a:bodyPr/>
        <a:lstStyle/>
        <a:p>
          <a:endParaRPr lang="zh-CN" altLang="en-US"/>
        </a:p>
      </dgm:t>
    </dgm:pt>
    <dgm:pt modelId="{0605F139-5EF0-48E7-A091-192233D2011D}">
      <dgm:prSet phldrT="[文本]" custT="0"/>
      <dgm:spPr>
        <a:solidFill>
          <a:srgbClr val="EE822F">
            <a:hueOff val="0"/>
            <a:satOff val="0"/>
            <a:lumOff val="0"/>
            <a:alphaOff val="0"/>
          </a:srgbClr>
        </a:solidFill>
        <a:ln w="12700" cap="flat" cmpd="sng" algn="ctr">
          <a:solidFill>
            <a:sysClr val="window" lastClr="FFFFFF">
              <a:hueOff val="0"/>
              <a:satOff val="0"/>
              <a:lumOff val="0"/>
              <a:alphaOff val="0"/>
            </a:sysClr>
          </a:solidFill>
          <a:prstDash val="solid"/>
          <a:miter lim="800000"/>
        </a:ln>
      </dgm:spPr>
      <dgm:t>
        <a:bodyPr vert="horz" wrap="square"/>
        <a:lstStyle/>
        <a:p>
          <a:pPr>
            <a:lnSpc>
              <a:spcPct val="100000"/>
            </a:lnSpc>
            <a:spcBef>
              <a:spcPct val="0"/>
            </a:spcBef>
            <a:spcAft>
              <a:spcPct val="35000"/>
            </a:spcAft>
          </a:pPr>
          <a:r>
            <a:rPr lang="zh-CN" altLang="en-US">
              <a:latin typeface="Times New Roman" panose="02020603050405020304" pitchFamily="18" charset="0"/>
              <a:ea typeface="黑体" panose="02010609060101010101" pitchFamily="49" charset="-122"/>
              <a:cs typeface="Times New Roman" panose="02020603050405020304" pitchFamily="18" charset="0"/>
            </a:rPr>
            <a:t>共价键</a:t>
          </a:r>
        </a:p>
      </dgm:t>
    </dgm:pt>
    <dgm:pt modelId="{AC2BFF99-DAE2-494A-88AB-85D75BC6D2EE}" cxnId="{06FA53A6-0950-4B67-AD70-A57E7E0DF6DD}" type="parTrans">
      <dgm:prSet phldr="0" custT="0"/>
      <dgm:spPr>
        <a:noFill/>
        <a:ln w="12700" cap="flat" cmpd="sng" algn="ctr">
          <a:solidFill>
            <a:srgbClr val="75BD42">
              <a:hueOff val="0"/>
              <a:satOff val="0"/>
              <a:lumOff val="0"/>
              <a:alphaOff val="0"/>
            </a:srgbClr>
          </a:solidFill>
          <a:prstDash val="solid"/>
          <a:miter lim="800000"/>
        </a:ln>
      </dgm:spPr>
      <dgm:t>
        <a:bodyPr vert="horz" wrap="square"/>
        <a:lstStyle/>
        <a:p>
          <a:pPr>
            <a:lnSpc>
              <a:spcPct val="100000"/>
            </a:lnSpc>
            <a:spcBef>
              <a:spcPct val="0"/>
            </a:spcBef>
            <a:spcAft>
              <a:spcPct val="35000"/>
            </a:spcAft>
          </a:pPr>
          <a:endParaRPr lang="zh-CN" altLang="en-US">
            <a:latin typeface="Times New Roman" panose="02020603050405020304" pitchFamily="18" charset="0"/>
            <a:ea typeface="楷体" panose="02010609060101010101" charset="-122"/>
            <a:cs typeface="Times New Roman" panose="02020603050405020304" pitchFamily="18" charset="0"/>
          </a:endParaRPr>
        </a:p>
      </dgm:t>
    </dgm:pt>
    <dgm:pt modelId="{4530EE7D-F557-4815-9ED2-EABC47F46978}">
      <dgm:prSet phldrT="[文本]" custT="0"/>
      <dgm:spPr>
        <a:solidFill>
          <a:srgbClr val="75BD42">
            <a:hueOff val="0"/>
            <a:satOff val="0"/>
            <a:lumOff val="0"/>
            <a:alphaOff val="0"/>
          </a:srgbClr>
        </a:solidFill>
        <a:ln w="12700" cap="flat" cmpd="sng" algn="ctr">
          <a:solidFill>
            <a:sysClr val="window" lastClr="FFFFFF">
              <a:hueOff val="0"/>
              <a:satOff val="0"/>
              <a:lumOff val="0"/>
              <a:alphaOff val="0"/>
            </a:sysClr>
          </a:solidFill>
          <a:prstDash val="solid"/>
          <a:miter lim="800000"/>
        </a:ln>
      </dgm:spPr>
      <dgm:t>
        <a:bodyPr vert="horz" wrap="square"/>
        <a:lstStyle/>
        <a:p>
          <a:pPr>
            <a:lnSpc>
              <a:spcPct val="100000"/>
            </a:lnSpc>
            <a:spcBef>
              <a:spcPct val="0"/>
            </a:spcBef>
            <a:spcAft>
              <a:spcPct val="35000"/>
            </a:spcAft>
          </a:pPr>
          <a:r>
            <a:rPr lang="zh-CN" altLang="en-US">
              <a:latin typeface="Times New Roman" panose="02020603050405020304" pitchFamily="18" charset="0"/>
              <a:ea typeface="黑体" panose="02010609060101010101" pitchFamily="49" charset="-122"/>
              <a:cs typeface="Times New Roman" panose="02020603050405020304" pitchFamily="18" charset="0"/>
            </a:rPr>
            <a:t>按照电子云重叠方式</a:t>
          </a:r>
        </a:p>
      </dgm:t>
    </dgm:pt>
    <dgm:pt modelId="{4A6A0524-D9B7-4A37-8E78-5FE688BDCCE6}" cxnId="{509DBC38-DA82-4C76-B868-A6909AC889C0}" type="parTrans">
      <dgm:prSet phldr="0" custT="0"/>
      <dgm:spPr>
        <a:noFill/>
        <a:ln w="12700" cap="flat" cmpd="sng" algn="ctr">
          <a:solidFill>
            <a:srgbClr val="30C0B4">
              <a:hueOff val="0"/>
              <a:satOff val="0"/>
              <a:lumOff val="0"/>
              <a:alphaOff val="0"/>
            </a:srgbClr>
          </a:solidFill>
          <a:prstDash val="solid"/>
          <a:miter lim="800000"/>
        </a:ln>
      </dgm:spPr>
      <dgm:t>
        <a:bodyPr vert="horz" wrap="square"/>
        <a:lstStyle/>
        <a:p>
          <a:pPr>
            <a:lnSpc>
              <a:spcPct val="100000"/>
            </a:lnSpc>
            <a:spcBef>
              <a:spcPct val="0"/>
            </a:spcBef>
            <a:spcAft>
              <a:spcPct val="35000"/>
            </a:spcAft>
          </a:pPr>
          <a:endParaRPr lang="zh-CN" altLang="en-US">
            <a:latin typeface="Times New Roman" panose="02020603050405020304" pitchFamily="18" charset="0"/>
            <a:ea typeface="楷体" panose="02010609060101010101" charset="-122"/>
            <a:cs typeface="Times New Roman" panose="02020603050405020304" pitchFamily="18" charset="0"/>
          </a:endParaRPr>
        </a:p>
      </dgm:t>
    </dgm:pt>
    <dgm:pt modelId="{2C2A4BF3-AA22-4080-9546-909CF9AC3ECB}">
      <dgm:prSet phldrT="[文本]" custT="1"/>
      <dgm:spPr>
        <a:solidFill>
          <a:srgbClr val="30C0B4">
            <a:hueOff val="0"/>
            <a:satOff val="0"/>
            <a:lumOff val="0"/>
            <a:alphaOff val="0"/>
          </a:srgbClr>
        </a:solidFill>
        <a:ln w="12700" cap="flat" cmpd="sng" algn="ctr">
          <a:solidFill>
            <a:sysClr val="window" lastClr="FFFFFF">
              <a:hueOff val="0"/>
              <a:satOff val="0"/>
              <a:lumOff val="0"/>
              <a:alphaOff val="0"/>
            </a:sysClr>
          </a:solidFill>
          <a:prstDash val="solid"/>
          <a:miter lim="800000"/>
        </a:ln>
      </dgm:spPr>
      <dgm:t>
        <a:bodyPr vert="horz" wrap="square"/>
        <a:lstStyle/>
        <a:p>
          <a:pPr>
            <a:lnSpc>
              <a:spcPct val="100000"/>
            </a:lnSpc>
            <a:spcBef>
              <a:spcPct val="0"/>
            </a:spcBef>
            <a:spcAft>
              <a:spcPct val="35000"/>
            </a:spcAft>
          </a:pPr>
          <a:r>
            <a:rPr lang="en-US" altLang="zh-CN" sz="2400" b="1">
              <a:effectLst>
                <a:outerShdw blurRad="38100" dist="19050" dir="2700000" algn="tl" rotWithShape="0">
                  <a:sysClr val="windowText" lastClr="000000">
                    <a:alpha val="40000"/>
                  </a:sysClr>
                </a:outerShdw>
              </a:effectLst>
              <a:latin typeface="Times New Roman" panose="02020603050405020304" pitchFamily="18" charset="0"/>
              <a:ea typeface="黑体" panose="02010609060101010101" pitchFamily="49" charset="-122"/>
              <a:cs typeface="Times New Roman" panose="02020603050405020304" pitchFamily="18" charset="0"/>
              <a:sym typeface="微软雅黑" panose="020B0503020204020204" charset="-122"/>
            </a:rPr>
            <a:t>σ</a:t>
          </a:r>
          <a:r>
            <a:rPr lang="zh-CN" altLang="en-US" sz="2400" b="1">
              <a:effectLst>
                <a:outerShdw blurRad="38100" dist="19050" dir="2700000" algn="tl" rotWithShape="0">
                  <a:sysClr val="windowText" lastClr="000000">
                    <a:alpha val="40000"/>
                  </a:sysClr>
                </a:outerShdw>
              </a:effectLst>
              <a:latin typeface="Times New Roman" panose="02020603050405020304" pitchFamily="18" charset="0"/>
              <a:ea typeface="黑体" panose="02010609060101010101" pitchFamily="49" charset="-122"/>
              <a:cs typeface="Times New Roman" panose="02020603050405020304" pitchFamily="18" charset="0"/>
              <a:sym typeface="微软雅黑" panose="020B0503020204020204" charset="-122"/>
            </a:rPr>
            <a:t>键</a:t>
          </a:r>
        </a:p>
      </dgm:t>
    </dgm:pt>
    <dgm:pt modelId="{39CECE7E-7D7C-4022-9437-1E0813814145}" cxnId="{509DBC38-DA82-4C76-B868-A6909AC889C0}" type="sibTrans">
      <dgm:prSet/>
      <dgm:spPr/>
      <dgm:t>
        <a:bodyPr/>
        <a:lstStyle/>
        <a:p>
          <a:endParaRPr lang="zh-CN" altLang="en-US"/>
        </a:p>
      </dgm:t>
    </dgm:pt>
    <dgm:pt modelId="{581124B7-0397-40F7-9B1D-41220103BA68}" cxnId="{67CEC740-B25E-422C-8001-753209159F18}" type="parTrans">
      <dgm:prSet phldr="0" custT="0"/>
      <dgm:spPr>
        <a:noFill/>
        <a:ln w="12700" cap="flat" cmpd="sng" algn="ctr">
          <a:solidFill>
            <a:srgbClr val="30C0B4">
              <a:hueOff val="0"/>
              <a:satOff val="0"/>
              <a:lumOff val="0"/>
              <a:alphaOff val="0"/>
            </a:srgbClr>
          </a:solidFill>
          <a:prstDash val="solid"/>
          <a:miter lim="800000"/>
        </a:ln>
      </dgm:spPr>
      <dgm:t>
        <a:bodyPr vert="horz" wrap="square"/>
        <a:lstStyle/>
        <a:p>
          <a:pPr>
            <a:lnSpc>
              <a:spcPct val="100000"/>
            </a:lnSpc>
            <a:spcBef>
              <a:spcPct val="0"/>
            </a:spcBef>
            <a:spcAft>
              <a:spcPct val="35000"/>
            </a:spcAft>
          </a:pPr>
          <a:endParaRPr lang="zh-CN" altLang="en-US">
            <a:latin typeface="Times New Roman" panose="02020603050405020304" pitchFamily="18" charset="0"/>
            <a:ea typeface="楷体" panose="02010609060101010101" charset="-122"/>
            <a:cs typeface="Times New Roman" panose="02020603050405020304" pitchFamily="18" charset="0"/>
          </a:endParaRPr>
        </a:p>
      </dgm:t>
    </dgm:pt>
    <dgm:pt modelId="{C78C4F92-AD69-46C8-910C-41059E8ED0A9}">
      <dgm:prSet phldrT="[文本]" custT="1"/>
      <dgm:spPr>
        <a:solidFill>
          <a:srgbClr val="30C0B4">
            <a:hueOff val="0"/>
            <a:satOff val="0"/>
            <a:lumOff val="0"/>
            <a:alphaOff val="0"/>
          </a:srgbClr>
        </a:solidFill>
        <a:ln w="12700" cap="flat" cmpd="sng" algn="ctr">
          <a:solidFill>
            <a:sysClr val="window" lastClr="FFFFFF">
              <a:hueOff val="0"/>
              <a:satOff val="0"/>
              <a:lumOff val="0"/>
              <a:alphaOff val="0"/>
            </a:sysClr>
          </a:solidFill>
          <a:prstDash val="solid"/>
          <a:miter lim="800000"/>
        </a:ln>
      </dgm:spPr>
      <dgm:t>
        <a:bodyPr vert="horz" wrap="square"/>
        <a:lstStyle/>
        <a:p>
          <a:pPr>
            <a:lnSpc>
              <a:spcPct val="100000"/>
            </a:lnSpc>
            <a:spcBef>
              <a:spcPct val="0"/>
            </a:spcBef>
            <a:spcAft>
              <a:spcPct val="35000"/>
            </a:spcAft>
          </a:pPr>
          <a:r>
            <a:rPr lang="zh-CN" altLang="en-US" sz="2400" b="1">
              <a:effectLst>
                <a:outerShdw blurRad="38100" dist="19050" dir="2700000" algn="tl" rotWithShape="0">
                  <a:sysClr val="windowText" lastClr="000000">
                    <a:alpha val="40000"/>
                  </a:sysClr>
                </a:outerShdw>
              </a:effectLst>
              <a:latin typeface="Times New Roman" panose="02020603050405020304" pitchFamily="18" charset="0"/>
              <a:ea typeface="黑体" panose="02010609060101010101" pitchFamily="49" charset="-122"/>
              <a:cs typeface="Times New Roman" panose="02020603050405020304" pitchFamily="18" charset="0"/>
              <a:sym typeface="微软雅黑" panose="020B0503020204020204" charset="-122"/>
            </a:rPr>
            <a:t>π键</a:t>
          </a:r>
        </a:p>
      </dgm:t>
    </dgm:pt>
    <dgm:pt modelId="{A23C44A9-E7A6-467B-BF93-DD0656347715}" cxnId="{67CEC740-B25E-422C-8001-753209159F18}" type="sibTrans">
      <dgm:prSet/>
      <dgm:spPr/>
      <dgm:t>
        <a:bodyPr/>
        <a:lstStyle/>
        <a:p>
          <a:endParaRPr lang="zh-CN" altLang="en-US"/>
        </a:p>
      </dgm:t>
    </dgm:pt>
    <dgm:pt modelId="{B98A0394-6758-42EB-8D0E-4491BED52B6C}" cxnId="{06FA53A6-0950-4B67-AD70-A57E7E0DF6DD}" type="sibTrans">
      <dgm:prSet/>
      <dgm:spPr/>
      <dgm:t>
        <a:bodyPr/>
        <a:lstStyle/>
        <a:p>
          <a:endParaRPr lang="zh-CN" altLang="en-US"/>
        </a:p>
      </dgm:t>
    </dgm:pt>
    <dgm:pt modelId="{367D7799-1E5C-4947-8AD1-85D1E0D367AF}" cxnId="{7611135B-78E2-4202-9D4B-F48B983F4279}" type="parTrans">
      <dgm:prSet phldr="0" custT="0"/>
      <dgm:spPr>
        <a:noFill/>
        <a:ln w="12700" cap="flat" cmpd="sng" algn="ctr">
          <a:solidFill>
            <a:srgbClr val="75BD42">
              <a:hueOff val="0"/>
              <a:satOff val="0"/>
              <a:lumOff val="0"/>
              <a:alphaOff val="0"/>
            </a:srgbClr>
          </a:solidFill>
          <a:prstDash val="solid"/>
          <a:miter lim="800000"/>
        </a:ln>
      </dgm:spPr>
      <dgm:t>
        <a:bodyPr vert="horz" wrap="square"/>
        <a:lstStyle/>
        <a:p>
          <a:pPr>
            <a:lnSpc>
              <a:spcPct val="100000"/>
            </a:lnSpc>
            <a:spcBef>
              <a:spcPct val="0"/>
            </a:spcBef>
            <a:spcAft>
              <a:spcPct val="35000"/>
            </a:spcAft>
          </a:pPr>
          <a:endParaRPr lang="zh-CN" altLang="en-US">
            <a:latin typeface="Times New Roman" panose="02020603050405020304" pitchFamily="18" charset="0"/>
            <a:ea typeface="楷体" panose="02010609060101010101" charset="-122"/>
            <a:cs typeface="Times New Roman" panose="02020603050405020304" pitchFamily="18" charset="0"/>
          </a:endParaRPr>
        </a:p>
      </dgm:t>
    </dgm:pt>
    <dgm:pt modelId="{4E4A1E17-A3EC-4A54-9171-277E11A0B287}">
      <dgm:prSet phldrT="[文本]" custT="0"/>
      <dgm:spPr>
        <a:solidFill>
          <a:srgbClr val="75BD42">
            <a:hueOff val="0"/>
            <a:satOff val="0"/>
            <a:lumOff val="0"/>
            <a:alphaOff val="0"/>
          </a:srgbClr>
        </a:solidFill>
        <a:ln w="12700" cap="flat" cmpd="sng" algn="ctr">
          <a:solidFill>
            <a:sysClr val="window" lastClr="FFFFFF">
              <a:hueOff val="0"/>
              <a:satOff val="0"/>
              <a:lumOff val="0"/>
              <a:alphaOff val="0"/>
            </a:sysClr>
          </a:solidFill>
          <a:prstDash val="solid"/>
          <a:miter lim="800000"/>
        </a:ln>
      </dgm:spPr>
      <dgm:t>
        <a:bodyPr vert="horz" wrap="square"/>
        <a:lstStyle/>
        <a:p>
          <a:pPr>
            <a:lnSpc>
              <a:spcPct val="100000"/>
            </a:lnSpc>
            <a:spcBef>
              <a:spcPct val="0"/>
            </a:spcBef>
            <a:spcAft>
              <a:spcPct val="35000"/>
            </a:spcAft>
          </a:pPr>
          <a:r>
            <a:rPr lang="zh-CN" altLang="en-US">
              <a:latin typeface="Times New Roman" panose="02020603050405020304" pitchFamily="18" charset="0"/>
              <a:ea typeface="黑体" panose="02010609060101010101" pitchFamily="49" charset="-122"/>
              <a:cs typeface="Times New Roman" panose="02020603050405020304" pitchFamily="18" charset="0"/>
            </a:rPr>
            <a:t>按照共价键的极性</a:t>
          </a:r>
        </a:p>
      </dgm:t>
    </dgm:pt>
    <dgm:pt modelId="{9EAB334F-AA91-4141-B6FE-557B19FCD964}" cxnId="{EE54DC9F-CE26-4B7A-8801-FD2239C011AC}" type="parTrans">
      <dgm:prSet phldr="0" custT="0"/>
      <dgm:spPr>
        <a:noFill/>
        <a:ln w="12700" cap="flat" cmpd="sng" algn="ctr">
          <a:solidFill>
            <a:srgbClr val="30C0B4">
              <a:hueOff val="0"/>
              <a:satOff val="0"/>
              <a:lumOff val="0"/>
              <a:alphaOff val="0"/>
            </a:srgbClr>
          </a:solidFill>
          <a:prstDash val="solid"/>
          <a:miter lim="800000"/>
        </a:ln>
      </dgm:spPr>
      <dgm:t>
        <a:bodyPr vert="horz" wrap="square"/>
        <a:lstStyle/>
        <a:p>
          <a:pPr>
            <a:lnSpc>
              <a:spcPct val="100000"/>
            </a:lnSpc>
            <a:spcBef>
              <a:spcPct val="0"/>
            </a:spcBef>
            <a:spcAft>
              <a:spcPct val="35000"/>
            </a:spcAft>
          </a:pPr>
          <a:endParaRPr lang="zh-CN" altLang="en-US">
            <a:latin typeface="Times New Roman" panose="02020603050405020304" pitchFamily="18" charset="0"/>
            <a:ea typeface="楷体" panose="02010609060101010101" charset="-122"/>
            <a:cs typeface="Times New Roman" panose="02020603050405020304" pitchFamily="18" charset="0"/>
          </a:endParaRPr>
        </a:p>
      </dgm:t>
    </dgm:pt>
    <dgm:pt modelId="{2B9D6902-DCB2-4AC4-BFAC-AF964742FD39}">
      <dgm:prSet phldrT="[文本]" custT="1"/>
      <dgm:spPr>
        <a:solidFill>
          <a:srgbClr val="30C0B4">
            <a:hueOff val="0"/>
            <a:satOff val="0"/>
            <a:lumOff val="0"/>
            <a:alphaOff val="0"/>
          </a:srgbClr>
        </a:solidFill>
        <a:ln w="12700" cap="flat" cmpd="sng" algn="ctr">
          <a:solidFill>
            <a:sysClr val="window" lastClr="FFFFFF">
              <a:hueOff val="0"/>
              <a:satOff val="0"/>
              <a:lumOff val="0"/>
              <a:alphaOff val="0"/>
            </a:sysClr>
          </a:solidFill>
          <a:prstDash val="solid"/>
          <a:miter lim="800000"/>
        </a:ln>
      </dgm:spPr>
      <dgm:t>
        <a:bodyPr vert="horz" wrap="square"/>
        <a:lstStyle/>
        <a:p>
          <a:pPr>
            <a:lnSpc>
              <a:spcPct val="100000"/>
            </a:lnSpc>
            <a:spcBef>
              <a:spcPct val="0"/>
            </a:spcBef>
            <a:spcAft>
              <a:spcPct val="35000"/>
            </a:spcAft>
          </a:pPr>
          <a:r>
            <a:rPr lang="zh-CN" altLang="en-US" sz="2400" b="1">
              <a:effectLst>
                <a:outerShdw blurRad="38100" dist="19050" dir="2700000" algn="tl" rotWithShape="0">
                  <a:sysClr val="windowText" lastClr="000000">
                    <a:alpha val="40000"/>
                  </a:sysClr>
                </a:outerShdw>
              </a:effectLst>
              <a:latin typeface="Times New Roman" panose="02020603050405020304" pitchFamily="18" charset="0"/>
              <a:ea typeface="黑体" panose="02010609060101010101" pitchFamily="49" charset="-122"/>
              <a:cs typeface="Times New Roman" panose="02020603050405020304" pitchFamily="18" charset="0"/>
              <a:sym typeface="微软雅黑" panose="020B0503020204020204" charset="-122"/>
            </a:rPr>
            <a:t>极性共价键</a:t>
          </a:r>
        </a:p>
      </dgm:t>
    </dgm:pt>
    <dgm:pt modelId="{EB4A7ACA-5833-4A98-973D-A8E863091431}" cxnId="{EE54DC9F-CE26-4B7A-8801-FD2239C011AC}" type="sibTrans">
      <dgm:prSet/>
      <dgm:spPr/>
      <dgm:t>
        <a:bodyPr/>
        <a:lstStyle/>
        <a:p>
          <a:endParaRPr lang="zh-CN" altLang="en-US"/>
        </a:p>
      </dgm:t>
    </dgm:pt>
    <dgm:pt modelId="{038596B6-9F79-492B-8E5B-1A286693ED17}" cxnId="{8893B89E-929D-474B-829F-4034BCB6DFB9}" type="parTrans">
      <dgm:prSet phldr="0" custT="0"/>
      <dgm:spPr>
        <a:noFill/>
        <a:ln w="12700" cap="flat" cmpd="sng" algn="ctr">
          <a:solidFill>
            <a:srgbClr val="30C0B4">
              <a:hueOff val="0"/>
              <a:satOff val="0"/>
              <a:lumOff val="0"/>
              <a:alphaOff val="0"/>
            </a:srgbClr>
          </a:solidFill>
          <a:prstDash val="solid"/>
          <a:miter lim="800000"/>
        </a:ln>
      </dgm:spPr>
      <dgm:t>
        <a:bodyPr vert="horz" wrap="square"/>
        <a:lstStyle/>
        <a:p>
          <a:pPr>
            <a:lnSpc>
              <a:spcPct val="100000"/>
            </a:lnSpc>
            <a:spcBef>
              <a:spcPct val="0"/>
            </a:spcBef>
            <a:spcAft>
              <a:spcPct val="35000"/>
            </a:spcAft>
          </a:pPr>
          <a:endParaRPr>
            <a:latin typeface="Times New Roman" panose="02020603050405020304" pitchFamily="18" charset="0"/>
            <a:ea typeface="楷体" panose="02010609060101010101" charset="-122"/>
            <a:cs typeface="Times New Roman" panose="02020603050405020304" pitchFamily="18" charset="0"/>
          </a:endParaRPr>
        </a:p>
      </dgm:t>
    </dgm:pt>
    <dgm:pt modelId="{82BB1BE2-1527-4A16-B0F2-696CD367CDAF}">
      <dgm:prSet custT="1"/>
      <dgm:spPr>
        <a:solidFill>
          <a:srgbClr val="30C0B4">
            <a:hueOff val="0"/>
            <a:satOff val="0"/>
            <a:lumOff val="0"/>
            <a:alphaOff val="0"/>
          </a:srgbClr>
        </a:solidFill>
        <a:ln w="12700" cap="flat" cmpd="sng" algn="ctr">
          <a:solidFill>
            <a:sysClr val="window" lastClr="FFFFFF">
              <a:hueOff val="0"/>
              <a:satOff val="0"/>
              <a:lumOff val="0"/>
              <a:alphaOff val="0"/>
            </a:sysClr>
          </a:solidFill>
          <a:prstDash val="solid"/>
          <a:miter lim="800000"/>
        </a:ln>
      </dgm:spPr>
      <dgm:t>
        <a:bodyPr vert="horz" wrap="square"/>
        <a:lstStyle/>
        <a:p>
          <a:pPr>
            <a:lnSpc>
              <a:spcPct val="100000"/>
            </a:lnSpc>
            <a:spcBef>
              <a:spcPct val="0"/>
            </a:spcBef>
            <a:spcAft>
              <a:spcPct val="35000"/>
            </a:spcAft>
          </a:pPr>
          <a:r>
            <a:rPr lang="zh-CN" sz="24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sym typeface="微软雅黑" panose="020B0503020204020204" charset="-122"/>
            </a:rPr>
            <a:t>非极性共价键</a:t>
          </a:r>
        </a:p>
      </dgm:t>
    </dgm:pt>
    <dgm:pt modelId="{741256F7-A956-4FC7-A429-ED72E3FCC4B6}" cxnId="{8893B89E-929D-474B-829F-4034BCB6DFB9}" type="sibTrans">
      <dgm:prSet/>
      <dgm:spPr/>
      <dgm:t>
        <a:bodyPr/>
        <a:lstStyle/>
        <a:p>
          <a:endParaRPr/>
        </a:p>
      </dgm:t>
    </dgm:pt>
    <dgm:pt modelId="{7FFEBD18-7D5B-41C0-A8F3-60942A71708D}" cxnId="{7611135B-78E2-4202-9D4B-F48B983F4279}" type="sibTrans">
      <dgm:prSet/>
      <dgm:spPr/>
      <dgm:t>
        <a:bodyPr/>
        <a:lstStyle/>
        <a:p>
          <a:endParaRPr lang="zh-CN" altLang="en-US"/>
        </a:p>
      </dgm:t>
    </dgm:pt>
    <dgm:pt modelId="{4277AEA8-758F-4DDD-8E98-124CCCD47298}" cxnId="{C7D889CF-0B4C-4F1A-BCD4-9DB2176DFF0A}" type="parTrans">
      <dgm:prSet/>
      <dgm:spPr>
        <a:noFill/>
        <a:ln w="12700" cap="flat" cmpd="sng" algn="ctr">
          <a:solidFill>
            <a:srgbClr val="75BD42">
              <a:hueOff val="0"/>
              <a:satOff val="0"/>
              <a:lumOff val="0"/>
              <a:alphaOff val="0"/>
            </a:srgbClr>
          </a:solidFill>
          <a:prstDash val="solid"/>
          <a:miter lim="800000"/>
        </a:ln>
      </dgm:spPr>
      <dgm:t>
        <a:bodyPr/>
        <a:lstStyle/>
        <a:p>
          <a:endParaRPr/>
        </a:p>
      </dgm:t>
    </dgm:pt>
    <dgm:pt modelId="{269E33BA-72F1-41FF-96B3-DD4F0013A70A}">
      <dgm:prSet custT="0"/>
      <dgm:spPr>
        <a:solidFill>
          <a:srgbClr val="75BD42">
            <a:hueOff val="0"/>
            <a:satOff val="0"/>
            <a:lumOff val="0"/>
            <a:alphaOff val="0"/>
          </a:srgbClr>
        </a:solidFill>
        <a:ln w="12700" cap="flat" cmpd="sng" algn="ctr">
          <a:solidFill>
            <a:sysClr val="window" lastClr="FFFFFF">
              <a:hueOff val="0"/>
              <a:satOff val="0"/>
              <a:lumOff val="0"/>
              <a:alphaOff val="0"/>
            </a:sysClr>
          </a:solidFill>
          <a:prstDash val="solid"/>
          <a:miter lim="800000"/>
        </a:ln>
      </dgm:spPr>
      <dgm:t>
        <a:bodyPr vert="horz" wrap="square"/>
        <a:lstStyle/>
        <a:p>
          <a:pPr>
            <a:lnSpc>
              <a:spcPct val="100000"/>
            </a:lnSpc>
            <a:spcBef>
              <a:spcPct val="0"/>
            </a:spcBef>
            <a:spcAft>
              <a:spcPct val="35000"/>
            </a:spcAft>
          </a:pPr>
          <a:r>
            <a:rPr lang="zh-CN" altLang="en-US">
              <a:latin typeface="Times New Roman" panose="02020603050405020304" pitchFamily="18" charset="0"/>
              <a:ea typeface="黑体" panose="02010609060101010101" pitchFamily="49" charset="-122"/>
              <a:cs typeface="Times New Roman" panose="02020603050405020304" pitchFamily="18" charset="0"/>
            </a:rPr>
            <a:t>按照共用电子对数目</a:t>
          </a:r>
        </a:p>
      </dgm:t>
    </dgm:pt>
    <dgm:pt modelId="{6BC959FA-B67B-4BFF-82AF-E93DF3153645}" cxnId="{AA981977-3807-4F00-85BF-8DC0EB6E13AB}" type="parTrans">
      <dgm:prSet/>
      <dgm:spPr>
        <a:noFill/>
        <a:ln w="12700" cap="flat" cmpd="sng" algn="ctr">
          <a:solidFill>
            <a:srgbClr val="30C0B4">
              <a:hueOff val="0"/>
              <a:satOff val="0"/>
              <a:lumOff val="0"/>
              <a:alphaOff val="0"/>
            </a:srgbClr>
          </a:solidFill>
          <a:prstDash val="solid"/>
          <a:miter lim="800000"/>
        </a:ln>
      </dgm:spPr>
      <dgm:t>
        <a:bodyPr/>
        <a:lstStyle/>
        <a:p>
          <a:endParaRPr/>
        </a:p>
      </dgm:t>
    </dgm:pt>
    <dgm:pt modelId="{1C6C86BE-2F25-4057-ADD7-C809CBFDE9EC}">
      <dgm:prSet custT="0"/>
      <dgm:spPr>
        <a:solidFill>
          <a:srgbClr val="30C0B4">
            <a:hueOff val="0"/>
            <a:satOff val="0"/>
            <a:lumOff val="0"/>
            <a:alphaOff val="0"/>
          </a:srgbClr>
        </a:solidFill>
        <a:ln w="12700" cap="flat" cmpd="sng" algn="ctr">
          <a:solidFill>
            <a:sysClr val="window" lastClr="FFFFFF">
              <a:hueOff val="0"/>
              <a:satOff val="0"/>
              <a:lumOff val="0"/>
              <a:alphaOff val="0"/>
            </a:sysClr>
          </a:solidFill>
          <a:prstDash val="solid"/>
          <a:miter lim="800000"/>
        </a:ln>
      </dgm:spPr>
      <dgm:t>
        <a:bodyPr vert="horz" wrap="square"/>
        <a:lstStyle/>
        <a:p>
          <a:pPr>
            <a:lnSpc>
              <a:spcPct val="100000"/>
            </a:lnSpc>
            <a:spcBef>
              <a:spcPct val="0"/>
            </a:spcBef>
            <a:spcAft>
              <a:spcPct val="35000"/>
            </a:spcAft>
          </a:pPr>
          <a:r>
            <a:rPr lang="zh-CN" b="1">
              <a:latin typeface="Times New Roman" panose="02020603050405020304" pitchFamily="18" charset="0"/>
              <a:ea typeface="黑体" panose="02010609060101010101" pitchFamily="49" charset="-122"/>
              <a:cs typeface="Times New Roman" panose="02020603050405020304" pitchFamily="18" charset="0"/>
            </a:rPr>
            <a:t>单键</a:t>
          </a:r>
        </a:p>
      </dgm:t>
    </dgm:pt>
    <dgm:pt modelId="{48162D69-D8B1-49D3-A992-D2F863BE46FB}" cxnId="{AA981977-3807-4F00-85BF-8DC0EB6E13AB}" type="sibTrans">
      <dgm:prSet/>
      <dgm:spPr/>
      <dgm:t>
        <a:bodyPr/>
        <a:lstStyle/>
        <a:p>
          <a:endParaRPr/>
        </a:p>
      </dgm:t>
    </dgm:pt>
    <dgm:pt modelId="{410FDC1E-123C-4E81-91B6-397BC444973C}" cxnId="{D1466BEC-E021-418C-8CF6-4EA8055FE31A}" type="parTrans">
      <dgm:prSet/>
      <dgm:spPr>
        <a:noFill/>
        <a:ln w="12700" cap="flat" cmpd="sng" algn="ctr">
          <a:solidFill>
            <a:srgbClr val="30C0B4">
              <a:hueOff val="0"/>
              <a:satOff val="0"/>
              <a:lumOff val="0"/>
              <a:alphaOff val="0"/>
            </a:srgbClr>
          </a:solidFill>
          <a:prstDash val="solid"/>
          <a:miter lim="800000"/>
        </a:ln>
      </dgm:spPr>
      <dgm:t>
        <a:bodyPr/>
        <a:lstStyle/>
        <a:p>
          <a:endParaRPr/>
        </a:p>
      </dgm:t>
    </dgm:pt>
    <dgm:pt modelId="{B256F8B6-2774-42C0-80E2-1205DAB8D9BB}">
      <dgm:prSet custT="1"/>
      <dgm:spPr>
        <a:solidFill>
          <a:srgbClr val="30C0B4">
            <a:hueOff val="0"/>
            <a:satOff val="0"/>
            <a:lumOff val="0"/>
            <a:alphaOff val="0"/>
          </a:srgbClr>
        </a:solidFill>
        <a:ln w="12700" cap="flat" cmpd="sng" algn="ctr">
          <a:solidFill>
            <a:sysClr val="window" lastClr="FFFFFF">
              <a:hueOff val="0"/>
              <a:satOff val="0"/>
              <a:lumOff val="0"/>
              <a:alphaOff val="0"/>
            </a:sysClr>
          </a:solidFill>
          <a:prstDash val="solid"/>
          <a:miter lim="800000"/>
        </a:ln>
      </dgm:spPr>
      <dgm:t>
        <a:bodyPr vert="horz" wrap="square"/>
        <a:lstStyle/>
        <a:p>
          <a:pPr>
            <a:lnSpc>
              <a:spcPct val="100000"/>
            </a:lnSpc>
            <a:spcBef>
              <a:spcPct val="0"/>
            </a:spcBef>
            <a:spcAft>
              <a:spcPct val="35000"/>
            </a:spcAft>
          </a:pPr>
          <a:r>
            <a:rPr lang="zh-CN" altLang="en-US" sz="2400" b="1">
              <a:latin typeface="Times New Roman" panose="02020603050405020304" pitchFamily="18" charset="0"/>
              <a:ea typeface="黑体" panose="02010609060101010101" pitchFamily="49" charset="-122"/>
              <a:cs typeface="Times New Roman" panose="02020603050405020304" pitchFamily="18" charset="0"/>
            </a:rPr>
            <a:t>双键</a:t>
          </a:r>
        </a:p>
      </dgm:t>
    </dgm:pt>
    <dgm:pt modelId="{DDCC96B9-F58C-48F2-A1FF-EEC43AD8C7B0}" cxnId="{D1466BEC-E021-418C-8CF6-4EA8055FE31A}" type="sibTrans">
      <dgm:prSet/>
      <dgm:spPr/>
      <dgm:t>
        <a:bodyPr/>
        <a:lstStyle/>
        <a:p>
          <a:endParaRPr/>
        </a:p>
      </dgm:t>
    </dgm:pt>
    <dgm:pt modelId="{AD6ADEEE-4658-4682-9262-27A8BE667489}" cxnId="{1FF87D1C-78F6-43FB-9AC0-23009407EBC7}" type="parTrans">
      <dgm:prSet/>
      <dgm:spPr>
        <a:noFill/>
        <a:ln w="12700" cap="flat" cmpd="sng" algn="ctr">
          <a:solidFill>
            <a:srgbClr val="30C0B4">
              <a:hueOff val="0"/>
              <a:satOff val="0"/>
              <a:lumOff val="0"/>
              <a:alphaOff val="0"/>
            </a:srgbClr>
          </a:solidFill>
          <a:prstDash val="solid"/>
          <a:miter lim="800000"/>
        </a:ln>
      </dgm:spPr>
      <dgm:t>
        <a:bodyPr/>
        <a:lstStyle/>
        <a:p>
          <a:endParaRPr/>
        </a:p>
      </dgm:t>
    </dgm:pt>
    <dgm:pt modelId="{EB4930F2-7AC8-4613-9162-B49B38E61129}">
      <dgm:prSet custT="1"/>
      <dgm:spPr>
        <a:solidFill>
          <a:srgbClr val="30C0B4">
            <a:hueOff val="0"/>
            <a:satOff val="0"/>
            <a:lumOff val="0"/>
            <a:alphaOff val="0"/>
          </a:srgbClr>
        </a:solidFill>
        <a:ln w="12700" cap="flat" cmpd="sng" algn="ctr">
          <a:solidFill>
            <a:sysClr val="window" lastClr="FFFFFF">
              <a:hueOff val="0"/>
              <a:satOff val="0"/>
              <a:lumOff val="0"/>
              <a:alphaOff val="0"/>
            </a:sysClr>
          </a:solidFill>
          <a:prstDash val="solid"/>
          <a:miter lim="800000"/>
        </a:ln>
      </dgm:spPr>
      <dgm:t>
        <a:bodyPr vert="horz" wrap="square"/>
        <a:lstStyle/>
        <a:p>
          <a:pPr>
            <a:lnSpc>
              <a:spcPct val="100000"/>
            </a:lnSpc>
            <a:spcBef>
              <a:spcPct val="0"/>
            </a:spcBef>
            <a:spcAft>
              <a:spcPct val="35000"/>
            </a:spcAft>
          </a:pPr>
          <a:r>
            <a:rPr lang="zh-CN" altLang="en-US" sz="2400" b="1">
              <a:latin typeface="Times New Roman" panose="02020603050405020304" pitchFamily="18" charset="0"/>
              <a:ea typeface="黑体" panose="02010609060101010101" pitchFamily="49" charset="-122"/>
              <a:cs typeface="Times New Roman" panose="02020603050405020304" pitchFamily="18" charset="0"/>
            </a:rPr>
            <a:t>三键</a:t>
          </a:r>
        </a:p>
      </dgm:t>
    </dgm:pt>
    <dgm:pt modelId="{3562BA8C-2D91-4F82-8281-250CE040EC1D}" cxnId="{1FF87D1C-78F6-43FB-9AC0-23009407EBC7}" type="sibTrans">
      <dgm:prSet/>
      <dgm:spPr/>
      <dgm:t>
        <a:bodyPr/>
        <a:lstStyle/>
        <a:p>
          <a:endParaRPr/>
        </a:p>
      </dgm:t>
    </dgm:pt>
    <dgm:pt modelId="{A58EED52-BBA2-48C1-BD3D-F3BB3834FC3E}" cxnId="{C7D889CF-0B4C-4F1A-BCD4-9DB2176DFF0A}" type="sibTrans">
      <dgm:prSet/>
      <dgm:spPr/>
      <dgm:t>
        <a:bodyPr/>
        <a:lstStyle/>
        <a:p>
          <a:endParaRPr/>
        </a:p>
      </dgm:t>
    </dgm:pt>
    <dgm:pt modelId="{E0FFEB56-236E-4FE9-83BF-31494E265D5A}" cxnId="{720AF9AE-180A-4E48-B033-179C36334BB0}" type="sibTrans">
      <dgm:prSet/>
      <dgm:spPr/>
      <dgm:t>
        <a:bodyPr/>
        <a:lstStyle/>
        <a:p>
          <a:endParaRPr lang="zh-CN" altLang="en-US"/>
        </a:p>
      </dgm:t>
    </dgm:pt>
    <dgm:pt modelId="{5FBAB40F-6011-4629-9B30-77C9439C91BF}" type="pres">
      <dgm:prSet presAssocID="{EFE73B03-4D71-4565-8C52-4902BE6377A4}" presName="diagram">
        <dgm:presLayoutVars>
          <dgm:chPref val="1"/>
          <dgm:dir/>
          <dgm:animOne val="branch"/>
          <dgm:animLvl val="lvl"/>
          <dgm:resizeHandles val="exact"/>
        </dgm:presLayoutVars>
      </dgm:prSet>
      <dgm:spPr/>
      <dgm:t>
        <a:bodyPr/>
        <a:lstStyle/>
        <a:p/>
      </dgm:t>
    </dgm:pt>
    <dgm:pt modelId="{2332AA2E-A989-4175-BB73-78EA4C3BDB65}" type="pres">
      <dgm:prSet presAssocID="{0605F139-5EF0-48E7-A091-192233D2011D}" presName="root1"/>
      <dgm:spPr/>
      <dgm:t>
        <a:bodyPr/>
        <a:lstStyle/>
        <a:p/>
      </dgm:t>
    </dgm:pt>
    <dgm:pt modelId="{24E3F4AB-32FB-4CE0-9DAC-FC4DD26B5900}" type="pres">
      <dgm:prSet presAssocID="{0605F139-5EF0-48E7-A091-192233D2011D}" presName="LevelOneTextNode" presStyleLbl="node0" presStyleCnt="1" custLinFactNeighborX="537" custLinFactNeighborY="-80615">
        <dgm:presLayoutVars>
          <dgm:chPref val="3"/>
        </dgm:presLayoutVars>
      </dgm:prSet>
      <dgm:spPr/>
      <dgm:t>
        <a:bodyPr/>
        <a:lstStyle/>
        <a:p/>
      </dgm:t>
    </dgm:pt>
    <dgm:pt modelId="{44F25638-8073-4DA7-9390-5AC06A304565}" type="pres">
      <dgm:prSet presAssocID="{0605F139-5EF0-48E7-A091-192233D2011D}" presName="level2hierChild"/>
      <dgm:spPr/>
      <dgm:t>
        <a:bodyPr/>
        <a:lstStyle/>
        <a:p/>
      </dgm:t>
    </dgm:pt>
    <dgm:pt modelId="{B47BD6C9-6D53-4A69-975F-9CF96E25F10F}" type="pres">
      <dgm:prSet presAssocID="{AC2BFF99-DAE2-494A-88AB-85D75BC6D2EE}" presName="conn2-1" presStyleLbl="parChTrans1D2" presStyleCnt="3"/>
      <dgm:spPr/>
      <dgm:t>
        <a:bodyPr/>
        <a:lstStyle/>
        <a:p/>
      </dgm:t>
    </dgm:pt>
    <dgm:pt modelId="{C1833E64-0598-4ED8-B73B-4C820BB35531}" type="pres">
      <dgm:prSet presAssocID="{AC2BFF99-DAE2-494A-88AB-85D75BC6D2EE}" presName="connTx" presStyleLbl="parChTrans2D2" presStyleCnt="3"/>
      <dgm:spPr/>
      <dgm:t>
        <a:bodyPr/>
        <a:lstStyle/>
        <a:p/>
      </dgm:t>
    </dgm:pt>
    <dgm:pt modelId="{46F58ACF-5130-428E-B3EF-87D6FEC0C921}" type="pres">
      <dgm:prSet presAssocID="{4530EE7D-F557-4815-9ED2-EABC47F46978}" presName="root2"/>
      <dgm:spPr/>
      <dgm:t>
        <a:bodyPr/>
        <a:lstStyle/>
        <a:p/>
      </dgm:t>
    </dgm:pt>
    <dgm:pt modelId="{3C0D5057-54F2-42F8-ADAD-AA27A1CC1A1B}" type="pres">
      <dgm:prSet presAssocID="{4530EE7D-F557-4815-9ED2-EABC47F46978}" presName="LevelTwoTextNode" presStyleLbl="node2" presStyleCnt="3" custLinFactY="38496" custLinFactNeighborX="680" custLinFactNeighborY="100000">
        <dgm:presLayoutVars>
          <dgm:chPref val="3"/>
        </dgm:presLayoutVars>
      </dgm:prSet>
      <dgm:spPr/>
      <dgm:t>
        <a:bodyPr/>
        <a:lstStyle/>
        <a:p/>
      </dgm:t>
    </dgm:pt>
    <dgm:pt modelId="{48673F39-879C-4946-8DC7-FD68F0552920}" type="pres">
      <dgm:prSet presAssocID="{4530EE7D-F557-4815-9ED2-EABC47F46978}" presName="level3hierChild"/>
      <dgm:spPr/>
      <dgm:t>
        <a:bodyPr/>
        <a:lstStyle/>
        <a:p/>
      </dgm:t>
    </dgm:pt>
    <dgm:pt modelId="{FA61825B-C877-4D42-AAFB-0586288A9783}" type="pres">
      <dgm:prSet presAssocID="{4A6A0524-D9B7-4A37-8E78-5FE688BDCCE6}" presName="conn2-1" presStyleLbl="parChTrans1D3" presStyleCnt="7"/>
      <dgm:spPr/>
      <dgm:t>
        <a:bodyPr/>
        <a:lstStyle/>
        <a:p/>
      </dgm:t>
    </dgm:pt>
    <dgm:pt modelId="{66B35CF0-1806-4E4A-8B50-99A64DECDBA9}" type="pres">
      <dgm:prSet presAssocID="{4A6A0524-D9B7-4A37-8E78-5FE688BDCCE6}" presName="connTx" presStyleLbl="parChTrans2D3" presStyleCnt="7"/>
      <dgm:spPr/>
      <dgm:t>
        <a:bodyPr/>
        <a:lstStyle/>
        <a:p/>
      </dgm:t>
    </dgm:pt>
    <dgm:pt modelId="{F95D7524-EA0E-4F9D-9D6F-B10856D5C83F}" type="pres">
      <dgm:prSet presAssocID="{2C2A4BF3-AA22-4080-9546-909CF9AC3ECB}" presName="root2"/>
      <dgm:spPr/>
      <dgm:t>
        <a:bodyPr/>
        <a:lstStyle/>
        <a:p/>
      </dgm:t>
    </dgm:pt>
    <dgm:pt modelId="{63712EDC-9AF8-41BC-8F72-ADF8D554FF07}" type="pres">
      <dgm:prSet presAssocID="{2C2A4BF3-AA22-4080-9546-909CF9AC3ECB}" presName="LevelTwoTextNode" presStyleLbl="node3" presStyleCnt="7" custScaleY="68338" custLinFactY="56086" custLinFactNeighborX="1035" custLinFactNeighborY="100000">
        <dgm:presLayoutVars>
          <dgm:chPref val="3"/>
        </dgm:presLayoutVars>
      </dgm:prSet>
      <dgm:spPr/>
      <dgm:t>
        <a:bodyPr/>
        <a:lstStyle/>
        <a:p/>
      </dgm:t>
    </dgm:pt>
    <dgm:pt modelId="{E0C65410-D9BC-4E23-87DE-EBBC54AD2166}" type="pres">
      <dgm:prSet presAssocID="{2C2A4BF3-AA22-4080-9546-909CF9AC3ECB}" presName="level3hierChild"/>
      <dgm:spPr/>
      <dgm:t>
        <a:bodyPr/>
        <a:lstStyle/>
        <a:p/>
      </dgm:t>
    </dgm:pt>
    <dgm:pt modelId="{E81582B1-A130-479F-ACE3-61EF727591CE}" type="pres">
      <dgm:prSet presAssocID="{581124B7-0397-40F7-9B1D-41220103BA68}" presName="conn2-1" presStyleLbl="parChTrans1D3" presStyleIdx="1" presStyleCnt="7"/>
      <dgm:spPr/>
      <dgm:t>
        <a:bodyPr/>
        <a:lstStyle/>
        <a:p/>
      </dgm:t>
    </dgm:pt>
    <dgm:pt modelId="{C3EBFA62-33AA-4455-9D61-7B96DA4B37A4}" type="pres">
      <dgm:prSet presAssocID="{581124B7-0397-40F7-9B1D-41220103BA68}" presName="connTx" presStyleLbl="parChTrans2D3" presStyleIdx="1" presStyleCnt="7"/>
      <dgm:spPr/>
      <dgm:t>
        <a:bodyPr/>
        <a:lstStyle/>
        <a:p/>
      </dgm:t>
    </dgm:pt>
    <dgm:pt modelId="{2DF34A52-3962-401F-8488-13EE54243675}" type="pres">
      <dgm:prSet presAssocID="{C78C4F92-AD69-46C8-910C-41059E8ED0A9}" presName="root2"/>
      <dgm:spPr/>
      <dgm:t>
        <a:bodyPr/>
        <a:lstStyle/>
        <a:p/>
      </dgm:t>
    </dgm:pt>
    <dgm:pt modelId="{29F748CF-C0E7-4DEA-B3A3-0E8AEB5CA964}" type="pres">
      <dgm:prSet presAssocID="{C78C4F92-AD69-46C8-910C-41059E8ED0A9}" presName="LevelTwoTextNode" presStyleLbl="node3" presStyleIdx="1" presStyleCnt="7" custScaleY="70916" custLinFactY="45574" custLinFactNeighborY="100000">
        <dgm:presLayoutVars>
          <dgm:chPref val="3"/>
        </dgm:presLayoutVars>
      </dgm:prSet>
      <dgm:spPr/>
      <dgm:t>
        <a:bodyPr/>
        <a:lstStyle/>
        <a:p/>
      </dgm:t>
    </dgm:pt>
    <dgm:pt modelId="{02AC44EF-F1FC-4C54-8D55-2436304955F9}" type="pres">
      <dgm:prSet presAssocID="{C78C4F92-AD69-46C8-910C-41059E8ED0A9}" presName="level3hierChild"/>
      <dgm:spPr/>
      <dgm:t>
        <a:bodyPr/>
        <a:lstStyle/>
        <a:p/>
      </dgm:t>
    </dgm:pt>
    <dgm:pt modelId="{2E81B90F-7494-41FF-808F-F7F82B993B40}" type="pres">
      <dgm:prSet presAssocID="{367D7799-1E5C-4947-8AD1-85D1E0D367AF}" presName="conn2-1" presStyleLbl="parChTrans1D2" presStyleIdx="1" presStyleCnt="3"/>
      <dgm:spPr/>
      <dgm:t>
        <a:bodyPr/>
        <a:lstStyle/>
        <a:p/>
      </dgm:t>
    </dgm:pt>
    <dgm:pt modelId="{0F4B7785-0023-487B-801C-9850969E1D34}" type="pres">
      <dgm:prSet presAssocID="{367D7799-1E5C-4947-8AD1-85D1E0D367AF}" presName="connTx" presStyleLbl="parChTrans2D2" presStyleIdx="1" presStyleCnt="3"/>
      <dgm:spPr/>
      <dgm:t>
        <a:bodyPr/>
        <a:lstStyle/>
        <a:p/>
      </dgm:t>
    </dgm:pt>
    <dgm:pt modelId="{4925E953-147A-4210-9A9C-63730A307231}" type="pres">
      <dgm:prSet presAssocID="{4E4A1E17-A3EC-4A54-9171-277E11A0B287}" presName="root2"/>
      <dgm:spPr/>
      <dgm:t>
        <a:bodyPr/>
        <a:lstStyle/>
        <a:p/>
      </dgm:t>
    </dgm:pt>
    <dgm:pt modelId="{3D382021-A429-4403-82FF-5A95DD3EBB20}" type="pres">
      <dgm:prSet presAssocID="{4E4A1E17-A3EC-4A54-9171-277E11A0B287}" presName="LevelTwoTextNode" presStyleLbl="node2" presStyleIdx="1" presStyleCnt="3" custLinFactNeighborX="677" custLinFactNeighborY="94637">
        <dgm:presLayoutVars>
          <dgm:chPref val="3"/>
        </dgm:presLayoutVars>
      </dgm:prSet>
      <dgm:spPr/>
      <dgm:t>
        <a:bodyPr/>
        <a:lstStyle/>
        <a:p/>
      </dgm:t>
    </dgm:pt>
    <dgm:pt modelId="{6D231649-1A42-47D5-A289-01058E6A05B6}" type="pres">
      <dgm:prSet presAssocID="{4E4A1E17-A3EC-4A54-9171-277E11A0B287}" presName="level3hierChild"/>
      <dgm:spPr/>
      <dgm:t>
        <a:bodyPr/>
        <a:lstStyle/>
        <a:p/>
      </dgm:t>
    </dgm:pt>
    <dgm:pt modelId="{B68D4CB7-ED76-4EEE-B7F0-455597F5F947}" type="pres">
      <dgm:prSet presAssocID="{9EAB334F-AA91-4141-B6FE-557B19FCD964}" presName="conn2-1" presStyleLbl="parChTrans1D3" presStyleIdx="2" presStyleCnt="7"/>
      <dgm:spPr/>
      <dgm:t>
        <a:bodyPr/>
        <a:lstStyle/>
        <a:p/>
      </dgm:t>
    </dgm:pt>
    <dgm:pt modelId="{5CB1AA4B-5999-455A-85BE-A2532A5BECF0}" type="pres">
      <dgm:prSet presAssocID="{9EAB334F-AA91-4141-B6FE-557B19FCD964}" presName="connTx" presStyleLbl="parChTrans2D3" presStyleIdx="2" presStyleCnt="7"/>
      <dgm:spPr/>
      <dgm:t>
        <a:bodyPr/>
        <a:lstStyle/>
        <a:p/>
      </dgm:t>
    </dgm:pt>
    <dgm:pt modelId="{A1B09372-2280-4FF7-9810-328BF9428FDA}" type="pres">
      <dgm:prSet presAssocID="{2B9D6902-DCB2-4AC4-BFAC-AF964742FD39}" presName="root2"/>
      <dgm:spPr/>
      <dgm:t>
        <a:bodyPr/>
        <a:lstStyle/>
        <a:p/>
      </dgm:t>
    </dgm:pt>
    <dgm:pt modelId="{402901F7-4C4B-47C4-BE12-824FDFB99F9B}" type="pres">
      <dgm:prSet presAssocID="{2B9D6902-DCB2-4AC4-BFAC-AF964742FD39}" presName="LevelTwoTextNode" presStyleLbl="node3" presStyleIdx="2" presStyleCnt="7" custLinFactY="44311" custLinFactNeighborX="1039" custLinFactNeighborY="100000">
        <dgm:presLayoutVars>
          <dgm:chPref val="3"/>
        </dgm:presLayoutVars>
      </dgm:prSet>
      <dgm:spPr/>
      <dgm:t>
        <a:bodyPr/>
        <a:lstStyle/>
        <a:p/>
      </dgm:t>
    </dgm:pt>
    <dgm:pt modelId="{48115C91-152F-4201-BB89-A30029998550}" type="pres">
      <dgm:prSet presAssocID="{2B9D6902-DCB2-4AC4-BFAC-AF964742FD39}" presName="level3hierChild"/>
      <dgm:spPr/>
      <dgm:t>
        <a:bodyPr/>
        <a:lstStyle/>
        <a:p/>
      </dgm:t>
    </dgm:pt>
    <dgm:pt modelId="{EC19DEAE-7E3A-4905-8C27-C39CA58BD50B}" type="pres">
      <dgm:prSet presAssocID="{038596B6-9F79-492B-8E5B-1A286693ED17}" presName="conn2-1" presStyleLbl="parChTrans1D3" presStyleIdx="3" presStyleCnt="7"/>
      <dgm:spPr/>
      <dgm:t>
        <a:bodyPr/>
        <a:lstStyle/>
        <a:p/>
      </dgm:t>
    </dgm:pt>
    <dgm:pt modelId="{9E84E930-7D95-438C-BDEF-2049B4A899B1}" type="pres">
      <dgm:prSet presAssocID="{038596B6-9F79-492B-8E5B-1A286693ED17}" presName="connTx" presStyleLbl="parChTrans2D3" presStyleIdx="3" presStyleCnt="7"/>
      <dgm:spPr/>
      <dgm:t>
        <a:bodyPr/>
        <a:lstStyle/>
        <a:p/>
      </dgm:t>
    </dgm:pt>
    <dgm:pt modelId="{526C64ED-26F6-41C1-A4B0-C27FF27E6D2C}" type="pres">
      <dgm:prSet presAssocID="{82BB1BE2-1527-4A16-B0F2-696CD367CDAF}" presName="root2"/>
      <dgm:spPr/>
      <dgm:t>
        <a:bodyPr/>
        <a:lstStyle/>
        <a:p/>
      </dgm:t>
    </dgm:pt>
    <dgm:pt modelId="{3C52B863-2CBE-4F2D-BBFE-304E5C01E1E1}" type="pres">
      <dgm:prSet presAssocID="{82BB1BE2-1527-4A16-B0F2-696CD367CDAF}" presName="LevelTwoTextNode" presStyleLbl="node3" presStyleIdx="3" presStyleCnt="7" custScaleX="124540" custLinFactY="38187" custLinFactNeighborX="7577" custLinFactNeighborY="100000">
        <dgm:presLayoutVars>
          <dgm:chPref val="3"/>
        </dgm:presLayoutVars>
      </dgm:prSet>
      <dgm:spPr/>
      <dgm:t>
        <a:bodyPr/>
        <a:lstStyle/>
        <a:p/>
      </dgm:t>
    </dgm:pt>
    <dgm:pt modelId="{8C4542C2-754D-455E-AC52-42728917CB38}" type="pres">
      <dgm:prSet presAssocID="{82BB1BE2-1527-4A16-B0F2-696CD367CDAF}" presName="level3hierChild"/>
      <dgm:spPr/>
      <dgm:t>
        <a:bodyPr/>
        <a:lstStyle/>
        <a:p/>
      </dgm:t>
    </dgm:pt>
    <dgm:pt modelId="{32337F9D-A865-4A8D-AB6E-A2B9C7A9CBB5}" type="pres">
      <dgm:prSet presAssocID="{4277AEA8-758F-4DDD-8E98-124CCCD47298}" presName="conn2-1" presStyleLbl="parChTrans1D2" presStyleIdx="2" presStyleCnt="3"/>
      <dgm:spPr/>
      <dgm:t>
        <a:bodyPr/>
        <a:lstStyle/>
        <a:p/>
      </dgm:t>
    </dgm:pt>
    <dgm:pt modelId="{31190722-D3FE-43F1-9719-54483D4E2EDD}" type="pres">
      <dgm:prSet presAssocID="{4277AEA8-758F-4DDD-8E98-124CCCD47298}" presName="connTx" presStyleLbl="parChTrans2D2" presStyleIdx="2" presStyleCnt="3"/>
      <dgm:spPr/>
      <dgm:t>
        <a:bodyPr/>
        <a:lstStyle/>
        <a:p/>
      </dgm:t>
    </dgm:pt>
    <dgm:pt modelId="{90481FCC-456B-4C4F-B91E-A45032D3DC32}" type="pres">
      <dgm:prSet presAssocID="{269E33BA-72F1-41FF-96B3-DD4F0013A70A}" presName="root2"/>
      <dgm:spPr/>
      <dgm:t>
        <a:bodyPr/>
        <a:lstStyle/>
        <a:p/>
      </dgm:t>
    </dgm:pt>
    <dgm:pt modelId="{E6CF4601-B43E-43BF-BC7F-1AC84DF5C89B}" type="pres">
      <dgm:prSet presAssocID="{269E33BA-72F1-41FF-96B3-DD4F0013A70A}" presName="LevelTwoTextNode" presStyleLbl="node2" presStyleIdx="2" presStyleCnt="3" custLinFactY="-200000" custLinFactNeighborX="1898" custLinFactNeighborY="-299956">
        <dgm:presLayoutVars>
          <dgm:chPref val="3"/>
        </dgm:presLayoutVars>
      </dgm:prSet>
      <dgm:spPr/>
      <dgm:t>
        <a:bodyPr/>
        <a:lstStyle/>
        <a:p/>
      </dgm:t>
    </dgm:pt>
    <dgm:pt modelId="{29857B59-56DF-4029-B52F-DA807BCBF9A8}" type="pres">
      <dgm:prSet presAssocID="{269E33BA-72F1-41FF-96B3-DD4F0013A70A}" presName="level3hierChild"/>
      <dgm:spPr/>
      <dgm:t>
        <a:bodyPr/>
        <a:lstStyle/>
        <a:p/>
      </dgm:t>
    </dgm:pt>
    <dgm:pt modelId="{715DA259-DADC-4AE7-9E9C-A36F1C7C6784}" type="pres">
      <dgm:prSet presAssocID="{6BC959FA-B67B-4BFF-82AF-E93DF3153645}" presName="conn2-1" presStyleLbl="parChTrans1D3" presStyleIdx="4" presStyleCnt="7"/>
      <dgm:spPr/>
      <dgm:t>
        <a:bodyPr/>
        <a:lstStyle/>
        <a:p/>
      </dgm:t>
    </dgm:pt>
    <dgm:pt modelId="{A05CF814-87D6-4E5F-9AB6-8DD5190E5408}" type="pres">
      <dgm:prSet presAssocID="{6BC959FA-B67B-4BFF-82AF-E93DF3153645}" presName="connTx" presStyleLbl="parChTrans2D3" presStyleIdx="4" presStyleCnt="7"/>
      <dgm:spPr/>
      <dgm:t>
        <a:bodyPr/>
        <a:lstStyle/>
        <a:p/>
      </dgm:t>
    </dgm:pt>
    <dgm:pt modelId="{D496A933-C474-40CB-85B1-8838967C3B81}" type="pres">
      <dgm:prSet presAssocID="{1C6C86BE-2F25-4057-ADD7-C809CBFDE9EC}" presName="root2"/>
      <dgm:spPr/>
      <dgm:t>
        <a:bodyPr/>
        <a:lstStyle/>
        <a:p/>
      </dgm:t>
    </dgm:pt>
    <dgm:pt modelId="{F837528A-EF4E-49F8-A1C5-12950953E301}" type="pres">
      <dgm:prSet presAssocID="{1C6C86BE-2F25-4057-ADD7-C809CBFDE9EC}" presName="LevelTwoTextNode" presStyleLbl="node3" presStyleIdx="4" presStyleCnt="7" custScaleY="65039" custLinFactY="-200000" custLinFactNeighborX="1039" custLinFactNeighborY="-267076">
        <dgm:presLayoutVars>
          <dgm:chPref val="3"/>
        </dgm:presLayoutVars>
      </dgm:prSet>
      <dgm:spPr/>
      <dgm:t>
        <a:bodyPr/>
        <a:lstStyle/>
        <a:p/>
      </dgm:t>
    </dgm:pt>
    <dgm:pt modelId="{4837BE67-EB0C-4DF1-AC54-DFA23633BDDB}" type="pres">
      <dgm:prSet presAssocID="{1C6C86BE-2F25-4057-ADD7-C809CBFDE9EC}" presName="level3hierChild"/>
      <dgm:spPr/>
      <dgm:t>
        <a:bodyPr/>
        <a:lstStyle/>
        <a:p/>
      </dgm:t>
    </dgm:pt>
    <dgm:pt modelId="{4F08D74E-D470-480F-8479-87EB73609FD4}" type="pres">
      <dgm:prSet presAssocID="{410FDC1E-123C-4E81-91B6-397BC444973C}" presName="conn2-1" presStyleLbl="parChTrans1D3" presStyleIdx="5" presStyleCnt="7"/>
      <dgm:spPr/>
      <dgm:t>
        <a:bodyPr/>
        <a:lstStyle/>
        <a:p/>
      </dgm:t>
    </dgm:pt>
    <dgm:pt modelId="{367E0213-402D-49BA-AA23-459151E005CD}" type="pres">
      <dgm:prSet presAssocID="{410FDC1E-123C-4E81-91B6-397BC444973C}" presName="connTx" presStyleLbl="parChTrans2D3" presStyleIdx="5" presStyleCnt="7"/>
      <dgm:spPr/>
      <dgm:t>
        <a:bodyPr/>
        <a:lstStyle/>
        <a:p/>
      </dgm:t>
    </dgm:pt>
    <dgm:pt modelId="{9D13BE35-80BC-4270-8ADC-DA9BE8719BEE}" type="pres">
      <dgm:prSet presAssocID="{B256F8B6-2774-42C0-80E2-1205DAB8D9BB}" presName="root2"/>
      <dgm:spPr/>
      <dgm:t>
        <a:bodyPr/>
        <a:lstStyle/>
        <a:p/>
      </dgm:t>
    </dgm:pt>
    <dgm:pt modelId="{18D64C62-BF48-4DF8-B81B-BD53D4B13D6D}" type="pres">
      <dgm:prSet presAssocID="{B256F8B6-2774-42C0-80E2-1205DAB8D9BB}" presName="LevelTwoTextNode" presStyleLbl="node3" presStyleIdx="5" presStyleCnt="7" custScaleY="62605" custLinFactY="-200000" custLinFactNeighborY="-266353">
        <dgm:presLayoutVars>
          <dgm:chPref val="3"/>
        </dgm:presLayoutVars>
      </dgm:prSet>
      <dgm:spPr/>
      <dgm:t>
        <a:bodyPr/>
        <a:lstStyle/>
        <a:p/>
      </dgm:t>
    </dgm:pt>
    <dgm:pt modelId="{4E20DE48-5394-4428-90D3-5C51C71D8EF5}" type="pres">
      <dgm:prSet presAssocID="{B256F8B6-2774-42C0-80E2-1205DAB8D9BB}" presName="level3hierChild"/>
      <dgm:spPr/>
      <dgm:t>
        <a:bodyPr/>
        <a:lstStyle/>
        <a:p/>
      </dgm:t>
    </dgm:pt>
    <dgm:pt modelId="{02CE3BF0-7C9B-4DA9-91F2-D97080E969F3}" type="pres">
      <dgm:prSet presAssocID="{AD6ADEEE-4658-4682-9262-27A8BE667489}" presName="conn2-1" presStyleLbl="parChTrans1D3" presStyleIdx="6" presStyleCnt="7"/>
      <dgm:spPr/>
      <dgm:t>
        <a:bodyPr/>
        <a:lstStyle/>
        <a:p/>
      </dgm:t>
    </dgm:pt>
    <dgm:pt modelId="{6B8A08A6-712F-4810-B25B-E3C21FD6A80D}" type="pres">
      <dgm:prSet presAssocID="{AD6ADEEE-4658-4682-9262-27A8BE667489}" presName="connTx" presStyleLbl="parChTrans2D3" presStyleIdx="6" presStyleCnt="7"/>
      <dgm:spPr/>
      <dgm:t>
        <a:bodyPr/>
        <a:lstStyle/>
        <a:p/>
      </dgm:t>
    </dgm:pt>
    <dgm:pt modelId="{59263B4A-6F3A-4BF0-80BE-2DD116336D52}" type="pres">
      <dgm:prSet presAssocID="{EB4930F2-7AC8-4613-9162-B49B38E61129}" presName="root2"/>
      <dgm:spPr/>
      <dgm:t>
        <a:bodyPr/>
        <a:lstStyle/>
        <a:p/>
      </dgm:t>
    </dgm:pt>
    <dgm:pt modelId="{DF0516F3-D8A6-466B-BB8D-ADCFE5391424}" type="pres">
      <dgm:prSet presAssocID="{EB4930F2-7AC8-4613-9162-B49B38E61129}" presName="LevelTwoTextNode" presStyleLbl="node3" presStyleIdx="6" presStyleCnt="7" custScaleY="63371" custLinFactY="-200000" custLinFactNeighborY="-276754">
        <dgm:presLayoutVars>
          <dgm:chPref val="3"/>
        </dgm:presLayoutVars>
      </dgm:prSet>
      <dgm:spPr/>
      <dgm:t>
        <a:bodyPr/>
        <a:lstStyle/>
        <a:p/>
      </dgm:t>
    </dgm:pt>
    <dgm:pt modelId="{F4447E6E-E1E8-45E4-93DF-385C1CF67055}" type="pres">
      <dgm:prSet presAssocID="{EB4930F2-7AC8-4613-9162-B49B38E61129}" presName="level3hierChild"/>
      <dgm:spPr/>
      <dgm:t>
        <a:bodyPr/>
        <a:lstStyle/>
        <a:p/>
      </dgm:t>
    </dgm:pt>
  </dgm:ptLst>
  <dgm:cxnLst>
    <dgm:cxn modelId="{720AF9AE-180A-4E48-B033-179C36334BB0}" srcId="{EFE73B03-4D71-4565-8C52-4902BE6377A4}" destId="{0605F139-5EF0-48E7-A091-192233D2011D}" srcOrd="0" destOrd="0" parTransId="{2AFB1B2A-8749-4E5E-9CB9-0B60F81C46F8}" sibTransId="{E0FFEB56-236E-4FE9-83BF-31494E265D5A}"/>
    <dgm:cxn modelId="{06FA53A6-0950-4B67-AD70-A57E7E0DF6DD}" srcId="{0605F139-5EF0-48E7-A091-192233D2011D}" destId="{4530EE7D-F557-4815-9ED2-EABC47F46978}" srcOrd="0" destOrd="0" parTransId="{AC2BFF99-DAE2-494A-88AB-85D75BC6D2EE}" sibTransId="{B98A0394-6758-42EB-8D0E-4491BED52B6C}"/>
    <dgm:cxn modelId="{509DBC38-DA82-4C76-B868-A6909AC889C0}" srcId="{4530EE7D-F557-4815-9ED2-EABC47F46978}" destId="{2C2A4BF3-AA22-4080-9546-909CF9AC3ECB}" srcOrd="0" destOrd="0" parTransId="{4A6A0524-D9B7-4A37-8E78-5FE688BDCCE6}" sibTransId="{39CECE7E-7D7C-4022-9437-1E0813814145}"/>
    <dgm:cxn modelId="{67CEC740-B25E-422C-8001-753209159F18}" srcId="{4530EE7D-F557-4815-9ED2-EABC47F46978}" destId="{C78C4F92-AD69-46C8-910C-41059E8ED0A9}" srcOrd="1" destOrd="0" parTransId="{581124B7-0397-40F7-9B1D-41220103BA68}" sibTransId="{A23C44A9-E7A6-467B-BF93-DD0656347715}"/>
    <dgm:cxn modelId="{7611135B-78E2-4202-9D4B-F48B983F4279}" srcId="{0605F139-5EF0-48E7-A091-192233D2011D}" destId="{4E4A1E17-A3EC-4A54-9171-277E11A0B287}" srcOrd="1" destOrd="0" parTransId="{367D7799-1E5C-4947-8AD1-85D1E0D367AF}" sibTransId="{7FFEBD18-7D5B-41C0-A8F3-60942A71708D}"/>
    <dgm:cxn modelId="{EE54DC9F-CE26-4B7A-8801-FD2239C011AC}" srcId="{4E4A1E17-A3EC-4A54-9171-277E11A0B287}" destId="{2B9D6902-DCB2-4AC4-BFAC-AF964742FD39}" srcOrd="0" destOrd="0" parTransId="{9EAB334F-AA91-4141-B6FE-557B19FCD964}" sibTransId="{EB4A7ACA-5833-4A98-973D-A8E863091431}"/>
    <dgm:cxn modelId="{8893B89E-929D-474B-829F-4034BCB6DFB9}" srcId="{4E4A1E17-A3EC-4A54-9171-277E11A0B287}" destId="{82BB1BE2-1527-4A16-B0F2-696CD367CDAF}" srcOrd="1" destOrd="0" parTransId="{038596B6-9F79-492B-8E5B-1A286693ED17}" sibTransId="{741256F7-A956-4FC7-A429-ED72E3FCC4B6}"/>
    <dgm:cxn modelId="{C7D889CF-0B4C-4F1A-BCD4-9DB2176DFF0A}" srcId="{0605F139-5EF0-48E7-A091-192233D2011D}" destId="{269E33BA-72F1-41FF-96B3-DD4F0013A70A}" srcOrd="2" destOrd="0" parTransId="{4277AEA8-758F-4DDD-8E98-124CCCD47298}" sibTransId="{A58EED52-BBA2-48C1-BD3D-F3BB3834FC3E}"/>
    <dgm:cxn modelId="{AA981977-3807-4F00-85BF-8DC0EB6E13AB}" srcId="{269E33BA-72F1-41FF-96B3-DD4F0013A70A}" destId="{1C6C86BE-2F25-4057-ADD7-C809CBFDE9EC}" srcOrd="0" destOrd="0" parTransId="{6BC959FA-B67B-4BFF-82AF-E93DF3153645}" sibTransId="{48162D69-D8B1-49D3-A992-D2F863BE46FB}"/>
    <dgm:cxn modelId="{D1466BEC-E021-418C-8CF6-4EA8055FE31A}" srcId="{269E33BA-72F1-41FF-96B3-DD4F0013A70A}" destId="{B256F8B6-2774-42C0-80E2-1205DAB8D9BB}" srcOrd="1" destOrd="0" parTransId="{410FDC1E-123C-4E81-91B6-397BC444973C}" sibTransId="{DDCC96B9-F58C-48F2-A1FF-EEC43AD8C7B0}"/>
    <dgm:cxn modelId="{1FF87D1C-78F6-43FB-9AC0-23009407EBC7}" srcId="{269E33BA-72F1-41FF-96B3-DD4F0013A70A}" destId="{EB4930F2-7AC8-4613-9162-B49B38E61129}" srcOrd="2" destOrd="0" parTransId="{AD6ADEEE-4658-4682-9262-27A8BE667489}" sibTransId="{3562BA8C-2D91-4F82-8281-250CE040EC1D}"/>
    <dgm:cxn modelId="{8CAA0731-C8E3-4A57-BFD1-8C2C123D31F2}" type="presOf" srcId="{EFE73B03-4D71-4565-8C52-4902BE6377A4}" destId="{5FBAB40F-6011-4629-9B30-77C9439C91BF}" srcOrd="0" destOrd="0" presId="urn:microsoft.com/office/officeart/2005/8/layout/hierarchy2#1"/>
    <dgm:cxn modelId="{74C1FB84-A057-42CC-8C7C-743828B88F7E}" type="presParOf" srcId="{5FBAB40F-6011-4629-9B30-77C9439C91BF}" destId="{2332AA2E-A989-4175-BB73-78EA4C3BDB65}" srcOrd="0" destOrd="0" presId="urn:microsoft.com/office/officeart/2005/8/layout/hierarchy2#1"/>
    <dgm:cxn modelId="{D941DE99-A745-49AB-9418-18CB321656A5}" type="presParOf" srcId="{2332AA2E-A989-4175-BB73-78EA4C3BDB65}" destId="{24E3F4AB-32FB-4CE0-9DAC-FC4DD26B5900}" srcOrd="0" destOrd="0" presId="urn:microsoft.com/office/officeart/2005/8/layout/hierarchy2#1"/>
    <dgm:cxn modelId="{A8F67255-3B30-4038-80E8-CB785C165E73}" type="presOf" srcId="{0605F139-5EF0-48E7-A091-192233D2011D}" destId="{24E3F4AB-32FB-4CE0-9DAC-FC4DD26B5900}" srcOrd="0" destOrd="0" presId="urn:microsoft.com/office/officeart/2005/8/layout/hierarchy2#1"/>
    <dgm:cxn modelId="{87E49FAF-ECD0-43B3-B04C-A8B221CE4A46}" type="presParOf" srcId="{2332AA2E-A989-4175-BB73-78EA4C3BDB65}" destId="{44F25638-8073-4DA7-9390-5AC06A304565}" srcOrd="1" destOrd="0" presId="urn:microsoft.com/office/officeart/2005/8/layout/hierarchy2#1"/>
    <dgm:cxn modelId="{F3C2A856-425C-4676-9BCD-138A58C3B87A}" type="presParOf" srcId="{44F25638-8073-4DA7-9390-5AC06A304565}" destId="{B47BD6C9-6D53-4A69-975F-9CF96E25F10F}" srcOrd="0" destOrd="0" presId="urn:microsoft.com/office/officeart/2005/8/layout/hierarchy2#1"/>
    <dgm:cxn modelId="{FB52B498-01C4-4B07-ADBC-CF2D5475C7E0}" type="presOf" srcId="{AC2BFF99-DAE2-494A-88AB-85D75BC6D2EE}" destId="{B47BD6C9-6D53-4A69-975F-9CF96E25F10F}" srcOrd="0" destOrd="0" presId="urn:microsoft.com/office/officeart/2005/8/layout/hierarchy2#1"/>
    <dgm:cxn modelId="{51A8A772-6D67-43C3-A8C5-573F6538DFCC}" type="presParOf" srcId="{B47BD6C9-6D53-4A69-975F-9CF96E25F10F}" destId="{C1833E64-0598-4ED8-B73B-4C820BB35531}" srcOrd="0" destOrd="0" presId="urn:microsoft.com/office/officeart/2005/8/layout/hierarchy2#1"/>
    <dgm:cxn modelId="{52EE9D8E-032E-43EA-AF34-E06A707D8FBA}" type="presOf" srcId="{AC2BFF99-DAE2-494A-88AB-85D75BC6D2EE}" destId="{C1833E64-0598-4ED8-B73B-4C820BB35531}" srcOrd="1" destOrd="0" presId="urn:microsoft.com/office/officeart/2005/8/layout/hierarchy2#1"/>
    <dgm:cxn modelId="{A6D2C842-BBDA-49B3-9824-F447645A3E6F}" type="presParOf" srcId="{44F25638-8073-4DA7-9390-5AC06A304565}" destId="{46F58ACF-5130-428E-B3EF-87D6FEC0C921}" srcOrd="1" destOrd="0" presId="urn:microsoft.com/office/officeart/2005/8/layout/hierarchy2#1"/>
    <dgm:cxn modelId="{28824DD9-C720-4DB2-AE52-0D505D44DE36}" type="presParOf" srcId="{46F58ACF-5130-428E-B3EF-87D6FEC0C921}" destId="{3C0D5057-54F2-42F8-ADAD-AA27A1CC1A1B}" srcOrd="0" destOrd="0" presId="urn:microsoft.com/office/officeart/2005/8/layout/hierarchy2#1"/>
    <dgm:cxn modelId="{A034EEC9-044F-4EFC-AA53-613562D78876}" type="presOf" srcId="{4530EE7D-F557-4815-9ED2-EABC47F46978}" destId="{3C0D5057-54F2-42F8-ADAD-AA27A1CC1A1B}" srcOrd="0" destOrd="0" presId="urn:microsoft.com/office/officeart/2005/8/layout/hierarchy2#1"/>
    <dgm:cxn modelId="{ABB5C262-A853-4EA1-BC11-ED220D2FA789}" type="presParOf" srcId="{46F58ACF-5130-428E-B3EF-87D6FEC0C921}" destId="{48673F39-879C-4946-8DC7-FD68F0552920}" srcOrd="1" destOrd="0" presId="urn:microsoft.com/office/officeart/2005/8/layout/hierarchy2#1"/>
    <dgm:cxn modelId="{67DB6785-101A-484C-AA7D-EA45DF46BE80}" type="presParOf" srcId="{48673F39-879C-4946-8DC7-FD68F0552920}" destId="{FA61825B-C877-4D42-AAFB-0586288A9783}" srcOrd="0" destOrd="0" presId="urn:microsoft.com/office/officeart/2005/8/layout/hierarchy2#1"/>
    <dgm:cxn modelId="{5721216D-358E-4FB5-BCE1-2AA09B897800}" type="presOf" srcId="{4A6A0524-D9B7-4A37-8E78-5FE688BDCCE6}" destId="{FA61825B-C877-4D42-AAFB-0586288A9783}" srcOrd="0" destOrd="0" presId="urn:microsoft.com/office/officeart/2005/8/layout/hierarchy2#1"/>
    <dgm:cxn modelId="{0FBE8C7F-BA3F-4781-8A2B-787D3A6249E1}" type="presParOf" srcId="{FA61825B-C877-4D42-AAFB-0586288A9783}" destId="{66B35CF0-1806-4E4A-8B50-99A64DECDBA9}" srcOrd="0" destOrd="0" presId="urn:microsoft.com/office/officeart/2005/8/layout/hierarchy2#1"/>
    <dgm:cxn modelId="{82B6C899-7C06-4BFA-AEC0-9DDAC954E003}" type="presOf" srcId="{4A6A0524-D9B7-4A37-8E78-5FE688BDCCE6}" destId="{66B35CF0-1806-4E4A-8B50-99A64DECDBA9}" srcOrd="1" destOrd="0" presId="urn:microsoft.com/office/officeart/2005/8/layout/hierarchy2#1"/>
    <dgm:cxn modelId="{E1C8A12C-1C38-47A0-80D2-1981C1656626}" type="presParOf" srcId="{48673F39-879C-4946-8DC7-FD68F0552920}" destId="{F95D7524-EA0E-4F9D-9D6F-B10856D5C83F}" srcOrd="1" destOrd="0" presId="urn:microsoft.com/office/officeart/2005/8/layout/hierarchy2#1"/>
    <dgm:cxn modelId="{BBA5C432-0D98-4E89-A318-27F1E0AB6C50}" type="presParOf" srcId="{F95D7524-EA0E-4F9D-9D6F-B10856D5C83F}" destId="{63712EDC-9AF8-41BC-8F72-ADF8D554FF07}" srcOrd="0" destOrd="0" presId="urn:microsoft.com/office/officeart/2005/8/layout/hierarchy2#1"/>
    <dgm:cxn modelId="{565F12DD-799C-4D4D-AF88-B24CD6EE5728}" type="presOf" srcId="{2C2A4BF3-AA22-4080-9546-909CF9AC3ECB}" destId="{63712EDC-9AF8-41BC-8F72-ADF8D554FF07}" srcOrd="0" destOrd="0" presId="urn:microsoft.com/office/officeart/2005/8/layout/hierarchy2#1"/>
    <dgm:cxn modelId="{845A8350-1F11-41BD-BBC4-466C770E2EF5}" type="presParOf" srcId="{F95D7524-EA0E-4F9D-9D6F-B10856D5C83F}" destId="{E0C65410-D9BC-4E23-87DE-EBBC54AD2166}" srcOrd="1" destOrd="0" presId="urn:microsoft.com/office/officeart/2005/8/layout/hierarchy2#1"/>
    <dgm:cxn modelId="{B9FAEEF5-B03E-43D2-8572-6B5A4A9EA89E}" type="presParOf" srcId="{48673F39-879C-4946-8DC7-FD68F0552920}" destId="{E81582B1-A130-479F-ACE3-61EF727591CE}" srcOrd="2" destOrd="0" presId="urn:microsoft.com/office/officeart/2005/8/layout/hierarchy2#1"/>
    <dgm:cxn modelId="{A1D9211D-3EB8-489F-9AF7-64387EC58F3B}" type="presOf" srcId="{581124B7-0397-40F7-9B1D-41220103BA68}" destId="{E81582B1-A130-479F-ACE3-61EF727591CE}" srcOrd="0" destOrd="0" presId="urn:microsoft.com/office/officeart/2005/8/layout/hierarchy2#1"/>
    <dgm:cxn modelId="{B1AA5671-5918-4D77-9149-A1164F371C53}" type="presParOf" srcId="{E81582B1-A130-479F-ACE3-61EF727591CE}" destId="{C3EBFA62-33AA-4455-9D61-7B96DA4B37A4}" srcOrd="0" destOrd="0" presId="urn:microsoft.com/office/officeart/2005/8/layout/hierarchy2#1"/>
    <dgm:cxn modelId="{CF37630F-7055-4C36-B225-5FD077145071}" type="presOf" srcId="{581124B7-0397-40F7-9B1D-41220103BA68}" destId="{C3EBFA62-33AA-4455-9D61-7B96DA4B37A4}" srcOrd="1" destOrd="0" presId="urn:microsoft.com/office/officeart/2005/8/layout/hierarchy2#1"/>
    <dgm:cxn modelId="{197AE080-C1B5-41D2-9DA3-2050138B1E84}" type="presParOf" srcId="{48673F39-879C-4946-8DC7-FD68F0552920}" destId="{2DF34A52-3962-401F-8488-13EE54243675}" srcOrd="3" destOrd="0" presId="urn:microsoft.com/office/officeart/2005/8/layout/hierarchy2#1"/>
    <dgm:cxn modelId="{014FF1AF-66FF-4E74-B8B4-85FBE9DB24F0}" type="presParOf" srcId="{2DF34A52-3962-401F-8488-13EE54243675}" destId="{29F748CF-C0E7-4DEA-B3A3-0E8AEB5CA964}" srcOrd="0" destOrd="0" presId="urn:microsoft.com/office/officeart/2005/8/layout/hierarchy2#1"/>
    <dgm:cxn modelId="{1D01678E-C739-450B-A530-F5B408A502E9}" type="presOf" srcId="{C78C4F92-AD69-46C8-910C-41059E8ED0A9}" destId="{29F748CF-C0E7-4DEA-B3A3-0E8AEB5CA964}" srcOrd="0" destOrd="0" presId="urn:microsoft.com/office/officeart/2005/8/layout/hierarchy2#1"/>
    <dgm:cxn modelId="{B2097B49-0CFC-4169-AC3C-2B87C620BA9D}" type="presParOf" srcId="{2DF34A52-3962-401F-8488-13EE54243675}" destId="{02AC44EF-F1FC-4C54-8D55-2436304955F9}" srcOrd="1" destOrd="0" presId="urn:microsoft.com/office/officeart/2005/8/layout/hierarchy2#1"/>
    <dgm:cxn modelId="{E7611C19-931F-42DB-9DC4-71C5F6269FCF}" type="presParOf" srcId="{44F25638-8073-4DA7-9390-5AC06A304565}" destId="{2E81B90F-7494-41FF-808F-F7F82B993B40}" srcOrd="2" destOrd="0" presId="urn:microsoft.com/office/officeart/2005/8/layout/hierarchy2#1"/>
    <dgm:cxn modelId="{2861711B-8BA2-4142-899B-D227A88F3279}" type="presOf" srcId="{367D7799-1E5C-4947-8AD1-85D1E0D367AF}" destId="{2E81B90F-7494-41FF-808F-F7F82B993B40}" srcOrd="0" destOrd="0" presId="urn:microsoft.com/office/officeart/2005/8/layout/hierarchy2#1"/>
    <dgm:cxn modelId="{6BCCE210-5159-4CBE-B273-4B15568C350A}" type="presParOf" srcId="{2E81B90F-7494-41FF-808F-F7F82B993B40}" destId="{0F4B7785-0023-487B-801C-9850969E1D34}" srcOrd="0" destOrd="0" presId="urn:microsoft.com/office/officeart/2005/8/layout/hierarchy2#1"/>
    <dgm:cxn modelId="{4E3BDC5B-7C8C-42CA-9E65-67F5B3E78961}" type="presOf" srcId="{367D7799-1E5C-4947-8AD1-85D1E0D367AF}" destId="{0F4B7785-0023-487B-801C-9850969E1D34}" srcOrd="1" destOrd="0" presId="urn:microsoft.com/office/officeart/2005/8/layout/hierarchy2#1"/>
    <dgm:cxn modelId="{0DD009D5-FC83-4D94-9FC3-681A274226F5}" type="presParOf" srcId="{44F25638-8073-4DA7-9390-5AC06A304565}" destId="{4925E953-147A-4210-9A9C-63730A307231}" srcOrd="3" destOrd="0" presId="urn:microsoft.com/office/officeart/2005/8/layout/hierarchy2#1"/>
    <dgm:cxn modelId="{B45BC2D7-9110-4B0C-9A07-E740150F26D0}" type="presParOf" srcId="{4925E953-147A-4210-9A9C-63730A307231}" destId="{3D382021-A429-4403-82FF-5A95DD3EBB20}" srcOrd="0" destOrd="0" presId="urn:microsoft.com/office/officeart/2005/8/layout/hierarchy2#1"/>
    <dgm:cxn modelId="{DF90207C-1D1C-42FA-9C7F-78664E85F098}" type="presOf" srcId="{4E4A1E17-A3EC-4A54-9171-277E11A0B287}" destId="{3D382021-A429-4403-82FF-5A95DD3EBB20}" srcOrd="0" destOrd="0" presId="urn:microsoft.com/office/officeart/2005/8/layout/hierarchy2#1"/>
    <dgm:cxn modelId="{575EC569-BB7F-4329-BD9F-758567182F66}" type="presParOf" srcId="{4925E953-147A-4210-9A9C-63730A307231}" destId="{6D231649-1A42-47D5-A289-01058E6A05B6}" srcOrd="1" destOrd="0" presId="urn:microsoft.com/office/officeart/2005/8/layout/hierarchy2#1"/>
    <dgm:cxn modelId="{C247C707-2B3A-4339-9CA1-1B151106B400}" type="presParOf" srcId="{6D231649-1A42-47D5-A289-01058E6A05B6}" destId="{B68D4CB7-ED76-4EEE-B7F0-455597F5F947}" srcOrd="0" destOrd="0" presId="urn:microsoft.com/office/officeart/2005/8/layout/hierarchy2#1"/>
    <dgm:cxn modelId="{C8DB0F8D-A457-4E76-9DA6-D9A0F29CA290}" type="presOf" srcId="{9EAB334F-AA91-4141-B6FE-557B19FCD964}" destId="{B68D4CB7-ED76-4EEE-B7F0-455597F5F947}" srcOrd="0" destOrd="0" presId="urn:microsoft.com/office/officeart/2005/8/layout/hierarchy2#1"/>
    <dgm:cxn modelId="{72DDB47B-5B50-47FE-8575-65C51F675BD5}" type="presParOf" srcId="{B68D4CB7-ED76-4EEE-B7F0-455597F5F947}" destId="{5CB1AA4B-5999-455A-85BE-A2532A5BECF0}" srcOrd="0" destOrd="0" presId="urn:microsoft.com/office/officeart/2005/8/layout/hierarchy2#1"/>
    <dgm:cxn modelId="{CC69DFFD-580E-4D89-BA20-E46FB3B35484}" type="presOf" srcId="{9EAB334F-AA91-4141-B6FE-557B19FCD964}" destId="{5CB1AA4B-5999-455A-85BE-A2532A5BECF0}" srcOrd="1" destOrd="0" presId="urn:microsoft.com/office/officeart/2005/8/layout/hierarchy2#1"/>
    <dgm:cxn modelId="{F0ED0239-5B5C-4EB3-BAF3-43DC943DE981}" type="presParOf" srcId="{6D231649-1A42-47D5-A289-01058E6A05B6}" destId="{A1B09372-2280-4FF7-9810-328BF9428FDA}" srcOrd="1" destOrd="0" presId="urn:microsoft.com/office/officeart/2005/8/layout/hierarchy2#1"/>
    <dgm:cxn modelId="{36B82844-DAB1-4A36-91A6-2C72564327ED}" type="presParOf" srcId="{A1B09372-2280-4FF7-9810-328BF9428FDA}" destId="{402901F7-4C4B-47C4-BE12-824FDFB99F9B}" srcOrd="0" destOrd="0" presId="urn:microsoft.com/office/officeart/2005/8/layout/hierarchy2#1"/>
    <dgm:cxn modelId="{E92698CA-6854-4C52-99DE-EB675C77C3C2}" type="presOf" srcId="{2B9D6902-DCB2-4AC4-BFAC-AF964742FD39}" destId="{402901F7-4C4B-47C4-BE12-824FDFB99F9B}" srcOrd="0" destOrd="0" presId="urn:microsoft.com/office/officeart/2005/8/layout/hierarchy2#1"/>
    <dgm:cxn modelId="{C0C13FDB-0FE0-4407-9C7F-85248F3DD750}" type="presParOf" srcId="{A1B09372-2280-4FF7-9810-328BF9428FDA}" destId="{48115C91-152F-4201-BB89-A30029998550}" srcOrd="1" destOrd="0" presId="urn:microsoft.com/office/officeart/2005/8/layout/hierarchy2#1"/>
    <dgm:cxn modelId="{F2F10DF6-FE40-46A2-9E93-2C0AD9888A96}" type="presParOf" srcId="{6D231649-1A42-47D5-A289-01058E6A05B6}" destId="{EC19DEAE-7E3A-4905-8C27-C39CA58BD50B}" srcOrd="2" destOrd="0" presId="urn:microsoft.com/office/officeart/2005/8/layout/hierarchy2#1"/>
    <dgm:cxn modelId="{4FF34589-B9E4-4151-8993-E849837F5332}" type="presOf" srcId="{038596B6-9F79-492B-8E5B-1A286693ED17}" destId="{EC19DEAE-7E3A-4905-8C27-C39CA58BD50B}" srcOrd="0" destOrd="0" presId="urn:microsoft.com/office/officeart/2005/8/layout/hierarchy2#1"/>
    <dgm:cxn modelId="{5F84606F-6669-4896-B340-E8FBF8DDC368}" type="presParOf" srcId="{EC19DEAE-7E3A-4905-8C27-C39CA58BD50B}" destId="{9E84E930-7D95-438C-BDEF-2049B4A899B1}" srcOrd="0" destOrd="0" presId="urn:microsoft.com/office/officeart/2005/8/layout/hierarchy2#1"/>
    <dgm:cxn modelId="{60D865AE-F4D4-4083-88F6-9A217F521746}" type="presOf" srcId="{038596B6-9F79-492B-8E5B-1A286693ED17}" destId="{9E84E930-7D95-438C-BDEF-2049B4A899B1}" srcOrd="1" destOrd="0" presId="urn:microsoft.com/office/officeart/2005/8/layout/hierarchy2#1"/>
    <dgm:cxn modelId="{0F4E4373-3F09-42C7-950F-970BD5DE0D77}" type="presParOf" srcId="{6D231649-1A42-47D5-A289-01058E6A05B6}" destId="{526C64ED-26F6-41C1-A4B0-C27FF27E6D2C}" srcOrd="3" destOrd="0" presId="urn:microsoft.com/office/officeart/2005/8/layout/hierarchy2#1"/>
    <dgm:cxn modelId="{4359FC48-5EFC-49BE-8B26-1A1323942FAC}" type="presParOf" srcId="{526C64ED-26F6-41C1-A4B0-C27FF27E6D2C}" destId="{3C52B863-2CBE-4F2D-BBFE-304E5C01E1E1}" srcOrd="0" destOrd="0" presId="urn:microsoft.com/office/officeart/2005/8/layout/hierarchy2#1"/>
    <dgm:cxn modelId="{9BEA656F-A5C8-49F8-AA48-8A995725CDC8}" type="presOf" srcId="{82BB1BE2-1527-4A16-B0F2-696CD367CDAF}" destId="{3C52B863-2CBE-4F2D-BBFE-304E5C01E1E1}" srcOrd="0" destOrd="0" presId="urn:microsoft.com/office/officeart/2005/8/layout/hierarchy2#1"/>
    <dgm:cxn modelId="{A184A686-4E9F-4A31-A09A-74E710EA435C}" type="presParOf" srcId="{526C64ED-26F6-41C1-A4B0-C27FF27E6D2C}" destId="{8C4542C2-754D-455E-AC52-42728917CB38}" srcOrd="1" destOrd="0" presId="urn:microsoft.com/office/officeart/2005/8/layout/hierarchy2#1"/>
    <dgm:cxn modelId="{CEBCABC2-DA62-4CD2-A8BE-391F313640FF}" type="presParOf" srcId="{44F25638-8073-4DA7-9390-5AC06A304565}" destId="{32337F9D-A865-4A8D-AB6E-A2B9C7A9CBB5}" srcOrd="4" destOrd="0" presId="urn:microsoft.com/office/officeart/2005/8/layout/hierarchy2#1"/>
    <dgm:cxn modelId="{494BB042-C5DB-4E8E-AB35-98FD89FB679E}" type="presOf" srcId="{4277AEA8-758F-4DDD-8E98-124CCCD47298}" destId="{32337F9D-A865-4A8D-AB6E-A2B9C7A9CBB5}" srcOrd="0" destOrd="0" presId="urn:microsoft.com/office/officeart/2005/8/layout/hierarchy2#1"/>
    <dgm:cxn modelId="{B804D18B-73EF-42FF-9099-A295B807D4E7}" type="presParOf" srcId="{32337F9D-A865-4A8D-AB6E-A2B9C7A9CBB5}" destId="{31190722-D3FE-43F1-9719-54483D4E2EDD}" srcOrd="0" destOrd="0" presId="urn:microsoft.com/office/officeart/2005/8/layout/hierarchy2#1"/>
    <dgm:cxn modelId="{3C0E44BA-EACE-43BC-94DD-0D82117E0A4D}" type="presOf" srcId="{4277AEA8-758F-4DDD-8E98-124CCCD47298}" destId="{31190722-D3FE-43F1-9719-54483D4E2EDD}" srcOrd="1" destOrd="0" presId="urn:microsoft.com/office/officeart/2005/8/layout/hierarchy2#1"/>
    <dgm:cxn modelId="{C17CFB17-66FF-474B-A105-178382396DF5}" type="presParOf" srcId="{44F25638-8073-4DA7-9390-5AC06A304565}" destId="{90481FCC-456B-4C4F-B91E-A45032D3DC32}" srcOrd="5" destOrd="0" presId="urn:microsoft.com/office/officeart/2005/8/layout/hierarchy2#1"/>
    <dgm:cxn modelId="{8820B9D4-EC41-4A82-946F-651135E65250}" type="presParOf" srcId="{90481FCC-456B-4C4F-B91E-A45032D3DC32}" destId="{E6CF4601-B43E-43BF-BC7F-1AC84DF5C89B}" srcOrd="0" destOrd="0" presId="urn:microsoft.com/office/officeart/2005/8/layout/hierarchy2#1"/>
    <dgm:cxn modelId="{703B4B20-C0FD-487C-867F-C00B30C33879}" type="presOf" srcId="{269E33BA-72F1-41FF-96B3-DD4F0013A70A}" destId="{E6CF4601-B43E-43BF-BC7F-1AC84DF5C89B}" srcOrd="0" destOrd="0" presId="urn:microsoft.com/office/officeart/2005/8/layout/hierarchy2#1"/>
    <dgm:cxn modelId="{66F99F65-6DAE-4C13-9EAE-0381CDA8B59B}" type="presParOf" srcId="{90481FCC-456B-4C4F-B91E-A45032D3DC32}" destId="{29857B59-56DF-4029-B52F-DA807BCBF9A8}" srcOrd="1" destOrd="0" presId="urn:microsoft.com/office/officeart/2005/8/layout/hierarchy2#1"/>
    <dgm:cxn modelId="{DF77CB44-7535-4D2A-92FF-F61488EFCF5B}" type="presParOf" srcId="{29857B59-56DF-4029-B52F-DA807BCBF9A8}" destId="{715DA259-DADC-4AE7-9E9C-A36F1C7C6784}" srcOrd="0" destOrd="0" presId="urn:microsoft.com/office/officeart/2005/8/layout/hierarchy2#1"/>
    <dgm:cxn modelId="{2029A40E-C5CB-4F6F-ABAD-D7B9D3F2DC47}" type="presOf" srcId="{6BC959FA-B67B-4BFF-82AF-E93DF3153645}" destId="{715DA259-DADC-4AE7-9E9C-A36F1C7C6784}" srcOrd="0" destOrd="0" presId="urn:microsoft.com/office/officeart/2005/8/layout/hierarchy2#1"/>
    <dgm:cxn modelId="{519B946F-E271-4AFC-AD20-46E630799CEE}" type="presParOf" srcId="{715DA259-DADC-4AE7-9E9C-A36F1C7C6784}" destId="{A05CF814-87D6-4E5F-9AB6-8DD5190E5408}" srcOrd="0" destOrd="0" presId="urn:microsoft.com/office/officeart/2005/8/layout/hierarchy2#1"/>
    <dgm:cxn modelId="{E446700E-4311-41F6-818E-611886868F5C}" type="presOf" srcId="{6BC959FA-B67B-4BFF-82AF-E93DF3153645}" destId="{A05CF814-87D6-4E5F-9AB6-8DD5190E5408}" srcOrd="1" destOrd="0" presId="urn:microsoft.com/office/officeart/2005/8/layout/hierarchy2#1"/>
    <dgm:cxn modelId="{9B595815-2B8B-433A-989C-247DD2A25F26}" type="presParOf" srcId="{29857B59-56DF-4029-B52F-DA807BCBF9A8}" destId="{D496A933-C474-40CB-85B1-8838967C3B81}" srcOrd="1" destOrd="0" presId="urn:microsoft.com/office/officeart/2005/8/layout/hierarchy2#1"/>
    <dgm:cxn modelId="{5A3DC51B-E8E2-4E39-AD8A-DCEE6EE125AF}" type="presParOf" srcId="{D496A933-C474-40CB-85B1-8838967C3B81}" destId="{F837528A-EF4E-49F8-A1C5-12950953E301}" srcOrd="0" destOrd="0" presId="urn:microsoft.com/office/officeart/2005/8/layout/hierarchy2#1"/>
    <dgm:cxn modelId="{A6C68CDA-8CC9-4C10-89AD-B7BACAE700AB}" type="presOf" srcId="{1C6C86BE-2F25-4057-ADD7-C809CBFDE9EC}" destId="{F837528A-EF4E-49F8-A1C5-12950953E301}" srcOrd="0" destOrd="0" presId="urn:microsoft.com/office/officeart/2005/8/layout/hierarchy2#1"/>
    <dgm:cxn modelId="{97926109-F576-4C85-8734-DB2A0F0C67A1}" type="presParOf" srcId="{D496A933-C474-40CB-85B1-8838967C3B81}" destId="{4837BE67-EB0C-4DF1-AC54-DFA23633BDDB}" srcOrd="1" destOrd="0" presId="urn:microsoft.com/office/officeart/2005/8/layout/hierarchy2#1"/>
    <dgm:cxn modelId="{097D6EF3-3352-4927-9130-60AF51EF5471}" type="presParOf" srcId="{29857B59-56DF-4029-B52F-DA807BCBF9A8}" destId="{4F08D74E-D470-480F-8479-87EB73609FD4}" srcOrd="2" destOrd="0" presId="urn:microsoft.com/office/officeart/2005/8/layout/hierarchy2#1"/>
    <dgm:cxn modelId="{34D7F83B-98E6-401B-B8AB-3F7093BD91CB}" type="presOf" srcId="{410FDC1E-123C-4E81-91B6-397BC444973C}" destId="{4F08D74E-D470-480F-8479-87EB73609FD4}" srcOrd="0" destOrd="0" presId="urn:microsoft.com/office/officeart/2005/8/layout/hierarchy2#1"/>
    <dgm:cxn modelId="{D857B80D-3F0E-4B26-A94D-99687A94CB03}" type="presParOf" srcId="{4F08D74E-D470-480F-8479-87EB73609FD4}" destId="{367E0213-402D-49BA-AA23-459151E005CD}" srcOrd="0" destOrd="0" presId="urn:microsoft.com/office/officeart/2005/8/layout/hierarchy2#1"/>
    <dgm:cxn modelId="{CA5C22A8-D8D2-4815-A287-ED14BC3056FB}" type="presOf" srcId="{410FDC1E-123C-4E81-91B6-397BC444973C}" destId="{367E0213-402D-49BA-AA23-459151E005CD}" srcOrd="1" destOrd="0" presId="urn:microsoft.com/office/officeart/2005/8/layout/hierarchy2#1"/>
    <dgm:cxn modelId="{23304C25-3C1A-4AE4-B6A3-EAB5BACA388C}" type="presParOf" srcId="{29857B59-56DF-4029-B52F-DA807BCBF9A8}" destId="{9D13BE35-80BC-4270-8ADC-DA9BE8719BEE}" srcOrd="3" destOrd="0" presId="urn:microsoft.com/office/officeart/2005/8/layout/hierarchy2#1"/>
    <dgm:cxn modelId="{A9C54B16-9867-4AEF-A79E-D541B3C9BFC3}" type="presParOf" srcId="{9D13BE35-80BC-4270-8ADC-DA9BE8719BEE}" destId="{18D64C62-BF48-4DF8-B81B-BD53D4B13D6D}" srcOrd="0" destOrd="0" presId="urn:microsoft.com/office/officeart/2005/8/layout/hierarchy2#1"/>
    <dgm:cxn modelId="{C96DCB62-486E-4C1F-8F62-99A193042F75}" type="presOf" srcId="{B256F8B6-2774-42C0-80E2-1205DAB8D9BB}" destId="{18D64C62-BF48-4DF8-B81B-BD53D4B13D6D}" srcOrd="0" destOrd="0" presId="urn:microsoft.com/office/officeart/2005/8/layout/hierarchy2#1"/>
    <dgm:cxn modelId="{447A9767-F8B0-40AF-96DE-B7B1B439312C}" type="presParOf" srcId="{9D13BE35-80BC-4270-8ADC-DA9BE8719BEE}" destId="{4E20DE48-5394-4428-90D3-5C51C71D8EF5}" srcOrd="1" destOrd="0" presId="urn:microsoft.com/office/officeart/2005/8/layout/hierarchy2#1"/>
    <dgm:cxn modelId="{8EDCCC33-41EC-454F-918F-5536688DFE68}" type="presParOf" srcId="{29857B59-56DF-4029-B52F-DA807BCBF9A8}" destId="{02CE3BF0-7C9B-4DA9-91F2-D97080E969F3}" srcOrd="4" destOrd="0" presId="urn:microsoft.com/office/officeart/2005/8/layout/hierarchy2#1"/>
    <dgm:cxn modelId="{B4EDFEEA-DDF1-40E9-845E-F20C8B43CD29}" type="presOf" srcId="{AD6ADEEE-4658-4682-9262-27A8BE667489}" destId="{02CE3BF0-7C9B-4DA9-91F2-D97080E969F3}" srcOrd="0" destOrd="0" presId="urn:microsoft.com/office/officeart/2005/8/layout/hierarchy2#1"/>
    <dgm:cxn modelId="{A9D87E6D-B278-4A2B-97AC-AF8780B05682}" type="presParOf" srcId="{02CE3BF0-7C9B-4DA9-91F2-D97080E969F3}" destId="{6B8A08A6-712F-4810-B25B-E3C21FD6A80D}" srcOrd="0" destOrd="0" presId="urn:microsoft.com/office/officeart/2005/8/layout/hierarchy2#1"/>
    <dgm:cxn modelId="{F34FD6EF-F70B-4734-A069-BC8C9AD09571}" type="presOf" srcId="{AD6ADEEE-4658-4682-9262-27A8BE667489}" destId="{6B8A08A6-712F-4810-B25B-E3C21FD6A80D}" srcOrd="1" destOrd="0" presId="urn:microsoft.com/office/officeart/2005/8/layout/hierarchy2#1"/>
    <dgm:cxn modelId="{C6F05ACA-6E37-4CF9-A997-BAB858CE84EB}" type="presParOf" srcId="{29857B59-56DF-4029-B52F-DA807BCBF9A8}" destId="{59263B4A-6F3A-4BF0-80BE-2DD116336D52}" srcOrd="5" destOrd="0" presId="urn:microsoft.com/office/officeart/2005/8/layout/hierarchy2#1"/>
    <dgm:cxn modelId="{C9BD266A-8566-4F96-9EDB-A443AF2F1A03}" type="presParOf" srcId="{59263B4A-6F3A-4BF0-80BE-2DD116336D52}" destId="{DF0516F3-D8A6-466B-BB8D-ADCFE5391424}" srcOrd="0" destOrd="0" presId="urn:microsoft.com/office/officeart/2005/8/layout/hierarchy2#1"/>
    <dgm:cxn modelId="{F18AF6DB-BEAB-4A81-85CB-32B90E1200AB}" type="presOf" srcId="{EB4930F2-7AC8-4613-9162-B49B38E61129}" destId="{DF0516F3-D8A6-466B-BB8D-ADCFE5391424}" srcOrd="0" destOrd="0" presId="urn:microsoft.com/office/officeart/2005/8/layout/hierarchy2#1"/>
    <dgm:cxn modelId="{E456C576-83AE-4F9E-8EB3-EB82DFCA4D9F}" type="presParOf" srcId="{59263B4A-6F3A-4BF0-80BE-2DD116336D52}" destId="{F4447E6E-E1E8-45E4-93DF-385C1CF67055}" srcOrd="1" destOrd="0" presId="urn:microsoft.com/office/officeart/2005/8/layout/hierarchy2#1"/>
  </dgm:cxnLst>
  <dgm:bg/>
  <dgm:whole/>
  <dgm:extLst>
    <a:ext uri="http://schemas.microsoft.com/office/drawing/2008/diagram">
      <dsp:dataModelExt xmlns:dsp="http://schemas.microsoft.com/office/drawing/2008/diagram" relId="rId3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组合 1"/>
      <dsp:cNvGrpSpPr/>
    </dsp:nvGrpSpPr>
    <dsp:grpSpPr>
      <a:xfrm>
        <a:off x="0" y="0"/>
        <a:ext cx="6734810" cy="5342523"/>
        <a:chOff x="0" y="0"/>
        <a:chExt cx="6734810" cy="5342523"/>
      </a:xfrm>
    </dsp:grpSpPr>
    <dsp:sp modelId="{24E3F4AB-32FB-4CE0-9DAC-FC4DD26B5900}">
      <dsp:nvSpPr>
        <dsp:cNvPr id="3" name="圆角矩形 2"/>
        <dsp:cNvSpPr/>
      </dsp:nvSpPr>
      <dsp:spPr bwMode="white">
        <a:xfrm>
          <a:off x="8940" y="1445087"/>
          <a:ext cx="1664807" cy="832403"/>
        </a:xfrm>
        <a:prstGeom prst="roundRect">
          <a:avLst>
            <a:gd name="adj" fmla="val 10000"/>
          </a:avLst>
        </a:prstGeom>
        <a:solidFill>
          <a:srgbClr val="EE822F">
            <a:hueOff val="0"/>
            <a:satOff val="0"/>
            <a:lumOff val="0"/>
            <a:alphaOff val="0"/>
          </a:srgbClr>
        </a:solidFill>
        <a:ln w="12700" cap="flat" cmpd="sng" algn="ctr">
          <a:solidFill>
            <a:sysClr val="window" lastClr="FFFFFF">
              <a:hueOff val="0"/>
              <a:satOff val="0"/>
              <a:lumOff val="0"/>
              <a:alphaOff val="0"/>
            </a:sysClr>
          </a:solidFill>
          <a:prstDash val="solid"/>
          <a:miter lim="800000"/>
        </a:ln>
      </dsp:spPr>
      <dsp:style>
        <a:lnRef idx="2">
          <a:sysClr val="window" lastClr="FFFFFF"/>
        </a:lnRef>
        <a:fillRef idx="1">
          <a:srgbClr val="EE822F"/>
        </a:fillRef>
        <a:effectRef idx="0">
          <a:scrgbClr r="0" g="0" b="0"/>
        </a:effectRef>
        <a:fontRef idx="minor">
          <a:sysClr val="window" lastClr="FFFFFF"/>
        </a:fontRef>
      </dsp:style>
      <dsp:txBody>
        <a:bodyPr vert="horz" wrap="square" lIns="15240" tIns="15240" rIns="15240" bIns="15240" anchor="ctr"/>
        <a:lstStyle>
          <a:lvl1pPr algn="ctr">
            <a:defRPr sz="2400"/>
          </a:lvl1pPr>
          <a:lvl2pPr marL="171450" indent="-171450" algn="ctr">
            <a:defRPr sz="1800"/>
          </a:lvl2pPr>
          <a:lvl3pPr marL="342900" indent="-171450" algn="ctr">
            <a:defRPr sz="1800"/>
          </a:lvl3pPr>
          <a:lvl4pPr marL="514350" indent="-171450" algn="ctr">
            <a:defRPr sz="1800"/>
          </a:lvl4pPr>
          <a:lvl5pPr marL="685800" indent="-171450" algn="ctr">
            <a:defRPr sz="1800"/>
          </a:lvl5pPr>
          <a:lvl6pPr marL="857250" indent="-171450" algn="ctr">
            <a:defRPr sz="1800"/>
          </a:lvl6pPr>
          <a:lvl7pPr marL="1028700" indent="-171450" algn="ctr">
            <a:defRPr sz="1800"/>
          </a:lvl7pPr>
          <a:lvl8pPr marL="1200150" indent="-171450" algn="ctr">
            <a:defRPr sz="1800"/>
          </a:lvl8pPr>
          <a:lvl9pPr marL="1371600" indent="-171450" algn="ctr">
            <a:defRPr sz="1800"/>
          </a:lvl9pPr>
        </a:lstStyle>
        <a:p>
          <a:pPr lvl="0">
            <a:lnSpc>
              <a:spcPct val="100000"/>
            </a:lnSpc>
            <a:spcBef>
              <a:spcPct val="0"/>
            </a:spcBef>
            <a:spcAft>
              <a:spcPct val="35000"/>
            </a:spcAft>
          </a:pPr>
          <a:r>
            <a:rPr lang="zh-CN" altLang="en-US">
              <a:latin typeface="Times New Roman" panose="02020603050405020304" pitchFamily="18" charset="0"/>
              <a:ea typeface="黑体" panose="02010609060101010101" pitchFamily="49" charset="-122"/>
              <a:cs typeface="Times New Roman" panose="02020603050405020304" pitchFamily="18" charset="0"/>
            </a:rPr>
            <a:t>共价键</a:t>
          </a:r>
        </a:p>
      </dsp:txBody>
      <dsp:txXfrm>
        <a:off x="8940" y="1445087"/>
        <a:ext cx="1664807" cy="832403"/>
      </dsp:txXfrm>
    </dsp:sp>
    <dsp:sp modelId="{B47BD6C9-6D53-4A69-975F-9CF96E25F10F}">
      <dsp:nvSpPr>
        <dsp:cNvPr id="4" name="任意多边形 3"/>
        <dsp:cNvSpPr/>
      </dsp:nvSpPr>
      <dsp:spPr bwMode="white">
        <a:xfrm>
          <a:off x="1673545" y="1858894"/>
          <a:ext cx="668708" cy="28045"/>
        </a:xfrm>
        <a:custGeom>
          <a:avLst/>
          <a:gdLst/>
          <a:ahLst/>
          <a:cxnLst/>
          <a:pathLst>
            <a:path w="1053" h="44">
              <a:moveTo>
                <a:pt x="0" y="4"/>
              </a:moveTo>
              <a:lnTo>
                <a:pt x="1053" y="40"/>
              </a:lnTo>
            </a:path>
          </a:pathLst>
        </a:custGeom>
        <a:ln w="12700" cap="flat" cmpd="sng" algn="ctr">
          <a:solidFill>
            <a:srgbClr val="75BD42">
              <a:hueOff val="0"/>
              <a:satOff val="0"/>
              <a:lumOff val="0"/>
              <a:alphaOff val="0"/>
            </a:srgbClr>
          </a:solidFill>
          <a:prstDash val="solid"/>
          <a:miter lim="800000"/>
        </a:ln>
      </dsp:spPr>
      <dsp:style>
        <a:lnRef idx="2">
          <a:srgbClr val="75BD42"/>
        </a:lnRef>
        <a:fillRef idx="0">
          <a:srgbClr val="EE822F">
            <a:tint val="90000"/>
          </a:srgbClr>
        </a:fillRef>
        <a:effectRef idx="0">
          <a:scrgbClr r="0" g="0" b="0"/>
        </a:effectRef>
        <a:fontRef idx="minor"/>
      </dsp:style>
      <dsp:txBody>
        <a:bodyPr vert="horz" wrap="square" lIns="12700" tIns="0" rIns="12700" bIns="0" anchor="ctr"/>
        <a:lstStyle>
          <a:lvl1pPr algn="ctr">
            <a:defRPr sz="500"/>
          </a:lvl1pPr>
          <a:lvl2pPr marL="57150" indent="-57150" algn="ctr">
            <a:defRPr sz="400"/>
          </a:lvl2pPr>
          <a:lvl3pPr marL="114300" indent="-57150" algn="ctr">
            <a:defRPr sz="400"/>
          </a:lvl3pPr>
          <a:lvl4pPr marL="171450" indent="-57150" algn="ctr">
            <a:defRPr sz="400"/>
          </a:lvl4pPr>
          <a:lvl5pPr marL="228600" indent="-57150" algn="ctr">
            <a:defRPr sz="400"/>
          </a:lvl5pPr>
          <a:lvl6pPr marL="285750" indent="-57150" algn="ctr">
            <a:defRPr sz="400"/>
          </a:lvl6pPr>
          <a:lvl7pPr marL="342900" indent="-57150" algn="ctr">
            <a:defRPr sz="400"/>
          </a:lvl7pPr>
          <a:lvl8pPr marL="400050" indent="-57150" algn="ctr">
            <a:defRPr sz="400"/>
          </a:lvl8pPr>
          <a:lvl9pPr marL="457200" indent="-57150" algn="ctr">
            <a:defRPr sz="400"/>
          </a:lvl9pPr>
        </a:lstStyle>
        <a:p>
          <a:pPr lvl="0">
            <a:lnSpc>
              <a:spcPct val="100000"/>
            </a:lnSpc>
            <a:spcBef>
              <a:spcPct val="0"/>
            </a:spcBef>
            <a:spcAft>
              <a:spcPct val="35000"/>
            </a:spcAft>
          </a:pPr>
          <a:endParaRPr lang="zh-CN" altLang="en-US">
            <a:latin typeface="Times New Roman" panose="02020603050405020304" pitchFamily="18" charset="0"/>
            <a:ea typeface="楷体" panose="02010609060101010101" charset="-122"/>
            <a:cs typeface="Times New Roman" panose="02020603050405020304" pitchFamily="18" charset="0"/>
          </a:endParaRPr>
        </a:p>
      </dsp:txBody>
      <dsp:txXfrm>
        <a:off x="1673545" y="1858894"/>
        <a:ext cx="668708" cy="28045"/>
      </dsp:txXfrm>
    </dsp:sp>
    <dsp:sp modelId="{3C0D5057-54F2-42F8-ADAD-AA27A1CC1A1B}">
      <dsp:nvSpPr>
        <dsp:cNvPr id="5" name="圆角矩形 4"/>
        <dsp:cNvSpPr/>
      </dsp:nvSpPr>
      <dsp:spPr bwMode="white">
        <a:xfrm>
          <a:off x="2342050" y="1468343"/>
          <a:ext cx="1664807" cy="832403"/>
        </a:xfrm>
        <a:prstGeom prst="roundRect">
          <a:avLst>
            <a:gd name="adj" fmla="val 10000"/>
          </a:avLst>
        </a:prstGeom>
        <a:solidFill>
          <a:srgbClr val="75BD42">
            <a:hueOff val="0"/>
            <a:satOff val="0"/>
            <a:lumOff val="0"/>
            <a:alphaOff val="0"/>
          </a:srgbClr>
        </a:solidFill>
        <a:ln w="12700" cap="flat" cmpd="sng" algn="ctr">
          <a:solidFill>
            <a:sysClr val="window" lastClr="FFFFFF">
              <a:hueOff val="0"/>
              <a:satOff val="0"/>
              <a:lumOff val="0"/>
              <a:alphaOff val="0"/>
            </a:sysClr>
          </a:solidFill>
          <a:prstDash val="solid"/>
          <a:miter lim="800000"/>
        </a:ln>
      </dsp:spPr>
      <dsp:style>
        <a:lnRef idx="2">
          <a:sysClr val="window" lastClr="FFFFFF"/>
        </a:lnRef>
        <a:fillRef idx="1">
          <a:srgbClr val="75BD42">
            <a:hueOff val="0"/>
            <a:satOff val="0"/>
            <a:lumOff val="0"/>
            <a:alpha val="100000"/>
          </a:srgbClr>
        </a:fillRef>
        <a:effectRef idx="0">
          <a:scrgbClr r="0" g="0" b="0"/>
        </a:effectRef>
        <a:fontRef idx="minor">
          <a:sysClr val="window" lastClr="FFFFFF"/>
        </a:fontRef>
      </dsp:style>
      <dsp:txBody>
        <a:bodyPr vert="horz" wrap="square" lIns="15240" tIns="15240" rIns="15240" bIns="15240" anchor="ctr"/>
        <a:lstStyle>
          <a:lvl1pPr algn="ctr">
            <a:defRPr sz="2400"/>
          </a:lvl1pPr>
          <a:lvl2pPr marL="171450" indent="-171450" algn="ctr">
            <a:defRPr sz="1800"/>
          </a:lvl2pPr>
          <a:lvl3pPr marL="342900" indent="-171450" algn="ctr">
            <a:defRPr sz="1800"/>
          </a:lvl3pPr>
          <a:lvl4pPr marL="514350" indent="-171450" algn="ctr">
            <a:defRPr sz="1800"/>
          </a:lvl4pPr>
          <a:lvl5pPr marL="685800" indent="-171450" algn="ctr">
            <a:defRPr sz="1800"/>
          </a:lvl5pPr>
          <a:lvl6pPr marL="857250" indent="-171450" algn="ctr">
            <a:defRPr sz="1800"/>
          </a:lvl6pPr>
          <a:lvl7pPr marL="1028700" indent="-171450" algn="ctr">
            <a:defRPr sz="1800"/>
          </a:lvl7pPr>
          <a:lvl8pPr marL="1200150" indent="-171450" algn="ctr">
            <a:defRPr sz="1800"/>
          </a:lvl8pPr>
          <a:lvl9pPr marL="1371600" indent="-171450" algn="ctr">
            <a:defRPr sz="1800"/>
          </a:lvl9pPr>
        </a:lstStyle>
        <a:p>
          <a:pPr lvl="0">
            <a:lnSpc>
              <a:spcPct val="100000"/>
            </a:lnSpc>
            <a:spcBef>
              <a:spcPct val="0"/>
            </a:spcBef>
            <a:spcAft>
              <a:spcPct val="35000"/>
            </a:spcAft>
          </a:pPr>
          <a:r>
            <a:rPr lang="zh-CN" altLang="en-US">
              <a:latin typeface="Times New Roman" panose="02020603050405020304" pitchFamily="18" charset="0"/>
              <a:ea typeface="黑体" panose="02010609060101010101" pitchFamily="49" charset="-122"/>
              <a:cs typeface="Times New Roman" panose="02020603050405020304" pitchFamily="18" charset="0"/>
            </a:rPr>
            <a:t>按照电子云重叠方式</a:t>
          </a:r>
        </a:p>
      </dsp:txBody>
      <dsp:txXfrm>
        <a:off x="2342050" y="1468343"/>
        <a:ext cx="1664807" cy="832403"/>
      </dsp:txXfrm>
    </dsp:sp>
    <dsp:sp modelId="{FA61825B-C877-4D42-AAFB-0586288A9783}">
      <dsp:nvSpPr>
        <dsp:cNvPr id="6" name="任意多边形 5"/>
        <dsp:cNvSpPr/>
      </dsp:nvSpPr>
      <dsp:spPr bwMode="white">
        <a:xfrm>
          <a:off x="3990655" y="1764940"/>
          <a:ext cx="704237" cy="28045"/>
        </a:xfrm>
        <a:custGeom>
          <a:avLst/>
          <a:gdLst/>
          <a:ahLst/>
          <a:cxnLst/>
          <a:pathLst>
            <a:path w="1109" h="44">
              <a:moveTo>
                <a:pt x="26" y="188"/>
              </a:moveTo>
              <a:lnTo>
                <a:pt x="1084" y="-144"/>
              </a:lnTo>
            </a:path>
          </a:pathLst>
        </a:custGeom>
        <a:ln w="12700" cap="flat" cmpd="sng" algn="ctr">
          <a:solidFill>
            <a:srgbClr val="30C0B4">
              <a:hueOff val="0"/>
              <a:satOff val="0"/>
              <a:lumOff val="0"/>
              <a:alphaOff val="0"/>
            </a:srgbClr>
          </a:solidFill>
          <a:prstDash val="solid"/>
          <a:miter lim="800000"/>
        </a:ln>
      </dsp:spPr>
      <dsp:style>
        <a:lnRef idx="2">
          <a:srgbClr val="30C0B4"/>
        </a:lnRef>
        <a:fillRef idx="0">
          <a:srgbClr val="EE822F">
            <a:tint val="70000"/>
          </a:srgbClr>
        </a:fillRef>
        <a:effectRef idx="0">
          <a:scrgbClr r="0" g="0" b="0"/>
        </a:effectRef>
        <a:fontRef idx="minor"/>
      </dsp:style>
      <dsp:txBody>
        <a:bodyPr vert="horz" wrap="square" lIns="12700" tIns="0" rIns="12700" bIns="0" anchor="ctr"/>
        <a:lstStyle>
          <a:lvl1pPr algn="ctr">
            <a:defRPr sz="500"/>
          </a:lvl1pPr>
          <a:lvl2pPr marL="57150" indent="-57150" algn="ctr">
            <a:defRPr sz="400"/>
          </a:lvl2pPr>
          <a:lvl3pPr marL="114300" indent="-57150" algn="ctr">
            <a:defRPr sz="400"/>
          </a:lvl3pPr>
          <a:lvl4pPr marL="171450" indent="-57150" algn="ctr">
            <a:defRPr sz="400"/>
          </a:lvl4pPr>
          <a:lvl5pPr marL="228600" indent="-57150" algn="ctr">
            <a:defRPr sz="400"/>
          </a:lvl5pPr>
          <a:lvl6pPr marL="285750" indent="-57150" algn="ctr">
            <a:defRPr sz="400"/>
          </a:lvl6pPr>
          <a:lvl7pPr marL="342900" indent="-57150" algn="ctr">
            <a:defRPr sz="400"/>
          </a:lvl7pPr>
          <a:lvl8pPr marL="400050" indent="-57150" algn="ctr">
            <a:defRPr sz="400"/>
          </a:lvl8pPr>
          <a:lvl9pPr marL="457200" indent="-57150" algn="ctr">
            <a:defRPr sz="400"/>
          </a:lvl9pPr>
        </a:lstStyle>
        <a:p>
          <a:pPr lvl="0">
            <a:lnSpc>
              <a:spcPct val="100000"/>
            </a:lnSpc>
            <a:spcBef>
              <a:spcPct val="0"/>
            </a:spcBef>
            <a:spcAft>
              <a:spcPct val="35000"/>
            </a:spcAft>
          </a:pPr>
          <a:endParaRPr lang="zh-CN" altLang="en-US">
            <a:latin typeface="Times New Roman" panose="02020603050405020304" pitchFamily="18" charset="0"/>
            <a:ea typeface="楷体" panose="02010609060101010101" charset="-122"/>
            <a:cs typeface="Times New Roman" panose="02020603050405020304" pitchFamily="18" charset="0"/>
          </a:endParaRPr>
        </a:p>
      </dsp:txBody>
      <dsp:txXfrm>
        <a:off x="3990655" y="1764940"/>
        <a:ext cx="704237" cy="28045"/>
      </dsp:txXfrm>
    </dsp:sp>
    <dsp:sp modelId="{63712EDC-9AF8-41BC-8F72-ADF8D554FF07}">
      <dsp:nvSpPr>
        <dsp:cNvPr id="7" name="圆角矩形 6"/>
        <dsp:cNvSpPr/>
      </dsp:nvSpPr>
      <dsp:spPr bwMode="white">
        <a:xfrm>
          <a:off x="4678690" y="1388956"/>
          <a:ext cx="1664807" cy="568848"/>
        </a:xfrm>
        <a:prstGeom prst="roundRect">
          <a:avLst>
            <a:gd name="adj" fmla="val 10000"/>
          </a:avLst>
        </a:prstGeom>
        <a:solidFill>
          <a:srgbClr val="30C0B4">
            <a:hueOff val="0"/>
            <a:satOff val="0"/>
            <a:lumOff val="0"/>
            <a:alphaOff val="0"/>
          </a:srgbClr>
        </a:solidFill>
        <a:ln w="12700" cap="flat" cmpd="sng" algn="ctr">
          <a:solidFill>
            <a:sysClr val="window" lastClr="FFFFFF">
              <a:hueOff val="0"/>
              <a:satOff val="0"/>
              <a:lumOff val="0"/>
              <a:alphaOff val="0"/>
            </a:sysClr>
          </a:solidFill>
          <a:prstDash val="solid"/>
          <a:miter lim="800000"/>
        </a:ln>
      </dsp:spPr>
      <dsp:style>
        <a:lnRef idx="2">
          <a:sysClr val="window" lastClr="FFFFFF"/>
        </a:lnRef>
        <a:fillRef idx="1">
          <a:srgbClr val="30C0B4">
            <a:hueOff val="0"/>
            <a:satOff val="0"/>
            <a:lumOff val="0"/>
            <a:alpha val="100000"/>
          </a:srgbClr>
        </a:fillRef>
        <a:effectRef idx="0">
          <a:scrgbClr r="0" g="0" b="0"/>
        </a:effectRef>
        <a:fontRef idx="minor">
          <a:sysClr val="window" lastClr="FFFFFF"/>
        </a:fontRef>
      </dsp:style>
      <dsp:txBody>
        <a:bodyPr vert="horz" wrap="square" lIns="15240" tIns="15240" rIns="15240" bIns="15240" anchor="ctr"/>
        <a:lstStyle>
          <a:lvl1pPr algn="ctr">
            <a:defRPr sz="2400"/>
          </a:lvl1pPr>
          <a:lvl2pPr marL="171450" indent="-171450" algn="ctr">
            <a:defRPr sz="1800"/>
          </a:lvl2pPr>
          <a:lvl3pPr marL="342900" indent="-171450" algn="ctr">
            <a:defRPr sz="1800"/>
          </a:lvl3pPr>
          <a:lvl4pPr marL="514350" indent="-171450" algn="ctr">
            <a:defRPr sz="1800"/>
          </a:lvl4pPr>
          <a:lvl5pPr marL="685800" indent="-171450" algn="ctr">
            <a:defRPr sz="1800"/>
          </a:lvl5pPr>
          <a:lvl6pPr marL="857250" indent="-171450" algn="ctr">
            <a:defRPr sz="1800"/>
          </a:lvl6pPr>
          <a:lvl7pPr marL="1028700" indent="-171450" algn="ctr">
            <a:defRPr sz="1800"/>
          </a:lvl7pPr>
          <a:lvl8pPr marL="1200150" indent="-171450" algn="ctr">
            <a:defRPr sz="1800"/>
          </a:lvl8pPr>
          <a:lvl9pPr marL="1371600" indent="-171450" algn="ctr">
            <a:defRPr sz="1800"/>
          </a:lvl9pPr>
        </a:lstStyle>
        <a:p>
          <a:pPr lvl="0">
            <a:lnSpc>
              <a:spcPct val="100000"/>
            </a:lnSpc>
            <a:spcBef>
              <a:spcPct val="0"/>
            </a:spcBef>
            <a:spcAft>
              <a:spcPct val="35000"/>
            </a:spcAft>
          </a:pPr>
          <a:r>
            <a:rPr lang="en-US" altLang="zh-CN" sz="2400" b="1">
              <a:effectLst>
                <a:outerShdw blurRad="38100" dist="19050" dir="2700000" algn="tl" rotWithShape="0">
                  <a:sysClr val="windowText" lastClr="000000">
                    <a:alpha val="40000"/>
                  </a:sysClr>
                </a:outerShdw>
              </a:effectLst>
              <a:latin typeface="Times New Roman" panose="02020603050405020304" pitchFamily="18" charset="0"/>
              <a:ea typeface="黑体" panose="02010609060101010101" pitchFamily="49" charset="-122"/>
              <a:cs typeface="Times New Roman" panose="02020603050405020304" pitchFamily="18" charset="0"/>
              <a:sym typeface="微软雅黑" panose="020B0503020204020204" charset="-122"/>
            </a:rPr>
            <a:t>σ</a:t>
          </a:r>
          <a:r>
            <a:rPr lang="zh-CN" altLang="en-US" sz="2400" b="1">
              <a:effectLst>
                <a:outerShdw blurRad="38100" dist="19050" dir="2700000" algn="tl" rotWithShape="0">
                  <a:sysClr val="windowText" lastClr="000000">
                    <a:alpha val="40000"/>
                  </a:sysClr>
                </a:outerShdw>
              </a:effectLst>
              <a:latin typeface="Times New Roman" panose="02020603050405020304" pitchFamily="18" charset="0"/>
              <a:ea typeface="黑体" panose="02010609060101010101" pitchFamily="49" charset="-122"/>
              <a:cs typeface="Times New Roman" panose="02020603050405020304" pitchFamily="18" charset="0"/>
              <a:sym typeface="微软雅黑" panose="020B0503020204020204" charset="-122"/>
            </a:rPr>
            <a:t>键</a:t>
          </a:r>
        </a:p>
      </dsp:txBody>
      <dsp:txXfrm>
        <a:off x="4678690" y="1388956"/>
        <a:ext cx="1664807" cy="568848"/>
      </dsp:txXfrm>
    </dsp:sp>
    <dsp:sp modelId="{E81582B1-A130-479F-ACE3-61EF727591CE}">
      <dsp:nvSpPr>
        <dsp:cNvPr id="8" name="任意多边形 7"/>
        <dsp:cNvSpPr/>
      </dsp:nvSpPr>
      <dsp:spPr bwMode="white">
        <a:xfrm>
          <a:off x="3949076" y="2073408"/>
          <a:ext cx="770165" cy="28045"/>
        </a:xfrm>
        <a:custGeom>
          <a:avLst/>
          <a:gdLst/>
          <a:ahLst/>
          <a:cxnLst/>
          <a:pathLst>
            <a:path w="1213" h="44">
              <a:moveTo>
                <a:pt x="91" y="-297"/>
              </a:moveTo>
              <a:lnTo>
                <a:pt x="1122" y="342"/>
              </a:lnTo>
            </a:path>
          </a:pathLst>
        </a:custGeom>
        <a:ln w="12700" cap="flat" cmpd="sng" algn="ctr">
          <a:solidFill>
            <a:srgbClr val="30C0B4">
              <a:hueOff val="0"/>
              <a:satOff val="0"/>
              <a:lumOff val="0"/>
              <a:alphaOff val="0"/>
            </a:srgbClr>
          </a:solidFill>
          <a:prstDash val="solid"/>
          <a:miter lim="800000"/>
        </a:ln>
      </dsp:spPr>
      <dsp:style>
        <a:lnRef idx="2">
          <a:srgbClr val="30C0B4"/>
        </a:lnRef>
        <a:fillRef idx="0">
          <a:srgbClr val="EE822F">
            <a:tint val="70000"/>
          </a:srgbClr>
        </a:fillRef>
        <a:effectRef idx="0">
          <a:scrgbClr r="0" g="0" b="0"/>
        </a:effectRef>
        <a:fontRef idx="minor"/>
      </dsp:style>
      <dsp:txBody>
        <a:bodyPr vert="horz" wrap="square" lIns="12700" tIns="0" rIns="12700" bIns="0" anchor="ctr"/>
        <a:lstStyle>
          <a:lvl1pPr algn="ctr">
            <a:defRPr sz="500"/>
          </a:lvl1pPr>
          <a:lvl2pPr marL="57150" indent="-57150" algn="ctr">
            <a:defRPr sz="400"/>
          </a:lvl2pPr>
          <a:lvl3pPr marL="114300" indent="-57150" algn="ctr">
            <a:defRPr sz="400"/>
          </a:lvl3pPr>
          <a:lvl4pPr marL="171450" indent="-57150" algn="ctr">
            <a:defRPr sz="400"/>
          </a:lvl4pPr>
          <a:lvl5pPr marL="228600" indent="-57150" algn="ctr">
            <a:defRPr sz="400"/>
          </a:lvl5pPr>
          <a:lvl6pPr marL="285750" indent="-57150" algn="ctr">
            <a:defRPr sz="400"/>
          </a:lvl6pPr>
          <a:lvl7pPr marL="342900" indent="-57150" algn="ctr">
            <a:defRPr sz="400"/>
          </a:lvl7pPr>
          <a:lvl8pPr marL="400050" indent="-57150" algn="ctr">
            <a:defRPr sz="400"/>
          </a:lvl8pPr>
          <a:lvl9pPr marL="457200" indent="-57150" algn="ctr">
            <a:defRPr sz="400"/>
          </a:lvl9pPr>
        </a:lstStyle>
        <a:p>
          <a:pPr lvl="0">
            <a:lnSpc>
              <a:spcPct val="100000"/>
            </a:lnSpc>
            <a:spcBef>
              <a:spcPct val="0"/>
            </a:spcBef>
            <a:spcAft>
              <a:spcPct val="35000"/>
            </a:spcAft>
          </a:pPr>
          <a:endParaRPr lang="zh-CN" altLang="en-US">
            <a:latin typeface="Times New Roman" panose="02020603050405020304" pitchFamily="18" charset="0"/>
            <a:ea typeface="楷体" panose="02010609060101010101" charset="-122"/>
            <a:cs typeface="Times New Roman" panose="02020603050405020304" pitchFamily="18" charset="0"/>
          </a:endParaRPr>
        </a:p>
      </dsp:txBody>
      <dsp:txXfrm>
        <a:off x="3949076" y="2073408"/>
        <a:ext cx="770165" cy="28045"/>
      </dsp:txXfrm>
    </dsp:sp>
    <dsp:sp modelId="{29F748CF-C0E7-4DEA-B3A3-0E8AEB5CA964}">
      <dsp:nvSpPr>
        <dsp:cNvPr id="9" name="圆角矩形 8"/>
        <dsp:cNvSpPr/>
      </dsp:nvSpPr>
      <dsp:spPr bwMode="white">
        <a:xfrm>
          <a:off x="4661459" y="1995163"/>
          <a:ext cx="1664807" cy="590307"/>
        </a:xfrm>
        <a:prstGeom prst="roundRect">
          <a:avLst>
            <a:gd name="adj" fmla="val 10000"/>
          </a:avLst>
        </a:prstGeom>
        <a:solidFill>
          <a:srgbClr val="30C0B4">
            <a:hueOff val="0"/>
            <a:satOff val="0"/>
            <a:lumOff val="0"/>
            <a:alphaOff val="0"/>
          </a:srgbClr>
        </a:solidFill>
        <a:ln w="12700" cap="flat" cmpd="sng" algn="ctr">
          <a:solidFill>
            <a:sysClr val="window" lastClr="FFFFFF">
              <a:hueOff val="0"/>
              <a:satOff val="0"/>
              <a:lumOff val="0"/>
              <a:alphaOff val="0"/>
            </a:sysClr>
          </a:solidFill>
          <a:prstDash val="solid"/>
          <a:miter lim="800000"/>
        </a:ln>
      </dsp:spPr>
      <dsp:style>
        <a:lnRef idx="2">
          <a:sysClr val="window" lastClr="FFFFFF"/>
        </a:lnRef>
        <a:fillRef idx="1">
          <a:srgbClr val="30C0B4">
            <a:hueOff val="0"/>
            <a:satOff val="0"/>
            <a:lumOff val="0"/>
            <a:alpha val="100000"/>
          </a:srgbClr>
        </a:fillRef>
        <a:effectRef idx="0">
          <a:scrgbClr r="0" g="0" b="0"/>
        </a:effectRef>
        <a:fontRef idx="minor">
          <a:sysClr val="window" lastClr="FFFFFF"/>
        </a:fontRef>
      </dsp:style>
      <dsp:txBody>
        <a:bodyPr vert="horz" wrap="square" lIns="15240" tIns="15240" rIns="15240" bIns="15240" anchor="ctr"/>
        <a:lstStyle>
          <a:lvl1pPr algn="ctr">
            <a:defRPr sz="2400"/>
          </a:lvl1pPr>
          <a:lvl2pPr marL="171450" indent="-171450" algn="ctr">
            <a:defRPr sz="1800"/>
          </a:lvl2pPr>
          <a:lvl3pPr marL="342900" indent="-171450" algn="ctr">
            <a:defRPr sz="1800"/>
          </a:lvl3pPr>
          <a:lvl4pPr marL="514350" indent="-171450" algn="ctr">
            <a:defRPr sz="1800"/>
          </a:lvl4pPr>
          <a:lvl5pPr marL="685800" indent="-171450" algn="ctr">
            <a:defRPr sz="1800"/>
          </a:lvl5pPr>
          <a:lvl6pPr marL="857250" indent="-171450" algn="ctr">
            <a:defRPr sz="1800"/>
          </a:lvl6pPr>
          <a:lvl7pPr marL="1028700" indent="-171450" algn="ctr">
            <a:defRPr sz="1800"/>
          </a:lvl7pPr>
          <a:lvl8pPr marL="1200150" indent="-171450" algn="ctr">
            <a:defRPr sz="1800"/>
          </a:lvl8pPr>
          <a:lvl9pPr marL="1371600" indent="-171450" algn="ctr">
            <a:defRPr sz="1800"/>
          </a:lvl9pPr>
        </a:lstStyle>
        <a:p>
          <a:pPr lvl="0">
            <a:lnSpc>
              <a:spcPct val="100000"/>
            </a:lnSpc>
            <a:spcBef>
              <a:spcPct val="0"/>
            </a:spcBef>
            <a:spcAft>
              <a:spcPct val="35000"/>
            </a:spcAft>
          </a:pPr>
          <a:r>
            <a:rPr lang="zh-CN" altLang="en-US" sz="2400" b="1">
              <a:effectLst>
                <a:outerShdw blurRad="38100" dist="19050" dir="2700000" algn="tl" rotWithShape="0">
                  <a:sysClr val="windowText" lastClr="000000">
                    <a:alpha val="40000"/>
                  </a:sysClr>
                </a:outerShdw>
              </a:effectLst>
              <a:latin typeface="Times New Roman" panose="02020603050405020304" pitchFamily="18" charset="0"/>
              <a:ea typeface="黑体" panose="02010609060101010101" pitchFamily="49" charset="-122"/>
              <a:cs typeface="Times New Roman" panose="02020603050405020304" pitchFamily="18" charset="0"/>
              <a:sym typeface="微软雅黑" panose="020B0503020204020204" charset="-122"/>
            </a:rPr>
            <a:t>π键</a:t>
          </a:r>
        </a:p>
      </dsp:txBody>
      <dsp:txXfrm>
        <a:off x="4661459" y="1995163"/>
        <a:ext cx="1664807" cy="590307"/>
      </dsp:txXfrm>
    </dsp:sp>
    <dsp:sp modelId="{2E81B90F-7494-41FF-808F-F7F82B993B40}">
      <dsp:nvSpPr>
        <dsp:cNvPr id="10" name="任意多边形 9"/>
        <dsp:cNvSpPr/>
      </dsp:nvSpPr>
      <dsp:spPr bwMode="white">
        <a:xfrm>
          <a:off x="1268173" y="2507203"/>
          <a:ext cx="1479402" cy="28045"/>
        </a:xfrm>
        <a:custGeom>
          <a:avLst/>
          <a:gdLst/>
          <a:ahLst/>
          <a:cxnLst/>
          <a:pathLst>
            <a:path w="2330" h="44">
              <a:moveTo>
                <a:pt x="639" y="-1017"/>
              </a:moveTo>
              <a:lnTo>
                <a:pt x="1691" y="1061"/>
              </a:lnTo>
            </a:path>
          </a:pathLst>
        </a:custGeom>
        <a:ln w="12700" cap="flat" cmpd="sng" algn="ctr">
          <a:solidFill>
            <a:srgbClr val="75BD42">
              <a:hueOff val="0"/>
              <a:satOff val="0"/>
              <a:lumOff val="0"/>
              <a:alphaOff val="0"/>
            </a:srgbClr>
          </a:solidFill>
          <a:prstDash val="solid"/>
          <a:miter lim="800000"/>
        </a:ln>
      </dsp:spPr>
      <dsp:style>
        <a:lnRef idx="2">
          <a:srgbClr val="75BD42"/>
        </a:lnRef>
        <a:fillRef idx="0">
          <a:srgbClr val="EE822F">
            <a:tint val="90000"/>
          </a:srgbClr>
        </a:fillRef>
        <a:effectRef idx="0">
          <a:scrgbClr r="0" g="0" b="0"/>
        </a:effectRef>
        <a:fontRef idx="minor"/>
      </dsp:style>
      <dsp:txBody>
        <a:bodyPr vert="horz" wrap="square" lIns="12700" tIns="0" rIns="12700" bIns="0" anchor="ctr"/>
        <a:lstStyle>
          <a:lvl1pPr algn="ctr">
            <a:defRPr sz="500"/>
          </a:lvl1pPr>
          <a:lvl2pPr marL="57150" indent="-57150" algn="ctr">
            <a:defRPr sz="400"/>
          </a:lvl2pPr>
          <a:lvl3pPr marL="114300" indent="-57150" algn="ctr">
            <a:defRPr sz="400"/>
          </a:lvl3pPr>
          <a:lvl4pPr marL="171450" indent="-57150" algn="ctr">
            <a:defRPr sz="400"/>
          </a:lvl4pPr>
          <a:lvl5pPr marL="228600" indent="-57150" algn="ctr">
            <a:defRPr sz="400"/>
          </a:lvl5pPr>
          <a:lvl6pPr marL="285750" indent="-57150" algn="ctr">
            <a:defRPr sz="400"/>
          </a:lvl6pPr>
          <a:lvl7pPr marL="342900" indent="-57150" algn="ctr">
            <a:defRPr sz="400"/>
          </a:lvl7pPr>
          <a:lvl8pPr marL="400050" indent="-57150" algn="ctr">
            <a:defRPr sz="400"/>
          </a:lvl8pPr>
          <a:lvl9pPr marL="457200" indent="-57150" algn="ctr">
            <a:defRPr sz="400"/>
          </a:lvl9pPr>
        </a:lstStyle>
        <a:p>
          <a:pPr lvl="0">
            <a:lnSpc>
              <a:spcPct val="100000"/>
            </a:lnSpc>
            <a:spcBef>
              <a:spcPct val="0"/>
            </a:spcBef>
            <a:spcAft>
              <a:spcPct val="35000"/>
            </a:spcAft>
          </a:pPr>
          <a:endParaRPr lang="zh-CN" altLang="en-US">
            <a:latin typeface="Times New Roman" panose="02020603050405020304" pitchFamily="18" charset="0"/>
            <a:ea typeface="楷体" panose="02010609060101010101" charset="-122"/>
            <a:cs typeface="Times New Roman" panose="02020603050405020304" pitchFamily="18" charset="0"/>
          </a:endParaRPr>
        </a:p>
      </dsp:txBody>
      <dsp:txXfrm>
        <a:off x="1268173" y="2507203"/>
        <a:ext cx="1479402" cy="28045"/>
      </dsp:txXfrm>
    </dsp:sp>
    <dsp:sp modelId="{3D382021-A429-4403-82FF-5A95DD3EBB20}">
      <dsp:nvSpPr>
        <dsp:cNvPr id="11" name="圆角矩形 10"/>
        <dsp:cNvSpPr/>
      </dsp:nvSpPr>
      <dsp:spPr bwMode="white">
        <a:xfrm>
          <a:off x="2342000" y="2764961"/>
          <a:ext cx="1664807" cy="832403"/>
        </a:xfrm>
        <a:prstGeom prst="roundRect">
          <a:avLst>
            <a:gd name="adj" fmla="val 10000"/>
          </a:avLst>
        </a:prstGeom>
        <a:solidFill>
          <a:srgbClr val="75BD42">
            <a:hueOff val="0"/>
            <a:satOff val="0"/>
            <a:lumOff val="0"/>
            <a:alphaOff val="0"/>
          </a:srgbClr>
        </a:solidFill>
        <a:ln w="12700" cap="flat" cmpd="sng" algn="ctr">
          <a:solidFill>
            <a:sysClr val="window" lastClr="FFFFFF">
              <a:hueOff val="0"/>
              <a:satOff val="0"/>
              <a:lumOff val="0"/>
              <a:alphaOff val="0"/>
            </a:sysClr>
          </a:solidFill>
          <a:prstDash val="solid"/>
          <a:miter lim="800000"/>
        </a:ln>
      </dsp:spPr>
      <dsp:style>
        <a:lnRef idx="2">
          <a:sysClr val="window" lastClr="FFFFFF"/>
        </a:lnRef>
        <a:fillRef idx="1">
          <a:srgbClr val="75BD42">
            <a:hueOff val="0"/>
            <a:satOff val="0"/>
            <a:lumOff val="0"/>
            <a:alpha val="100000"/>
          </a:srgbClr>
        </a:fillRef>
        <a:effectRef idx="0">
          <a:scrgbClr r="0" g="0" b="0"/>
        </a:effectRef>
        <a:fontRef idx="minor">
          <a:sysClr val="window" lastClr="FFFFFF"/>
        </a:fontRef>
      </dsp:style>
      <dsp:txBody>
        <a:bodyPr vert="horz" wrap="square" lIns="15240" tIns="15240" rIns="15240" bIns="15240" anchor="ctr"/>
        <a:lstStyle>
          <a:lvl1pPr algn="ctr">
            <a:defRPr sz="2400"/>
          </a:lvl1pPr>
          <a:lvl2pPr marL="171450" indent="-171450" algn="ctr">
            <a:defRPr sz="1800"/>
          </a:lvl2pPr>
          <a:lvl3pPr marL="342900" indent="-171450" algn="ctr">
            <a:defRPr sz="1800"/>
          </a:lvl3pPr>
          <a:lvl4pPr marL="514350" indent="-171450" algn="ctr">
            <a:defRPr sz="1800"/>
          </a:lvl4pPr>
          <a:lvl5pPr marL="685800" indent="-171450" algn="ctr">
            <a:defRPr sz="1800"/>
          </a:lvl5pPr>
          <a:lvl6pPr marL="857250" indent="-171450" algn="ctr">
            <a:defRPr sz="1800"/>
          </a:lvl6pPr>
          <a:lvl7pPr marL="1028700" indent="-171450" algn="ctr">
            <a:defRPr sz="1800"/>
          </a:lvl7pPr>
          <a:lvl8pPr marL="1200150" indent="-171450" algn="ctr">
            <a:defRPr sz="1800"/>
          </a:lvl8pPr>
          <a:lvl9pPr marL="1371600" indent="-171450" algn="ctr">
            <a:defRPr sz="1800"/>
          </a:lvl9pPr>
        </a:lstStyle>
        <a:p>
          <a:pPr lvl="0">
            <a:lnSpc>
              <a:spcPct val="100000"/>
            </a:lnSpc>
            <a:spcBef>
              <a:spcPct val="0"/>
            </a:spcBef>
            <a:spcAft>
              <a:spcPct val="35000"/>
            </a:spcAft>
          </a:pPr>
          <a:r>
            <a:rPr lang="zh-CN" altLang="en-US">
              <a:latin typeface="Times New Roman" panose="02020603050405020304" pitchFamily="18" charset="0"/>
              <a:ea typeface="黑体" panose="02010609060101010101" pitchFamily="49" charset="-122"/>
              <a:cs typeface="Times New Roman" panose="02020603050405020304" pitchFamily="18" charset="0"/>
            </a:rPr>
            <a:t>按照共价键的极性</a:t>
          </a:r>
        </a:p>
      </dsp:txBody>
      <dsp:txXfrm>
        <a:off x="2342000" y="2764961"/>
        <a:ext cx="1664807" cy="832403"/>
      </dsp:txXfrm>
    </dsp:sp>
    <dsp:sp modelId="{B68D4CB7-ED76-4EEE-B7F0-455597F5F947}">
      <dsp:nvSpPr>
        <dsp:cNvPr id="12" name="任意多边形 11"/>
        <dsp:cNvSpPr/>
      </dsp:nvSpPr>
      <dsp:spPr bwMode="white">
        <a:xfrm>
          <a:off x="4005232" y="3134568"/>
          <a:ext cx="675100" cy="28045"/>
        </a:xfrm>
        <a:custGeom>
          <a:avLst/>
          <a:gdLst/>
          <a:ahLst/>
          <a:cxnLst/>
          <a:pathLst>
            <a:path w="1063" h="44">
              <a:moveTo>
                <a:pt x="2" y="73"/>
              </a:moveTo>
              <a:lnTo>
                <a:pt x="1061" y="-29"/>
              </a:lnTo>
            </a:path>
          </a:pathLst>
        </a:custGeom>
        <a:ln w="12700" cap="flat" cmpd="sng" algn="ctr">
          <a:solidFill>
            <a:srgbClr val="30C0B4">
              <a:hueOff val="0"/>
              <a:satOff val="0"/>
              <a:lumOff val="0"/>
              <a:alphaOff val="0"/>
            </a:srgbClr>
          </a:solidFill>
          <a:prstDash val="solid"/>
          <a:miter lim="800000"/>
        </a:ln>
      </dsp:spPr>
      <dsp:style>
        <a:lnRef idx="2">
          <a:srgbClr val="30C0B4"/>
        </a:lnRef>
        <a:fillRef idx="0">
          <a:srgbClr val="EE822F">
            <a:tint val="70000"/>
          </a:srgbClr>
        </a:fillRef>
        <a:effectRef idx="0">
          <a:scrgbClr r="0" g="0" b="0"/>
        </a:effectRef>
        <a:fontRef idx="minor"/>
      </dsp:style>
      <dsp:txBody>
        <a:bodyPr vert="horz" wrap="square" lIns="12700" tIns="0" rIns="12700" bIns="0" anchor="ctr"/>
        <a:lstStyle>
          <a:lvl1pPr algn="ctr">
            <a:defRPr sz="500"/>
          </a:lvl1pPr>
          <a:lvl2pPr marL="57150" indent="-57150" algn="ctr">
            <a:defRPr sz="400"/>
          </a:lvl2pPr>
          <a:lvl3pPr marL="114300" indent="-57150" algn="ctr">
            <a:defRPr sz="400"/>
          </a:lvl3pPr>
          <a:lvl4pPr marL="171450" indent="-57150" algn="ctr">
            <a:defRPr sz="400"/>
          </a:lvl4pPr>
          <a:lvl5pPr marL="228600" indent="-57150" algn="ctr">
            <a:defRPr sz="400"/>
          </a:lvl5pPr>
          <a:lvl6pPr marL="285750" indent="-57150" algn="ctr">
            <a:defRPr sz="400"/>
          </a:lvl6pPr>
          <a:lvl7pPr marL="342900" indent="-57150" algn="ctr">
            <a:defRPr sz="400"/>
          </a:lvl7pPr>
          <a:lvl8pPr marL="400050" indent="-57150" algn="ctr">
            <a:defRPr sz="400"/>
          </a:lvl8pPr>
          <a:lvl9pPr marL="457200" indent="-57150" algn="ctr">
            <a:defRPr sz="400"/>
          </a:lvl9pPr>
        </a:lstStyle>
        <a:p>
          <a:pPr lvl="0">
            <a:lnSpc>
              <a:spcPct val="100000"/>
            </a:lnSpc>
            <a:spcBef>
              <a:spcPct val="0"/>
            </a:spcBef>
            <a:spcAft>
              <a:spcPct val="35000"/>
            </a:spcAft>
          </a:pPr>
          <a:endParaRPr lang="zh-CN" altLang="en-US">
            <a:latin typeface="Times New Roman" panose="02020603050405020304" pitchFamily="18" charset="0"/>
            <a:ea typeface="楷体" panose="02010609060101010101" charset="-122"/>
            <a:cs typeface="Times New Roman" panose="02020603050405020304" pitchFamily="18" charset="0"/>
          </a:endParaRPr>
        </a:p>
      </dsp:txBody>
      <dsp:txXfrm>
        <a:off x="4005232" y="3134568"/>
        <a:ext cx="675100" cy="28045"/>
      </dsp:txXfrm>
    </dsp:sp>
    <dsp:sp modelId="{402901F7-4C4B-47C4-BE12-824FDFB99F9B}">
      <dsp:nvSpPr>
        <dsp:cNvPr id="13" name="圆角矩形 12"/>
        <dsp:cNvSpPr/>
      </dsp:nvSpPr>
      <dsp:spPr bwMode="white">
        <a:xfrm>
          <a:off x="4678757" y="2699817"/>
          <a:ext cx="1664807" cy="832403"/>
        </a:xfrm>
        <a:prstGeom prst="roundRect">
          <a:avLst>
            <a:gd name="adj" fmla="val 10000"/>
          </a:avLst>
        </a:prstGeom>
        <a:solidFill>
          <a:srgbClr val="30C0B4">
            <a:hueOff val="0"/>
            <a:satOff val="0"/>
            <a:lumOff val="0"/>
            <a:alphaOff val="0"/>
          </a:srgbClr>
        </a:solidFill>
        <a:ln w="12700" cap="flat" cmpd="sng" algn="ctr">
          <a:solidFill>
            <a:sysClr val="window" lastClr="FFFFFF">
              <a:hueOff val="0"/>
              <a:satOff val="0"/>
              <a:lumOff val="0"/>
              <a:alphaOff val="0"/>
            </a:sysClr>
          </a:solidFill>
          <a:prstDash val="solid"/>
          <a:miter lim="800000"/>
        </a:ln>
      </dsp:spPr>
      <dsp:style>
        <a:lnRef idx="2">
          <a:sysClr val="window" lastClr="FFFFFF"/>
        </a:lnRef>
        <a:fillRef idx="1">
          <a:srgbClr val="30C0B4">
            <a:hueOff val="0"/>
            <a:satOff val="0"/>
            <a:lumOff val="0"/>
            <a:alpha val="100000"/>
          </a:srgbClr>
        </a:fillRef>
        <a:effectRef idx="0">
          <a:scrgbClr r="0" g="0" b="0"/>
        </a:effectRef>
        <a:fontRef idx="minor">
          <a:sysClr val="window" lastClr="FFFFFF"/>
        </a:fontRef>
      </dsp:style>
      <dsp:txBody>
        <a:bodyPr vert="horz" wrap="square" lIns="15240" tIns="15240" rIns="15240" bIns="15240" anchor="ctr"/>
        <a:lstStyle>
          <a:lvl1pPr algn="ctr">
            <a:defRPr sz="2400"/>
          </a:lvl1pPr>
          <a:lvl2pPr marL="171450" indent="-171450" algn="ctr">
            <a:defRPr sz="1800"/>
          </a:lvl2pPr>
          <a:lvl3pPr marL="342900" indent="-171450" algn="ctr">
            <a:defRPr sz="1800"/>
          </a:lvl3pPr>
          <a:lvl4pPr marL="514350" indent="-171450" algn="ctr">
            <a:defRPr sz="1800"/>
          </a:lvl4pPr>
          <a:lvl5pPr marL="685800" indent="-171450" algn="ctr">
            <a:defRPr sz="1800"/>
          </a:lvl5pPr>
          <a:lvl6pPr marL="857250" indent="-171450" algn="ctr">
            <a:defRPr sz="1800"/>
          </a:lvl6pPr>
          <a:lvl7pPr marL="1028700" indent="-171450" algn="ctr">
            <a:defRPr sz="1800"/>
          </a:lvl7pPr>
          <a:lvl8pPr marL="1200150" indent="-171450" algn="ctr">
            <a:defRPr sz="1800"/>
          </a:lvl8pPr>
          <a:lvl9pPr marL="1371600" indent="-171450" algn="ctr">
            <a:defRPr sz="1800"/>
          </a:lvl9pPr>
        </a:lstStyle>
        <a:p>
          <a:pPr lvl="0">
            <a:lnSpc>
              <a:spcPct val="100000"/>
            </a:lnSpc>
            <a:spcBef>
              <a:spcPct val="0"/>
            </a:spcBef>
            <a:spcAft>
              <a:spcPct val="35000"/>
            </a:spcAft>
          </a:pPr>
          <a:r>
            <a:rPr lang="zh-CN" altLang="en-US" sz="2400" b="1">
              <a:effectLst>
                <a:outerShdw blurRad="38100" dist="19050" dir="2700000" algn="tl" rotWithShape="0">
                  <a:sysClr val="windowText" lastClr="000000">
                    <a:alpha val="40000"/>
                  </a:sysClr>
                </a:outerShdw>
              </a:effectLst>
              <a:latin typeface="Times New Roman" panose="02020603050405020304" pitchFamily="18" charset="0"/>
              <a:ea typeface="黑体" panose="02010609060101010101" pitchFamily="49" charset="-122"/>
              <a:cs typeface="Times New Roman" panose="02020603050405020304" pitchFamily="18" charset="0"/>
              <a:sym typeface="微软雅黑" panose="020B0503020204020204" charset="-122"/>
            </a:rPr>
            <a:t>极性共价键</a:t>
          </a:r>
        </a:p>
      </dsp:txBody>
      <dsp:txXfrm>
        <a:off x="4678757" y="2699817"/>
        <a:ext cx="1664807" cy="832403"/>
      </dsp:txXfrm>
    </dsp:sp>
    <dsp:sp modelId="{EC19DEAE-7E3A-4905-8C27-C39CA58BD50B}">
      <dsp:nvSpPr>
        <dsp:cNvPr id="14" name="任意多边形 13"/>
        <dsp:cNvSpPr/>
      </dsp:nvSpPr>
      <dsp:spPr bwMode="white">
        <a:xfrm>
          <a:off x="3801195" y="3587712"/>
          <a:ext cx="1065876" cy="28045"/>
        </a:xfrm>
        <a:custGeom>
          <a:avLst/>
          <a:gdLst/>
          <a:ahLst/>
          <a:cxnLst/>
          <a:pathLst>
            <a:path w="1679" h="44">
              <a:moveTo>
                <a:pt x="324" y="-640"/>
              </a:moveTo>
              <a:lnTo>
                <a:pt x="1355" y="684"/>
              </a:lnTo>
            </a:path>
          </a:pathLst>
        </a:custGeom>
        <a:ln w="12700" cap="flat" cmpd="sng" algn="ctr">
          <a:solidFill>
            <a:srgbClr val="30C0B4">
              <a:hueOff val="0"/>
              <a:satOff val="0"/>
              <a:lumOff val="0"/>
              <a:alphaOff val="0"/>
            </a:srgbClr>
          </a:solidFill>
          <a:prstDash val="solid"/>
          <a:miter lim="800000"/>
        </a:ln>
      </dsp:spPr>
      <dsp:style>
        <a:lnRef idx="2">
          <a:srgbClr val="30C0B4"/>
        </a:lnRef>
        <a:fillRef idx="0">
          <a:srgbClr val="EE822F">
            <a:tint val="70000"/>
          </a:srgbClr>
        </a:fillRef>
        <a:effectRef idx="0">
          <a:scrgbClr r="0" g="0" b="0"/>
        </a:effectRef>
        <a:fontRef idx="minor"/>
      </dsp:style>
      <dsp:txBody>
        <a:bodyPr vert="horz" wrap="square" lIns="12700" tIns="0" rIns="12700" bIns="0" anchor="ctr"/>
        <a:lstStyle>
          <a:lvl1pPr algn="ctr">
            <a:defRPr sz="500"/>
          </a:lvl1pPr>
          <a:lvl2pPr marL="57150" indent="-57150" algn="ctr">
            <a:defRPr sz="400"/>
          </a:lvl2pPr>
          <a:lvl3pPr marL="114300" indent="-57150" algn="ctr">
            <a:defRPr sz="400"/>
          </a:lvl3pPr>
          <a:lvl4pPr marL="171450" indent="-57150" algn="ctr">
            <a:defRPr sz="400"/>
          </a:lvl4pPr>
          <a:lvl5pPr marL="228600" indent="-57150" algn="ctr">
            <a:defRPr sz="400"/>
          </a:lvl5pPr>
          <a:lvl6pPr marL="285750" indent="-57150" algn="ctr">
            <a:defRPr sz="400"/>
          </a:lvl6pPr>
          <a:lvl7pPr marL="342900" indent="-57150" algn="ctr">
            <a:defRPr sz="400"/>
          </a:lvl7pPr>
          <a:lvl8pPr marL="400050" indent="-57150" algn="ctr">
            <a:defRPr sz="400"/>
          </a:lvl8pPr>
          <a:lvl9pPr marL="457200" indent="-57150" algn="ctr">
            <a:defRPr sz="400"/>
          </a:lvl9pPr>
        </a:lstStyle>
        <a:p>
          <a:pPr lvl="0">
            <a:lnSpc>
              <a:spcPct val="100000"/>
            </a:lnSpc>
            <a:spcBef>
              <a:spcPct val="0"/>
            </a:spcBef>
            <a:spcAft>
              <a:spcPct val="35000"/>
            </a:spcAft>
          </a:pPr>
          <a:endParaRPr>
            <a:latin typeface="Times New Roman" panose="02020603050405020304" pitchFamily="18" charset="0"/>
            <a:ea typeface="楷体" panose="02010609060101010101" charset="-122"/>
            <a:cs typeface="Times New Roman" panose="02020603050405020304" pitchFamily="18" charset="0"/>
          </a:endParaRPr>
        </a:p>
      </dsp:txBody>
      <dsp:txXfrm>
        <a:off x="3801195" y="3587712"/>
        <a:ext cx="1065876" cy="28045"/>
      </dsp:txXfrm>
    </dsp:sp>
    <dsp:sp modelId="{3C52B863-2CBE-4F2D-BBFE-304E5C01E1E1}">
      <dsp:nvSpPr>
        <dsp:cNvPr id="15" name="圆角矩形 14"/>
        <dsp:cNvSpPr/>
      </dsp:nvSpPr>
      <dsp:spPr bwMode="white">
        <a:xfrm>
          <a:off x="4661459" y="3606105"/>
          <a:ext cx="2073351" cy="832403"/>
        </a:xfrm>
        <a:prstGeom prst="roundRect">
          <a:avLst>
            <a:gd name="adj" fmla="val 10000"/>
          </a:avLst>
        </a:prstGeom>
        <a:solidFill>
          <a:srgbClr val="30C0B4">
            <a:hueOff val="0"/>
            <a:satOff val="0"/>
            <a:lumOff val="0"/>
            <a:alphaOff val="0"/>
          </a:srgbClr>
        </a:solidFill>
        <a:ln w="12700" cap="flat" cmpd="sng" algn="ctr">
          <a:solidFill>
            <a:sysClr val="window" lastClr="FFFFFF">
              <a:hueOff val="0"/>
              <a:satOff val="0"/>
              <a:lumOff val="0"/>
              <a:alphaOff val="0"/>
            </a:sysClr>
          </a:solidFill>
          <a:prstDash val="solid"/>
          <a:miter lim="800000"/>
        </a:ln>
      </dsp:spPr>
      <dsp:style>
        <a:lnRef idx="2">
          <a:sysClr val="window" lastClr="FFFFFF"/>
        </a:lnRef>
        <a:fillRef idx="1">
          <a:srgbClr val="30C0B4">
            <a:hueOff val="0"/>
            <a:satOff val="0"/>
            <a:lumOff val="0"/>
            <a:alpha val="100000"/>
          </a:srgbClr>
        </a:fillRef>
        <a:effectRef idx="0">
          <a:scrgbClr r="0" g="0" b="0"/>
        </a:effectRef>
        <a:fontRef idx="minor">
          <a:sysClr val="window" lastClr="FFFFFF"/>
        </a:fontRef>
      </dsp:style>
      <dsp:txBody>
        <a:bodyPr vert="horz" wrap="square" lIns="15240" tIns="15240" rIns="15240" bIns="15240" anchor="ctr"/>
        <a:lstStyle>
          <a:lvl1pPr algn="ctr">
            <a:defRPr sz="2400"/>
          </a:lvl1pPr>
          <a:lvl2pPr marL="171450" indent="-171450" algn="ctr">
            <a:defRPr sz="1800"/>
          </a:lvl2pPr>
          <a:lvl3pPr marL="342900" indent="-171450" algn="ctr">
            <a:defRPr sz="1800"/>
          </a:lvl3pPr>
          <a:lvl4pPr marL="514350" indent="-171450" algn="ctr">
            <a:defRPr sz="1800"/>
          </a:lvl4pPr>
          <a:lvl5pPr marL="685800" indent="-171450" algn="ctr">
            <a:defRPr sz="1800"/>
          </a:lvl5pPr>
          <a:lvl6pPr marL="857250" indent="-171450" algn="ctr">
            <a:defRPr sz="1800"/>
          </a:lvl6pPr>
          <a:lvl7pPr marL="1028700" indent="-171450" algn="ctr">
            <a:defRPr sz="1800"/>
          </a:lvl7pPr>
          <a:lvl8pPr marL="1200150" indent="-171450" algn="ctr">
            <a:defRPr sz="1800"/>
          </a:lvl8pPr>
          <a:lvl9pPr marL="1371600" indent="-171450" algn="ctr">
            <a:defRPr sz="1800"/>
          </a:lvl9pPr>
        </a:lstStyle>
        <a:p>
          <a:pPr lvl="0">
            <a:lnSpc>
              <a:spcPct val="100000"/>
            </a:lnSpc>
            <a:spcBef>
              <a:spcPct val="0"/>
            </a:spcBef>
            <a:spcAft>
              <a:spcPct val="35000"/>
            </a:spcAft>
          </a:pPr>
          <a:r>
            <a:rPr lang="zh-CN" sz="2400" b="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Times New Roman" panose="02020603050405020304" pitchFamily="18" charset="0"/>
              <a:sym typeface="微软雅黑" panose="020B0503020204020204" charset="-122"/>
            </a:rPr>
            <a:t>非极性共价键</a:t>
          </a:r>
        </a:p>
      </dsp:txBody>
      <dsp:txXfrm>
        <a:off x="4661459" y="3606105"/>
        <a:ext cx="2073351" cy="832403"/>
      </dsp:txXfrm>
    </dsp:sp>
    <dsp:sp modelId="{32337F9D-A865-4A8D-AB6E-A2B9C7A9CBB5}">
      <dsp:nvSpPr>
        <dsp:cNvPr id="16" name="任意多边形 15"/>
        <dsp:cNvSpPr/>
      </dsp:nvSpPr>
      <dsp:spPr bwMode="white">
        <a:xfrm>
          <a:off x="1217659" y="1124723"/>
          <a:ext cx="1600756" cy="28045"/>
        </a:xfrm>
        <a:custGeom>
          <a:avLst/>
          <a:gdLst/>
          <a:ahLst/>
          <a:cxnLst/>
          <a:pathLst>
            <a:path w="2521" h="44">
              <a:moveTo>
                <a:pt x="718" y="1160"/>
              </a:moveTo>
              <a:lnTo>
                <a:pt x="1803" y="-1116"/>
              </a:lnTo>
            </a:path>
          </a:pathLst>
        </a:custGeom>
        <a:ln w="12700" cap="flat" cmpd="sng" algn="ctr">
          <a:solidFill>
            <a:srgbClr val="75BD42">
              <a:hueOff val="0"/>
              <a:satOff val="0"/>
              <a:lumOff val="0"/>
              <a:alphaOff val="0"/>
            </a:srgbClr>
          </a:solidFill>
          <a:prstDash val="solid"/>
          <a:miter lim="800000"/>
        </a:ln>
      </dsp:spPr>
      <dsp:style>
        <a:lnRef idx="2">
          <a:srgbClr val="75BD42"/>
        </a:lnRef>
        <a:fillRef idx="0">
          <a:srgbClr val="EE822F">
            <a:tint val="90000"/>
          </a:srgbClr>
        </a:fillRef>
        <a:effectRef idx="0">
          <a:scrgbClr r="0" g="0" b="0"/>
        </a:effectRef>
        <a:fontRef idx="minor"/>
      </dsp:style>
      <dsp:txBody>
        <a:bodyPr lIns="12700" tIns="0" rIns="12700" bIns="0" anchor="ctr"/>
        <a:lstStyle>
          <a:lvl1pPr algn="ctr">
            <a:defRPr sz="500"/>
          </a:lvl1pPr>
          <a:lvl2pPr marL="57150" indent="-57150" algn="ctr">
            <a:defRPr sz="400"/>
          </a:lvl2pPr>
          <a:lvl3pPr marL="114300" indent="-57150" algn="ctr">
            <a:defRPr sz="400"/>
          </a:lvl3pPr>
          <a:lvl4pPr marL="171450" indent="-57150" algn="ctr">
            <a:defRPr sz="400"/>
          </a:lvl4pPr>
          <a:lvl5pPr marL="228600" indent="-57150" algn="ctr">
            <a:defRPr sz="400"/>
          </a:lvl5pPr>
          <a:lvl6pPr marL="285750" indent="-57150" algn="ctr">
            <a:defRPr sz="400"/>
          </a:lvl6pPr>
          <a:lvl7pPr marL="342900" indent="-57150" algn="ctr">
            <a:defRPr sz="400"/>
          </a:lvl7pPr>
          <a:lvl8pPr marL="400050" indent="-57150" algn="ctr">
            <a:defRPr sz="400"/>
          </a:lvl8pPr>
          <a:lvl9pPr marL="457200" indent="-57150" algn="ctr">
            <a:defRPr sz="400"/>
          </a:lvl9pPr>
        </a:lstStyle>
        <a:p>
          <a:pPr lvl="0">
            <a:lnSpc>
              <a:spcPct val="100000"/>
            </a:lnSpc>
            <a:spcBef>
              <a:spcPct val="0"/>
            </a:spcBef>
            <a:spcAft>
              <a:spcPct val="35000"/>
            </a:spcAft>
          </a:pPr>
        </a:p>
      </dsp:txBody>
      <dsp:txXfrm>
        <a:off x="1217659" y="1124723"/>
        <a:ext cx="1600756" cy="28045"/>
      </dsp:txXfrm>
    </dsp:sp>
    <dsp:sp modelId="{E6CF4601-B43E-43BF-BC7F-1AC84DF5C89B}">
      <dsp:nvSpPr>
        <dsp:cNvPr id="17" name="圆角矩形 16"/>
        <dsp:cNvSpPr/>
      </dsp:nvSpPr>
      <dsp:spPr bwMode="white">
        <a:xfrm>
          <a:off x="2362328" y="0"/>
          <a:ext cx="1664807" cy="832403"/>
        </a:xfrm>
        <a:prstGeom prst="roundRect">
          <a:avLst>
            <a:gd name="adj" fmla="val 10000"/>
          </a:avLst>
        </a:prstGeom>
        <a:solidFill>
          <a:srgbClr val="75BD42">
            <a:hueOff val="0"/>
            <a:satOff val="0"/>
            <a:lumOff val="0"/>
            <a:alphaOff val="0"/>
          </a:srgbClr>
        </a:solidFill>
        <a:ln w="12700" cap="flat" cmpd="sng" algn="ctr">
          <a:solidFill>
            <a:sysClr val="window" lastClr="FFFFFF">
              <a:hueOff val="0"/>
              <a:satOff val="0"/>
              <a:lumOff val="0"/>
              <a:alphaOff val="0"/>
            </a:sysClr>
          </a:solidFill>
          <a:prstDash val="solid"/>
          <a:miter lim="800000"/>
        </a:ln>
      </dsp:spPr>
      <dsp:style>
        <a:lnRef idx="2">
          <a:sysClr val="window" lastClr="FFFFFF"/>
        </a:lnRef>
        <a:fillRef idx="1">
          <a:srgbClr val="75BD42">
            <a:hueOff val="0"/>
            <a:satOff val="0"/>
            <a:lumOff val="0"/>
            <a:alpha val="100000"/>
          </a:srgbClr>
        </a:fillRef>
        <a:effectRef idx="0">
          <a:scrgbClr r="0" g="0" b="0"/>
        </a:effectRef>
        <a:fontRef idx="minor">
          <a:sysClr val="window" lastClr="FFFFFF"/>
        </a:fontRef>
      </dsp:style>
      <dsp:txBody>
        <a:bodyPr vert="horz" wrap="square" lIns="15240" tIns="15240" rIns="15240" bIns="15240" anchor="ctr"/>
        <a:lstStyle>
          <a:lvl1pPr algn="ctr">
            <a:defRPr sz="2400"/>
          </a:lvl1pPr>
          <a:lvl2pPr marL="171450" indent="-171450" algn="ctr">
            <a:defRPr sz="1800"/>
          </a:lvl2pPr>
          <a:lvl3pPr marL="342900" indent="-171450" algn="ctr">
            <a:defRPr sz="1800"/>
          </a:lvl3pPr>
          <a:lvl4pPr marL="514350" indent="-171450" algn="ctr">
            <a:defRPr sz="1800"/>
          </a:lvl4pPr>
          <a:lvl5pPr marL="685800" indent="-171450" algn="ctr">
            <a:defRPr sz="1800"/>
          </a:lvl5pPr>
          <a:lvl6pPr marL="857250" indent="-171450" algn="ctr">
            <a:defRPr sz="1800"/>
          </a:lvl6pPr>
          <a:lvl7pPr marL="1028700" indent="-171450" algn="ctr">
            <a:defRPr sz="1800"/>
          </a:lvl7pPr>
          <a:lvl8pPr marL="1200150" indent="-171450" algn="ctr">
            <a:defRPr sz="1800"/>
          </a:lvl8pPr>
          <a:lvl9pPr marL="1371600" indent="-171450" algn="ctr">
            <a:defRPr sz="1800"/>
          </a:lvl9pPr>
        </a:lstStyle>
        <a:p>
          <a:pPr lvl="0">
            <a:lnSpc>
              <a:spcPct val="100000"/>
            </a:lnSpc>
            <a:spcBef>
              <a:spcPct val="0"/>
            </a:spcBef>
            <a:spcAft>
              <a:spcPct val="35000"/>
            </a:spcAft>
          </a:pPr>
          <a:r>
            <a:rPr lang="zh-CN" altLang="en-US">
              <a:latin typeface="Times New Roman" panose="02020603050405020304" pitchFamily="18" charset="0"/>
              <a:ea typeface="黑体" panose="02010609060101010101" pitchFamily="49" charset="-122"/>
              <a:cs typeface="Times New Roman" panose="02020603050405020304" pitchFamily="18" charset="0"/>
            </a:rPr>
            <a:t>按照共用电子对数目</a:t>
          </a:r>
        </a:p>
      </dsp:txBody>
      <dsp:txXfrm>
        <a:off x="2362328" y="0"/>
        <a:ext cx="1664807" cy="832403"/>
      </dsp:txXfrm>
    </dsp:sp>
    <dsp:sp modelId="{715DA259-DADC-4AE7-9E9C-A36F1C7C6784}">
      <dsp:nvSpPr>
        <dsp:cNvPr id="18" name="任意多边形 17"/>
        <dsp:cNvSpPr/>
      </dsp:nvSpPr>
      <dsp:spPr bwMode="white">
        <a:xfrm>
          <a:off x="4019110" y="329425"/>
          <a:ext cx="667671" cy="28045"/>
        </a:xfrm>
        <a:custGeom>
          <a:avLst/>
          <a:gdLst/>
          <a:ahLst/>
          <a:cxnLst/>
          <a:pathLst>
            <a:path w="1051" h="44">
              <a:moveTo>
                <a:pt x="13" y="137"/>
              </a:moveTo>
              <a:lnTo>
                <a:pt x="1039" y="-92"/>
              </a:lnTo>
            </a:path>
          </a:pathLst>
        </a:custGeom>
        <a:ln w="12700" cap="flat" cmpd="sng" algn="ctr">
          <a:solidFill>
            <a:srgbClr val="30C0B4">
              <a:hueOff val="0"/>
              <a:satOff val="0"/>
              <a:lumOff val="0"/>
              <a:alphaOff val="0"/>
            </a:srgbClr>
          </a:solidFill>
          <a:prstDash val="solid"/>
          <a:miter lim="800000"/>
        </a:ln>
      </dsp:spPr>
      <dsp:style>
        <a:lnRef idx="2">
          <a:srgbClr val="30C0B4"/>
        </a:lnRef>
        <a:fillRef idx="0">
          <a:srgbClr val="EE822F">
            <a:tint val="70000"/>
          </a:srgbClr>
        </a:fillRef>
        <a:effectRef idx="0">
          <a:scrgbClr r="0" g="0" b="0"/>
        </a:effectRef>
        <a:fontRef idx="minor"/>
      </dsp:style>
      <dsp:txBody>
        <a:bodyPr lIns="12700" tIns="0" rIns="12700" bIns="0" anchor="ctr"/>
        <a:lstStyle>
          <a:lvl1pPr algn="ctr">
            <a:defRPr sz="500"/>
          </a:lvl1pPr>
          <a:lvl2pPr marL="57150" indent="-57150" algn="ctr">
            <a:defRPr sz="400"/>
          </a:lvl2pPr>
          <a:lvl3pPr marL="114300" indent="-57150" algn="ctr">
            <a:defRPr sz="400"/>
          </a:lvl3pPr>
          <a:lvl4pPr marL="171450" indent="-57150" algn="ctr">
            <a:defRPr sz="400"/>
          </a:lvl4pPr>
          <a:lvl5pPr marL="228600" indent="-57150" algn="ctr">
            <a:defRPr sz="400"/>
          </a:lvl5pPr>
          <a:lvl6pPr marL="285750" indent="-57150" algn="ctr">
            <a:defRPr sz="400"/>
          </a:lvl6pPr>
          <a:lvl7pPr marL="342900" indent="-57150" algn="ctr">
            <a:defRPr sz="400"/>
          </a:lvl7pPr>
          <a:lvl8pPr marL="400050" indent="-57150" algn="ctr">
            <a:defRPr sz="400"/>
          </a:lvl8pPr>
          <a:lvl9pPr marL="457200" indent="-57150" algn="ctr">
            <a:defRPr sz="400"/>
          </a:lvl9pPr>
        </a:lstStyle>
        <a:p>
          <a:pPr lvl="0">
            <a:lnSpc>
              <a:spcPct val="100000"/>
            </a:lnSpc>
            <a:spcBef>
              <a:spcPct val="0"/>
            </a:spcBef>
            <a:spcAft>
              <a:spcPct val="35000"/>
            </a:spcAft>
          </a:pPr>
        </a:p>
      </dsp:txBody>
      <dsp:txXfrm>
        <a:off x="4019110" y="329425"/>
        <a:ext cx="667671" cy="28045"/>
      </dsp:txXfrm>
    </dsp:sp>
    <dsp:sp modelId="{F837528A-EF4E-49F8-A1C5-12950953E301}">
      <dsp:nvSpPr>
        <dsp:cNvPr id="19" name="圆角矩形 18"/>
        <dsp:cNvSpPr/>
      </dsp:nvSpPr>
      <dsp:spPr bwMode="white">
        <a:xfrm>
          <a:off x="4678757" y="0"/>
          <a:ext cx="1664807" cy="541387"/>
        </a:xfrm>
        <a:prstGeom prst="roundRect">
          <a:avLst>
            <a:gd name="adj" fmla="val 10000"/>
          </a:avLst>
        </a:prstGeom>
        <a:solidFill>
          <a:srgbClr val="30C0B4">
            <a:hueOff val="0"/>
            <a:satOff val="0"/>
            <a:lumOff val="0"/>
            <a:alphaOff val="0"/>
          </a:srgbClr>
        </a:solidFill>
        <a:ln w="12700" cap="flat" cmpd="sng" algn="ctr">
          <a:solidFill>
            <a:sysClr val="window" lastClr="FFFFFF">
              <a:hueOff val="0"/>
              <a:satOff val="0"/>
              <a:lumOff val="0"/>
              <a:alphaOff val="0"/>
            </a:sysClr>
          </a:solidFill>
          <a:prstDash val="solid"/>
          <a:miter lim="800000"/>
        </a:ln>
      </dsp:spPr>
      <dsp:style>
        <a:lnRef idx="2">
          <a:sysClr val="window" lastClr="FFFFFF"/>
        </a:lnRef>
        <a:fillRef idx="1">
          <a:srgbClr val="30C0B4">
            <a:hueOff val="0"/>
            <a:satOff val="0"/>
            <a:lumOff val="0"/>
            <a:alpha val="100000"/>
          </a:srgbClr>
        </a:fillRef>
        <a:effectRef idx="0">
          <a:scrgbClr r="0" g="0" b="0"/>
        </a:effectRef>
        <a:fontRef idx="minor">
          <a:sysClr val="window" lastClr="FFFFFF"/>
        </a:fontRef>
      </dsp:style>
      <dsp:txBody>
        <a:bodyPr vert="horz" wrap="square" lIns="15240" tIns="15240" rIns="15240" bIns="15240" anchor="ctr"/>
        <a:lstStyle>
          <a:lvl1pPr algn="ctr">
            <a:defRPr sz="2400"/>
          </a:lvl1pPr>
          <a:lvl2pPr marL="171450" indent="-171450" algn="ctr">
            <a:defRPr sz="1800"/>
          </a:lvl2pPr>
          <a:lvl3pPr marL="342900" indent="-171450" algn="ctr">
            <a:defRPr sz="1800"/>
          </a:lvl3pPr>
          <a:lvl4pPr marL="514350" indent="-171450" algn="ctr">
            <a:defRPr sz="1800"/>
          </a:lvl4pPr>
          <a:lvl5pPr marL="685800" indent="-171450" algn="ctr">
            <a:defRPr sz="1800"/>
          </a:lvl5pPr>
          <a:lvl6pPr marL="857250" indent="-171450" algn="ctr">
            <a:defRPr sz="1800"/>
          </a:lvl6pPr>
          <a:lvl7pPr marL="1028700" indent="-171450" algn="ctr">
            <a:defRPr sz="1800"/>
          </a:lvl7pPr>
          <a:lvl8pPr marL="1200150" indent="-171450" algn="ctr">
            <a:defRPr sz="1800"/>
          </a:lvl8pPr>
          <a:lvl9pPr marL="1371600" indent="-171450" algn="ctr">
            <a:defRPr sz="1800"/>
          </a:lvl9pPr>
        </a:lstStyle>
        <a:p>
          <a:pPr lvl="0">
            <a:lnSpc>
              <a:spcPct val="100000"/>
            </a:lnSpc>
            <a:spcBef>
              <a:spcPct val="0"/>
            </a:spcBef>
            <a:spcAft>
              <a:spcPct val="35000"/>
            </a:spcAft>
          </a:pPr>
          <a:r>
            <a:rPr lang="zh-CN" b="1">
              <a:latin typeface="Times New Roman" panose="02020603050405020304" pitchFamily="18" charset="0"/>
              <a:ea typeface="黑体" panose="02010609060101010101" pitchFamily="49" charset="-122"/>
              <a:cs typeface="Times New Roman" panose="02020603050405020304" pitchFamily="18" charset="0"/>
            </a:rPr>
            <a:t>单键</a:t>
          </a:r>
        </a:p>
      </dsp:txBody>
      <dsp:txXfrm>
        <a:off x="4678757" y="0"/>
        <a:ext cx="1664807" cy="541387"/>
      </dsp:txXfrm>
    </dsp:sp>
    <dsp:sp modelId="{4F08D74E-D470-480F-8479-87EB73609FD4}">
      <dsp:nvSpPr>
        <dsp:cNvPr id="20" name="任意多边形 19"/>
        <dsp:cNvSpPr/>
      </dsp:nvSpPr>
      <dsp:spPr bwMode="white">
        <a:xfrm>
          <a:off x="4026448" y="423062"/>
          <a:ext cx="635698" cy="28045"/>
        </a:xfrm>
        <a:custGeom>
          <a:avLst/>
          <a:gdLst/>
          <a:ahLst/>
          <a:cxnLst/>
          <a:pathLst>
            <a:path w="1001" h="44">
              <a:moveTo>
                <a:pt x="1" y="-11"/>
              </a:moveTo>
              <a:lnTo>
                <a:pt x="1000" y="55"/>
              </a:lnTo>
            </a:path>
          </a:pathLst>
        </a:custGeom>
        <a:ln w="12700" cap="flat" cmpd="sng" algn="ctr">
          <a:solidFill>
            <a:srgbClr val="30C0B4">
              <a:hueOff val="0"/>
              <a:satOff val="0"/>
              <a:lumOff val="0"/>
              <a:alphaOff val="0"/>
            </a:srgbClr>
          </a:solidFill>
          <a:prstDash val="solid"/>
          <a:miter lim="800000"/>
        </a:ln>
      </dsp:spPr>
      <dsp:style>
        <a:lnRef idx="2">
          <a:srgbClr val="30C0B4"/>
        </a:lnRef>
        <a:fillRef idx="0">
          <a:srgbClr val="EE822F">
            <a:tint val="70000"/>
          </a:srgbClr>
        </a:fillRef>
        <a:effectRef idx="0">
          <a:scrgbClr r="0" g="0" b="0"/>
        </a:effectRef>
        <a:fontRef idx="minor"/>
      </dsp:style>
      <dsp:txBody>
        <a:bodyPr lIns="12700" tIns="0" rIns="12700" bIns="0" anchor="ctr"/>
        <a:lstStyle>
          <a:lvl1pPr algn="ctr">
            <a:defRPr sz="500"/>
          </a:lvl1pPr>
          <a:lvl2pPr marL="57150" indent="-57150" algn="ctr">
            <a:defRPr sz="400"/>
          </a:lvl2pPr>
          <a:lvl3pPr marL="114300" indent="-57150" algn="ctr">
            <a:defRPr sz="400"/>
          </a:lvl3pPr>
          <a:lvl4pPr marL="171450" indent="-57150" algn="ctr">
            <a:defRPr sz="400"/>
          </a:lvl4pPr>
          <a:lvl5pPr marL="228600" indent="-57150" algn="ctr">
            <a:defRPr sz="400"/>
          </a:lvl5pPr>
          <a:lvl6pPr marL="285750" indent="-57150" algn="ctr">
            <a:defRPr sz="400"/>
          </a:lvl6pPr>
          <a:lvl7pPr marL="342900" indent="-57150" algn="ctr">
            <a:defRPr sz="400"/>
          </a:lvl7pPr>
          <a:lvl8pPr marL="400050" indent="-57150" algn="ctr">
            <a:defRPr sz="400"/>
          </a:lvl8pPr>
          <a:lvl9pPr marL="457200" indent="-57150" algn="ctr">
            <a:defRPr sz="400"/>
          </a:lvl9pPr>
        </a:lstStyle>
        <a:p>
          <a:pPr lvl="0">
            <a:lnSpc>
              <a:spcPct val="100000"/>
            </a:lnSpc>
            <a:spcBef>
              <a:spcPct val="0"/>
            </a:spcBef>
            <a:spcAft>
              <a:spcPct val="35000"/>
            </a:spcAft>
          </a:pPr>
        </a:p>
      </dsp:txBody>
      <dsp:txXfrm>
        <a:off x="4026448" y="423062"/>
        <a:ext cx="635698" cy="28045"/>
      </dsp:txXfrm>
    </dsp:sp>
    <dsp:sp modelId="{18D64C62-BF48-4DF8-B81B-BD53D4B13D6D}">
      <dsp:nvSpPr>
        <dsp:cNvPr id="21" name="圆角矩形 20"/>
        <dsp:cNvSpPr/>
      </dsp:nvSpPr>
      <dsp:spPr bwMode="white">
        <a:xfrm>
          <a:off x="4661459" y="197404"/>
          <a:ext cx="1664807" cy="521126"/>
        </a:xfrm>
        <a:prstGeom prst="roundRect">
          <a:avLst>
            <a:gd name="adj" fmla="val 10000"/>
          </a:avLst>
        </a:prstGeom>
        <a:solidFill>
          <a:srgbClr val="30C0B4">
            <a:hueOff val="0"/>
            <a:satOff val="0"/>
            <a:lumOff val="0"/>
            <a:alphaOff val="0"/>
          </a:srgbClr>
        </a:solidFill>
        <a:ln w="12700" cap="flat" cmpd="sng" algn="ctr">
          <a:solidFill>
            <a:sysClr val="window" lastClr="FFFFFF">
              <a:hueOff val="0"/>
              <a:satOff val="0"/>
              <a:lumOff val="0"/>
              <a:alphaOff val="0"/>
            </a:sysClr>
          </a:solidFill>
          <a:prstDash val="solid"/>
          <a:miter lim="800000"/>
        </a:ln>
      </dsp:spPr>
      <dsp:style>
        <a:lnRef idx="2">
          <a:sysClr val="window" lastClr="FFFFFF"/>
        </a:lnRef>
        <a:fillRef idx="1">
          <a:srgbClr val="30C0B4">
            <a:hueOff val="0"/>
            <a:satOff val="0"/>
            <a:lumOff val="0"/>
            <a:alpha val="100000"/>
          </a:srgbClr>
        </a:fillRef>
        <a:effectRef idx="0">
          <a:scrgbClr r="0" g="0" b="0"/>
        </a:effectRef>
        <a:fontRef idx="minor">
          <a:sysClr val="window" lastClr="FFFFFF"/>
        </a:fontRef>
      </dsp:style>
      <dsp:txBody>
        <a:bodyPr vert="horz" wrap="square" lIns="15240" tIns="15240" rIns="15240" bIns="15240" anchor="ctr"/>
        <a:lstStyle>
          <a:lvl1pPr algn="ctr">
            <a:defRPr sz="2400"/>
          </a:lvl1pPr>
          <a:lvl2pPr marL="171450" indent="-171450" algn="ctr">
            <a:defRPr sz="1800"/>
          </a:lvl2pPr>
          <a:lvl3pPr marL="342900" indent="-171450" algn="ctr">
            <a:defRPr sz="1800"/>
          </a:lvl3pPr>
          <a:lvl4pPr marL="514350" indent="-171450" algn="ctr">
            <a:defRPr sz="1800"/>
          </a:lvl4pPr>
          <a:lvl5pPr marL="685800" indent="-171450" algn="ctr">
            <a:defRPr sz="1800"/>
          </a:lvl5pPr>
          <a:lvl6pPr marL="857250" indent="-171450" algn="ctr">
            <a:defRPr sz="1800"/>
          </a:lvl6pPr>
          <a:lvl7pPr marL="1028700" indent="-171450" algn="ctr">
            <a:defRPr sz="1800"/>
          </a:lvl7pPr>
          <a:lvl8pPr marL="1200150" indent="-171450" algn="ctr">
            <a:defRPr sz="1800"/>
          </a:lvl8pPr>
          <a:lvl9pPr marL="1371600" indent="-171450" algn="ctr">
            <a:defRPr sz="1800"/>
          </a:lvl9pPr>
        </a:lstStyle>
        <a:p>
          <a:pPr lvl="0">
            <a:lnSpc>
              <a:spcPct val="100000"/>
            </a:lnSpc>
            <a:spcBef>
              <a:spcPct val="0"/>
            </a:spcBef>
            <a:spcAft>
              <a:spcPct val="35000"/>
            </a:spcAft>
          </a:pPr>
          <a:r>
            <a:rPr lang="zh-CN" altLang="en-US" sz="2400" b="1">
              <a:latin typeface="Times New Roman" panose="02020603050405020304" pitchFamily="18" charset="0"/>
              <a:ea typeface="黑体" panose="02010609060101010101" pitchFamily="49" charset="-122"/>
              <a:cs typeface="Times New Roman" panose="02020603050405020304" pitchFamily="18" charset="0"/>
            </a:rPr>
            <a:t>双键</a:t>
          </a:r>
        </a:p>
      </dsp:txBody>
      <dsp:txXfrm>
        <a:off x="4661459" y="197404"/>
        <a:ext cx="1664807" cy="521126"/>
      </dsp:txXfrm>
    </dsp:sp>
    <dsp:sp modelId="{02CE3BF0-7C9B-4DA9-91F2-D97080E969F3}">
      <dsp:nvSpPr>
        <dsp:cNvPr id="22" name="任意多边形 21"/>
        <dsp:cNvSpPr/>
      </dsp:nvSpPr>
      <dsp:spPr bwMode="white">
        <a:xfrm>
          <a:off x="3906227" y="704360"/>
          <a:ext cx="876140" cy="28045"/>
        </a:xfrm>
        <a:custGeom>
          <a:avLst/>
          <a:gdLst/>
          <a:ahLst/>
          <a:cxnLst/>
          <a:pathLst>
            <a:path w="1380" h="44">
              <a:moveTo>
                <a:pt x="190" y="-454"/>
              </a:moveTo>
              <a:lnTo>
                <a:pt x="1189" y="498"/>
              </a:lnTo>
            </a:path>
          </a:pathLst>
        </a:custGeom>
        <a:ln w="12700" cap="flat" cmpd="sng" algn="ctr">
          <a:solidFill>
            <a:srgbClr val="30C0B4">
              <a:hueOff val="0"/>
              <a:satOff val="0"/>
              <a:lumOff val="0"/>
              <a:alphaOff val="0"/>
            </a:srgbClr>
          </a:solidFill>
          <a:prstDash val="solid"/>
          <a:miter lim="800000"/>
        </a:ln>
      </dsp:spPr>
      <dsp:style>
        <a:lnRef idx="2">
          <a:srgbClr val="30C0B4"/>
        </a:lnRef>
        <a:fillRef idx="0">
          <a:srgbClr val="EE822F">
            <a:tint val="70000"/>
          </a:srgbClr>
        </a:fillRef>
        <a:effectRef idx="0">
          <a:scrgbClr r="0" g="0" b="0"/>
        </a:effectRef>
        <a:fontRef idx="minor"/>
      </dsp:style>
      <dsp:txBody>
        <a:bodyPr lIns="12700" tIns="0" rIns="12700" bIns="0" anchor="ctr"/>
        <a:lstStyle>
          <a:lvl1pPr algn="ctr">
            <a:defRPr sz="500"/>
          </a:lvl1pPr>
          <a:lvl2pPr marL="57150" indent="-57150" algn="ctr">
            <a:defRPr sz="400"/>
          </a:lvl2pPr>
          <a:lvl3pPr marL="114300" indent="-57150" algn="ctr">
            <a:defRPr sz="400"/>
          </a:lvl3pPr>
          <a:lvl4pPr marL="171450" indent="-57150" algn="ctr">
            <a:defRPr sz="400"/>
          </a:lvl4pPr>
          <a:lvl5pPr marL="228600" indent="-57150" algn="ctr">
            <a:defRPr sz="400"/>
          </a:lvl5pPr>
          <a:lvl6pPr marL="285750" indent="-57150" algn="ctr">
            <a:defRPr sz="400"/>
          </a:lvl6pPr>
          <a:lvl7pPr marL="342900" indent="-57150" algn="ctr">
            <a:defRPr sz="400"/>
          </a:lvl7pPr>
          <a:lvl8pPr marL="400050" indent="-57150" algn="ctr">
            <a:defRPr sz="400"/>
          </a:lvl8pPr>
          <a:lvl9pPr marL="457200" indent="-57150" algn="ctr">
            <a:defRPr sz="400"/>
          </a:lvl9pPr>
        </a:lstStyle>
        <a:p>
          <a:pPr lvl="0">
            <a:lnSpc>
              <a:spcPct val="100000"/>
            </a:lnSpc>
            <a:spcBef>
              <a:spcPct val="0"/>
            </a:spcBef>
            <a:spcAft>
              <a:spcPct val="35000"/>
            </a:spcAft>
          </a:pPr>
        </a:p>
      </dsp:txBody>
      <dsp:txXfrm>
        <a:off x="3906227" y="704360"/>
        <a:ext cx="876140" cy="28045"/>
      </dsp:txXfrm>
    </dsp:sp>
    <dsp:sp modelId="{DF0516F3-D8A6-466B-BB8D-ADCFE5391424}">
      <dsp:nvSpPr>
        <dsp:cNvPr id="23" name="圆角矩形 22"/>
        <dsp:cNvSpPr/>
      </dsp:nvSpPr>
      <dsp:spPr bwMode="white">
        <a:xfrm>
          <a:off x="4661459" y="756813"/>
          <a:ext cx="1664807" cy="527502"/>
        </a:xfrm>
        <a:prstGeom prst="roundRect">
          <a:avLst>
            <a:gd name="adj" fmla="val 10000"/>
          </a:avLst>
        </a:prstGeom>
        <a:solidFill>
          <a:srgbClr val="30C0B4">
            <a:hueOff val="0"/>
            <a:satOff val="0"/>
            <a:lumOff val="0"/>
            <a:alphaOff val="0"/>
          </a:srgbClr>
        </a:solidFill>
        <a:ln w="12700" cap="flat" cmpd="sng" algn="ctr">
          <a:solidFill>
            <a:sysClr val="window" lastClr="FFFFFF">
              <a:hueOff val="0"/>
              <a:satOff val="0"/>
              <a:lumOff val="0"/>
              <a:alphaOff val="0"/>
            </a:sysClr>
          </a:solidFill>
          <a:prstDash val="solid"/>
          <a:miter lim="800000"/>
        </a:ln>
      </dsp:spPr>
      <dsp:style>
        <a:lnRef idx="2">
          <a:sysClr val="window" lastClr="FFFFFF"/>
        </a:lnRef>
        <a:fillRef idx="1">
          <a:srgbClr val="30C0B4">
            <a:hueOff val="0"/>
            <a:satOff val="0"/>
            <a:lumOff val="0"/>
            <a:alpha val="100000"/>
          </a:srgbClr>
        </a:fillRef>
        <a:effectRef idx="0">
          <a:scrgbClr r="0" g="0" b="0"/>
        </a:effectRef>
        <a:fontRef idx="minor">
          <a:sysClr val="window" lastClr="FFFFFF"/>
        </a:fontRef>
      </dsp:style>
      <dsp:txBody>
        <a:bodyPr vert="horz" wrap="square" lIns="15240" tIns="15240" rIns="15240" bIns="15240" anchor="ctr"/>
        <a:lstStyle>
          <a:lvl1pPr algn="ctr">
            <a:defRPr sz="2400"/>
          </a:lvl1pPr>
          <a:lvl2pPr marL="171450" indent="-171450" algn="ctr">
            <a:defRPr sz="1800"/>
          </a:lvl2pPr>
          <a:lvl3pPr marL="342900" indent="-171450" algn="ctr">
            <a:defRPr sz="1800"/>
          </a:lvl3pPr>
          <a:lvl4pPr marL="514350" indent="-171450" algn="ctr">
            <a:defRPr sz="1800"/>
          </a:lvl4pPr>
          <a:lvl5pPr marL="685800" indent="-171450" algn="ctr">
            <a:defRPr sz="1800"/>
          </a:lvl5pPr>
          <a:lvl6pPr marL="857250" indent="-171450" algn="ctr">
            <a:defRPr sz="1800"/>
          </a:lvl6pPr>
          <a:lvl7pPr marL="1028700" indent="-171450" algn="ctr">
            <a:defRPr sz="1800"/>
          </a:lvl7pPr>
          <a:lvl8pPr marL="1200150" indent="-171450" algn="ctr">
            <a:defRPr sz="1800"/>
          </a:lvl8pPr>
          <a:lvl9pPr marL="1371600" indent="-171450" algn="ctr">
            <a:defRPr sz="1800"/>
          </a:lvl9pPr>
        </a:lstStyle>
        <a:p>
          <a:pPr lvl="0">
            <a:lnSpc>
              <a:spcPct val="100000"/>
            </a:lnSpc>
            <a:spcBef>
              <a:spcPct val="0"/>
            </a:spcBef>
            <a:spcAft>
              <a:spcPct val="35000"/>
            </a:spcAft>
          </a:pPr>
          <a:r>
            <a:rPr lang="zh-CN" altLang="en-US" sz="2400" b="1">
              <a:latin typeface="Times New Roman" panose="02020603050405020304" pitchFamily="18" charset="0"/>
              <a:ea typeface="黑体" panose="02010609060101010101" pitchFamily="49" charset="-122"/>
              <a:cs typeface="Times New Roman" panose="02020603050405020304" pitchFamily="18" charset="0"/>
            </a:rPr>
            <a:t>三键</a:t>
          </a:r>
        </a:p>
      </dsp:txBody>
      <dsp:txXfrm>
        <a:off x="4661459" y="756813"/>
        <a:ext cx="1664807" cy="527502"/>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1">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rSet qsTypeId="urn:microsoft.com/office/officeart/2005/8/quickstyle/simple5"/>
        </dgm:pt>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rSet csTypeId="urn:microsoft.com/office/officeart/2005/8/colors/accent6_5"/>
        </dgm:pt>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endSty" val="noArr"/>
                        <dgm:param type="begPts" val="midR"/>
                        <dgm:param type="endPts" val="midL"/>
                      </dgm:alg>
                    </dgm:if>
                    <dgm:else name="Name14">
                      <dgm:alg type="conn">
                        <dgm:param type="dim" val="1D"/>
                        <dgm:param type="endSty" val="noArr"/>
                        <dgm:param type="begPts" val="midL"/>
                        <dgm:param type="endPts" val="mid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fact="0.25"/>
                      <dgm:rule type="w" fact="0.8"/>
                      <dgm:rule type="primFontSz" val="5"/>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ysClr val="window" lastClr="FFFFFF"/>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ysClr val="window" lastClr="FFFFFF"/>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ysClr val="window" lastClr="FFFFFF"/>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ysClr val="window" lastClr="FFFFFF"/>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ysClr val="window" lastClr="FFFFFF"/>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ysClr val="window" lastClr="FFFFFF"/>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ysClr val="window" lastClr="FFFFFF"/>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ysClr val="window" lastClr="FFFFFF"/>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ysClr val="window" lastClr="FFFFFF"/>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ysClr val="window" lastClr="FFFFFF"/>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ysClr val="window" lastClr="FFFFFF"/>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ysClr val="window" lastClr="FFFFFF"/>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ysClr val="window" lastClr="FFFFFF"/>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ysClr val="window" lastClr="FFFFFF"/>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ysClr val="window" lastClr="FFFFFF"/>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ysClr val="window" lastClr="FFFFFF"/>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ysClr val="window" lastClr="FFFFFF"/>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ysClr val="window" lastClr="FFFFFF"/>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ysClr val="window" lastClr="FFFFFF"/>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ysClr val="windowText" lastClr="000000"/>
      </a:fontRef>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7.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image" Target="../media/image29.e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32.wmf"/><Relationship Id="rId1" Type="http://schemas.openxmlformats.org/officeDocument/2006/relationships/image" Target="../media/image31.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3.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41.pn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45.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47.png"/></Relationships>
</file>

<file path=ppt/drawings/_rels/vmlDrawing8.vml.rels><?xml version="1.0" encoding="UTF-8" standalone="yes"?>
<Relationships xmlns="http://schemas.openxmlformats.org/package/2006/relationships"><Relationship Id="rId1" Type="http://schemas.openxmlformats.org/officeDocument/2006/relationships/image" Target="../media/image48.png"/></Relationships>
</file>

<file path=ppt/drawings/_rels/vmlDrawing9.vml.rels><?xml version="1.0" encoding="UTF-8" standalone="yes"?>
<Relationships xmlns="http://schemas.openxmlformats.org/package/2006/relationships"><Relationship Id="rId4" Type="http://schemas.openxmlformats.org/officeDocument/2006/relationships/image" Target="../media/image53.wmf"/><Relationship Id="rId3" Type="http://schemas.openxmlformats.org/officeDocument/2006/relationships/image" Target="../media/image52.wmf"/><Relationship Id="rId2" Type="http://schemas.openxmlformats.org/officeDocument/2006/relationships/image" Target="../media/image51.wmf"/><Relationship Id="rId1" Type="http://schemas.openxmlformats.org/officeDocument/2006/relationships/image" Target="../media/image50.wmf"/></Relationships>
</file>

<file path=ppt/handoutMasters/_rels/handoutMaster1.xml.rels><?xml version="1.0" encoding="UTF-8" standalone="yes"?>
<Relationships xmlns="http://schemas.openxmlformats.org/package/2006/relationships"><Relationship Id="rId5" Type="http://schemas.openxmlformats.org/officeDocument/2006/relationships/theme" Target="../theme/theme3.xml"/><Relationship Id="rId4" Type="http://schemas.openxmlformats.org/officeDocument/2006/relationships/tags" Target="../tags/tag588.xml"/><Relationship Id="rId3" Type="http://schemas.openxmlformats.org/officeDocument/2006/relationships/tags" Target="../tags/tag587.xml"/><Relationship Id="rId2" Type="http://schemas.openxmlformats.org/officeDocument/2006/relationships/tags" Target="../tags/tag586.xml"/><Relationship Id="rId1" Type="http://schemas.openxmlformats.org/officeDocument/2006/relationships/tags" Target="../tags/tag58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custDataLst>
              <p:tags r:id="rId1"/>
            </p:custDataLst>
          </p:nvPr>
        </p:nvSpPr>
        <p:spPr>
          <a:xfrm>
            <a:off x="0" y="0"/>
            <a:ext cx="2971800" cy="458788"/>
          </a:xfrm>
          <a:prstGeom prst="rect">
            <a:avLst/>
          </a:prstGeom>
        </p:spPr>
        <p:txBody>
          <a:bodyPr vert="horz" lIns="91440" tIns="45720" rIns="91440" bIns="45720" rtlCol="0"/>
          <a:lstStyle>
            <a:lvl1pPr algn="l">
              <a:defRPr sz="1200"/>
            </a:lvl1pPr>
          </a:lstStyle>
          <a:p>
            <a:endParaRPr lang="zh-CN" altLang="en-US">
              <a:latin typeface="汉仪旗黑-55简" panose="00020600040101010101" charset="-128"/>
              <a:ea typeface="汉仪旗黑-55简" panose="00020600040101010101" charset="-128"/>
              <a:cs typeface="汉仪旗黑-55简" panose="00020600040101010101" charset="-128"/>
            </a:endParaRPr>
          </a:p>
        </p:txBody>
      </p:sp>
      <p:sp>
        <p:nvSpPr>
          <p:cNvPr id="3" name="日期占位符 2"/>
          <p:cNvSpPr>
            <a:spLocks noGrp="1"/>
          </p:cNvSpPr>
          <p:nvPr>
            <p:ph type="dt" sz="quarter" idx="1"/>
            <p:custDataLst>
              <p:tags r:id="rId2"/>
            </p:custDataLst>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latin typeface="汉仪旗黑-55简" panose="00020600040101010101" charset="-128"/>
              </a:rPr>
            </a:fld>
            <a:endParaRPr lang="zh-CN" altLang="en-US">
              <a:latin typeface="汉仪旗黑-55简" panose="00020600040101010101" charset="-128"/>
            </a:endParaRPr>
          </a:p>
        </p:txBody>
      </p:sp>
      <p:sp>
        <p:nvSpPr>
          <p:cNvPr id="4" name="页脚占位符 3"/>
          <p:cNvSpPr>
            <a:spLocks noGrp="1"/>
          </p:cNvSpPr>
          <p:nvPr>
            <p:ph type="ftr" sz="quarter" idx="2"/>
            <p:custDataLst>
              <p:tags r:id="rId3"/>
            </p:custDataLst>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latin typeface="汉仪旗黑-55简" panose="00020600040101010101" charset="-128"/>
              <a:ea typeface="汉仪旗黑-55简" panose="00020600040101010101" charset="-128"/>
              <a:cs typeface="汉仪旗黑-55简" panose="00020600040101010101" charset="-128"/>
            </a:endParaRPr>
          </a:p>
        </p:txBody>
      </p:sp>
      <p:sp>
        <p:nvSpPr>
          <p:cNvPr id="5" name="灯片编号占位符 4"/>
          <p:cNvSpPr>
            <a:spLocks noGrp="1"/>
          </p:cNvSpPr>
          <p:nvPr>
            <p:ph type="sldNum" sz="quarter" idx="3"/>
            <p:custDataLst>
              <p:tags r:id="rId4"/>
            </p:custDataLst>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latin typeface="汉仪旗黑-55简" panose="00020600040101010101" charset="-128"/>
              </a:rPr>
            </a:fld>
            <a:endParaRPr lang="zh-CN" altLang="en-US">
              <a:latin typeface="汉仪旗黑-55简" panose="00020600040101010101" charset="-128"/>
            </a:endParaRP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7" Type="http://schemas.openxmlformats.org/officeDocument/2006/relationships/theme" Target="../theme/theme2.xml"/><Relationship Id="rId6" Type="http://schemas.openxmlformats.org/officeDocument/2006/relationships/tags" Target="../tags/tag584.xml"/><Relationship Id="rId5" Type="http://schemas.openxmlformats.org/officeDocument/2006/relationships/tags" Target="../tags/tag583.xml"/><Relationship Id="rId4" Type="http://schemas.openxmlformats.org/officeDocument/2006/relationships/tags" Target="../tags/tag582.xml"/><Relationship Id="rId3" Type="http://schemas.openxmlformats.org/officeDocument/2006/relationships/tags" Target="../tags/tag581.xml"/><Relationship Id="rId2" Type="http://schemas.openxmlformats.org/officeDocument/2006/relationships/tags" Target="../tags/tag580.xml"/><Relationship Id="rId1" Type="http://schemas.openxmlformats.org/officeDocument/2006/relationships/tags" Target="../tags/tag57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custDataLst>
              <p:tags r:id="rId1"/>
            </p:custDataLst>
          </p:nvPr>
        </p:nvSpPr>
        <p:spPr>
          <a:xfrm>
            <a:off x="0" y="0"/>
            <a:ext cx="2971800" cy="458788"/>
          </a:xfrm>
          <a:prstGeom prst="rect">
            <a:avLst/>
          </a:prstGeom>
        </p:spPr>
        <p:txBody>
          <a:bodyPr vert="horz" lIns="91440" tIns="45720" rIns="91440" bIns="45720" rtlCol="0"/>
          <a:lstStyle>
            <a:lvl1pPr algn="l">
              <a:defRPr sz="1200">
                <a:latin typeface="汉仪旗黑-55简" panose="00020600040101010101" charset="-128"/>
                <a:ea typeface="汉仪旗黑-55简" panose="00020600040101010101" charset="-128"/>
                <a:cs typeface="汉仪旗黑-55简" panose="00020600040101010101" charset="-128"/>
              </a:defRPr>
            </a:lvl1pPr>
          </a:lstStyle>
          <a:p>
            <a:endParaRPr lang="zh-CN" altLang="en-US"/>
          </a:p>
        </p:txBody>
      </p:sp>
      <p:sp>
        <p:nvSpPr>
          <p:cNvPr id="3" name="日期占位符 2"/>
          <p:cNvSpPr>
            <a:spLocks noGrp="1"/>
          </p:cNvSpPr>
          <p:nvPr>
            <p:ph type="dt" idx="1"/>
            <p:custDataLst>
              <p:tags r:id="rId2"/>
            </p:custDataLst>
          </p:nvPr>
        </p:nvSpPr>
        <p:spPr>
          <a:xfrm>
            <a:off x="3884613" y="0"/>
            <a:ext cx="2971800" cy="458788"/>
          </a:xfrm>
          <a:prstGeom prst="rect">
            <a:avLst/>
          </a:prstGeom>
        </p:spPr>
        <p:txBody>
          <a:bodyPr vert="horz" lIns="91440" tIns="45720" rIns="91440" bIns="45720" rtlCol="0"/>
          <a:lstStyle>
            <a:lvl1pPr algn="r">
              <a:defRPr sz="1200">
                <a:latin typeface="汉仪旗黑-55简" panose="00020600040101010101" charset="-128"/>
                <a:ea typeface="汉仪旗黑-55简" panose="00020600040101010101" charset="-128"/>
                <a:cs typeface="汉仪旗黑-55简" panose="00020600040101010101" charset="-128"/>
              </a:defRPr>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custDataLst>
              <p:tags r:id="rId3"/>
            </p:custDataLst>
          </p:nvPr>
        </p:nvSpPr>
        <p:spPr>
          <a:xfrm>
            <a:off x="685800" y="1143000"/>
            <a:ext cx="5486400" cy="3086100"/>
          </a:xfrm>
          <a:prstGeom prst="rect">
            <a:avLst/>
          </a:prstGeom>
          <a:noFill/>
          <a:ln w="12700">
            <a:solidFill>
              <a:prstClr val="black"/>
            </a:solidFill>
          </a:ln>
        </p:spPr>
      </p:sp>
      <p:sp>
        <p:nvSpPr>
          <p:cNvPr id="5" name="备注占位符 4"/>
          <p:cNvSpPr>
            <a:spLocks noGrp="1"/>
          </p:cNvSpPr>
          <p:nvPr>
            <p:ph type="body" sz="quarter" idx="3"/>
            <p:custDataLst>
              <p:tags r:id="rId4"/>
            </p:custDataLst>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custDataLst>
              <p:tags r:id="rId5"/>
            </p:custDataLst>
          </p:nvPr>
        </p:nvSpPr>
        <p:spPr>
          <a:xfrm>
            <a:off x="0" y="8685213"/>
            <a:ext cx="2971800" cy="458787"/>
          </a:xfrm>
          <a:prstGeom prst="rect">
            <a:avLst/>
          </a:prstGeom>
        </p:spPr>
        <p:txBody>
          <a:bodyPr vert="horz" lIns="91440" tIns="45720" rIns="91440" bIns="45720" rtlCol="0" anchor="b"/>
          <a:lstStyle>
            <a:lvl1pPr algn="l">
              <a:defRPr sz="1200">
                <a:latin typeface="汉仪旗黑-55简" panose="00020600040101010101" charset="-128"/>
                <a:ea typeface="汉仪旗黑-55简" panose="00020600040101010101" charset="-128"/>
                <a:cs typeface="汉仪旗黑-55简" panose="00020600040101010101" charset="-128"/>
              </a:defRPr>
            </a:lvl1pPr>
          </a:lstStyle>
          <a:p>
            <a:endParaRPr lang="zh-CN" altLang="en-US"/>
          </a:p>
        </p:txBody>
      </p:sp>
      <p:sp>
        <p:nvSpPr>
          <p:cNvPr id="7" name="灯片编号占位符 6"/>
          <p:cNvSpPr>
            <a:spLocks noGrp="1"/>
          </p:cNvSpPr>
          <p:nvPr>
            <p:ph type="sldNum" sz="quarter" idx="5"/>
            <p:custDataLst>
              <p:tags r:id="rId6"/>
            </p:custDataLst>
          </p:nvPr>
        </p:nvSpPr>
        <p:spPr>
          <a:xfrm>
            <a:off x="3884613" y="8685213"/>
            <a:ext cx="2971800" cy="458787"/>
          </a:xfrm>
          <a:prstGeom prst="rect">
            <a:avLst/>
          </a:prstGeom>
        </p:spPr>
        <p:txBody>
          <a:bodyPr vert="horz" lIns="91440" tIns="45720" rIns="91440" bIns="45720" rtlCol="0" anchor="b"/>
          <a:lstStyle>
            <a:lvl1pPr algn="r">
              <a:defRPr sz="1200">
                <a:latin typeface="汉仪旗黑-55简" panose="00020600040101010101" charset="-128"/>
                <a:ea typeface="汉仪旗黑-55简" panose="00020600040101010101" charset="-128"/>
                <a:cs typeface="汉仪旗黑-55简" panose="00020600040101010101" charset="-128"/>
              </a:defRPr>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汉仪旗黑-55简" panose="00020600040101010101" charset="-128"/>
        <a:ea typeface="汉仪旗黑-55简" panose="00020600040101010101" charset="-128"/>
        <a:cs typeface="汉仪旗黑-55简" panose="00020600040101010101" charset="-128"/>
      </a:defRPr>
    </a:lvl1pPr>
    <a:lvl2pPr marL="457200" algn="l" defTabSz="914400" rtl="0" eaLnBrk="1" latinLnBrk="0" hangingPunct="1">
      <a:defRPr sz="1200" kern="1200">
        <a:solidFill>
          <a:schemeClr val="tx1"/>
        </a:solidFill>
        <a:latin typeface="汉仪旗黑-55简" panose="00020600040101010101" charset="-128"/>
        <a:ea typeface="汉仪旗黑-55简" panose="00020600040101010101" charset="-128"/>
        <a:cs typeface="汉仪旗黑-55简" panose="00020600040101010101" charset="-128"/>
      </a:defRPr>
    </a:lvl2pPr>
    <a:lvl3pPr marL="914400" algn="l" defTabSz="914400" rtl="0" eaLnBrk="1" latinLnBrk="0" hangingPunct="1">
      <a:defRPr sz="1200" kern="1200">
        <a:solidFill>
          <a:schemeClr val="tx1"/>
        </a:solidFill>
        <a:latin typeface="汉仪旗黑-55简" panose="00020600040101010101" charset="-128"/>
        <a:ea typeface="汉仪旗黑-55简" panose="00020600040101010101" charset="-128"/>
        <a:cs typeface="汉仪旗黑-55简" panose="00020600040101010101" charset="-128"/>
      </a:defRPr>
    </a:lvl3pPr>
    <a:lvl4pPr marL="1371600" algn="l" defTabSz="914400" rtl="0" eaLnBrk="1" latinLnBrk="0" hangingPunct="1">
      <a:defRPr sz="1200" kern="1200">
        <a:solidFill>
          <a:schemeClr val="tx1"/>
        </a:solidFill>
        <a:latin typeface="汉仪旗黑-55简" panose="00020600040101010101" charset="-128"/>
        <a:ea typeface="汉仪旗黑-55简" panose="00020600040101010101" charset="-128"/>
        <a:cs typeface="汉仪旗黑-55简" panose="00020600040101010101" charset="-128"/>
      </a:defRPr>
    </a:lvl4pPr>
    <a:lvl5pPr marL="1828800" algn="l" defTabSz="914400" rtl="0" eaLnBrk="1" latinLnBrk="0" hangingPunct="1">
      <a:defRPr sz="1200" kern="1200">
        <a:solidFill>
          <a:schemeClr val="tx1"/>
        </a:solidFill>
        <a:latin typeface="汉仪旗黑-55简" panose="00020600040101010101" charset="-128"/>
        <a:ea typeface="汉仪旗黑-55简" panose="00020600040101010101" charset="-128"/>
        <a:cs typeface="汉仪旗黑-55简" panose="00020600040101010101" charset="-128"/>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5" Type="http://schemas.openxmlformats.org/officeDocument/2006/relationships/tags" Target="../tags/tag126.xml"/><Relationship Id="rId4" Type="http://schemas.openxmlformats.org/officeDocument/2006/relationships/tags" Target="../tags/tag125.xml"/><Relationship Id="rId3" Type="http://schemas.openxmlformats.org/officeDocument/2006/relationships/tags" Target="../tags/tag124.xml"/><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5" Type="http://schemas.openxmlformats.org/officeDocument/2006/relationships/tags" Target="../tags/tag427.xml"/><Relationship Id="rId4" Type="http://schemas.openxmlformats.org/officeDocument/2006/relationships/tags" Target="../tags/tag426.xml"/><Relationship Id="rId3" Type="http://schemas.openxmlformats.org/officeDocument/2006/relationships/tags" Target="../tags/tag425.xml"/><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1.xml.rels><?xml version="1.0" encoding="UTF-8" standalone="yes"?>
<Relationships xmlns="http://schemas.openxmlformats.org/package/2006/relationships"><Relationship Id="rId4" Type="http://schemas.openxmlformats.org/officeDocument/2006/relationships/tags" Target="../tags/tag468.xml"/><Relationship Id="rId3" Type="http://schemas.openxmlformats.org/officeDocument/2006/relationships/tags" Target="../tags/tag467.xml"/><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2.xml.rels><?xml version="1.0" encoding="UTF-8" standalone="yes"?>
<Relationships xmlns="http://schemas.openxmlformats.org/package/2006/relationships"><Relationship Id="rId4" Type="http://schemas.openxmlformats.org/officeDocument/2006/relationships/tags" Target="../tags/tag505.xml"/><Relationship Id="rId3" Type="http://schemas.openxmlformats.org/officeDocument/2006/relationships/tags" Target="../tags/tag504.xml"/><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13.xml.rels><?xml version="1.0" encoding="UTF-8" standalone="yes"?>
<Relationships xmlns="http://schemas.openxmlformats.org/package/2006/relationships"><Relationship Id="rId5" Type="http://schemas.openxmlformats.org/officeDocument/2006/relationships/tags" Target="../tags/tag561.xml"/><Relationship Id="rId4" Type="http://schemas.openxmlformats.org/officeDocument/2006/relationships/tags" Target="../tags/tag560.xml"/><Relationship Id="rId3" Type="http://schemas.openxmlformats.org/officeDocument/2006/relationships/tags" Target="../tags/tag559.xml"/><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14.xml.rels><?xml version="1.0" encoding="UTF-8" standalone="yes"?>
<Relationships xmlns="http://schemas.openxmlformats.org/package/2006/relationships"><Relationship Id="rId5" Type="http://schemas.openxmlformats.org/officeDocument/2006/relationships/tags" Target="../tags/tag570.xml"/><Relationship Id="rId4" Type="http://schemas.openxmlformats.org/officeDocument/2006/relationships/tags" Target="../tags/tag569.xml"/><Relationship Id="rId3" Type="http://schemas.openxmlformats.org/officeDocument/2006/relationships/tags" Target="../tags/tag568.xml"/><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15.xml.rels><?xml version="1.0" encoding="UTF-8" standalone="yes"?>
<Relationships xmlns="http://schemas.openxmlformats.org/package/2006/relationships"><Relationship Id="rId5" Type="http://schemas.openxmlformats.org/officeDocument/2006/relationships/tags" Target="../tags/tag578.xml"/><Relationship Id="rId4" Type="http://schemas.openxmlformats.org/officeDocument/2006/relationships/tags" Target="../tags/tag577.xml"/><Relationship Id="rId3" Type="http://schemas.openxmlformats.org/officeDocument/2006/relationships/tags" Target="../tags/tag576.xml"/><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xml.rels><?xml version="1.0" encoding="UTF-8" standalone="yes"?>
<Relationships xmlns="http://schemas.openxmlformats.org/package/2006/relationships"><Relationship Id="rId4" Type="http://schemas.openxmlformats.org/officeDocument/2006/relationships/tags" Target="../tags/tag161.xml"/><Relationship Id="rId3" Type="http://schemas.openxmlformats.org/officeDocument/2006/relationships/tags" Target="../tags/tag160.xml"/><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5" Type="http://schemas.openxmlformats.org/officeDocument/2006/relationships/tags" Target="../tags/tag214.xml"/><Relationship Id="rId4" Type="http://schemas.openxmlformats.org/officeDocument/2006/relationships/tags" Target="../tags/tag213.xml"/><Relationship Id="rId3" Type="http://schemas.openxmlformats.org/officeDocument/2006/relationships/tags" Target="../tags/tag212.xml"/><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5" Type="http://schemas.openxmlformats.org/officeDocument/2006/relationships/tags" Target="../tags/tag304.xml"/><Relationship Id="rId4" Type="http://schemas.openxmlformats.org/officeDocument/2006/relationships/tags" Target="../tags/tag303.xml"/><Relationship Id="rId3" Type="http://schemas.openxmlformats.org/officeDocument/2006/relationships/tags" Target="../tags/tag302.xml"/><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5.xml.rels><?xml version="1.0" encoding="UTF-8" standalone="yes"?>
<Relationships xmlns="http://schemas.openxmlformats.org/package/2006/relationships"><Relationship Id="rId5" Type="http://schemas.openxmlformats.org/officeDocument/2006/relationships/tags" Target="../tags/tag320.xml"/><Relationship Id="rId4" Type="http://schemas.openxmlformats.org/officeDocument/2006/relationships/tags" Target="../tags/tag319.xml"/><Relationship Id="rId3" Type="http://schemas.openxmlformats.org/officeDocument/2006/relationships/tags" Target="../tags/tag318.xml"/><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6.xml.rels><?xml version="1.0" encoding="UTF-8" standalone="yes"?>
<Relationships xmlns="http://schemas.openxmlformats.org/package/2006/relationships"><Relationship Id="rId5" Type="http://schemas.openxmlformats.org/officeDocument/2006/relationships/tags" Target="../tags/tag340.xml"/><Relationship Id="rId4" Type="http://schemas.openxmlformats.org/officeDocument/2006/relationships/tags" Target="../tags/tag339.xml"/><Relationship Id="rId3" Type="http://schemas.openxmlformats.org/officeDocument/2006/relationships/tags" Target="../tags/tag338.xml"/><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7.xml.rels><?xml version="1.0" encoding="UTF-8" standalone="yes"?>
<Relationships xmlns="http://schemas.openxmlformats.org/package/2006/relationships"><Relationship Id="rId5" Type="http://schemas.openxmlformats.org/officeDocument/2006/relationships/tags" Target="../tags/tag362.xml"/><Relationship Id="rId4" Type="http://schemas.openxmlformats.org/officeDocument/2006/relationships/tags" Target="../tags/tag361.xml"/><Relationship Id="rId3" Type="http://schemas.openxmlformats.org/officeDocument/2006/relationships/tags" Target="../tags/tag360.xml"/><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8.xml.rels><?xml version="1.0" encoding="UTF-8" standalone="yes"?>
<Relationships xmlns="http://schemas.openxmlformats.org/package/2006/relationships"><Relationship Id="rId5" Type="http://schemas.openxmlformats.org/officeDocument/2006/relationships/tags" Target="../tags/tag377.xml"/><Relationship Id="rId4" Type="http://schemas.openxmlformats.org/officeDocument/2006/relationships/tags" Target="../tags/tag376.xml"/><Relationship Id="rId3" Type="http://schemas.openxmlformats.org/officeDocument/2006/relationships/tags" Target="../tags/tag375.xml"/><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9.xml.rels><?xml version="1.0" encoding="UTF-8" standalone="yes"?>
<Relationships xmlns="http://schemas.openxmlformats.org/package/2006/relationships"><Relationship Id="rId5" Type="http://schemas.openxmlformats.org/officeDocument/2006/relationships/tags" Target="../tags/tag388.xml"/><Relationship Id="rId4" Type="http://schemas.openxmlformats.org/officeDocument/2006/relationships/tags" Target="../tags/tag387.xml"/><Relationship Id="rId3" Type="http://schemas.openxmlformats.org/officeDocument/2006/relationships/tags" Target="../tags/tag386.xml"/><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10"/>
            <p:custDataLst>
              <p:tags r:id="rId5"/>
            </p:custDataLst>
          </p:nvPr>
        </p:nvSpPr>
        <p:spPr/>
        <p:txBody>
          <a:bodyPr/>
          <a:lstStyle/>
          <a:p>
            <a:fld id="{7FACFBAA-4F33-4BF6-B348-50D59E4A3B07}"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10"/>
            <p:custDataLst>
              <p:tags r:id="rId5"/>
            </p:custDataLst>
          </p:nvPr>
        </p:nvSpPr>
        <p:spPr/>
        <p:txBody>
          <a:bodyPr/>
          <a:lstStyle/>
          <a:p>
            <a:fld id="{7FACFBAA-4F33-4BF6-B348-50D59E4A3B07}"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3"/>
            </p:custDataLst>
          </p:nvPr>
        </p:nvSpPr>
        <p:spPr>
          <a:xfrm>
            <a:off x="685800" y="1143000"/>
            <a:ext cx="5486400" cy="3086100"/>
          </a:xfrm>
        </p:spPr>
      </p:sp>
      <p:sp>
        <p:nvSpPr>
          <p:cNvPr id="3" name="文本占位符 2"/>
          <p:cNvSpPr txBox="1">
            <a:spLocks noGrp="1"/>
          </p:cNvSpPr>
          <p:nvPr>
            <p:ph type="body" idx="3"/>
            <p:custDataLst>
              <p:tags r:id="rId4"/>
            </p:custDataLst>
          </p:nvPr>
        </p:nvSpPr>
        <p:spPr/>
        <p:txBody>
          <a:bodyPr/>
          <a:lstStyle/>
          <a:p>
            <a:endParaRPr lang="zh-CN" altLang="en-US" b="1">
              <a:solidFill>
                <a:srgbClr val="C00000"/>
              </a:solidFill>
              <a:latin typeface="楷体_GB2312" pitchFamily="49" charset="-122"/>
              <a:ea typeface="楷体_GB2312" pitchFamily="49" charset="-122"/>
              <a:cs typeface="Arial" panose="020B0604020202020204"/>
              <a:sym typeface="+mn-ea"/>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3"/>
            </p:custDataLst>
          </p:nvPr>
        </p:nvSpPr>
        <p:spPr>
          <a:xfrm>
            <a:off x="685800" y="1143000"/>
            <a:ext cx="5486400" cy="3086100"/>
          </a:xfrm>
        </p:spPr>
      </p:sp>
      <p:sp>
        <p:nvSpPr>
          <p:cNvPr id="3" name="文本占位符 2"/>
          <p:cNvSpPr txBox="1">
            <a:spLocks noGrp="1"/>
          </p:cNvSpPr>
          <p:nvPr>
            <p:ph type="body" idx="3"/>
            <p:custDataLst>
              <p:tags r:id="rId4"/>
            </p:custDataLst>
          </p:nvPr>
        </p:nvSpPr>
        <p:spPr/>
        <p:txBody>
          <a:bodyPr/>
          <a:lstStyle/>
          <a:p>
            <a:endParaRPr lang="zh-CN" altLang="en-US" b="1">
              <a:solidFill>
                <a:srgbClr val="C00000"/>
              </a:solidFill>
              <a:latin typeface="楷体_GB2312" pitchFamily="49" charset="-122"/>
              <a:ea typeface="楷体_GB2312" pitchFamily="49" charset="-122"/>
              <a:cs typeface="Arial" panose="020B0604020202020204"/>
              <a:sym typeface="+mn-ea"/>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10"/>
            <p:custDataLst>
              <p:tags r:id="rId5"/>
            </p:custDataLst>
          </p:nvPr>
        </p:nvSpPr>
        <p:spPr/>
        <p:txBody>
          <a:bodyPr/>
          <a:lstStyle/>
          <a:p>
            <a:fld id="{54117AE0-B1CF-41A0-A58E-34BA51003D21}" type="slidenum">
              <a:rPr lang="zh-CN" altLang="en-US" smtClean="0"/>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10"/>
            <p:custDataLst>
              <p:tags r:id="rId5"/>
            </p:custDataLst>
          </p:nvPr>
        </p:nvSpPr>
        <p:spPr/>
        <p:txBody>
          <a:bodyPr/>
          <a:lstStyle/>
          <a:p>
            <a:fld id="{54117AE0-B1CF-41A0-A58E-34BA51003D21}" type="slidenum">
              <a:rPr lang="zh-CN" altLang="en-US" smtClean="0"/>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10"/>
            <p:custDataLst>
              <p:tags r:id="rId5"/>
            </p:custDataLst>
          </p:nvPr>
        </p:nvSpPr>
        <p:spPr/>
        <p:txBody>
          <a:bodyPr/>
          <a:lstStyle/>
          <a:p>
            <a:fld id="{54117AE0-B1CF-41A0-A58E-34BA51003D21}"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3"/>
            </p:custDataLst>
          </p:nvPr>
        </p:nvSpPr>
        <p:spPr/>
      </p:sp>
      <p:sp>
        <p:nvSpPr>
          <p:cNvPr id="3" name="文本占位符 2"/>
          <p:cNvSpPr txBox="1">
            <a:spLocks noGrp="1"/>
          </p:cNvSpPr>
          <p:nvPr>
            <p:ph type="body" idx="3"/>
            <p:custDataLst>
              <p:tags r:id="rId4"/>
            </p:custDataLst>
          </p:nvPr>
        </p:nvSpPr>
        <p:spPr/>
        <p:txBody>
          <a:bodyPr/>
          <a:lstStyle/>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10"/>
            <p:custDataLst>
              <p:tags r:id="rId5"/>
            </p:custDataLst>
          </p:nvPr>
        </p:nvSpPr>
        <p:spPr/>
        <p:txBody>
          <a:bodyPr/>
          <a:lstStyle/>
          <a:p>
            <a:fld id="{7FACFBAA-4F33-4BF6-B348-50D59E4A3B07}"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10"/>
            <p:custDataLst>
              <p:tags r:id="rId5"/>
            </p:custDataLst>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CF849C2A-8E95-4FC5-A23A-17CF15F70009}"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10"/>
            <p:custDataLst>
              <p:tags r:id="rId5"/>
            </p:custDataLst>
          </p:nvPr>
        </p:nvSpPr>
        <p:spPr/>
        <p:txBody>
          <a:bodyPr/>
          <a:lstStyle/>
          <a:p>
            <a:fld id="{54117AE0-B1CF-41A0-A58E-34BA51003D21}"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10"/>
            <p:custDataLst>
              <p:tags r:id="rId5"/>
            </p:custDataLst>
          </p:nvPr>
        </p:nvSpPr>
        <p:spPr/>
        <p:txBody>
          <a:bodyPr/>
          <a:lstStyle/>
          <a:p>
            <a:fld id="{7FACFBAA-4F33-4BF6-B348-50D59E4A3B07}"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10"/>
            <p:custDataLst>
              <p:tags r:id="rId5"/>
            </p:custDataLst>
          </p:nvPr>
        </p:nvSpPr>
        <p:spPr/>
        <p:txBody>
          <a:bodyPr/>
          <a:lstStyle/>
          <a:p>
            <a:fld id="{54117AE0-B1CF-41A0-A58E-34BA51003D21}"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10"/>
            <p:custDataLst>
              <p:tags r:id="rId5"/>
            </p:custDataLst>
          </p:nvPr>
        </p:nvSpPr>
        <p:spPr/>
        <p:txBody>
          <a:bodyPr/>
          <a:lstStyle/>
          <a:p>
            <a:fld id="{54117AE0-B1CF-41A0-A58E-34BA51003D21}"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10"/>
            <p:custDataLst>
              <p:tags r:id="rId5"/>
            </p:custDataLst>
          </p:nvPr>
        </p:nvSpPr>
        <p:spPr/>
        <p:txBody>
          <a:bodyPr/>
          <a:lstStyle/>
          <a:p>
            <a:fld id="{54117AE0-B1CF-41A0-A58E-34BA51003D21}"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9" Type="http://schemas.openxmlformats.org/officeDocument/2006/relationships/tags" Target="../tags/tag8.xml"/><Relationship Id="rId8" Type="http://schemas.openxmlformats.org/officeDocument/2006/relationships/tags" Target="../tags/tag7.xml"/><Relationship Id="rId7" Type="http://schemas.openxmlformats.org/officeDocument/2006/relationships/tags" Target="../tags/tag6.xml"/><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2" Type="http://schemas.openxmlformats.org/officeDocument/2006/relationships/tags" Target="../tags/tag11.xml"/><Relationship Id="rId11" Type="http://schemas.openxmlformats.org/officeDocument/2006/relationships/tags" Target="../tags/tag10.xml"/><Relationship Id="rId10" Type="http://schemas.openxmlformats.org/officeDocument/2006/relationships/tags" Target="../tags/tag9.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6" Type="http://schemas.openxmlformats.org/officeDocument/2006/relationships/tags" Target="../tags/tag78.xml"/><Relationship Id="rId5" Type="http://schemas.openxmlformats.org/officeDocument/2006/relationships/tags" Target="../tags/tag77.xml"/><Relationship Id="rId4" Type="http://schemas.openxmlformats.org/officeDocument/2006/relationships/tags" Target="../tags/tag76.xml"/><Relationship Id="rId3" Type="http://schemas.openxmlformats.org/officeDocument/2006/relationships/tags" Target="../tags/tag75.xml"/><Relationship Id="rId2" Type="http://schemas.openxmlformats.org/officeDocument/2006/relationships/tags" Target="../tags/tag74.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6" Type="http://schemas.openxmlformats.org/officeDocument/2006/relationships/tags" Target="../tags/tag83.xml"/><Relationship Id="rId5" Type="http://schemas.openxmlformats.org/officeDocument/2006/relationships/tags" Target="../tags/tag82.xml"/><Relationship Id="rId4" Type="http://schemas.openxmlformats.org/officeDocument/2006/relationships/tags" Target="../tags/tag81.xml"/><Relationship Id="rId3" Type="http://schemas.openxmlformats.org/officeDocument/2006/relationships/tags" Target="../tags/tag80.xml"/><Relationship Id="rId2" Type="http://schemas.openxmlformats.org/officeDocument/2006/relationships/tags" Target="../tags/tag79.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7" Type="http://schemas.openxmlformats.org/officeDocument/2006/relationships/tags" Target="../tags/tag89.xml"/><Relationship Id="rId6" Type="http://schemas.openxmlformats.org/officeDocument/2006/relationships/tags" Target="../tags/tag88.xml"/><Relationship Id="rId5" Type="http://schemas.openxmlformats.org/officeDocument/2006/relationships/tags" Target="../tags/tag87.xml"/><Relationship Id="rId4" Type="http://schemas.openxmlformats.org/officeDocument/2006/relationships/tags" Target="../tags/tag86.xml"/><Relationship Id="rId3" Type="http://schemas.openxmlformats.org/officeDocument/2006/relationships/tags" Target="../tags/tag85.xml"/><Relationship Id="rId2" Type="http://schemas.openxmlformats.org/officeDocument/2006/relationships/tags" Target="../tags/tag84.xml"/><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7" Type="http://schemas.openxmlformats.org/officeDocument/2006/relationships/tags" Target="../tags/tag95.xml"/><Relationship Id="rId6" Type="http://schemas.openxmlformats.org/officeDocument/2006/relationships/tags" Target="../tags/tag94.xml"/><Relationship Id="rId5" Type="http://schemas.openxmlformats.org/officeDocument/2006/relationships/tags" Target="../tags/tag93.xml"/><Relationship Id="rId4" Type="http://schemas.openxmlformats.org/officeDocument/2006/relationships/tags" Target="../tags/tag92.xml"/><Relationship Id="rId3" Type="http://schemas.openxmlformats.org/officeDocument/2006/relationships/tags" Target="../tags/tag91.xml"/><Relationship Id="rId2" Type="http://schemas.openxmlformats.org/officeDocument/2006/relationships/tags" Target="../tags/tag90.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9" Type="http://schemas.openxmlformats.org/officeDocument/2006/relationships/tags" Target="../tags/tag19.xml"/><Relationship Id="rId8" Type="http://schemas.openxmlformats.org/officeDocument/2006/relationships/tags" Target="../tags/tag18.xml"/><Relationship Id="rId7" Type="http://schemas.openxmlformats.org/officeDocument/2006/relationships/tags" Target="../tags/tag17.xml"/><Relationship Id="rId6" Type="http://schemas.openxmlformats.org/officeDocument/2006/relationships/tags" Target="../tags/tag16.xml"/><Relationship Id="rId5" Type="http://schemas.openxmlformats.org/officeDocument/2006/relationships/tags" Target="../tags/tag15.xml"/><Relationship Id="rId4" Type="http://schemas.openxmlformats.org/officeDocument/2006/relationships/tags" Target="../tags/tag14.xml"/><Relationship Id="rId3" Type="http://schemas.openxmlformats.org/officeDocument/2006/relationships/tags" Target="../tags/tag13.xml"/><Relationship Id="rId2" Type="http://schemas.openxmlformats.org/officeDocument/2006/relationships/tags" Target="../tags/tag12.xml"/><Relationship Id="rId12" Type="http://schemas.openxmlformats.org/officeDocument/2006/relationships/tags" Target="../tags/tag22.xml"/><Relationship Id="rId11" Type="http://schemas.openxmlformats.org/officeDocument/2006/relationships/tags" Target="../tags/tag21.xml"/><Relationship Id="rId10" Type="http://schemas.openxmlformats.org/officeDocument/2006/relationships/tags" Target="../tags/tag20.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6" Type="http://schemas.openxmlformats.org/officeDocument/2006/relationships/tags" Target="../tags/tag27.xml"/><Relationship Id="rId5" Type="http://schemas.openxmlformats.org/officeDocument/2006/relationships/tags" Target="../tags/tag26.xml"/><Relationship Id="rId4" Type="http://schemas.openxmlformats.org/officeDocument/2006/relationships/tags" Target="../tags/tag25.xml"/><Relationship Id="rId3" Type="http://schemas.openxmlformats.org/officeDocument/2006/relationships/tags" Target="../tags/tag24.xml"/><Relationship Id="rId2" Type="http://schemas.openxmlformats.org/officeDocument/2006/relationships/tags" Target="../tags/tag23.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7" Type="http://schemas.openxmlformats.org/officeDocument/2006/relationships/tags" Target="../tags/tag33.xml"/><Relationship Id="rId6" Type="http://schemas.openxmlformats.org/officeDocument/2006/relationships/tags" Target="../tags/tag32.xml"/><Relationship Id="rId5" Type="http://schemas.openxmlformats.org/officeDocument/2006/relationships/tags" Target="../tags/tag31.xml"/><Relationship Id="rId4" Type="http://schemas.openxmlformats.org/officeDocument/2006/relationships/tags" Target="../tags/tag30.xml"/><Relationship Id="rId3" Type="http://schemas.openxmlformats.org/officeDocument/2006/relationships/tags" Target="../tags/tag29.xml"/><Relationship Id="rId2" Type="http://schemas.openxmlformats.org/officeDocument/2006/relationships/tags" Target="../tags/tag28.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41.xml"/><Relationship Id="rId8" Type="http://schemas.openxmlformats.org/officeDocument/2006/relationships/tags" Target="../tags/tag40.xml"/><Relationship Id="rId7" Type="http://schemas.openxmlformats.org/officeDocument/2006/relationships/tags" Target="../tags/tag39.xml"/><Relationship Id="rId6" Type="http://schemas.openxmlformats.org/officeDocument/2006/relationships/tags" Target="../tags/tag38.xml"/><Relationship Id="rId5" Type="http://schemas.openxmlformats.org/officeDocument/2006/relationships/tags" Target="../tags/tag37.xml"/><Relationship Id="rId4" Type="http://schemas.openxmlformats.org/officeDocument/2006/relationships/tags" Target="../tags/tag36.xml"/><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9" Type="http://schemas.openxmlformats.org/officeDocument/2006/relationships/tags" Target="../tags/tag49.xml"/><Relationship Id="rId8" Type="http://schemas.openxmlformats.org/officeDocument/2006/relationships/tags" Target="../tags/tag48.xml"/><Relationship Id="rId7" Type="http://schemas.openxmlformats.org/officeDocument/2006/relationships/tags" Target="../tags/tag47.xml"/><Relationship Id="rId6" Type="http://schemas.openxmlformats.org/officeDocument/2006/relationships/tags" Target="../tags/tag46.xml"/><Relationship Id="rId5" Type="http://schemas.openxmlformats.org/officeDocument/2006/relationships/tags" Target="../tags/tag45.xml"/><Relationship Id="rId4" Type="http://schemas.openxmlformats.org/officeDocument/2006/relationships/tags" Target="../tags/tag44.xml"/><Relationship Id="rId3" Type="http://schemas.openxmlformats.org/officeDocument/2006/relationships/tags" Target="../tags/tag43.xml"/><Relationship Id="rId2" Type="http://schemas.openxmlformats.org/officeDocument/2006/relationships/tags" Target="../tags/tag42.xml"/><Relationship Id="rId11" Type="http://schemas.openxmlformats.org/officeDocument/2006/relationships/tags" Target="../tags/tag51.xml"/><Relationship Id="rId10" Type="http://schemas.openxmlformats.org/officeDocument/2006/relationships/tags" Target="../tags/tag50.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9" Type="http://schemas.openxmlformats.org/officeDocument/2006/relationships/tags" Target="../tags/tag59.xml"/><Relationship Id="rId8" Type="http://schemas.openxmlformats.org/officeDocument/2006/relationships/tags" Target="../tags/tag58.xml"/><Relationship Id="rId7" Type="http://schemas.openxmlformats.org/officeDocument/2006/relationships/tags" Target="../tags/tag57.xml"/><Relationship Id="rId6" Type="http://schemas.openxmlformats.org/officeDocument/2006/relationships/tags" Target="../tags/tag56.xml"/><Relationship Id="rId5" Type="http://schemas.openxmlformats.org/officeDocument/2006/relationships/tags" Target="../tags/tag55.xml"/><Relationship Id="rId4" Type="http://schemas.openxmlformats.org/officeDocument/2006/relationships/tags" Target="../tags/tag54.xml"/><Relationship Id="rId3" Type="http://schemas.openxmlformats.org/officeDocument/2006/relationships/tags" Target="../tags/tag53.xml"/><Relationship Id="rId2" Type="http://schemas.openxmlformats.org/officeDocument/2006/relationships/tags" Target="../tags/tag52.xml"/><Relationship Id="rId11" Type="http://schemas.openxmlformats.org/officeDocument/2006/relationships/tags" Target="../tags/tag61.xml"/><Relationship Id="rId10" Type="http://schemas.openxmlformats.org/officeDocument/2006/relationships/tags" Target="../tags/tag60.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67.xml"/><Relationship Id="rId6" Type="http://schemas.openxmlformats.org/officeDocument/2006/relationships/tags" Target="../tags/tag66.xml"/><Relationship Id="rId5" Type="http://schemas.openxmlformats.org/officeDocument/2006/relationships/tags" Target="../tags/tag65.xml"/><Relationship Id="rId4" Type="http://schemas.openxmlformats.org/officeDocument/2006/relationships/tags" Target="../tags/tag64.xml"/><Relationship Id="rId3" Type="http://schemas.openxmlformats.org/officeDocument/2006/relationships/tags" Target="../tags/tag63.xml"/><Relationship Id="rId2" Type="http://schemas.openxmlformats.org/officeDocument/2006/relationships/tags" Target="../tags/tag62.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7" Type="http://schemas.openxmlformats.org/officeDocument/2006/relationships/tags" Target="../tags/tag73.xml"/><Relationship Id="rId6" Type="http://schemas.openxmlformats.org/officeDocument/2006/relationships/tags" Target="../tags/tag72.xml"/><Relationship Id="rId5" Type="http://schemas.openxmlformats.org/officeDocument/2006/relationships/tags" Target="../tags/tag71.xml"/><Relationship Id="rId4" Type="http://schemas.openxmlformats.org/officeDocument/2006/relationships/tags" Target="../tags/tag70.xml"/><Relationship Id="rId3" Type="http://schemas.openxmlformats.org/officeDocument/2006/relationships/tags" Target="../tags/tag69.xml"/><Relationship Id="rId2" Type="http://schemas.openxmlformats.org/officeDocument/2006/relationships/tags" Target="../tags/tag68.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2"/>
            </p:custDataLst>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custDataLst>
              <p:tags r:id="rId3"/>
            </p:custDataLst>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custDataLst>
              <p:tags r:id="rId4"/>
            </p:custDataLst>
          </p:nvPr>
        </p:nvSpPr>
        <p:spPr/>
        <p:txBody>
          <a:bodyPr/>
          <a:lstStyle/>
          <a:p>
            <a:fld id="{7D58CF80-EB36-4F98-A0A0-562DAC861D7A}"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9FF70A2B-86D8-4167-8C6A-531A3B0D62A9}" type="slidenum">
              <a:rPr lang="zh-CN" altLang="en-US" smtClean="0"/>
            </a:fld>
            <a:endParaRPr lang="zh-CN" altLang="en-US"/>
          </a:p>
        </p:txBody>
      </p:sp>
      <p:sp>
        <p:nvSpPr>
          <p:cNvPr id="7" name="任意多边形 16"/>
          <p:cNvSpPr/>
          <p:nvPr userDrawn="1">
            <p:custDataLst>
              <p:tags r:id="rId7"/>
            </p:custDataLst>
          </p:nvPr>
        </p:nvSpPr>
        <p:spPr>
          <a:xfrm>
            <a:off x="1" y="3876676"/>
            <a:ext cx="5649773" cy="2981325"/>
          </a:xfrm>
          <a:custGeom>
            <a:avLst/>
            <a:gdLst>
              <a:gd name="connsiteX0" fmla="*/ 0 w 5649773"/>
              <a:gd name="connsiteY0" fmla="*/ 0 h 2981325"/>
              <a:gd name="connsiteX1" fmla="*/ 2595214 w 5649773"/>
              <a:gd name="connsiteY1" fmla="*/ 1058352 h 2981325"/>
              <a:gd name="connsiteX2" fmla="*/ 5004105 w 5649773"/>
              <a:gd name="connsiteY2" fmla="*/ 2549557 h 2981325"/>
              <a:gd name="connsiteX3" fmla="*/ 5536554 w 5649773"/>
              <a:gd name="connsiteY3" fmla="*/ 2932297 h 2981325"/>
              <a:gd name="connsiteX4" fmla="*/ 5649773 w 5649773"/>
              <a:gd name="connsiteY4" fmla="*/ 2981325 h 2981325"/>
              <a:gd name="connsiteX5" fmla="*/ 0 w 5649773"/>
              <a:gd name="connsiteY5" fmla="*/ 2981325 h 2981325"/>
              <a:gd name="connsiteX6" fmla="*/ 0 w 5649773"/>
              <a:gd name="connsiteY6" fmla="*/ 2919422 h 2981325"/>
              <a:gd name="connsiteX7" fmla="*/ 0 w 5649773"/>
              <a:gd name="connsiteY7" fmla="*/ 0 h 2981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49773" h="2981325">
                <a:moveTo>
                  <a:pt x="0" y="0"/>
                </a:moveTo>
                <a:cubicBezTo>
                  <a:pt x="1603709" y="78485"/>
                  <a:pt x="1394096" y="894248"/>
                  <a:pt x="2595214" y="1058352"/>
                </a:cubicBezTo>
                <a:cubicBezTo>
                  <a:pt x="4125724" y="1267644"/>
                  <a:pt x="4355301" y="1757577"/>
                  <a:pt x="5004105" y="2549557"/>
                </a:cubicBezTo>
                <a:cubicBezTo>
                  <a:pt x="5120557" y="2691512"/>
                  <a:pt x="5305892" y="2823713"/>
                  <a:pt x="5536554" y="2932297"/>
                </a:cubicBezTo>
                <a:lnTo>
                  <a:pt x="5649773" y="2981325"/>
                </a:lnTo>
                <a:lnTo>
                  <a:pt x="0" y="2981325"/>
                </a:lnTo>
                <a:lnTo>
                  <a:pt x="0" y="2919422"/>
                </a:lnTo>
                <a:cubicBezTo>
                  <a:pt x="0" y="2353642"/>
                  <a:pt x="0" y="1448395"/>
                  <a:pt x="0" y="0"/>
                </a:cubicBezTo>
                <a:close/>
              </a:path>
            </a:pathLst>
          </a:custGeom>
          <a:solidFill>
            <a:srgbClr val="E4EFF9"/>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8" name="Freeform 6"/>
          <p:cNvSpPr/>
          <p:nvPr userDrawn="1">
            <p:custDataLst>
              <p:tags r:id="rId8"/>
            </p:custDataLst>
          </p:nvPr>
        </p:nvSpPr>
        <p:spPr bwMode="auto">
          <a:xfrm>
            <a:off x="8293100" y="0"/>
            <a:ext cx="3898900" cy="1839913"/>
          </a:xfrm>
          <a:custGeom>
            <a:avLst/>
            <a:gdLst>
              <a:gd name="T0" fmla="*/ 0 w 1652"/>
              <a:gd name="T1" fmla="*/ 0 h 664"/>
              <a:gd name="T2" fmla="*/ 361 w 1652"/>
              <a:gd name="T3" fmla="*/ 265 h 664"/>
              <a:gd name="T4" fmla="*/ 1072 w 1652"/>
              <a:gd name="T5" fmla="*/ 440 h 664"/>
              <a:gd name="T6" fmla="*/ 1652 w 1652"/>
              <a:gd name="T7" fmla="*/ 519 h 664"/>
              <a:gd name="T8" fmla="*/ 1652 w 1652"/>
              <a:gd name="T9" fmla="*/ 0 h 664"/>
              <a:gd name="T10" fmla="*/ 0 w 1652"/>
              <a:gd name="T11" fmla="*/ 0 h 664"/>
            </a:gdLst>
            <a:ahLst/>
            <a:cxnLst>
              <a:cxn ang="0">
                <a:pos x="T0" y="T1"/>
              </a:cxn>
              <a:cxn ang="0">
                <a:pos x="T2" y="T3"/>
              </a:cxn>
              <a:cxn ang="0">
                <a:pos x="T4" y="T5"/>
              </a:cxn>
              <a:cxn ang="0">
                <a:pos x="T6" y="T7"/>
              </a:cxn>
              <a:cxn ang="0">
                <a:pos x="T8" y="T9"/>
              </a:cxn>
              <a:cxn ang="0">
                <a:pos x="T10" y="T11"/>
              </a:cxn>
            </a:cxnLst>
            <a:rect l="0" t="0" r="r" b="b"/>
            <a:pathLst>
              <a:path w="1651" h="664">
                <a:moveTo>
                  <a:pt x="0" y="0"/>
                </a:moveTo>
                <a:cubicBezTo>
                  <a:pt x="0" y="0"/>
                  <a:pt x="57" y="233"/>
                  <a:pt x="361" y="265"/>
                </a:cubicBezTo>
                <a:cubicBezTo>
                  <a:pt x="665" y="297"/>
                  <a:pt x="891" y="293"/>
                  <a:pt x="1072" y="440"/>
                </a:cubicBezTo>
                <a:cubicBezTo>
                  <a:pt x="1348" y="664"/>
                  <a:pt x="1652" y="519"/>
                  <a:pt x="1652" y="519"/>
                </a:cubicBezTo>
                <a:cubicBezTo>
                  <a:pt x="1652" y="0"/>
                  <a:pt x="1652" y="0"/>
                  <a:pt x="1652" y="0"/>
                </a:cubicBezTo>
                <a:lnTo>
                  <a:pt x="0" y="0"/>
                </a:lnTo>
                <a:close/>
              </a:path>
            </a:pathLst>
          </a:cu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9" name="矩形 8"/>
          <p:cNvSpPr/>
          <p:nvPr userDrawn="1">
            <p:custDataLst>
              <p:tags r:id="rId9"/>
            </p:custDataLst>
          </p:nvPr>
        </p:nvSpPr>
        <p:spPr>
          <a:xfrm>
            <a:off x="222250" y="218440"/>
            <a:ext cx="11747500" cy="64217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10" name="Oval 8"/>
          <p:cNvSpPr>
            <a:spLocks noChangeArrowheads="1"/>
          </p:cNvSpPr>
          <p:nvPr userDrawn="1">
            <p:custDataLst>
              <p:tags r:id="rId10"/>
            </p:custDataLst>
          </p:nvPr>
        </p:nvSpPr>
        <p:spPr bwMode="auto">
          <a:xfrm>
            <a:off x="10869613" y="6031645"/>
            <a:ext cx="425450" cy="42703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11" name="Oval 9"/>
          <p:cNvSpPr>
            <a:spLocks noChangeArrowheads="1"/>
          </p:cNvSpPr>
          <p:nvPr userDrawn="1">
            <p:custDataLst>
              <p:tags r:id="rId11"/>
            </p:custDataLst>
          </p:nvPr>
        </p:nvSpPr>
        <p:spPr bwMode="auto">
          <a:xfrm>
            <a:off x="11498263" y="5572857"/>
            <a:ext cx="255588" cy="25558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000">
              <a:cs typeface="汉仪旗黑-55简" panose="00020600040101010101" charset="-128"/>
            </a:endParaRPr>
          </a:p>
        </p:txBody>
      </p:sp>
      <p:sp>
        <p:nvSpPr>
          <p:cNvPr id="12" name="Oval 8"/>
          <p:cNvSpPr>
            <a:spLocks noChangeArrowheads="1"/>
          </p:cNvSpPr>
          <p:nvPr userDrawn="1">
            <p:custDataLst>
              <p:tags r:id="rId12"/>
            </p:custDataLst>
          </p:nvPr>
        </p:nvSpPr>
        <p:spPr bwMode="auto">
          <a:xfrm>
            <a:off x="329883" y="461425"/>
            <a:ext cx="425450" cy="42703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Tree>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custDataLst>
              <p:tags r:id="rId3"/>
            </p:custDataLst>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custDataLst>
              <p:tags r:id="rId4"/>
            </p:custDataLst>
          </p:nvPr>
        </p:nvSpPr>
        <p:spPr/>
        <p:txBody>
          <a:bodyPr/>
          <a:lstStyle/>
          <a:p>
            <a:fld id="{7D58CF80-EB36-4F98-A0A0-562DAC861D7A}"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9FF70A2B-86D8-4167-8C6A-531A3B0D62A9}" type="slidenum">
              <a:rPr lang="zh-CN" altLang="en-US" smtClean="0"/>
            </a:fld>
            <a:endParaRPr lang="zh-CN" altLang="en-US"/>
          </a:p>
        </p:txBody>
      </p:sp>
    </p:spTree>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 文本">
    <p:spTree>
      <p:nvGrpSpPr>
        <p:cNvPr id="1" name=""/>
        <p:cNvGrpSpPr/>
        <p:nvPr/>
      </p:nvGrpSpPr>
      <p:grpSpPr>
        <a:xfrm>
          <a:off x="0" y="0"/>
          <a:ext cx="0" cy="0"/>
          <a:chOff x="0" y="0"/>
          <a:chExt cx="0" cy="0"/>
        </a:xfrm>
      </p:grpSpPr>
      <p:sp>
        <p:nvSpPr>
          <p:cNvPr id="2" name="竖排标题 1"/>
          <p:cNvSpPr>
            <a:spLocks noGrp="1"/>
          </p:cNvSpPr>
          <p:nvPr>
            <p:ph type="title" orient="vert"/>
            <p:custDataLst>
              <p:tags r:id="rId2"/>
            </p:custDataLs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custDataLst>
              <p:tags r:id="rId3"/>
            </p:custDataLst>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custDataLst>
              <p:tags r:id="rId4"/>
            </p:custDataLst>
          </p:nvPr>
        </p:nvSpPr>
        <p:spPr/>
        <p:txBody>
          <a:bodyPr/>
          <a:lstStyle/>
          <a:p>
            <a:fld id="{7D58CF80-EB36-4F98-A0A0-562DAC861D7A}"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9FF70A2B-86D8-4167-8C6A-531A3B0D62A9}" type="slidenum">
              <a:rPr lang="zh-CN" altLang="en-US" smtClean="0"/>
            </a:fld>
            <a:endParaRPr lang="zh-CN" altLang="en-US"/>
          </a:p>
        </p:txBody>
      </p:sp>
    </p:spTree>
  </p:cSld>
  <p:clrMapOvr>
    <a:masterClrMapping/>
  </p:clrMapOvr>
  <p:transition spd="slow">
    <p:push dir="u"/>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
        <p:nvSpPr>
          <p:cNvPr id="2" name="任意多边形 16"/>
          <p:cNvSpPr/>
          <p:nvPr userDrawn="1">
            <p:custDataLst>
              <p:tags r:id="rId2"/>
            </p:custDataLst>
          </p:nvPr>
        </p:nvSpPr>
        <p:spPr>
          <a:xfrm>
            <a:off x="1" y="3876676"/>
            <a:ext cx="5649773" cy="2981325"/>
          </a:xfrm>
          <a:custGeom>
            <a:avLst/>
            <a:gdLst>
              <a:gd name="connsiteX0" fmla="*/ 0 w 5649773"/>
              <a:gd name="connsiteY0" fmla="*/ 0 h 2981325"/>
              <a:gd name="connsiteX1" fmla="*/ 2595214 w 5649773"/>
              <a:gd name="connsiteY1" fmla="*/ 1058352 h 2981325"/>
              <a:gd name="connsiteX2" fmla="*/ 5004105 w 5649773"/>
              <a:gd name="connsiteY2" fmla="*/ 2549557 h 2981325"/>
              <a:gd name="connsiteX3" fmla="*/ 5536554 w 5649773"/>
              <a:gd name="connsiteY3" fmla="*/ 2932297 h 2981325"/>
              <a:gd name="connsiteX4" fmla="*/ 5649773 w 5649773"/>
              <a:gd name="connsiteY4" fmla="*/ 2981325 h 2981325"/>
              <a:gd name="connsiteX5" fmla="*/ 0 w 5649773"/>
              <a:gd name="connsiteY5" fmla="*/ 2981325 h 2981325"/>
              <a:gd name="connsiteX6" fmla="*/ 0 w 5649773"/>
              <a:gd name="connsiteY6" fmla="*/ 2919422 h 2981325"/>
              <a:gd name="connsiteX7" fmla="*/ 0 w 5649773"/>
              <a:gd name="connsiteY7" fmla="*/ 0 h 2981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49773" h="2981325">
                <a:moveTo>
                  <a:pt x="0" y="0"/>
                </a:moveTo>
                <a:cubicBezTo>
                  <a:pt x="1603709" y="78485"/>
                  <a:pt x="1394096" y="894248"/>
                  <a:pt x="2595214" y="1058352"/>
                </a:cubicBezTo>
                <a:cubicBezTo>
                  <a:pt x="4125724" y="1267644"/>
                  <a:pt x="4355301" y="1757577"/>
                  <a:pt x="5004105" y="2549557"/>
                </a:cubicBezTo>
                <a:cubicBezTo>
                  <a:pt x="5120557" y="2691512"/>
                  <a:pt x="5305892" y="2823713"/>
                  <a:pt x="5536554" y="2932297"/>
                </a:cubicBezTo>
                <a:lnTo>
                  <a:pt x="5649773" y="2981325"/>
                </a:lnTo>
                <a:lnTo>
                  <a:pt x="0" y="2981325"/>
                </a:lnTo>
                <a:lnTo>
                  <a:pt x="0" y="2919422"/>
                </a:lnTo>
                <a:cubicBezTo>
                  <a:pt x="0" y="2353642"/>
                  <a:pt x="0" y="1448395"/>
                  <a:pt x="0" y="0"/>
                </a:cubicBezTo>
                <a:close/>
              </a:path>
            </a:pathLst>
          </a:custGeom>
          <a:solidFill>
            <a:srgbClr val="E4EFF9"/>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3" name="Freeform 6"/>
          <p:cNvSpPr/>
          <p:nvPr userDrawn="1">
            <p:custDataLst>
              <p:tags r:id="rId3"/>
            </p:custDataLst>
          </p:nvPr>
        </p:nvSpPr>
        <p:spPr bwMode="auto">
          <a:xfrm>
            <a:off x="8293100" y="0"/>
            <a:ext cx="3898900" cy="1839913"/>
          </a:xfrm>
          <a:custGeom>
            <a:avLst/>
            <a:gdLst>
              <a:gd name="T0" fmla="*/ 0 w 1652"/>
              <a:gd name="T1" fmla="*/ 0 h 664"/>
              <a:gd name="T2" fmla="*/ 361 w 1652"/>
              <a:gd name="T3" fmla="*/ 265 h 664"/>
              <a:gd name="T4" fmla="*/ 1072 w 1652"/>
              <a:gd name="T5" fmla="*/ 440 h 664"/>
              <a:gd name="T6" fmla="*/ 1652 w 1652"/>
              <a:gd name="T7" fmla="*/ 519 h 664"/>
              <a:gd name="T8" fmla="*/ 1652 w 1652"/>
              <a:gd name="T9" fmla="*/ 0 h 664"/>
              <a:gd name="T10" fmla="*/ 0 w 1652"/>
              <a:gd name="T11" fmla="*/ 0 h 664"/>
            </a:gdLst>
            <a:ahLst/>
            <a:cxnLst>
              <a:cxn ang="0">
                <a:pos x="T0" y="T1"/>
              </a:cxn>
              <a:cxn ang="0">
                <a:pos x="T2" y="T3"/>
              </a:cxn>
              <a:cxn ang="0">
                <a:pos x="T4" y="T5"/>
              </a:cxn>
              <a:cxn ang="0">
                <a:pos x="T6" y="T7"/>
              </a:cxn>
              <a:cxn ang="0">
                <a:pos x="T8" y="T9"/>
              </a:cxn>
              <a:cxn ang="0">
                <a:pos x="T10" y="T11"/>
              </a:cxn>
            </a:cxnLst>
            <a:rect l="0" t="0" r="r" b="b"/>
            <a:pathLst>
              <a:path w="1651" h="664">
                <a:moveTo>
                  <a:pt x="0" y="0"/>
                </a:moveTo>
                <a:cubicBezTo>
                  <a:pt x="0" y="0"/>
                  <a:pt x="57" y="233"/>
                  <a:pt x="361" y="265"/>
                </a:cubicBezTo>
                <a:cubicBezTo>
                  <a:pt x="665" y="297"/>
                  <a:pt x="891" y="293"/>
                  <a:pt x="1072" y="440"/>
                </a:cubicBezTo>
                <a:cubicBezTo>
                  <a:pt x="1348" y="664"/>
                  <a:pt x="1652" y="519"/>
                  <a:pt x="1652" y="519"/>
                </a:cubicBezTo>
                <a:cubicBezTo>
                  <a:pt x="1652" y="0"/>
                  <a:pt x="1652" y="0"/>
                  <a:pt x="1652" y="0"/>
                </a:cubicBezTo>
                <a:lnTo>
                  <a:pt x="0" y="0"/>
                </a:lnTo>
                <a:close/>
              </a:path>
            </a:pathLst>
          </a:cu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4" name="矩形 3"/>
          <p:cNvSpPr/>
          <p:nvPr userDrawn="1">
            <p:custDataLst>
              <p:tags r:id="rId4"/>
            </p:custDataLst>
          </p:nvPr>
        </p:nvSpPr>
        <p:spPr>
          <a:xfrm>
            <a:off x="222250" y="218440"/>
            <a:ext cx="11747500" cy="64217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5" name="Oval 8"/>
          <p:cNvSpPr>
            <a:spLocks noChangeArrowheads="1"/>
          </p:cNvSpPr>
          <p:nvPr userDrawn="1">
            <p:custDataLst>
              <p:tags r:id="rId5"/>
            </p:custDataLst>
          </p:nvPr>
        </p:nvSpPr>
        <p:spPr bwMode="auto">
          <a:xfrm>
            <a:off x="10869613" y="6031645"/>
            <a:ext cx="425450" cy="42703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6" name="Oval 9"/>
          <p:cNvSpPr>
            <a:spLocks noChangeArrowheads="1"/>
          </p:cNvSpPr>
          <p:nvPr userDrawn="1">
            <p:custDataLst>
              <p:tags r:id="rId6"/>
            </p:custDataLst>
          </p:nvPr>
        </p:nvSpPr>
        <p:spPr bwMode="auto">
          <a:xfrm>
            <a:off x="11498263" y="5572857"/>
            <a:ext cx="255588" cy="25558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000">
              <a:cs typeface="汉仪旗黑-55简" panose="00020600040101010101" charset="-128"/>
            </a:endParaRPr>
          </a:p>
        </p:txBody>
      </p:sp>
      <p:sp>
        <p:nvSpPr>
          <p:cNvPr id="7" name="Oval 8"/>
          <p:cNvSpPr>
            <a:spLocks noChangeArrowheads="1"/>
          </p:cNvSpPr>
          <p:nvPr userDrawn="1">
            <p:custDataLst>
              <p:tags r:id="rId7"/>
            </p:custDataLst>
          </p:nvPr>
        </p:nvSpPr>
        <p:spPr bwMode="auto">
          <a:xfrm>
            <a:off x="329883" y="461425"/>
            <a:ext cx="425450" cy="42703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Tree>
  </p:cSld>
  <p:clrMapOvr>
    <a:masterClrMapping/>
  </p:clrMapOvr>
  <p:transition spd="slow">
    <p:push dir="u"/>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
        <p:nvSpPr>
          <p:cNvPr id="2" name="任意多边形 16"/>
          <p:cNvSpPr/>
          <p:nvPr userDrawn="1">
            <p:custDataLst>
              <p:tags r:id="rId2"/>
            </p:custDataLst>
          </p:nvPr>
        </p:nvSpPr>
        <p:spPr>
          <a:xfrm>
            <a:off x="1" y="3876676"/>
            <a:ext cx="5649773" cy="2981325"/>
          </a:xfrm>
          <a:custGeom>
            <a:avLst/>
            <a:gdLst>
              <a:gd name="connsiteX0" fmla="*/ 0 w 5649773"/>
              <a:gd name="connsiteY0" fmla="*/ 0 h 2981325"/>
              <a:gd name="connsiteX1" fmla="*/ 2595214 w 5649773"/>
              <a:gd name="connsiteY1" fmla="*/ 1058352 h 2981325"/>
              <a:gd name="connsiteX2" fmla="*/ 5004105 w 5649773"/>
              <a:gd name="connsiteY2" fmla="*/ 2549557 h 2981325"/>
              <a:gd name="connsiteX3" fmla="*/ 5536554 w 5649773"/>
              <a:gd name="connsiteY3" fmla="*/ 2932297 h 2981325"/>
              <a:gd name="connsiteX4" fmla="*/ 5649773 w 5649773"/>
              <a:gd name="connsiteY4" fmla="*/ 2981325 h 2981325"/>
              <a:gd name="connsiteX5" fmla="*/ 0 w 5649773"/>
              <a:gd name="connsiteY5" fmla="*/ 2981325 h 2981325"/>
              <a:gd name="connsiteX6" fmla="*/ 0 w 5649773"/>
              <a:gd name="connsiteY6" fmla="*/ 2919422 h 2981325"/>
              <a:gd name="connsiteX7" fmla="*/ 0 w 5649773"/>
              <a:gd name="connsiteY7" fmla="*/ 0 h 2981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49773" h="2981325">
                <a:moveTo>
                  <a:pt x="0" y="0"/>
                </a:moveTo>
                <a:cubicBezTo>
                  <a:pt x="1603709" y="78485"/>
                  <a:pt x="1394096" y="894248"/>
                  <a:pt x="2595214" y="1058352"/>
                </a:cubicBezTo>
                <a:cubicBezTo>
                  <a:pt x="4125724" y="1267644"/>
                  <a:pt x="4355301" y="1757577"/>
                  <a:pt x="5004105" y="2549557"/>
                </a:cubicBezTo>
                <a:cubicBezTo>
                  <a:pt x="5120557" y="2691512"/>
                  <a:pt x="5305892" y="2823713"/>
                  <a:pt x="5536554" y="2932297"/>
                </a:cubicBezTo>
                <a:lnTo>
                  <a:pt x="5649773" y="2981325"/>
                </a:lnTo>
                <a:lnTo>
                  <a:pt x="0" y="2981325"/>
                </a:lnTo>
                <a:lnTo>
                  <a:pt x="0" y="2919422"/>
                </a:lnTo>
                <a:cubicBezTo>
                  <a:pt x="0" y="2353642"/>
                  <a:pt x="0" y="1448395"/>
                  <a:pt x="0" y="0"/>
                </a:cubicBezTo>
                <a:close/>
              </a:path>
            </a:pathLst>
          </a:custGeom>
          <a:solidFill>
            <a:srgbClr val="E4EFF9"/>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3" name="Freeform 6"/>
          <p:cNvSpPr/>
          <p:nvPr userDrawn="1">
            <p:custDataLst>
              <p:tags r:id="rId3"/>
            </p:custDataLst>
          </p:nvPr>
        </p:nvSpPr>
        <p:spPr bwMode="auto">
          <a:xfrm>
            <a:off x="8293100" y="0"/>
            <a:ext cx="3898900" cy="1839913"/>
          </a:xfrm>
          <a:custGeom>
            <a:avLst/>
            <a:gdLst>
              <a:gd name="T0" fmla="*/ 0 w 1652"/>
              <a:gd name="T1" fmla="*/ 0 h 664"/>
              <a:gd name="T2" fmla="*/ 361 w 1652"/>
              <a:gd name="T3" fmla="*/ 265 h 664"/>
              <a:gd name="T4" fmla="*/ 1072 w 1652"/>
              <a:gd name="T5" fmla="*/ 440 h 664"/>
              <a:gd name="T6" fmla="*/ 1652 w 1652"/>
              <a:gd name="T7" fmla="*/ 519 h 664"/>
              <a:gd name="T8" fmla="*/ 1652 w 1652"/>
              <a:gd name="T9" fmla="*/ 0 h 664"/>
              <a:gd name="T10" fmla="*/ 0 w 1652"/>
              <a:gd name="T11" fmla="*/ 0 h 664"/>
            </a:gdLst>
            <a:ahLst/>
            <a:cxnLst>
              <a:cxn ang="0">
                <a:pos x="T0" y="T1"/>
              </a:cxn>
              <a:cxn ang="0">
                <a:pos x="T2" y="T3"/>
              </a:cxn>
              <a:cxn ang="0">
                <a:pos x="T4" y="T5"/>
              </a:cxn>
              <a:cxn ang="0">
                <a:pos x="T6" y="T7"/>
              </a:cxn>
              <a:cxn ang="0">
                <a:pos x="T8" y="T9"/>
              </a:cxn>
              <a:cxn ang="0">
                <a:pos x="T10" y="T11"/>
              </a:cxn>
            </a:cxnLst>
            <a:rect l="0" t="0" r="r" b="b"/>
            <a:pathLst>
              <a:path w="1651" h="664">
                <a:moveTo>
                  <a:pt x="0" y="0"/>
                </a:moveTo>
                <a:cubicBezTo>
                  <a:pt x="0" y="0"/>
                  <a:pt x="57" y="233"/>
                  <a:pt x="361" y="265"/>
                </a:cubicBezTo>
                <a:cubicBezTo>
                  <a:pt x="665" y="297"/>
                  <a:pt x="891" y="293"/>
                  <a:pt x="1072" y="440"/>
                </a:cubicBezTo>
                <a:cubicBezTo>
                  <a:pt x="1348" y="664"/>
                  <a:pt x="1652" y="519"/>
                  <a:pt x="1652" y="519"/>
                </a:cubicBezTo>
                <a:cubicBezTo>
                  <a:pt x="1652" y="0"/>
                  <a:pt x="1652" y="0"/>
                  <a:pt x="1652" y="0"/>
                </a:cubicBezTo>
                <a:lnTo>
                  <a:pt x="0" y="0"/>
                </a:lnTo>
                <a:close/>
              </a:path>
            </a:pathLst>
          </a:cu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4" name="矩形 3"/>
          <p:cNvSpPr/>
          <p:nvPr userDrawn="1">
            <p:custDataLst>
              <p:tags r:id="rId4"/>
            </p:custDataLst>
          </p:nvPr>
        </p:nvSpPr>
        <p:spPr>
          <a:xfrm>
            <a:off x="222250" y="218440"/>
            <a:ext cx="11747500" cy="64217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5" name="Oval 8"/>
          <p:cNvSpPr>
            <a:spLocks noChangeArrowheads="1"/>
          </p:cNvSpPr>
          <p:nvPr userDrawn="1">
            <p:custDataLst>
              <p:tags r:id="rId5"/>
            </p:custDataLst>
          </p:nvPr>
        </p:nvSpPr>
        <p:spPr bwMode="auto">
          <a:xfrm>
            <a:off x="10869613" y="6031645"/>
            <a:ext cx="425450" cy="42703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6" name="Oval 9"/>
          <p:cNvSpPr>
            <a:spLocks noChangeArrowheads="1"/>
          </p:cNvSpPr>
          <p:nvPr userDrawn="1">
            <p:custDataLst>
              <p:tags r:id="rId6"/>
            </p:custDataLst>
          </p:nvPr>
        </p:nvSpPr>
        <p:spPr bwMode="auto">
          <a:xfrm>
            <a:off x="11498263" y="5572857"/>
            <a:ext cx="255588" cy="25558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000">
              <a:cs typeface="汉仪旗黑-55简" panose="00020600040101010101" charset="-128"/>
            </a:endParaRPr>
          </a:p>
        </p:txBody>
      </p:sp>
      <p:sp>
        <p:nvSpPr>
          <p:cNvPr id="7" name="Oval 8"/>
          <p:cNvSpPr>
            <a:spLocks noChangeArrowheads="1"/>
          </p:cNvSpPr>
          <p:nvPr userDrawn="1">
            <p:custDataLst>
              <p:tags r:id="rId7"/>
            </p:custDataLst>
          </p:nvPr>
        </p:nvSpPr>
        <p:spPr bwMode="auto">
          <a:xfrm>
            <a:off x="329883" y="461425"/>
            <a:ext cx="425450" cy="42703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Tree>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p>
            <a:r>
              <a:rPr lang="zh-CN" altLang="en-US"/>
              <a:t>单击此处编辑母版标题样式</a:t>
            </a:r>
            <a:endParaRPr lang="zh-CN" altLang="en-US"/>
          </a:p>
        </p:txBody>
      </p:sp>
      <p:sp>
        <p:nvSpPr>
          <p:cNvPr id="3" name="内容占位符 2"/>
          <p:cNvSpPr>
            <a:spLocks noGrp="1"/>
          </p:cNvSpPr>
          <p:nvPr>
            <p:ph idx="1"/>
            <p:custDataLst>
              <p:tags r:id="rId3"/>
            </p:custDataLst>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custDataLst>
              <p:tags r:id="rId4"/>
            </p:custDataLst>
          </p:nvPr>
        </p:nvSpPr>
        <p:spPr/>
        <p:txBody>
          <a:bodyPr/>
          <a:lstStyle/>
          <a:p>
            <a:fld id="{7D58CF80-EB36-4F98-A0A0-562DAC861D7A}"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9FF70A2B-86D8-4167-8C6A-531A3B0D62A9}" type="slidenum">
              <a:rPr lang="zh-CN" altLang="en-US" smtClean="0"/>
            </a:fld>
            <a:endParaRPr lang="zh-CN" altLang="en-US"/>
          </a:p>
        </p:txBody>
      </p:sp>
      <p:sp>
        <p:nvSpPr>
          <p:cNvPr id="7" name="任意多边形 16"/>
          <p:cNvSpPr/>
          <p:nvPr userDrawn="1">
            <p:custDataLst>
              <p:tags r:id="rId7"/>
            </p:custDataLst>
          </p:nvPr>
        </p:nvSpPr>
        <p:spPr>
          <a:xfrm>
            <a:off x="1" y="3876676"/>
            <a:ext cx="5649773" cy="2981325"/>
          </a:xfrm>
          <a:custGeom>
            <a:avLst/>
            <a:gdLst>
              <a:gd name="connsiteX0" fmla="*/ 0 w 5649773"/>
              <a:gd name="connsiteY0" fmla="*/ 0 h 2981325"/>
              <a:gd name="connsiteX1" fmla="*/ 2595214 w 5649773"/>
              <a:gd name="connsiteY1" fmla="*/ 1058352 h 2981325"/>
              <a:gd name="connsiteX2" fmla="*/ 5004105 w 5649773"/>
              <a:gd name="connsiteY2" fmla="*/ 2549557 h 2981325"/>
              <a:gd name="connsiteX3" fmla="*/ 5536554 w 5649773"/>
              <a:gd name="connsiteY3" fmla="*/ 2932297 h 2981325"/>
              <a:gd name="connsiteX4" fmla="*/ 5649773 w 5649773"/>
              <a:gd name="connsiteY4" fmla="*/ 2981325 h 2981325"/>
              <a:gd name="connsiteX5" fmla="*/ 0 w 5649773"/>
              <a:gd name="connsiteY5" fmla="*/ 2981325 h 2981325"/>
              <a:gd name="connsiteX6" fmla="*/ 0 w 5649773"/>
              <a:gd name="connsiteY6" fmla="*/ 2919422 h 2981325"/>
              <a:gd name="connsiteX7" fmla="*/ 0 w 5649773"/>
              <a:gd name="connsiteY7" fmla="*/ 0 h 2981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49773" h="2981325">
                <a:moveTo>
                  <a:pt x="0" y="0"/>
                </a:moveTo>
                <a:cubicBezTo>
                  <a:pt x="1603709" y="78485"/>
                  <a:pt x="1394096" y="894248"/>
                  <a:pt x="2595214" y="1058352"/>
                </a:cubicBezTo>
                <a:cubicBezTo>
                  <a:pt x="4125724" y="1267644"/>
                  <a:pt x="4355301" y="1757577"/>
                  <a:pt x="5004105" y="2549557"/>
                </a:cubicBezTo>
                <a:cubicBezTo>
                  <a:pt x="5120557" y="2691512"/>
                  <a:pt x="5305892" y="2823713"/>
                  <a:pt x="5536554" y="2932297"/>
                </a:cubicBezTo>
                <a:lnTo>
                  <a:pt x="5649773" y="2981325"/>
                </a:lnTo>
                <a:lnTo>
                  <a:pt x="0" y="2981325"/>
                </a:lnTo>
                <a:lnTo>
                  <a:pt x="0" y="2919422"/>
                </a:lnTo>
                <a:cubicBezTo>
                  <a:pt x="0" y="2353642"/>
                  <a:pt x="0" y="1448395"/>
                  <a:pt x="0" y="0"/>
                </a:cubicBezTo>
                <a:close/>
              </a:path>
            </a:pathLst>
          </a:custGeom>
          <a:solidFill>
            <a:srgbClr val="E4EFF9"/>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8" name="Freeform 6"/>
          <p:cNvSpPr/>
          <p:nvPr userDrawn="1">
            <p:custDataLst>
              <p:tags r:id="rId8"/>
            </p:custDataLst>
          </p:nvPr>
        </p:nvSpPr>
        <p:spPr bwMode="auto">
          <a:xfrm>
            <a:off x="8293100" y="0"/>
            <a:ext cx="3898900" cy="1839913"/>
          </a:xfrm>
          <a:custGeom>
            <a:avLst/>
            <a:gdLst>
              <a:gd name="T0" fmla="*/ 0 w 1652"/>
              <a:gd name="T1" fmla="*/ 0 h 664"/>
              <a:gd name="T2" fmla="*/ 361 w 1652"/>
              <a:gd name="T3" fmla="*/ 265 h 664"/>
              <a:gd name="T4" fmla="*/ 1072 w 1652"/>
              <a:gd name="T5" fmla="*/ 440 h 664"/>
              <a:gd name="T6" fmla="*/ 1652 w 1652"/>
              <a:gd name="T7" fmla="*/ 519 h 664"/>
              <a:gd name="T8" fmla="*/ 1652 w 1652"/>
              <a:gd name="T9" fmla="*/ 0 h 664"/>
              <a:gd name="T10" fmla="*/ 0 w 1652"/>
              <a:gd name="T11" fmla="*/ 0 h 664"/>
            </a:gdLst>
            <a:ahLst/>
            <a:cxnLst>
              <a:cxn ang="0">
                <a:pos x="T0" y="T1"/>
              </a:cxn>
              <a:cxn ang="0">
                <a:pos x="T2" y="T3"/>
              </a:cxn>
              <a:cxn ang="0">
                <a:pos x="T4" y="T5"/>
              </a:cxn>
              <a:cxn ang="0">
                <a:pos x="T6" y="T7"/>
              </a:cxn>
              <a:cxn ang="0">
                <a:pos x="T8" y="T9"/>
              </a:cxn>
              <a:cxn ang="0">
                <a:pos x="T10" y="T11"/>
              </a:cxn>
            </a:cxnLst>
            <a:rect l="0" t="0" r="r" b="b"/>
            <a:pathLst>
              <a:path w="1651" h="664">
                <a:moveTo>
                  <a:pt x="0" y="0"/>
                </a:moveTo>
                <a:cubicBezTo>
                  <a:pt x="0" y="0"/>
                  <a:pt x="57" y="233"/>
                  <a:pt x="361" y="265"/>
                </a:cubicBezTo>
                <a:cubicBezTo>
                  <a:pt x="665" y="297"/>
                  <a:pt x="891" y="293"/>
                  <a:pt x="1072" y="440"/>
                </a:cubicBezTo>
                <a:cubicBezTo>
                  <a:pt x="1348" y="664"/>
                  <a:pt x="1652" y="519"/>
                  <a:pt x="1652" y="519"/>
                </a:cubicBezTo>
                <a:cubicBezTo>
                  <a:pt x="1652" y="0"/>
                  <a:pt x="1652" y="0"/>
                  <a:pt x="1652" y="0"/>
                </a:cubicBezTo>
                <a:lnTo>
                  <a:pt x="0" y="0"/>
                </a:lnTo>
                <a:close/>
              </a:path>
            </a:pathLst>
          </a:cu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9" name="矩形 8"/>
          <p:cNvSpPr/>
          <p:nvPr userDrawn="1">
            <p:custDataLst>
              <p:tags r:id="rId9"/>
            </p:custDataLst>
          </p:nvPr>
        </p:nvSpPr>
        <p:spPr>
          <a:xfrm>
            <a:off x="222250" y="218440"/>
            <a:ext cx="11747500" cy="64217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10" name="Oval 8"/>
          <p:cNvSpPr>
            <a:spLocks noChangeArrowheads="1"/>
          </p:cNvSpPr>
          <p:nvPr userDrawn="1">
            <p:custDataLst>
              <p:tags r:id="rId10"/>
            </p:custDataLst>
          </p:nvPr>
        </p:nvSpPr>
        <p:spPr bwMode="auto">
          <a:xfrm>
            <a:off x="10869613" y="6031645"/>
            <a:ext cx="425450" cy="42703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11" name="Oval 9"/>
          <p:cNvSpPr>
            <a:spLocks noChangeArrowheads="1"/>
          </p:cNvSpPr>
          <p:nvPr userDrawn="1">
            <p:custDataLst>
              <p:tags r:id="rId11"/>
            </p:custDataLst>
          </p:nvPr>
        </p:nvSpPr>
        <p:spPr bwMode="auto">
          <a:xfrm>
            <a:off x="11498263" y="5572857"/>
            <a:ext cx="255588" cy="25558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000">
              <a:cs typeface="汉仪旗黑-55简" panose="00020600040101010101" charset="-128"/>
            </a:endParaRPr>
          </a:p>
        </p:txBody>
      </p:sp>
      <p:sp>
        <p:nvSpPr>
          <p:cNvPr id="12" name="Oval 8"/>
          <p:cNvSpPr>
            <a:spLocks noChangeArrowheads="1"/>
          </p:cNvSpPr>
          <p:nvPr userDrawn="1">
            <p:custDataLst>
              <p:tags r:id="rId12"/>
            </p:custDataLst>
          </p:nvPr>
        </p:nvSpPr>
        <p:spPr bwMode="auto">
          <a:xfrm>
            <a:off x="329883" y="461425"/>
            <a:ext cx="425450" cy="42703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Tree>
  </p:cSld>
  <p:clrMapOvr>
    <a:masterClrMapping/>
  </p:clrMapOvr>
  <p:transition spd="slow">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custDataLst>
              <p:tags r:id="rId3"/>
            </p:custDataLst>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custDataLst>
              <p:tags r:id="rId4"/>
            </p:custDataLst>
          </p:nvPr>
        </p:nvSpPr>
        <p:spPr/>
        <p:txBody>
          <a:bodyPr/>
          <a:lstStyle/>
          <a:p>
            <a:fld id="{7D58CF80-EB36-4F98-A0A0-562DAC861D7A}"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9FF70A2B-86D8-4167-8C6A-531A3B0D62A9}" type="slidenum">
              <a:rPr lang="zh-CN" altLang="en-US" smtClean="0"/>
            </a:fld>
            <a:endParaRPr lang="zh-CN" altLang="en-US"/>
          </a:p>
        </p:txBody>
      </p:sp>
    </p:spTree>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p>
            <a:r>
              <a:rPr lang="zh-CN" altLang="en-US"/>
              <a:t>单击此处编辑母版标题样式</a:t>
            </a:r>
            <a:endParaRPr lang="zh-CN" altLang="en-US"/>
          </a:p>
        </p:txBody>
      </p:sp>
      <p:sp>
        <p:nvSpPr>
          <p:cNvPr id="3" name="内容占位符 2"/>
          <p:cNvSpPr>
            <a:spLocks noGrp="1"/>
          </p:cNvSpPr>
          <p:nvPr>
            <p:ph sz="half" idx="1"/>
            <p:custDataLst>
              <p:tags r:id="rId3"/>
            </p:custDataLst>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custDataLst>
              <p:tags r:id="rId4"/>
            </p:custDataLst>
          </p:nvPr>
        </p:nvSpPr>
        <p:spPr>
          <a:xfrm>
            <a:off x="6172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custDataLst>
              <p:tags r:id="rId5"/>
            </p:custDataLst>
          </p:nvPr>
        </p:nvSpPr>
        <p:spPr/>
        <p:txBody>
          <a:bodyPr/>
          <a:lstStyle/>
          <a:p>
            <a:fld id="{7D58CF80-EB36-4F98-A0A0-562DAC861D7A}"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9FF70A2B-86D8-4167-8C6A-531A3B0D62A9}" type="slidenum">
              <a:rPr lang="zh-CN" altLang="en-US" smtClean="0"/>
            </a:fld>
            <a:endParaRPr lang="zh-CN" altLang="en-US"/>
          </a:p>
        </p:txBody>
      </p:sp>
    </p:spTree>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custDataLst>
              <p:tags r:id="rId3"/>
            </p:custDataLst>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custDataLst>
              <p:tags r:id="rId4"/>
            </p:custDataLst>
          </p:nvPr>
        </p:nvSpPr>
        <p:spPr>
          <a:xfrm>
            <a:off x="839788" y="2505075"/>
            <a:ext cx="5157787"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custDataLst>
              <p:tags r:id="rId5"/>
            </p:custDataLst>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custDataLst>
              <p:tags r:id="rId6"/>
            </p:custDataLst>
          </p:nvPr>
        </p:nvSpPr>
        <p:spPr>
          <a:xfrm>
            <a:off x="6172200" y="2505075"/>
            <a:ext cx="5183188"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custDataLst>
              <p:tags r:id="rId7"/>
            </p:custDataLst>
          </p:nvPr>
        </p:nvSpPr>
        <p:spPr/>
        <p:txBody>
          <a:bodyPr/>
          <a:lstStyle/>
          <a:p>
            <a:fld id="{7D58CF80-EB36-4F98-A0A0-562DAC861D7A}"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9FF70A2B-86D8-4167-8C6A-531A3B0D62A9}" type="slidenum">
              <a:rPr lang="zh-CN" altLang="en-US" smtClean="0"/>
            </a:fld>
            <a:endParaRPr lang="zh-CN" altLang="en-US"/>
          </a:p>
        </p:txBody>
      </p:sp>
    </p:spTree>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7D58CF80-EB36-4F98-A0A0-562DAC861D7A}"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9FF70A2B-86D8-4167-8C6A-531A3B0D62A9}" type="slidenum">
              <a:rPr lang="zh-CN" altLang="en-US" smtClean="0"/>
            </a:fld>
            <a:endParaRPr lang="zh-CN" altLang="en-US"/>
          </a:p>
        </p:txBody>
      </p:sp>
      <p:sp>
        <p:nvSpPr>
          <p:cNvPr id="6" name="任意多边形 16"/>
          <p:cNvSpPr/>
          <p:nvPr userDrawn="1">
            <p:custDataLst>
              <p:tags r:id="rId6"/>
            </p:custDataLst>
          </p:nvPr>
        </p:nvSpPr>
        <p:spPr>
          <a:xfrm>
            <a:off x="1" y="3876676"/>
            <a:ext cx="5649773" cy="2981325"/>
          </a:xfrm>
          <a:custGeom>
            <a:avLst/>
            <a:gdLst>
              <a:gd name="connsiteX0" fmla="*/ 0 w 5649773"/>
              <a:gd name="connsiteY0" fmla="*/ 0 h 2981325"/>
              <a:gd name="connsiteX1" fmla="*/ 2595214 w 5649773"/>
              <a:gd name="connsiteY1" fmla="*/ 1058352 h 2981325"/>
              <a:gd name="connsiteX2" fmla="*/ 5004105 w 5649773"/>
              <a:gd name="connsiteY2" fmla="*/ 2549557 h 2981325"/>
              <a:gd name="connsiteX3" fmla="*/ 5536554 w 5649773"/>
              <a:gd name="connsiteY3" fmla="*/ 2932297 h 2981325"/>
              <a:gd name="connsiteX4" fmla="*/ 5649773 w 5649773"/>
              <a:gd name="connsiteY4" fmla="*/ 2981325 h 2981325"/>
              <a:gd name="connsiteX5" fmla="*/ 0 w 5649773"/>
              <a:gd name="connsiteY5" fmla="*/ 2981325 h 2981325"/>
              <a:gd name="connsiteX6" fmla="*/ 0 w 5649773"/>
              <a:gd name="connsiteY6" fmla="*/ 2919422 h 2981325"/>
              <a:gd name="connsiteX7" fmla="*/ 0 w 5649773"/>
              <a:gd name="connsiteY7" fmla="*/ 0 h 2981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49773" h="2981325">
                <a:moveTo>
                  <a:pt x="0" y="0"/>
                </a:moveTo>
                <a:cubicBezTo>
                  <a:pt x="1603709" y="78485"/>
                  <a:pt x="1394096" y="894248"/>
                  <a:pt x="2595214" y="1058352"/>
                </a:cubicBezTo>
                <a:cubicBezTo>
                  <a:pt x="4125724" y="1267644"/>
                  <a:pt x="4355301" y="1757577"/>
                  <a:pt x="5004105" y="2549557"/>
                </a:cubicBezTo>
                <a:cubicBezTo>
                  <a:pt x="5120557" y="2691512"/>
                  <a:pt x="5305892" y="2823713"/>
                  <a:pt x="5536554" y="2932297"/>
                </a:cubicBezTo>
                <a:lnTo>
                  <a:pt x="5649773" y="2981325"/>
                </a:lnTo>
                <a:lnTo>
                  <a:pt x="0" y="2981325"/>
                </a:lnTo>
                <a:lnTo>
                  <a:pt x="0" y="2919422"/>
                </a:lnTo>
                <a:cubicBezTo>
                  <a:pt x="0" y="2353642"/>
                  <a:pt x="0" y="1448395"/>
                  <a:pt x="0" y="0"/>
                </a:cubicBezTo>
                <a:close/>
              </a:path>
            </a:pathLst>
          </a:custGeom>
          <a:solidFill>
            <a:srgbClr val="E4EFF9"/>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7" name="Freeform 6"/>
          <p:cNvSpPr/>
          <p:nvPr userDrawn="1">
            <p:custDataLst>
              <p:tags r:id="rId7"/>
            </p:custDataLst>
          </p:nvPr>
        </p:nvSpPr>
        <p:spPr bwMode="auto">
          <a:xfrm>
            <a:off x="8293100" y="0"/>
            <a:ext cx="3898900" cy="1839913"/>
          </a:xfrm>
          <a:custGeom>
            <a:avLst/>
            <a:gdLst>
              <a:gd name="T0" fmla="*/ 0 w 1652"/>
              <a:gd name="T1" fmla="*/ 0 h 664"/>
              <a:gd name="T2" fmla="*/ 361 w 1652"/>
              <a:gd name="T3" fmla="*/ 265 h 664"/>
              <a:gd name="T4" fmla="*/ 1072 w 1652"/>
              <a:gd name="T5" fmla="*/ 440 h 664"/>
              <a:gd name="T6" fmla="*/ 1652 w 1652"/>
              <a:gd name="T7" fmla="*/ 519 h 664"/>
              <a:gd name="T8" fmla="*/ 1652 w 1652"/>
              <a:gd name="T9" fmla="*/ 0 h 664"/>
              <a:gd name="T10" fmla="*/ 0 w 1652"/>
              <a:gd name="T11" fmla="*/ 0 h 664"/>
            </a:gdLst>
            <a:ahLst/>
            <a:cxnLst>
              <a:cxn ang="0">
                <a:pos x="T0" y="T1"/>
              </a:cxn>
              <a:cxn ang="0">
                <a:pos x="T2" y="T3"/>
              </a:cxn>
              <a:cxn ang="0">
                <a:pos x="T4" y="T5"/>
              </a:cxn>
              <a:cxn ang="0">
                <a:pos x="T6" y="T7"/>
              </a:cxn>
              <a:cxn ang="0">
                <a:pos x="T8" y="T9"/>
              </a:cxn>
              <a:cxn ang="0">
                <a:pos x="T10" y="T11"/>
              </a:cxn>
            </a:cxnLst>
            <a:rect l="0" t="0" r="r" b="b"/>
            <a:pathLst>
              <a:path w="1651" h="664">
                <a:moveTo>
                  <a:pt x="0" y="0"/>
                </a:moveTo>
                <a:cubicBezTo>
                  <a:pt x="0" y="0"/>
                  <a:pt x="57" y="233"/>
                  <a:pt x="361" y="265"/>
                </a:cubicBezTo>
                <a:cubicBezTo>
                  <a:pt x="665" y="297"/>
                  <a:pt x="891" y="293"/>
                  <a:pt x="1072" y="440"/>
                </a:cubicBezTo>
                <a:cubicBezTo>
                  <a:pt x="1348" y="664"/>
                  <a:pt x="1652" y="519"/>
                  <a:pt x="1652" y="519"/>
                </a:cubicBezTo>
                <a:cubicBezTo>
                  <a:pt x="1652" y="0"/>
                  <a:pt x="1652" y="0"/>
                  <a:pt x="1652" y="0"/>
                </a:cubicBezTo>
                <a:lnTo>
                  <a:pt x="0" y="0"/>
                </a:lnTo>
                <a:close/>
              </a:path>
            </a:pathLst>
          </a:cu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8" name="矩形 7"/>
          <p:cNvSpPr/>
          <p:nvPr userDrawn="1">
            <p:custDataLst>
              <p:tags r:id="rId8"/>
            </p:custDataLst>
          </p:nvPr>
        </p:nvSpPr>
        <p:spPr>
          <a:xfrm>
            <a:off x="222250" y="218440"/>
            <a:ext cx="11747500" cy="64217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9" name="Oval 8"/>
          <p:cNvSpPr>
            <a:spLocks noChangeArrowheads="1"/>
          </p:cNvSpPr>
          <p:nvPr userDrawn="1">
            <p:custDataLst>
              <p:tags r:id="rId9"/>
            </p:custDataLst>
          </p:nvPr>
        </p:nvSpPr>
        <p:spPr bwMode="auto">
          <a:xfrm>
            <a:off x="10869613" y="6031645"/>
            <a:ext cx="425450" cy="42703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10" name="Oval 9"/>
          <p:cNvSpPr>
            <a:spLocks noChangeArrowheads="1"/>
          </p:cNvSpPr>
          <p:nvPr userDrawn="1">
            <p:custDataLst>
              <p:tags r:id="rId10"/>
            </p:custDataLst>
          </p:nvPr>
        </p:nvSpPr>
        <p:spPr bwMode="auto">
          <a:xfrm>
            <a:off x="11498263" y="5572857"/>
            <a:ext cx="255588" cy="25558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000">
              <a:cs typeface="汉仪旗黑-55简" panose="00020600040101010101" charset="-128"/>
            </a:endParaRPr>
          </a:p>
        </p:txBody>
      </p:sp>
      <p:sp>
        <p:nvSpPr>
          <p:cNvPr id="11" name="Oval 8"/>
          <p:cNvSpPr>
            <a:spLocks noChangeArrowheads="1"/>
          </p:cNvSpPr>
          <p:nvPr userDrawn="1">
            <p:custDataLst>
              <p:tags r:id="rId11"/>
            </p:custDataLst>
          </p:nvPr>
        </p:nvSpPr>
        <p:spPr bwMode="auto">
          <a:xfrm>
            <a:off x="329883" y="461425"/>
            <a:ext cx="425450" cy="42703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Tree>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17" name="任意多边形 16"/>
          <p:cNvSpPr/>
          <p:nvPr userDrawn="1">
            <p:custDataLst>
              <p:tags r:id="rId2"/>
            </p:custDataLst>
          </p:nvPr>
        </p:nvSpPr>
        <p:spPr>
          <a:xfrm>
            <a:off x="1" y="3876676"/>
            <a:ext cx="5649773" cy="2981325"/>
          </a:xfrm>
          <a:custGeom>
            <a:avLst/>
            <a:gdLst>
              <a:gd name="connsiteX0" fmla="*/ 0 w 5649773"/>
              <a:gd name="connsiteY0" fmla="*/ 0 h 2981325"/>
              <a:gd name="connsiteX1" fmla="*/ 2595214 w 5649773"/>
              <a:gd name="connsiteY1" fmla="*/ 1058352 h 2981325"/>
              <a:gd name="connsiteX2" fmla="*/ 5004105 w 5649773"/>
              <a:gd name="connsiteY2" fmla="*/ 2549557 h 2981325"/>
              <a:gd name="connsiteX3" fmla="*/ 5536554 w 5649773"/>
              <a:gd name="connsiteY3" fmla="*/ 2932297 h 2981325"/>
              <a:gd name="connsiteX4" fmla="*/ 5649773 w 5649773"/>
              <a:gd name="connsiteY4" fmla="*/ 2981325 h 2981325"/>
              <a:gd name="connsiteX5" fmla="*/ 0 w 5649773"/>
              <a:gd name="connsiteY5" fmla="*/ 2981325 h 2981325"/>
              <a:gd name="connsiteX6" fmla="*/ 0 w 5649773"/>
              <a:gd name="connsiteY6" fmla="*/ 2919422 h 2981325"/>
              <a:gd name="connsiteX7" fmla="*/ 0 w 5649773"/>
              <a:gd name="connsiteY7" fmla="*/ 0 h 2981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49773" h="2981325">
                <a:moveTo>
                  <a:pt x="0" y="0"/>
                </a:moveTo>
                <a:cubicBezTo>
                  <a:pt x="1603709" y="78485"/>
                  <a:pt x="1394096" y="894248"/>
                  <a:pt x="2595214" y="1058352"/>
                </a:cubicBezTo>
                <a:cubicBezTo>
                  <a:pt x="4125724" y="1267644"/>
                  <a:pt x="4355301" y="1757577"/>
                  <a:pt x="5004105" y="2549557"/>
                </a:cubicBezTo>
                <a:cubicBezTo>
                  <a:pt x="5120557" y="2691512"/>
                  <a:pt x="5305892" y="2823713"/>
                  <a:pt x="5536554" y="2932297"/>
                </a:cubicBezTo>
                <a:lnTo>
                  <a:pt x="5649773" y="2981325"/>
                </a:lnTo>
                <a:lnTo>
                  <a:pt x="0" y="2981325"/>
                </a:lnTo>
                <a:lnTo>
                  <a:pt x="0" y="2919422"/>
                </a:lnTo>
                <a:cubicBezTo>
                  <a:pt x="0" y="2353642"/>
                  <a:pt x="0" y="1448395"/>
                  <a:pt x="0" y="0"/>
                </a:cubicBezTo>
                <a:close/>
              </a:path>
            </a:pathLst>
          </a:custGeom>
          <a:solidFill>
            <a:srgbClr val="E4EFF9"/>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8" name="Freeform 6"/>
          <p:cNvSpPr/>
          <p:nvPr userDrawn="1">
            <p:custDataLst>
              <p:tags r:id="rId3"/>
            </p:custDataLst>
          </p:nvPr>
        </p:nvSpPr>
        <p:spPr bwMode="auto">
          <a:xfrm>
            <a:off x="8293100" y="0"/>
            <a:ext cx="3898900" cy="1839913"/>
          </a:xfrm>
          <a:custGeom>
            <a:avLst/>
            <a:gdLst>
              <a:gd name="T0" fmla="*/ 0 w 1652"/>
              <a:gd name="T1" fmla="*/ 0 h 664"/>
              <a:gd name="T2" fmla="*/ 361 w 1652"/>
              <a:gd name="T3" fmla="*/ 265 h 664"/>
              <a:gd name="T4" fmla="*/ 1072 w 1652"/>
              <a:gd name="T5" fmla="*/ 440 h 664"/>
              <a:gd name="T6" fmla="*/ 1652 w 1652"/>
              <a:gd name="T7" fmla="*/ 519 h 664"/>
              <a:gd name="T8" fmla="*/ 1652 w 1652"/>
              <a:gd name="T9" fmla="*/ 0 h 664"/>
              <a:gd name="T10" fmla="*/ 0 w 1652"/>
              <a:gd name="T11" fmla="*/ 0 h 664"/>
            </a:gdLst>
            <a:ahLst/>
            <a:cxnLst>
              <a:cxn ang="0">
                <a:pos x="T0" y="T1"/>
              </a:cxn>
              <a:cxn ang="0">
                <a:pos x="T2" y="T3"/>
              </a:cxn>
              <a:cxn ang="0">
                <a:pos x="T4" y="T5"/>
              </a:cxn>
              <a:cxn ang="0">
                <a:pos x="T6" y="T7"/>
              </a:cxn>
              <a:cxn ang="0">
                <a:pos x="T8" y="T9"/>
              </a:cxn>
              <a:cxn ang="0">
                <a:pos x="T10" y="T11"/>
              </a:cxn>
            </a:cxnLst>
            <a:rect l="0" t="0" r="r" b="b"/>
            <a:pathLst>
              <a:path w="1651" h="664">
                <a:moveTo>
                  <a:pt x="0" y="0"/>
                </a:moveTo>
                <a:cubicBezTo>
                  <a:pt x="0" y="0"/>
                  <a:pt x="57" y="233"/>
                  <a:pt x="361" y="265"/>
                </a:cubicBezTo>
                <a:cubicBezTo>
                  <a:pt x="665" y="297"/>
                  <a:pt x="891" y="293"/>
                  <a:pt x="1072" y="440"/>
                </a:cubicBezTo>
                <a:cubicBezTo>
                  <a:pt x="1348" y="664"/>
                  <a:pt x="1652" y="519"/>
                  <a:pt x="1652" y="519"/>
                </a:cubicBezTo>
                <a:cubicBezTo>
                  <a:pt x="1652" y="0"/>
                  <a:pt x="1652" y="0"/>
                  <a:pt x="1652" y="0"/>
                </a:cubicBezTo>
                <a:lnTo>
                  <a:pt x="0" y="0"/>
                </a:lnTo>
                <a:close/>
              </a:path>
            </a:pathLst>
          </a:cu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12" name="矩形 11"/>
          <p:cNvSpPr/>
          <p:nvPr userDrawn="1">
            <p:custDataLst>
              <p:tags r:id="rId4"/>
            </p:custDataLst>
          </p:nvPr>
        </p:nvSpPr>
        <p:spPr>
          <a:xfrm>
            <a:off x="222250" y="218440"/>
            <a:ext cx="11747500" cy="64217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10" name="Oval 8"/>
          <p:cNvSpPr>
            <a:spLocks noChangeArrowheads="1"/>
          </p:cNvSpPr>
          <p:nvPr userDrawn="1">
            <p:custDataLst>
              <p:tags r:id="rId5"/>
            </p:custDataLst>
          </p:nvPr>
        </p:nvSpPr>
        <p:spPr bwMode="auto">
          <a:xfrm>
            <a:off x="10869613" y="6031645"/>
            <a:ext cx="425450" cy="42703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11" name="Oval 9"/>
          <p:cNvSpPr>
            <a:spLocks noChangeArrowheads="1"/>
          </p:cNvSpPr>
          <p:nvPr userDrawn="1">
            <p:custDataLst>
              <p:tags r:id="rId6"/>
            </p:custDataLst>
          </p:nvPr>
        </p:nvSpPr>
        <p:spPr bwMode="auto">
          <a:xfrm>
            <a:off x="11498263" y="5572857"/>
            <a:ext cx="255588" cy="25558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sz="2000">
              <a:cs typeface="汉仪旗黑-55简" panose="00020600040101010101" charset="-128"/>
            </a:endParaRPr>
          </a:p>
        </p:txBody>
      </p:sp>
      <p:sp>
        <p:nvSpPr>
          <p:cNvPr id="2" name="日期占位符 1"/>
          <p:cNvSpPr>
            <a:spLocks noGrp="1"/>
          </p:cNvSpPr>
          <p:nvPr>
            <p:ph type="dt" sz="half" idx="10"/>
            <p:custDataLst>
              <p:tags r:id="rId7"/>
            </p:custDataLst>
          </p:nvPr>
        </p:nvSpPr>
        <p:spPr/>
        <p:txBody>
          <a:bodyPr/>
          <a:lstStyle/>
          <a:p>
            <a:fld id="{7D58CF80-EB36-4F98-A0A0-562DAC861D7A}" type="datetimeFigureOut">
              <a:rPr lang="zh-CN" altLang="en-US" smtClean="0"/>
            </a:fld>
            <a:endParaRPr lang="zh-CN" altLang="en-US"/>
          </a:p>
        </p:txBody>
      </p:sp>
      <p:sp>
        <p:nvSpPr>
          <p:cNvPr id="3" name="页脚占位符 2"/>
          <p:cNvSpPr>
            <a:spLocks noGrp="1"/>
          </p:cNvSpPr>
          <p:nvPr>
            <p:ph type="ftr" sz="quarter" idx="11"/>
            <p:custDataLst>
              <p:tags r:id="rId8"/>
            </p:custDataLst>
          </p:nvPr>
        </p:nvSpPr>
        <p:spPr/>
        <p:txBody>
          <a:bodyPr/>
          <a:lstStyle/>
          <a:p>
            <a:endParaRPr lang="zh-CN" altLang="en-US"/>
          </a:p>
        </p:txBody>
      </p:sp>
      <p:sp>
        <p:nvSpPr>
          <p:cNvPr id="4" name="灯片编号占位符 3"/>
          <p:cNvSpPr>
            <a:spLocks noGrp="1"/>
          </p:cNvSpPr>
          <p:nvPr>
            <p:ph type="sldNum" sz="quarter" idx="12"/>
            <p:custDataLst>
              <p:tags r:id="rId9"/>
            </p:custDataLst>
          </p:nvPr>
        </p:nvSpPr>
        <p:spPr/>
        <p:txBody>
          <a:bodyPr/>
          <a:lstStyle/>
          <a:p>
            <a:fld id="{9FF70A2B-86D8-4167-8C6A-531A3B0D62A9}" type="slidenum">
              <a:rPr lang="zh-CN" altLang="en-US" smtClean="0"/>
            </a:fld>
            <a:endParaRPr lang="zh-CN" altLang="en-US"/>
          </a:p>
        </p:txBody>
      </p:sp>
      <p:sp>
        <p:nvSpPr>
          <p:cNvPr id="6" name="Oval 8"/>
          <p:cNvSpPr>
            <a:spLocks noChangeArrowheads="1"/>
          </p:cNvSpPr>
          <p:nvPr userDrawn="1">
            <p:custDataLst>
              <p:tags r:id="rId10"/>
            </p:custDataLst>
          </p:nvPr>
        </p:nvSpPr>
        <p:spPr bwMode="auto">
          <a:xfrm>
            <a:off x="329883" y="461425"/>
            <a:ext cx="425450" cy="42703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13" name="矩形 12"/>
          <p:cNvSpPr/>
          <p:nvPr userDrawn="1">
            <p:custDataLst>
              <p:tags r:id="rId11"/>
            </p:custDataLst>
          </p:nvPr>
        </p:nvSpPr>
        <p:spPr>
          <a:xfrm>
            <a:off x="222250" y="218122"/>
            <a:ext cx="11747500" cy="64217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Tree>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custDataLst>
              <p:tags r:id="rId3"/>
            </p:custDataLst>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custDataLst>
              <p:tags r:id="rId4"/>
            </p:custDataLst>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custDataLst>
              <p:tags r:id="rId5"/>
            </p:custDataLst>
          </p:nvPr>
        </p:nvSpPr>
        <p:spPr/>
        <p:txBody>
          <a:bodyPr/>
          <a:lstStyle/>
          <a:p>
            <a:fld id="{7D58CF80-EB36-4F98-A0A0-562DAC861D7A}"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9FF70A2B-86D8-4167-8C6A-531A3B0D62A9}" type="slidenum">
              <a:rPr lang="zh-CN" altLang="en-US" smtClean="0"/>
            </a:fld>
            <a:endParaRPr lang="zh-CN" altLang="en-US"/>
          </a:p>
        </p:txBody>
      </p:sp>
    </p:spTree>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custDataLst>
              <p:tags r:id="rId3"/>
            </p:custDataLst>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custDataLst>
              <p:tags r:id="rId4"/>
            </p:custDataLst>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custDataLst>
              <p:tags r:id="rId5"/>
            </p:custDataLst>
          </p:nvPr>
        </p:nvSpPr>
        <p:spPr/>
        <p:txBody>
          <a:bodyPr/>
          <a:lstStyle/>
          <a:p>
            <a:fld id="{7D58CF80-EB36-4F98-A0A0-562DAC861D7A}"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9FF70A2B-86D8-4167-8C6A-531A3B0D62A9}" type="slidenum">
              <a:rPr lang="zh-CN" altLang="en-US" smtClean="0"/>
            </a:fld>
            <a:endParaRPr lang="zh-CN" altLang="en-US"/>
          </a:p>
        </p:txBody>
      </p:sp>
    </p:spTree>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3" Type="http://schemas.openxmlformats.org/officeDocument/2006/relationships/theme" Target="../theme/theme1.xml"/><Relationship Id="rId22" Type="http://schemas.openxmlformats.org/officeDocument/2006/relationships/tags" Target="../tags/tag102.xml"/><Relationship Id="rId21" Type="http://schemas.openxmlformats.org/officeDocument/2006/relationships/image" Target="file:///D:\qq&#25991;&#20214;\712321467\Image\C2C\Image2\%7b75232B38-A165-1FB7-499C-2E1C792CACB5%7d.png" TargetMode="External"/><Relationship Id="rId20" Type="http://schemas.openxmlformats.org/officeDocument/2006/relationships/image" Target="../media/image1.png"/><Relationship Id="rId2" Type="http://schemas.openxmlformats.org/officeDocument/2006/relationships/slideLayout" Target="../slideLayouts/slideLayout2.xml"/><Relationship Id="rId19" Type="http://schemas.openxmlformats.org/officeDocument/2006/relationships/tags" Target="../tags/tag101.xml"/><Relationship Id="rId18" Type="http://schemas.openxmlformats.org/officeDocument/2006/relationships/tags" Target="../tags/tag100.xml"/><Relationship Id="rId17" Type="http://schemas.openxmlformats.org/officeDocument/2006/relationships/tags" Target="../tags/tag99.xml"/><Relationship Id="rId16" Type="http://schemas.openxmlformats.org/officeDocument/2006/relationships/tags" Target="../tags/tag98.xml"/><Relationship Id="rId15" Type="http://schemas.openxmlformats.org/officeDocument/2006/relationships/tags" Target="../tags/tag97.xml"/><Relationship Id="rId14" Type="http://schemas.openxmlformats.org/officeDocument/2006/relationships/tags" Target="../tags/tag96.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custDataLst>
              <p:tags r:id="rId14"/>
            </p:custDataLst>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custDataLst>
              <p:tags r:id="rId15"/>
            </p:custDataLst>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custDataLst>
              <p:tags r:id="rId16"/>
            </p:custDataLst>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汉仪旗黑-55简" panose="00020600040101010101" charset="-128"/>
                <a:ea typeface="汉仪旗黑-55简" panose="00020600040101010101" charset="-128"/>
                <a:cs typeface="汉仪旗黑-55简" panose="00020600040101010101" charset="-128"/>
              </a:defRPr>
            </a:lvl1pPr>
          </a:lstStyle>
          <a:p>
            <a:fld id="{7D58CF80-EB36-4F98-A0A0-562DAC861D7A}" type="datetimeFigureOut">
              <a:rPr lang="zh-CN" altLang="en-US" smtClean="0"/>
            </a:fld>
            <a:endParaRPr lang="zh-CN" altLang="en-US"/>
          </a:p>
        </p:txBody>
      </p:sp>
      <p:sp>
        <p:nvSpPr>
          <p:cNvPr id="5" name="页脚占位符 4"/>
          <p:cNvSpPr>
            <a:spLocks noGrp="1"/>
          </p:cNvSpPr>
          <p:nvPr>
            <p:ph type="ftr" sz="quarter" idx="3"/>
            <p:custDataLst>
              <p:tags r:id="rId17"/>
            </p:custDataLst>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汉仪旗黑-55简" panose="00020600040101010101" charset="-128"/>
                <a:ea typeface="汉仪旗黑-55简" panose="00020600040101010101" charset="-128"/>
                <a:cs typeface="汉仪旗黑-55简" panose="00020600040101010101" charset="-128"/>
              </a:defRPr>
            </a:lvl1pPr>
          </a:lstStyle>
          <a:p>
            <a:endParaRPr lang="zh-CN" altLang="en-US"/>
          </a:p>
        </p:txBody>
      </p:sp>
      <p:sp>
        <p:nvSpPr>
          <p:cNvPr id="6" name="灯片编号占位符 5"/>
          <p:cNvSpPr>
            <a:spLocks noGrp="1"/>
          </p:cNvSpPr>
          <p:nvPr>
            <p:ph type="sldNum" sz="quarter" idx="4"/>
            <p:custDataLst>
              <p:tags r:id="rId18"/>
            </p:custDataLst>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汉仪旗黑-55简" panose="00020600040101010101" charset="-128"/>
                <a:ea typeface="汉仪旗黑-55简" panose="00020600040101010101" charset="-128"/>
                <a:cs typeface="汉仪旗黑-55简" panose="00020600040101010101" charset="-128"/>
              </a:defRPr>
            </a:lvl1pPr>
          </a:lstStyle>
          <a:p>
            <a:fld id="{9FF70A2B-86D8-4167-8C6A-531A3B0D62A9}" type="slidenum">
              <a:rPr lang="zh-CN" altLang="en-US" smtClean="0"/>
            </a:fld>
            <a:endParaRPr lang="zh-CN" altLang="en-US"/>
          </a:p>
        </p:txBody>
      </p:sp>
      <p:pic>
        <p:nvPicPr>
          <p:cNvPr id="7" name="图片 1073743875" descr="学科网 zxxk.com"/>
          <p:cNvPicPr>
            <a:picLocks noChangeAspect="1"/>
          </p:cNvPicPr>
          <p:nvPr>
            <p:custDataLst>
              <p:tags r:id="rId19"/>
            </p:custDataLst>
          </p:nvPr>
        </p:nvPicPr>
        <p:blipFill>
          <a:blip r:embed="rId20" r:link="rId21"/>
          <a:stretch>
            <a:fillRect/>
          </a:stretch>
        </p:blipFill>
        <p:spPr>
          <a:xfrm>
            <a:off x="838200" y="365125"/>
            <a:ext cx="9525" cy="9525"/>
          </a:xfrm>
          <a:prstGeom prst="rect">
            <a:avLst/>
          </a:prstGeom>
          <a:noFill/>
          <a:ln>
            <a:noFill/>
            <a:miter lim="800000"/>
            <a:headEnd/>
            <a:tailEnd/>
          </a:ln>
        </p:spPr>
      </p:pic>
      <p:pic>
        <p:nvPicPr>
          <p:cNvPr id="8" name="图片 1073743875" descr="学科网 zxxk.com"/>
          <p:cNvPicPr>
            <a:picLocks noChangeAspect="1"/>
          </p:cNvPicPr>
          <p:nvPr>
            <p:custDataLst>
              <p:tags r:id="rId22"/>
            </p:custDataLst>
          </p:nvPr>
        </p:nvPicPr>
        <p:blipFill>
          <a:blip r:embed="rId20" r:link="rId21"/>
          <a:stretch>
            <a:fillRect/>
          </a:stretch>
        </p:blipFill>
        <p:spPr>
          <a:xfrm>
            <a:off x="838200" y="365125"/>
            <a:ext cx="9525" cy="9525"/>
          </a:xfrm>
          <a:prstGeom prst="rect">
            <a:avLst/>
          </a:prstGeom>
          <a:noFill/>
          <a:ln>
            <a:noFill/>
            <a:miter lim="800000"/>
            <a:headEnd/>
            <a:tailEnd/>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ransition spd="slow">
    <p:push dir="u"/>
  </p:transition>
  <p:txStyles>
    <p:titleStyle>
      <a:lvl1pPr algn="l" defTabSz="914400" rtl="0" eaLnBrk="1" latinLnBrk="0" hangingPunct="1">
        <a:lnSpc>
          <a:spcPct val="90000"/>
        </a:lnSpc>
        <a:spcBef>
          <a:spcPct val="0"/>
        </a:spcBef>
        <a:buNone/>
        <a:defRPr sz="4400" kern="1200">
          <a:solidFill>
            <a:schemeClr val="tx1"/>
          </a:solidFill>
          <a:latin typeface="汉仪旗黑-55简" panose="00020600040101010101" charset="-128"/>
          <a:ea typeface="汉仪旗黑-55简" panose="00020600040101010101" charset="-128"/>
          <a:cs typeface="汉仪旗黑-55简" panose="00020600040101010101" charset="-128"/>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汉仪旗黑-55简" panose="00020600040101010101" charset="-128"/>
          <a:ea typeface="汉仪旗黑-55简" panose="00020600040101010101" charset="-128"/>
          <a:cs typeface="汉仪旗黑-55简" panose="00020600040101010101" charset="-128"/>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汉仪旗黑-55简" panose="00020600040101010101" charset="-128"/>
          <a:ea typeface="汉仪旗黑-55简" panose="00020600040101010101" charset="-128"/>
          <a:cs typeface="汉仪旗黑-55简" panose="00020600040101010101" charset="-128"/>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汉仪旗黑-55简" panose="00020600040101010101" charset="-128"/>
          <a:ea typeface="汉仪旗黑-55简" panose="00020600040101010101" charset="-128"/>
          <a:cs typeface="汉仪旗黑-55简" panose="00020600040101010101" charset="-128"/>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汉仪旗黑-55简" panose="00020600040101010101" charset="-128"/>
          <a:ea typeface="汉仪旗黑-55简" panose="00020600040101010101" charset="-128"/>
          <a:cs typeface="汉仪旗黑-55简" panose="00020600040101010101" charset="-128"/>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汉仪旗黑-55简" panose="00020600040101010101" charset="-128"/>
          <a:ea typeface="汉仪旗黑-55简" panose="00020600040101010101" charset="-128"/>
          <a:cs typeface="汉仪旗黑-55简" panose="00020600040101010101" charset="-128"/>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tags" Target="../tags/tag110.xml"/><Relationship Id="rId8" Type="http://schemas.openxmlformats.org/officeDocument/2006/relationships/tags" Target="../tags/tag109.xml"/><Relationship Id="rId7" Type="http://schemas.openxmlformats.org/officeDocument/2006/relationships/image" Target="../media/image2.png"/><Relationship Id="rId6" Type="http://schemas.openxmlformats.org/officeDocument/2006/relationships/tags" Target="../tags/tag108.xml"/><Relationship Id="rId5" Type="http://schemas.openxmlformats.org/officeDocument/2006/relationships/tags" Target="../tags/tag107.xml"/><Relationship Id="rId4" Type="http://schemas.openxmlformats.org/officeDocument/2006/relationships/tags" Target="../tags/tag106.xml"/><Relationship Id="rId3" Type="http://schemas.openxmlformats.org/officeDocument/2006/relationships/tags" Target="../tags/tag105.xml"/><Relationship Id="rId2" Type="http://schemas.openxmlformats.org/officeDocument/2006/relationships/tags" Target="../tags/tag104.xml"/><Relationship Id="rId15" Type="http://schemas.openxmlformats.org/officeDocument/2006/relationships/slideLayout" Target="../slideLayouts/slideLayout1.xml"/><Relationship Id="rId14" Type="http://schemas.openxmlformats.org/officeDocument/2006/relationships/image" Target="../media/image3.png"/><Relationship Id="rId13" Type="http://schemas.openxmlformats.org/officeDocument/2006/relationships/tags" Target="../tags/tag114.xml"/><Relationship Id="rId12" Type="http://schemas.openxmlformats.org/officeDocument/2006/relationships/tags" Target="../tags/tag113.xml"/><Relationship Id="rId11" Type="http://schemas.openxmlformats.org/officeDocument/2006/relationships/tags" Target="../tags/tag112.xml"/><Relationship Id="rId10" Type="http://schemas.openxmlformats.org/officeDocument/2006/relationships/tags" Target="../tags/tag111.xml"/><Relationship Id="rId1" Type="http://schemas.openxmlformats.org/officeDocument/2006/relationships/tags" Target="../tags/tag103.xml"/></Relationships>
</file>

<file path=ppt/slides/_rels/slide10.xml.rels><?xml version="1.0" encoding="UTF-8" standalone="yes"?>
<Relationships xmlns="http://schemas.openxmlformats.org/package/2006/relationships"><Relationship Id="rId9" Type="http://schemas.openxmlformats.org/officeDocument/2006/relationships/image" Target="../media/image25.png"/><Relationship Id="rId8" Type="http://schemas.openxmlformats.org/officeDocument/2006/relationships/tags" Target="../tags/tag312.xml"/><Relationship Id="rId7" Type="http://schemas.openxmlformats.org/officeDocument/2006/relationships/tags" Target="../tags/tag311.xml"/><Relationship Id="rId6" Type="http://schemas.openxmlformats.org/officeDocument/2006/relationships/tags" Target="../tags/tag310.xml"/><Relationship Id="rId5" Type="http://schemas.openxmlformats.org/officeDocument/2006/relationships/tags" Target="../tags/tag309.xml"/><Relationship Id="rId4" Type="http://schemas.openxmlformats.org/officeDocument/2006/relationships/tags" Target="../tags/tag308.xml"/><Relationship Id="rId3" Type="http://schemas.openxmlformats.org/officeDocument/2006/relationships/tags" Target="../tags/tag307.xml"/><Relationship Id="rId2" Type="http://schemas.openxmlformats.org/officeDocument/2006/relationships/tags" Target="../tags/tag306.xml"/><Relationship Id="rId19" Type="http://schemas.openxmlformats.org/officeDocument/2006/relationships/notesSlide" Target="../notesSlides/notesSlide5.xml"/><Relationship Id="rId18" Type="http://schemas.openxmlformats.org/officeDocument/2006/relationships/slideLayout" Target="../slideLayouts/slideLayout1.xml"/><Relationship Id="rId17" Type="http://schemas.openxmlformats.org/officeDocument/2006/relationships/tags" Target="../tags/tag317.xml"/><Relationship Id="rId16" Type="http://schemas.openxmlformats.org/officeDocument/2006/relationships/tags" Target="../tags/tag316.xml"/><Relationship Id="rId15" Type="http://schemas.openxmlformats.org/officeDocument/2006/relationships/tags" Target="../tags/tag315.xml"/><Relationship Id="rId14" Type="http://schemas.openxmlformats.org/officeDocument/2006/relationships/tags" Target="../tags/tag314.xml"/><Relationship Id="rId13" Type="http://schemas.openxmlformats.org/officeDocument/2006/relationships/image" Target="../media/image26.png"/><Relationship Id="rId12" Type="http://schemas.openxmlformats.org/officeDocument/2006/relationships/tags" Target="../tags/tag313.xml"/><Relationship Id="rId11" Type="http://schemas.microsoft.com/office/2007/relationships/media" Target="../media/media1.mp4"/><Relationship Id="rId10" Type="http://schemas.openxmlformats.org/officeDocument/2006/relationships/video" Target="NULL" TargetMode="External"/><Relationship Id="rId1" Type="http://schemas.openxmlformats.org/officeDocument/2006/relationships/tags" Target="../tags/tag305.xml"/></Relationships>
</file>

<file path=ppt/slides/_rels/slide11.xml.rels><?xml version="1.0" encoding="UTF-8" standalone="yes"?>
<Relationships xmlns="http://schemas.openxmlformats.org/package/2006/relationships"><Relationship Id="rId9" Type="http://schemas.openxmlformats.org/officeDocument/2006/relationships/tags" Target="../tags/tag327.xml"/><Relationship Id="rId8" Type="http://schemas.openxmlformats.org/officeDocument/2006/relationships/tags" Target="../tags/tag326.xml"/><Relationship Id="rId7" Type="http://schemas.openxmlformats.org/officeDocument/2006/relationships/image" Target="../media/image28.emf"/><Relationship Id="rId6" Type="http://schemas.openxmlformats.org/officeDocument/2006/relationships/tags" Target="../tags/tag325.xml"/><Relationship Id="rId5" Type="http://schemas.openxmlformats.org/officeDocument/2006/relationships/image" Target="../media/image27.emf"/><Relationship Id="rId4" Type="http://schemas.openxmlformats.org/officeDocument/2006/relationships/tags" Target="../tags/tag324.xml"/><Relationship Id="rId3" Type="http://schemas.openxmlformats.org/officeDocument/2006/relationships/tags" Target="../tags/tag323.xml"/><Relationship Id="rId26" Type="http://schemas.openxmlformats.org/officeDocument/2006/relationships/notesSlide" Target="../notesSlides/notesSlide6.xml"/><Relationship Id="rId25" Type="http://schemas.openxmlformats.org/officeDocument/2006/relationships/vmlDrawing" Target="../drawings/vmlDrawing2.vml"/><Relationship Id="rId24" Type="http://schemas.openxmlformats.org/officeDocument/2006/relationships/slideLayout" Target="../slideLayouts/slideLayout2.xml"/><Relationship Id="rId23" Type="http://schemas.openxmlformats.org/officeDocument/2006/relationships/tags" Target="../tags/tag337.xml"/><Relationship Id="rId22" Type="http://schemas.openxmlformats.org/officeDocument/2006/relationships/tags" Target="../tags/tag336.xml"/><Relationship Id="rId21" Type="http://schemas.openxmlformats.org/officeDocument/2006/relationships/tags" Target="../tags/tag335.xml"/><Relationship Id="rId20" Type="http://schemas.openxmlformats.org/officeDocument/2006/relationships/tags" Target="../tags/tag334.xml"/><Relationship Id="rId2" Type="http://schemas.openxmlformats.org/officeDocument/2006/relationships/tags" Target="../tags/tag322.xml"/><Relationship Id="rId19" Type="http://schemas.openxmlformats.org/officeDocument/2006/relationships/tags" Target="../tags/tag333.xml"/><Relationship Id="rId18" Type="http://schemas.openxmlformats.org/officeDocument/2006/relationships/tags" Target="../tags/tag332.xml"/><Relationship Id="rId17" Type="http://schemas.openxmlformats.org/officeDocument/2006/relationships/image" Target="../media/image30.emf"/><Relationship Id="rId16" Type="http://schemas.openxmlformats.org/officeDocument/2006/relationships/oleObject" Target="../embeddings/oleObject3.bin"/><Relationship Id="rId15" Type="http://schemas.openxmlformats.org/officeDocument/2006/relationships/tags" Target="../tags/tag331.xml"/><Relationship Id="rId14" Type="http://schemas.openxmlformats.org/officeDocument/2006/relationships/image" Target="../media/image29.emf"/><Relationship Id="rId13" Type="http://schemas.openxmlformats.org/officeDocument/2006/relationships/oleObject" Target="../embeddings/oleObject2.bin"/><Relationship Id="rId12" Type="http://schemas.openxmlformats.org/officeDocument/2006/relationships/tags" Target="../tags/tag330.xml"/><Relationship Id="rId11" Type="http://schemas.openxmlformats.org/officeDocument/2006/relationships/tags" Target="../tags/tag329.xml"/><Relationship Id="rId10" Type="http://schemas.openxmlformats.org/officeDocument/2006/relationships/tags" Target="../tags/tag328.xml"/><Relationship Id="rId1" Type="http://schemas.openxmlformats.org/officeDocument/2006/relationships/tags" Target="../tags/tag321.xml"/></Relationships>
</file>

<file path=ppt/slides/_rels/slide12.xml.rels><?xml version="1.0" encoding="UTF-8" standalone="yes"?>
<Relationships xmlns="http://schemas.openxmlformats.org/package/2006/relationships"><Relationship Id="rId9" Type="http://schemas.openxmlformats.org/officeDocument/2006/relationships/tags" Target="../tags/tag345.xml"/><Relationship Id="rId8" Type="http://schemas.openxmlformats.org/officeDocument/2006/relationships/tags" Target="../tags/tag344.xml"/><Relationship Id="rId7" Type="http://schemas.openxmlformats.org/officeDocument/2006/relationships/image" Target="../media/image32.wmf"/><Relationship Id="rId6" Type="http://schemas.openxmlformats.org/officeDocument/2006/relationships/oleObject" Target="../embeddings/oleObject5.bin"/><Relationship Id="rId5" Type="http://schemas.openxmlformats.org/officeDocument/2006/relationships/tags" Target="../tags/tag343.xml"/><Relationship Id="rId4" Type="http://schemas.openxmlformats.org/officeDocument/2006/relationships/image" Target="../media/image31.wmf"/><Relationship Id="rId3" Type="http://schemas.openxmlformats.org/officeDocument/2006/relationships/oleObject" Target="../embeddings/oleObject4.bin"/><Relationship Id="rId26" Type="http://schemas.openxmlformats.org/officeDocument/2006/relationships/notesSlide" Target="../notesSlides/notesSlide7.xml"/><Relationship Id="rId25" Type="http://schemas.openxmlformats.org/officeDocument/2006/relationships/vmlDrawing" Target="../drawings/vmlDrawing3.vml"/><Relationship Id="rId24" Type="http://schemas.openxmlformats.org/officeDocument/2006/relationships/slideLayout" Target="../slideLayouts/slideLayout1.xml"/><Relationship Id="rId23" Type="http://schemas.openxmlformats.org/officeDocument/2006/relationships/tags" Target="../tags/tag359.xml"/><Relationship Id="rId22" Type="http://schemas.openxmlformats.org/officeDocument/2006/relationships/tags" Target="../tags/tag358.xml"/><Relationship Id="rId21" Type="http://schemas.openxmlformats.org/officeDocument/2006/relationships/tags" Target="../tags/tag357.xml"/><Relationship Id="rId20" Type="http://schemas.openxmlformats.org/officeDocument/2006/relationships/tags" Target="../tags/tag356.xml"/><Relationship Id="rId2" Type="http://schemas.openxmlformats.org/officeDocument/2006/relationships/tags" Target="../tags/tag342.xml"/><Relationship Id="rId19" Type="http://schemas.openxmlformats.org/officeDocument/2006/relationships/tags" Target="../tags/tag355.xml"/><Relationship Id="rId18" Type="http://schemas.openxmlformats.org/officeDocument/2006/relationships/tags" Target="../tags/tag354.xml"/><Relationship Id="rId17" Type="http://schemas.openxmlformats.org/officeDocument/2006/relationships/tags" Target="../tags/tag353.xml"/><Relationship Id="rId16" Type="http://schemas.openxmlformats.org/officeDocument/2006/relationships/tags" Target="../tags/tag352.xml"/><Relationship Id="rId15" Type="http://schemas.openxmlformats.org/officeDocument/2006/relationships/tags" Target="../tags/tag351.xml"/><Relationship Id="rId14" Type="http://schemas.openxmlformats.org/officeDocument/2006/relationships/tags" Target="../tags/tag350.xml"/><Relationship Id="rId13" Type="http://schemas.openxmlformats.org/officeDocument/2006/relationships/tags" Target="../tags/tag349.xml"/><Relationship Id="rId12" Type="http://schemas.openxmlformats.org/officeDocument/2006/relationships/tags" Target="../tags/tag348.xml"/><Relationship Id="rId11" Type="http://schemas.openxmlformats.org/officeDocument/2006/relationships/tags" Target="../tags/tag347.xml"/><Relationship Id="rId10" Type="http://schemas.openxmlformats.org/officeDocument/2006/relationships/tags" Target="../tags/tag346.xml"/><Relationship Id="rId1" Type="http://schemas.openxmlformats.org/officeDocument/2006/relationships/tags" Target="../tags/tag341.xml"/></Relationships>
</file>

<file path=ppt/slides/_rels/slide13.xml.rels><?xml version="1.0" encoding="UTF-8" standalone="yes"?>
<Relationships xmlns="http://schemas.openxmlformats.org/package/2006/relationships"><Relationship Id="rId9" Type="http://schemas.openxmlformats.org/officeDocument/2006/relationships/tags" Target="../tags/tag368.xml"/><Relationship Id="rId8" Type="http://schemas.openxmlformats.org/officeDocument/2006/relationships/tags" Target="../tags/tag367.xml"/><Relationship Id="rId7" Type="http://schemas.openxmlformats.org/officeDocument/2006/relationships/tags" Target="../tags/tag366.xml"/><Relationship Id="rId6" Type="http://schemas.openxmlformats.org/officeDocument/2006/relationships/tags" Target="../tags/tag365.xml"/><Relationship Id="rId5" Type="http://schemas.openxmlformats.org/officeDocument/2006/relationships/oleObject" Target="../embeddings/oleObject7.bin"/><Relationship Id="rId4" Type="http://schemas.openxmlformats.org/officeDocument/2006/relationships/tags" Target="../tags/tag364.xml"/><Relationship Id="rId3" Type="http://schemas.openxmlformats.org/officeDocument/2006/relationships/image" Target="../media/image33.wmf"/><Relationship Id="rId2" Type="http://schemas.openxmlformats.org/officeDocument/2006/relationships/oleObject" Target="../embeddings/oleObject6.bin"/><Relationship Id="rId18" Type="http://schemas.openxmlformats.org/officeDocument/2006/relationships/notesSlide" Target="../notesSlides/notesSlide8.xml"/><Relationship Id="rId17" Type="http://schemas.openxmlformats.org/officeDocument/2006/relationships/vmlDrawing" Target="../drawings/vmlDrawing4.vml"/><Relationship Id="rId16" Type="http://schemas.openxmlformats.org/officeDocument/2006/relationships/slideLayout" Target="../slideLayouts/slideLayout1.xml"/><Relationship Id="rId15" Type="http://schemas.openxmlformats.org/officeDocument/2006/relationships/tags" Target="../tags/tag374.xml"/><Relationship Id="rId14" Type="http://schemas.openxmlformats.org/officeDocument/2006/relationships/tags" Target="../tags/tag373.xml"/><Relationship Id="rId13" Type="http://schemas.openxmlformats.org/officeDocument/2006/relationships/tags" Target="../tags/tag372.xml"/><Relationship Id="rId12" Type="http://schemas.openxmlformats.org/officeDocument/2006/relationships/tags" Target="../tags/tag371.xml"/><Relationship Id="rId11" Type="http://schemas.openxmlformats.org/officeDocument/2006/relationships/tags" Target="../tags/tag370.xml"/><Relationship Id="rId10" Type="http://schemas.openxmlformats.org/officeDocument/2006/relationships/tags" Target="../tags/tag369.xml"/><Relationship Id="rId1" Type="http://schemas.openxmlformats.org/officeDocument/2006/relationships/tags" Target="../tags/tag363.xml"/></Relationships>
</file>

<file path=ppt/slides/_rels/slide14.xml.rels><?xml version="1.0" encoding="UTF-8" standalone="yes"?>
<Relationships xmlns="http://schemas.openxmlformats.org/package/2006/relationships"><Relationship Id="rId9" Type="http://schemas.openxmlformats.org/officeDocument/2006/relationships/tags" Target="../tags/tag385.xml"/><Relationship Id="rId8" Type="http://schemas.openxmlformats.org/officeDocument/2006/relationships/tags" Target="../tags/tag384.xml"/><Relationship Id="rId7" Type="http://schemas.openxmlformats.org/officeDocument/2006/relationships/tags" Target="../tags/tag383.xml"/><Relationship Id="rId6" Type="http://schemas.openxmlformats.org/officeDocument/2006/relationships/tags" Target="../tags/tag382.xml"/><Relationship Id="rId5" Type="http://schemas.openxmlformats.org/officeDocument/2006/relationships/tags" Target="../tags/tag381.xml"/><Relationship Id="rId4" Type="http://schemas.openxmlformats.org/officeDocument/2006/relationships/tags" Target="../tags/tag380.xml"/><Relationship Id="rId3" Type="http://schemas.openxmlformats.org/officeDocument/2006/relationships/tags" Target="../tags/tag379.xml"/><Relationship Id="rId2" Type="http://schemas.openxmlformats.org/officeDocument/2006/relationships/image" Target="../media/image34.png"/><Relationship Id="rId11" Type="http://schemas.openxmlformats.org/officeDocument/2006/relationships/notesSlide" Target="../notesSlides/notesSlide9.xml"/><Relationship Id="rId10" Type="http://schemas.openxmlformats.org/officeDocument/2006/relationships/slideLayout" Target="../slideLayouts/slideLayout1.xml"/><Relationship Id="rId1" Type="http://schemas.openxmlformats.org/officeDocument/2006/relationships/tags" Target="../tags/tag378.xml"/></Relationships>
</file>

<file path=ppt/slides/_rels/slide15.xml.rels><?xml version="1.0" encoding="UTF-8" standalone="yes"?>
<Relationships xmlns="http://schemas.openxmlformats.org/package/2006/relationships"><Relationship Id="rId9" Type="http://schemas.openxmlformats.org/officeDocument/2006/relationships/tags" Target="../tags/tag397.xml"/><Relationship Id="rId8" Type="http://schemas.openxmlformats.org/officeDocument/2006/relationships/tags" Target="../tags/tag396.xml"/><Relationship Id="rId7" Type="http://schemas.openxmlformats.org/officeDocument/2006/relationships/tags" Target="../tags/tag395.xml"/><Relationship Id="rId6" Type="http://schemas.openxmlformats.org/officeDocument/2006/relationships/tags" Target="../tags/tag394.xml"/><Relationship Id="rId5" Type="http://schemas.openxmlformats.org/officeDocument/2006/relationships/tags" Target="../tags/tag393.xml"/><Relationship Id="rId4" Type="http://schemas.openxmlformats.org/officeDocument/2006/relationships/tags" Target="../tags/tag392.xml"/><Relationship Id="rId3" Type="http://schemas.openxmlformats.org/officeDocument/2006/relationships/tags" Target="../tags/tag391.xml"/><Relationship Id="rId2" Type="http://schemas.openxmlformats.org/officeDocument/2006/relationships/tags" Target="../tags/tag390.xml"/><Relationship Id="rId11" Type="http://schemas.openxmlformats.org/officeDocument/2006/relationships/slideLayout" Target="../slideLayouts/slideLayout6.xml"/><Relationship Id="rId10" Type="http://schemas.openxmlformats.org/officeDocument/2006/relationships/tags" Target="../tags/tag398.xml"/><Relationship Id="rId1" Type="http://schemas.openxmlformats.org/officeDocument/2006/relationships/tags" Target="../tags/tag389.xml"/></Relationships>
</file>

<file path=ppt/slides/_rels/slide16.xml.rels><?xml version="1.0" encoding="UTF-8" standalone="yes"?>
<Relationships xmlns="http://schemas.openxmlformats.org/package/2006/relationships"><Relationship Id="rId9" Type="http://schemas.openxmlformats.org/officeDocument/2006/relationships/tags" Target="../tags/tag404.xml"/><Relationship Id="rId8" Type="http://schemas.openxmlformats.org/officeDocument/2006/relationships/tags" Target="../tags/tag403.xml"/><Relationship Id="rId7" Type="http://schemas.openxmlformats.org/officeDocument/2006/relationships/image" Target="../media/image36.wmf"/><Relationship Id="rId6" Type="http://schemas.openxmlformats.org/officeDocument/2006/relationships/tags" Target="../tags/tag402.xml"/><Relationship Id="rId5" Type="http://schemas.openxmlformats.org/officeDocument/2006/relationships/image" Target="../media/image33.wmf"/><Relationship Id="rId4" Type="http://schemas.openxmlformats.org/officeDocument/2006/relationships/tags" Target="../tags/tag401.xml"/><Relationship Id="rId31" Type="http://schemas.openxmlformats.org/officeDocument/2006/relationships/notesSlide" Target="../notesSlides/notesSlide10.xml"/><Relationship Id="rId30" Type="http://schemas.openxmlformats.org/officeDocument/2006/relationships/slideLayout" Target="../slideLayouts/slideLayout2.xml"/><Relationship Id="rId3" Type="http://schemas.openxmlformats.org/officeDocument/2006/relationships/image" Target="../media/image35.wmf"/><Relationship Id="rId29" Type="http://schemas.openxmlformats.org/officeDocument/2006/relationships/tags" Target="../tags/tag424.xml"/><Relationship Id="rId28" Type="http://schemas.openxmlformats.org/officeDocument/2006/relationships/tags" Target="../tags/tag423.xml"/><Relationship Id="rId27" Type="http://schemas.openxmlformats.org/officeDocument/2006/relationships/tags" Target="../tags/tag422.xml"/><Relationship Id="rId26" Type="http://schemas.openxmlformats.org/officeDocument/2006/relationships/tags" Target="../tags/tag421.xml"/><Relationship Id="rId25" Type="http://schemas.openxmlformats.org/officeDocument/2006/relationships/tags" Target="../tags/tag420.xml"/><Relationship Id="rId24" Type="http://schemas.openxmlformats.org/officeDocument/2006/relationships/tags" Target="../tags/tag419.xml"/><Relationship Id="rId23" Type="http://schemas.openxmlformats.org/officeDocument/2006/relationships/tags" Target="../tags/tag418.xml"/><Relationship Id="rId22" Type="http://schemas.openxmlformats.org/officeDocument/2006/relationships/tags" Target="../tags/tag417.xml"/><Relationship Id="rId21" Type="http://schemas.openxmlformats.org/officeDocument/2006/relationships/tags" Target="../tags/tag416.xml"/><Relationship Id="rId20" Type="http://schemas.openxmlformats.org/officeDocument/2006/relationships/tags" Target="../tags/tag415.xml"/><Relationship Id="rId2" Type="http://schemas.openxmlformats.org/officeDocument/2006/relationships/tags" Target="../tags/tag400.xml"/><Relationship Id="rId19" Type="http://schemas.openxmlformats.org/officeDocument/2006/relationships/tags" Target="../tags/tag414.xml"/><Relationship Id="rId18" Type="http://schemas.openxmlformats.org/officeDocument/2006/relationships/tags" Target="../tags/tag413.xml"/><Relationship Id="rId17" Type="http://schemas.openxmlformats.org/officeDocument/2006/relationships/tags" Target="../tags/tag412.xml"/><Relationship Id="rId16" Type="http://schemas.openxmlformats.org/officeDocument/2006/relationships/tags" Target="../tags/tag411.xml"/><Relationship Id="rId15" Type="http://schemas.openxmlformats.org/officeDocument/2006/relationships/tags" Target="../tags/tag410.xml"/><Relationship Id="rId14" Type="http://schemas.openxmlformats.org/officeDocument/2006/relationships/tags" Target="../tags/tag409.xml"/><Relationship Id="rId13" Type="http://schemas.openxmlformats.org/officeDocument/2006/relationships/tags" Target="../tags/tag408.xml"/><Relationship Id="rId12" Type="http://schemas.openxmlformats.org/officeDocument/2006/relationships/tags" Target="../tags/tag407.xml"/><Relationship Id="rId11" Type="http://schemas.openxmlformats.org/officeDocument/2006/relationships/tags" Target="../tags/tag406.xml"/><Relationship Id="rId10" Type="http://schemas.openxmlformats.org/officeDocument/2006/relationships/tags" Target="../tags/tag405.xml"/><Relationship Id="rId1" Type="http://schemas.openxmlformats.org/officeDocument/2006/relationships/tags" Target="../tags/tag399.xml"/></Relationships>
</file>

<file path=ppt/slides/_rels/slide17.xml.rels><?xml version="1.0" encoding="UTF-8" standalone="yes"?>
<Relationships xmlns="http://schemas.openxmlformats.org/package/2006/relationships"><Relationship Id="rId9" Type="http://schemas.openxmlformats.org/officeDocument/2006/relationships/tags" Target="../tags/tag436.xml"/><Relationship Id="rId8" Type="http://schemas.openxmlformats.org/officeDocument/2006/relationships/tags" Target="../tags/tag435.xml"/><Relationship Id="rId7" Type="http://schemas.openxmlformats.org/officeDocument/2006/relationships/tags" Target="../tags/tag434.xml"/><Relationship Id="rId6" Type="http://schemas.openxmlformats.org/officeDocument/2006/relationships/tags" Target="../tags/tag433.xml"/><Relationship Id="rId5" Type="http://schemas.openxmlformats.org/officeDocument/2006/relationships/tags" Target="../tags/tag432.xml"/><Relationship Id="rId4" Type="http://schemas.openxmlformats.org/officeDocument/2006/relationships/tags" Target="../tags/tag431.xml"/><Relationship Id="rId3" Type="http://schemas.openxmlformats.org/officeDocument/2006/relationships/tags" Target="../tags/tag430.xml"/><Relationship Id="rId24" Type="http://schemas.openxmlformats.org/officeDocument/2006/relationships/slideLayout" Target="../slideLayouts/slideLayout12.xml"/><Relationship Id="rId23" Type="http://schemas.openxmlformats.org/officeDocument/2006/relationships/tags" Target="../tags/tag450.xml"/><Relationship Id="rId22" Type="http://schemas.openxmlformats.org/officeDocument/2006/relationships/tags" Target="../tags/tag449.xml"/><Relationship Id="rId21" Type="http://schemas.openxmlformats.org/officeDocument/2006/relationships/tags" Target="../tags/tag448.xml"/><Relationship Id="rId20" Type="http://schemas.openxmlformats.org/officeDocument/2006/relationships/tags" Target="../tags/tag447.xml"/><Relationship Id="rId2" Type="http://schemas.openxmlformats.org/officeDocument/2006/relationships/tags" Target="../tags/tag429.xml"/><Relationship Id="rId19" Type="http://schemas.openxmlformats.org/officeDocument/2006/relationships/tags" Target="../tags/tag446.xml"/><Relationship Id="rId18" Type="http://schemas.openxmlformats.org/officeDocument/2006/relationships/tags" Target="../tags/tag445.xml"/><Relationship Id="rId17" Type="http://schemas.openxmlformats.org/officeDocument/2006/relationships/tags" Target="../tags/tag444.xml"/><Relationship Id="rId16" Type="http://schemas.openxmlformats.org/officeDocument/2006/relationships/tags" Target="../tags/tag443.xml"/><Relationship Id="rId15" Type="http://schemas.openxmlformats.org/officeDocument/2006/relationships/tags" Target="../tags/tag442.xml"/><Relationship Id="rId14" Type="http://schemas.openxmlformats.org/officeDocument/2006/relationships/tags" Target="../tags/tag441.xml"/><Relationship Id="rId13" Type="http://schemas.openxmlformats.org/officeDocument/2006/relationships/tags" Target="../tags/tag440.xml"/><Relationship Id="rId12" Type="http://schemas.openxmlformats.org/officeDocument/2006/relationships/tags" Target="../tags/tag439.xml"/><Relationship Id="rId11" Type="http://schemas.openxmlformats.org/officeDocument/2006/relationships/tags" Target="../tags/tag438.xml"/><Relationship Id="rId10" Type="http://schemas.openxmlformats.org/officeDocument/2006/relationships/tags" Target="../tags/tag437.xml"/><Relationship Id="rId1" Type="http://schemas.openxmlformats.org/officeDocument/2006/relationships/tags" Target="../tags/tag428.xml"/></Relationships>
</file>

<file path=ppt/slides/_rels/slide18.xml.rels><?xml version="1.0" encoding="UTF-8" standalone="yes"?>
<Relationships xmlns="http://schemas.openxmlformats.org/package/2006/relationships"><Relationship Id="rId9" Type="http://schemas.openxmlformats.org/officeDocument/2006/relationships/image" Target="../media/image39.png"/><Relationship Id="rId8" Type="http://schemas.openxmlformats.org/officeDocument/2006/relationships/tags" Target="../tags/tag455.xml"/><Relationship Id="rId7" Type="http://schemas.openxmlformats.org/officeDocument/2006/relationships/image" Target="../media/image38.png"/><Relationship Id="rId6" Type="http://schemas.openxmlformats.org/officeDocument/2006/relationships/tags" Target="../tags/tag454.xml"/><Relationship Id="rId5" Type="http://schemas.openxmlformats.org/officeDocument/2006/relationships/tags" Target="../tags/tag453.xml"/><Relationship Id="rId4" Type="http://schemas.openxmlformats.org/officeDocument/2006/relationships/image" Target="NULL" TargetMode="External"/><Relationship Id="rId3" Type="http://schemas.openxmlformats.org/officeDocument/2006/relationships/image" Target="../media/image37.png"/><Relationship Id="rId26" Type="http://schemas.openxmlformats.org/officeDocument/2006/relationships/notesSlide" Target="../notesSlides/notesSlide11.xml"/><Relationship Id="rId25" Type="http://schemas.openxmlformats.org/officeDocument/2006/relationships/vmlDrawing" Target="../drawings/vmlDrawing5.vml"/><Relationship Id="rId24" Type="http://schemas.openxmlformats.org/officeDocument/2006/relationships/slideLayout" Target="../slideLayouts/slideLayout7.xml"/><Relationship Id="rId23" Type="http://schemas.openxmlformats.org/officeDocument/2006/relationships/tags" Target="../tags/tag466.xml"/><Relationship Id="rId22" Type="http://schemas.openxmlformats.org/officeDocument/2006/relationships/tags" Target="../tags/tag465.xml"/><Relationship Id="rId21" Type="http://schemas.openxmlformats.org/officeDocument/2006/relationships/tags" Target="../tags/tag464.xml"/><Relationship Id="rId20" Type="http://schemas.openxmlformats.org/officeDocument/2006/relationships/tags" Target="../tags/tag463.xml"/><Relationship Id="rId2" Type="http://schemas.openxmlformats.org/officeDocument/2006/relationships/tags" Target="../tags/tag452.xml"/><Relationship Id="rId19" Type="http://schemas.openxmlformats.org/officeDocument/2006/relationships/tags" Target="../tags/tag462.xml"/><Relationship Id="rId18" Type="http://schemas.openxmlformats.org/officeDocument/2006/relationships/tags" Target="../tags/tag461.xml"/><Relationship Id="rId17" Type="http://schemas.openxmlformats.org/officeDocument/2006/relationships/tags" Target="../tags/tag460.xml"/><Relationship Id="rId16" Type="http://schemas.openxmlformats.org/officeDocument/2006/relationships/image" Target="../media/image41.png"/><Relationship Id="rId15" Type="http://schemas.openxmlformats.org/officeDocument/2006/relationships/oleObject" Target="../embeddings/oleObject8.bin"/><Relationship Id="rId14" Type="http://schemas.openxmlformats.org/officeDocument/2006/relationships/tags" Target="../tags/tag459.xml"/><Relationship Id="rId13" Type="http://schemas.openxmlformats.org/officeDocument/2006/relationships/tags" Target="../tags/tag458.xml"/><Relationship Id="rId12" Type="http://schemas.openxmlformats.org/officeDocument/2006/relationships/image" Target="../media/image40.png"/><Relationship Id="rId11" Type="http://schemas.openxmlformats.org/officeDocument/2006/relationships/tags" Target="../tags/tag457.xml"/><Relationship Id="rId10" Type="http://schemas.openxmlformats.org/officeDocument/2006/relationships/tags" Target="../tags/tag456.xml"/><Relationship Id="rId1" Type="http://schemas.openxmlformats.org/officeDocument/2006/relationships/tags" Target="../tags/tag451.xml"/></Relationships>
</file>

<file path=ppt/slides/_rels/slide19.xml.rels><?xml version="1.0" encoding="UTF-8" standalone="yes"?>
<Relationships xmlns="http://schemas.openxmlformats.org/package/2006/relationships"><Relationship Id="rId9" Type="http://schemas.openxmlformats.org/officeDocument/2006/relationships/tags" Target="../tags/tag477.xml"/><Relationship Id="rId8" Type="http://schemas.openxmlformats.org/officeDocument/2006/relationships/tags" Target="../tags/tag476.xml"/><Relationship Id="rId7" Type="http://schemas.openxmlformats.org/officeDocument/2006/relationships/tags" Target="../tags/tag475.xml"/><Relationship Id="rId6" Type="http://schemas.openxmlformats.org/officeDocument/2006/relationships/tags" Target="../tags/tag474.xml"/><Relationship Id="rId5" Type="http://schemas.openxmlformats.org/officeDocument/2006/relationships/tags" Target="../tags/tag473.xml"/><Relationship Id="rId43" Type="http://schemas.openxmlformats.org/officeDocument/2006/relationships/notesSlide" Target="../notesSlides/notesSlide12.xml"/><Relationship Id="rId42" Type="http://schemas.openxmlformats.org/officeDocument/2006/relationships/vmlDrawing" Target="../drawings/vmlDrawing6.vml"/><Relationship Id="rId41" Type="http://schemas.openxmlformats.org/officeDocument/2006/relationships/slideLayout" Target="../slideLayouts/slideLayout7.xml"/><Relationship Id="rId40" Type="http://schemas.openxmlformats.org/officeDocument/2006/relationships/tags" Target="../tags/tag503.xml"/><Relationship Id="rId4" Type="http://schemas.openxmlformats.org/officeDocument/2006/relationships/tags" Target="../tags/tag472.xml"/><Relationship Id="rId39" Type="http://schemas.openxmlformats.org/officeDocument/2006/relationships/tags" Target="../tags/tag502.xml"/><Relationship Id="rId38" Type="http://schemas.openxmlformats.org/officeDocument/2006/relationships/tags" Target="../tags/tag501.xml"/><Relationship Id="rId37" Type="http://schemas.openxmlformats.org/officeDocument/2006/relationships/tags" Target="../tags/tag500.xml"/><Relationship Id="rId36" Type="http://schemas.openxmlformats.org/officeDocument/2006/relationships/tags" Target="../tags/tag499.xml"/><Relationship Id="rId35" Type="http://schemas.openxmlformats.org/officeDocument/2006/relationships/tags" Target="../tags/tag498.xml"/><Relationship Id="rId34" Type="http://schemas.openxmlformats.org/officeDocument/2006/relationships/tags" Target="../tags/tag497.xml"/><Relationship Id="rId33" Type="http://schemas.openxmlformats.org/officeDocument/2006/relationships/image" Target="../media/image45.wmf"/><Relationship Id="rId32" Type="http://schemas.openxmlformats.org/officeDocument/2006/relationships/oleObject" Target="../embeddings/oleObject9.bin"/><Relationship Id="rId31" Type="http://schemas.openxmlformats.org/officeDocument/2006/relationships/tags" Target="../tags/tag496.xml"/><Relationship Id="rId30" Type="http://schemas.openxmlformats.org/officeDocument/2006/relationships/tags" Target="../tags/tag495.xml"/><Relationship Id="rId3" Type="http://schemas.openxmlformats.org/officeDocument/2006/relationships/tags" Target="../tags/tag471.xml"/><Relationship Id="rId29" Type="http://schemas.openxmlformats.org/officeDocument/2006/relationships/image" Target="../media/image44.png"/><Relationship Id="rId28" Type="http://schemas.openxmlformats.org/officeDocument/2006/relationships/tags" Target="../tags/tag494.xml"/><Relationship Id="rId27" Type="http://schemas.openxmlformats.org/officeDocument/2006/relationships/tags" Target="../tags/tag493.xml"/><Relationship Id="rId26" Type="http://schemas.openxmlformats.org/officeDocument/2006/relationships/tags" Target="../tags/tag492.xml"/><Relationship Id="rId25" Type="http://schemas.openxmlformats.org/officeDocument/2006/relationships/tags" Target="../tags/tag491.xml"/><Relationship Id="rId24" Type="http://schemas.openxmlformats.org/officeDocument/2006/relationships/tags" Target="../tags/tag490.xml"/><Relationship Id="rId23" Type="http://schemas.openxmlformats.org/officeDocument/2006/relationships/tags" Target="../tags/tag489.xml"/><Relationship Id="rId22" Type="http://schemas.openxmlformats.org/officeDocument/2006/relationships/tags" Target="../tags/tag488.xml"/><Relationship Id="rId21" Type="http://schemas.openxmlformats.org/officeDocument/2006/relationships/tags" Target="../tags/tag487.xml"/><Relationship Id="rId20" Type="http://schemas.openxmlformats.org/officeDocument/2006/relationships/tags" Target="../tags/tag486.xml"/><Relationship Id="rId2" Type="http://schemas.openxmlformats.org/officeDocument/2006/relationships/tags" Target="../tags/tag470.xml"/><Relationship Id="rId19" Type="http://schemas.openxmlformats.org/officeDocument/2006/relationships/tags" Target="../tags/tag485.xml"/><Relationship Id="rId18" Type="http://schemas.openxmlformats.org/officeDocument/2006/relationships/tags" Target="../tags/tag484.xml"/><Relationship Id="rId17" Type="http://schemas.openxmlformats.org/officeDocument/2006/relationships/image" Target="../media/image43.png"/><Relationship Id="rId16" Type="http://schemas.openxmlformats.org/officeDocument/2006/relationships/tags" Target="../tags/tag483.xml"/><Relationship Id="rId15" Type="http://schemas.openxmlformats.org/officeDocument/2006/relationships/tags" Target="../tags/tag482.xml"/><Relationship Id="rId14" Type="http://schemas.openxmlformats.org/officeDocument/2006/relationships/tags" Target="../tags/tag481.xml"/><Relationship Id="rId13" Type="http://schemas.openxmlformats.org/officeDocument/2006/relationships/image" Target="../media/image42.png"/><Relationship Id="rId12" Type="http://schemas.openxmlformats.org/officeDocument/2006/relationships/tags" Target="../tags/tag480.xml"/><Relationship Id="rId11" Type="http://schemas.openxmlformats.org/officeDocument/2006/relationships/tags" Target="../tags/tag479.xml"/><Relationship Id="rId10" Type="http://schemas.openxmlformats.org/officeDocument/2006/relationships/tags" Target="../tags/tag478.xml"/><Relationship Id="rId1" Type="http://schemas.openxmlformats.org/officeDocument/2006/relationships/tags" Target="../tags/tag469.xml"/></Relationships>
</file>

<file path=ppt/slides/_rels/slide2.xml.rels><?xml version="1.0" encoding="UTF-8" standalone="yes"?>
<Relationships xmlns="http://schemas.openxmlformats.org/package/2006/relationships"><Relationship Id="rId9" Type="http://schemas.openxmlformats.org/officeDocument/2006/relationships/tags" Target="../tags/tag122.xml"/><Relationship Id="rId8" Type="http://schemas.openxmlformats.org/officeDocument/2006/relationships/tags" Target="../tags/tag121.xml"/><Relationship Id="rId7" Type="http://schemas.openxmlformats.org/officeDocument/2006/relationships/tags" Target="../tags/tag120.xml"/><Relationship Id="rId6" Type="http://schemas.openxmlformats.org/officeDocument/2006/relationships/image" Target="../media/image4.GIF"/><Relationship Id="rId5" Type="http://schemas.openxmlformats.org/officeDocument/2006/relationships/tags" Target="../tags/tag119.xml"/><Relationship Id="rId4" Type="http://schemas.openxmlformats.org/officeDocument/2006/relationships/tags" Target="../tags/tag118.xml"/><Relationship Id="rId3" Type="http://schemas.openxmlformats.org/officeDocument/2006/relationships/tags" Target="../tags/tag117.xml"/><Relationship Id="rId2" Type="http://schemas.openxmlformats.org/officeDocument/2006/relationships/tags" Target="../tags/tag116.xml"/><Relationship Id="rId12" Type="http://schemas.openxmlformats.org/officeDocument/2006/relationships/notesSlide" Target="../notesSlides/notesSlide1.xml"/><Relationship Id="rId11" Type="http://schemas.openxmlformats.org/officeDocument/2006/relationships/slideLayout" Target="../slideLayouts/slideLayout2.xml"/><Relationship Id="rId10" Type="http://schemas.openxmlformats.org/officeDocument/2006/relationships/tags" Target="../tags/tag123.xml"/><Relationship Id="rId1" Type="http://schemas.openxmlformats.org/officeDocument/2006/relationships/tags" Target="../tags/tag115.xml"/></Relationships>
</file>

<file path=ppt/slides/_rels/slide20.xml.rels><?xml version="1.0" encoding="UTF-8" standalone="yes"?>
<Relationships xmlns="http://schemas.openxmlformats.org/package/2006/relationships"><Relationship Id="rId9" Type="http://schemas.openxmlformats.org/officeDocument/2006/relationships/tags" Target="../tags/tag514.xml"/><Relationship Id="rId8" Type="http://schemas.openxmlformats.org/officeDocument/2006/relationships/tags" Target="../tags/tag513.xml"/><Relationship Id="rId7" Type="http://schemas.openxmlformats.org/officeDocument/2006/relationships/tags" Target="../tags/tag512.xml"/><Relationship Id="rId6" Type="http://schemas.openxmlformats.org/officeDocument/2006/relationships/tags" Target="../tags/tag511.xml"/><Relationship Id="rId5" Type="http://schemas.openxmlformats.org/officeDocument/2006/relationships/tags" Target="../tags/tag510.xml"/><Relationship Id="rId4" Type="http://schemas.openxmlformats.org/officeDocument/2006/relationships/tags" Target="../tags/tag509.xml"/><Relationship Id="rId3" Type="http://schemas.openxmlformats.org/officeDocument/2006/relationships/tags" Target="../tags/tag508.xml"/><Relationship Id="rId2" Type="http://schemas.openxmlformats.org/officeDocument/2006/relationships/tags" Target="../tags/tag507.xml"/><Relationship Id="rId14" Type="http://schemas.openxmlformats.org/officeDocument/2006/relationships/slideLayout" Target="../slideLayouts/slideLayout12.xml"/><Relationship Id="rId13" Type="http://schemas.openxmlformats.org/officeDocument/2006/relationships/tags" Target="../tags/tag518.xml"/><Relationship Id="rId12" Type="http://schemas.openxmlformats.org/officeDocument/2006/relationships/tags" Target="../tags/tag517.xml"/><Relationship Id="rId11" Type="http://schemas.openxmlformats.org/officeDocument/2006/relationships/tags" Target="../tags/tag516.xml"/><Relationship Id="rId10" Type="http://schemas.openxmlformats.org/officeDocument/2006/relationships/tags" Target="../tags/tag515.xml"/><Relationship Id="rId1" Type="http://schemas.openxmlformats.org/officeDocument/2006/relationships/tags" Target="../tags/tag506.xml"/></Relationships>
</file>

<file path=ppt/slides/_rels/slide21.xml.rels><?xml version="1.0" encoding="UTF-8" standalone="yes"?>
<Relationships xmlns="http://schemas.openxmlformats.org/package/2006/relationships"><Relationship Id="rId9" Type="http://schemas.openxmlformats.org/officeDocument/2006/relationships/slideLayout" Target="../slideLayouts/slideLayout13.xml"/><Relationship Id="rId8" Type="http://schemas.openxmlformats.org/officeDocument/2006/relationships/image" Target="../media/image46.png"/><Relationship Id="rId7" Type="http://schemas.openxmlformats.org/officeDocument/2006/relationships/tags" Target="../tags/tag525.xml"/><Relationship Id="rId6" Type="http://schemas.openxmlformats.org/officeDocument/2006/relationships/tags" Target="../tags/tag524.xml"/><Relationship Id="rId5" Type="http://schemas.openxmlformats.org/officeDocument/2006/relationships/tags" Target="../tags/tag523.xml"/><Relationship Id="rId4" Type="http://schemas.openxmlformats.org/officeDocument/2006/relationships/tags" Target="../tags/tag522.xml"/><Relationship Id="rId3" Type="http://schemas.openxmlformats.org/officeDocument/2006/relationships/tags" Target="../tags/tag521.xml"/><Relationship Id="rId2" Type="http://schemas.openxmlformats.org/officeDocument/2006/relationships/tags" Target="../tags/tag520.xml"/><Relationship Id="rId1" Type="http://schemas.openxmlformats.org/officeDocument/2006/relationships/tags" Target="../tags/tag519.xml"/></Relationships>
</file>

<file path=ppt/slides/_rels/slide22.xml.rels><?xml version="1.0" encoding="UTF-8" standalone="yes"?>
<Relationships xmlns="http://schemas.openxmlformats.org/package/2006/relationships"><Relationship Id="rId9" Type="http://schemas.openxmlformats.org/officeDocument/2006/relationships/vmlDrawing" Target="../drawings/vmlDrawing7.vml"/><Relationship Id="rId8" Type="http://schemas.openxmlformats.org/officeDocument/2006/relationships/slideLayout" Target="../slideLayouts/slideLayout7.xml"/><Relationship Id="rId7" Type="http://schemas.openxmlformats.org/officeDocument/2006/relationships/image" Target="../media/image46.png"/><Relationship Id="rId6" Type="http://schemas.openxmlformats.org/officeDocument/2006/relationships/tags" Target="../tags/tag529.xml"/><Relationship Id="rId5" Type="http://schemas.openxmlformats.org/officeDocument/2006/relationships/tags" Target="../tags/tag528.xml"/><Relationship Id="rId4" Type="http://schemas.openxmlformats.org/officeDocument/2006/relationships/image" Target="../media/image47.png"/><Relationship Id="rId3" Type="http://schemas.openxmlformats.org/officeDocument/2006/relationships/oleObject" Target="../embeddings/oleObject10.bin"/><Relationship Id="rId2" Type="http://schemas.openxmlformats.org/officeDocument/2006/relationships/tags" Target="../tags/tag527.xml"/><Relationship Id="rId1" Type="http://schemas.openxmlformats.org/officeDocument/2006/relationships/tags" Target="../tags/tag526.xml"/></Relationships>
</file>

<file path=ppt/slides/_rels/slide23.xml.rels><?xml version="1.0" encoding="UTF-8" standalone="yes"?>
<Relationships xmlns="http://schemas.openxmlformats.org/package/2006/relationships"><Relationship Id="rId9" Type="http://schemas.openxmlformats.org/officeDocument/2006/relationships/slideLayout" Target="../slideLayouts/slideLayout7.xml"/><Relationship Id="rId8" Type="http://schemas.openxmlformats.org/officeDocument/2006/relationships/image" Target="../media/image46.png"/><Relationship Id="rId7" Type="http://schemas.openxmlformats.org/officeDocument/2006/relationships/tags" Target="../tags/tag534.xml"/><Relationship Id="rId6" Type="http://schemas.openxmlformats.org/officeDocument/2006/relationships/tags" Target="../tags/tag533.xml"/><Relationship Id="rId5" Type="http://schemas.openxmlformats.org/officeDocument/2006/relationships/tags" Target="../tags/tag532.xml"/><Relationship Id="rId4" Type="http://schemas.openxmlformats.org/officeDocument/2006/relationships/tags" Target="../tags/tag531.xml"/><Relationship Id="rId3" Type="http://schemas.openxmlformats.org/officeDocument/2006/relationships/image" Target="../media/image48.png"/><Relationship Id="rId2" Type="http://schemas.openxmlformats.org/officeDocument/2006/relationships/oleObject" Target="../embeddings/oleObject11.bin"/><Relationship Id="rId10" Type="http://schemas.openxmlformats.org/officeDocument/2006/relationships/vmlDrawing" Target="../drawings/vmlDrawing8.vml"/><Relationship Id="rId1" Type="http://schemas.openxmlformats.org/officeDocument/2006/relationships/tags" Target="../tags/tag530.xml"/></Relationships>
</file>

<file path=ppt/slides/_rels/slide24.xml.rels><?xml version="1.0" encoding="UTF-8" standalone="yes"?>
<Relationships xmlns="http://schemas.openxmlformats.org/package/2006/relationships"><Relationship Id="rId9" Type="http://schemas.openxmlformats.org/officeDocument/2006/relationships/oleObject" Target="../embeddings/oleObject12.bin"/><Relationship Id="rId8" Type="http://schemas.openxmlformats.org/officeDocument/2006/relationships/tags" Target="../tags/tag541.xml"/><Relationship Id="rId7" Type="http://schemas.openxmlformats.org/officeDocument/2006/relationships/tags" Target="../tags/tag540.xml"/><Relationship Id="rId6" Type="http://schemas.openxmlformats.org/officeDocument/2006/relationships/tags" Target="../tags/tag539.xml"/><Relationship Id="rId5" Type="http://schemas.openxmlformats.org/officeDocument/2006/relationships/tags" Target="../tags/tag538.xml"/><Relationship Id="rId4" Type="http://schemas.openxmlformats.org/officeDocument/2006/relationships/tags" Target="../tags/tag537.xml"/><Relationship Id="rId37" Type="http://schemas.openxmlformats.org/officeDocument/2006/relationships/notesSlide" Target="../notesSlides/notesSlide13.xml"/><Relationship Id="rId36" Type="http://schemas.openxmlformats.org/officeDocument/2006/relationships/vmlDrawing" Target="../drawings/vmlDrawing9.vml"/><Relationship Id="rId35" Type="http://schemas.openxmlformats.org/officeDocument/2006/relationships/slideLayout" Target="../slideLayouts/slideLayout1.xml"/><Relationship Id="rId34" Type="http://schemas.openxmlformats.org/officeDocument/2006/relationships/image" Target="../media/image46.png"/><Relationship Id="rId33" Type="http://schemas.openxmlformats.org/officeDocument/2006/relationships/tags" Target="../tags/tag558.xml"/><Relationship Id="rId32" Type="http://schemas.openxmlformats.org/officeDocument/2006/relationships/tags" Target="../tags/tag557.xml"/><Relationship Id="rId31" Type="http://schemas.openxmlformats.org/officeDocument/2006/relationships/image" Target="../media/image53.wmf"/><Relationship Id="rId30" Type="http://schemas.openxmlformats.org/officeDocument/2006/relationships/oleObject" Target="../embeddings/oleObject15.bin"/><Relationship Id="rId3" Type="http://schemas.openxmlformats.org/officeDocument/2006/relationships/tags" Target="../tags/tag536.xml"/><Relationship Id="rId29" Type="http://schemas.openxmlformats.org/officeDocument/2006/relationships/tags" Target="../tags/tag556.xml"/><Relationship Id="rId28" Type="http://schemas.openxmlformats.org/officeDocument/2006/relationships/tags" Target="../tags/tag555.xml"/><Relationship Id="rId27" Type="http://schemas.openxmlformats.org/officeDocument/2006/relationships/tags" Target="../tags/tag554.xml"/><Relationship Id="rId26" Type="http://schemas.openxmlformats.org/officeDocument/2006/relationships/tags" Target="../tags/tag553.xml"/><Relationship Id="rId25" Type="http://schemas.openxmlformats.org/officeDocument/2006/relationships/tags" Target="../tags/tag552.xml"/><Relationship Id="rId24" Type="http://schemas.openxmlformats.org/officeDocument/2006/relationships/tags" Target="../tags/tag551.xml"/><Relationship Id="rId23" Type="http://schemas.openxmlformats.org/officeDocument/2006/relationships/tags" Target="../tags/tag550.xml"/><Relationship Id="rId22" Type="http://schemas.openxmlformats.org/officeDocument/2006/relationships/tags" Target="../tags/tag549.xml"/><Relationship Id="rId21" Type="http://schemas.openxmlformats.org/officeDocument/2006/relationships/tags" Target="../tags/tag548.xml"/><Relationship Id="rId20" Type="http://schemas.openxmlformats.org/officeDocument/2006/relationships/tags" Target="../tags/tag547.xml"/><Relationship Id="rId2" Type="http://schemas.openxmlformats.org/officeDocument/2006/relationships/image" Target="../media/image49.jpeg"/><Relationship Id="rId19" Type="http://schemas.openxmlformats.org/officeDocument/2006/relationships/tags" Target="../tags/tag546.xml"/><Relationship Id="rId18" Type="http://schemas.openxmlformats.org/officeDocument/2006/relationships/tags" Target="../tags/tag545.xml"/><Relationship Id="rId17" Type="http://schemas.openxmlformats.org/officeDocument/2006/relationships/image" Target="../media/image52.wmf"/><Relationship Id="rId16" Type="http://schemas.openxmlformats.org/officeDocument/2006/relationships/oleObject" Target="../embeddings/oleObject14.bin"/><Relationship Id="rId15" Type="http://schemas.openxmlformats.org/officeDocument/2006/relationships/tags" Target="../tags/tag544.xml"/><Relationship Id="rId14" Type="http://schemas.openxmlformats.org/officeDocument/2006/relationships/tags" Target="../tags/tag543.xml"/><Relationship Id="rId13" Type="http://schemas.openxmlformats.org/officeDocument/2006/relationships/image" Target="../media/image51.wmf"/><Relationship Id="rId12" Type="http://schemas.openxmlformats.org/officeDocument/2006/relationships/oleObject" Target="../embeddings/oleObject13.bin"/><Relationship Id="rId11" Type="http://schemas.openxmlformats.org/officeDocument/2006/relationships/tags" Target="../tags/tag542.xml"/><Relationship Id="rId10" Type="http://schemas.openxmlformats.org/officeDocument/2006/relationships/image" Target="../media/image50.wmf"/><Relationship Id="rId1" Type="http://schemas.openxmlformats.org/officeDocument/2006/relationships/tags" Target="../tags/tag535.xml"/></Relationships>
</file>

<file path=ppt/slides/_rels/slide25.xml.rels><?xml version="1.0" encoding="UTF-8" standalone="yes"?>
<Relationships xmlns="http://schemas.openxmlformats.org/package/2006/relationships"><Relationship Id="rId9" Type="http://schemas.openxmlformats.org/officeDocument/2006/relationships/image" Target="../media/image46.png"/><Relationship Id="rId8" Type="http://schemas.openxmlformats.org/officeDocument/2006/relationships/tags" Target="../tags/tag567.xml"/><Relationship Id="rId7" Type="http://schemas.openxmlformats.org/officeDocument/2006/relationships/tags" Target="../tags/tag566.xml"/><Relationship Id="rId6" Type="http://schemas.openxmlformats.org/officeDocument/2006/relationships/image" Target="../media/image54.jpeg"/><Relationship Id="rId5" Type="http://schemas.openxmlformats.org/officeDocument/2006/relationships/tags" Target="../tags/tag565.xml"/><Relationship Id="rId4" Type="http://schemas.openxmlformats.org/officeDocument/2006/relationships/tags" Target="../tags/tag564.xml"/><Relationship Id="rId3" Type="http://schemas.openxmlformats.org/officeDocument/2006/relationships/tags" Target="../tags/tag563.xml"/><Relationship Id="rId2" Type="http://schemas.openxmlformats.org/officeDocument/2006/relationships/image" Target="../media/image49.jpeg"/><Relationship Id="rId11" Type="http://schemas.openxmlformats.org/officeDocument/2006/relationships/notesSlide" Target="../notesSlides/notesSlide14.xml"/><Relationship Id="rId10" Type="http://schemas.openxmlformats.org/officeDocument/2006/relationships/slideLayout" Target="../slideLayouts/slideLayout1.xml"/><Relationship Id="rId1" Type="http://schemas.openxmlformats.org/officeDocument/2006/relationships/tags" Target="../tags/tag562.xml"/></Relationships>
</file>

<file path=ppt/slides/_rels/slide26.xml.rels><?xml version="1.0" encoding="UTF-8" standalone="yes"?>
<Relationships xmlns="http://schemas.openxmlformats.org/package/2006/relationships"><Relationship Id="rId9" Type="http://schemas.openxmlformats.org/officeDocument/2006/relationships/slideLayout" Target="../slideLayouts/slideLayout1.xml"/><Relationship Id="rId8" Type="http://schemas.openxmlformats.org/officeDocument/2006/relationships/image" Target="../media/image46.png"/><Relationship Id="rId7" Type="http://schemas.openxmlformats.org/officeDocument/2006/relationships/tags" Target="../tags/tag575.xml"/><Relationship Id="rId6" Type="http://schemas.openxmlformats.org/officeDocument/2006/relationships/tags" Target="../tags/tag574.xml"/><Relationship Id="rId5" Type="http://schemas.openxmlformats.org/officeDocument/2006/relationships/image" Target="../media/image55.png"/><Relationship Id="rId4" Type="http://schemas.openxmlformats.org/officeDocument/2006/relationships/tags" Target="../tags/tag573.xml"/><Relationship Id="rId3" Type="http://schemas.openxmlformats.org/officeDocument/2006/relationships/image" Target="../media/image49.jpeg"/><Relationship Id="rId2" Type="http://schemas.openxmlformats.org/officeDocument/2006/relationships/tags" Target="../tags/tag572.xml"/><Relationship Id="rId10" Type="http://schemas.openxmlformats.org/officeDocument/2006/relationships/notesSlide" Target="../notesSlides/notesSlide15.xml"/><Relationship Id="rId1" Type="http://schemas.openxmlformats.org/officeDocument/2006/relationships/tags" Target="../tags/tag571.xml"/></Relationships>
</file>

<file path=ppt/slides/_rels/slide3.xml.rels><?xml version="1.0" encoding="UTF-8" standalone="yes"?>
<Relationships xmlns="http://schemas.openxmlformats.org/package/2006/relationships"><Relationship Id="rId9" Type="http://schemas.openxmlformats.org/officeDocument/2006/relationships/image" Target="../media/image8.png"/><Relationship Id="rId8" Type="http://schemas.openxmlformats.org/officeDocument/2006/relationships/tags" Target="../tags/tag130.xml"/><Relationship Id="rId7" Type="http://schemas.openxmlformats.org/officeDocument/2006/relationships/image" Target="../media/image7.wmf"/><Relationship Id="rId6" Type="http://schemas.openxmlformats.org/officeDocument/2006/relationships/oleObject" Target="../embeddings/oleObject1.bin"/><Relationship Id="rId5" Type="http://schemas.openxmlformats.org/officeDocument/2006/relationships/tags" Target="../tags/tag129.xml"/><Relationship Id="rId48" Type="http://schemas.openxmlformats.org/officeDocument/2006/relationships/notesSlide" Target="../notesSlides/notesSlide2.xml"/><Relationship Id="rId47" Type="http://schemas.openxmlformats.org/officeDocument/2006/relationships/vmlDrawing" Target="../drawings/vmlDrawing1.vml"/><Relationship Id="rId46" Type="http://schemas.openxmlformats.org/officeDocument/2006/relationships/slideLayout" Target="../slideLayouts/slideLayout2.xml"/><Relationship Id="rId45" Type="http://schemas.openxmlformats.org/officeDocument/2006/relationships/tags" Target="../tags/tag159.xml"/><Relationship Id="rId44" Type="http://schemas.openxmlformats.org/officeDocument/2006/relationships/tags" Target="../tags/tag158.xml"/><Relationship Id="rId43" Type="http://schemas.openxmlformats.org/officeDocument/2006/relationships/tags" Target="../tags/tag157.xml"/><Relationship Id="rId42" Type="http://schemas.openxmlformats.org/officeDocument/2006/relationships/tags" Target="../tags/tag156.xml"/><Relationship Id="rId41" Type="http://schemas.openxmlformats.org/officeDocument/2006/relationships/tags" Target="../tags/tag155.xml"/><Relationship Id="rId40" Type="http://schemas.openxmlformats.org/officeDocument/2006/relationships/tags" Target="../tags/tag154.xml"/><Relationship Id="rId4" Type="http://schemas.openxmlformats.org/officeDocument/2006/relationships/image" Target="../media/image6.emf"/><Relationship Id="rId39" Type="http://schemas.microsoft.com/office/2007/relationships/diagramDrawing" Target="../diagrams/drawing1.xml"/><Relationship Id="rId38" Type="http://schemas.openxmlformats.org/officeDocument/2006/relationships/diagramColors" Target="../diagrams/colors1.xml"/><Relationship Id="rId37" Type="http://schemas.openxmlformats.org/officeDocument/2006/relationships/diagramQuickStyle" Target="../diagrams/quickStyle1.xml"/><Relationship Id="rId36" Type="http://schemas.openxmlformats.org/officeDocument/2006/relationships/diagramLayout" Target="../diagrams/layout1.xml"/><Relationship Id="rId35" Type="http://schemas.openxmlformats.org/officeDocument/2006/relationships/diagramData" Target="../diagrams/data1.xml"/><Relationship Id="rId34" Type="http://schemas.openxmlformats.org/officeDocument/2006/relationships/tags" Target="../tags/tag153.xml"/><Relationship Id="rId33" Type="http://schemas.openxmlformats.org/officeDocument/2006/relationships/tags" Target="../tags/tag152.xml"/><Relationship Id="rId32" Type="http://schemas.openxmlformats.org/officeDocument/2006/relationships/tags" Target="../tags/tag151.xml"/><Relationship Id="rId31" Type="http://schemas.openxmlformats.org/officeDocument/2006/relationships/image" Target="../media/image10.jpeg"/><Relationship Id="rId30" Type="http://schemas.openxmlformats.org/officeDocument/2006/relationships/tags" Target="../tags/tag150.xml"/><Relationship Id="rId3" Type="http://schemas.openxmlformats.org/officeDocument/2006/relationships/tags" Target="../tags/tag128.xml"/><Relationship Id="rId29" Type="http://schemas.openxmlformats.org/officeDocument/2006/relationships/image" Target="../media/image9.jpeg"/><Relationship Id="rId28" Type="http://schemas.openxmlformats.org/officeDocument/2006/relationships/tags" Target="../tags/tag149.xml"/><Relationship Id="rId27" Type="http://schemas.openxmlformats.org/officeDocument/2006/relationships/tags" Target="../tags/tag148.xml"/><Relationship Id="rId26" Type="http://schemas.openxmlformats.org/officeDocument/2006/relationships/tags" Target="../tags/tag147.xml"/><Relationship Id="rId25" Type="http://schemas.openxmlformats.org/officeDocument/2006/relationships/tags" Target="../tags/tag146.xml"/><Relationship Id="rId24" Type="http://schemas.openxmlformats.org/officeDocument/2006/relationships/tags" Target="../tags/tag145.xml"/><Relationship Id="rId23" Type="http://schemas.openxmlformats.org/officeDocument/2006/relationships/tags" Target="../tags/tag144.xml"/><Relationship Id="rId22" Type="http://schemas.openxmlformats.org/officeDocument/2006/relationships/tags" Target="../tags/tag143.xml"/><Relationship Id="rId21" Type="http://schemas.openxmlformats.org/officeDocument/2006/relationships/tags" Target="../tags/tag142.xml"/><Relationship Id="rId20" Type="http://schemas.openxmlformats.org/officeDocument/2006/relationships/tags" Target="../tags/tag141.xml"/><Relationship Id="rId2" Type="http://schemas.openxmlformats.org/officeDocument/2006/relationships/image" Target="../media/image5.emf"/><Relationship Id="rId19" Type="http://schemas.openxmlformats.org/officeDocument/2006/relationships/tags" Target="../tags/tag140.xml"/><Relationship Id="rId18" Type="http://schemas.openxmlformats.org/officeDocument/2006/relationships/tags" Target="../tags/tag139.xml"/><Relationship Id="rId17" Type="http://schemas.openxmlformats.org/officeDocument/2006/relationships/tags" Target="../tags/tag138.xml"/><Relationship Id="rId16" Type="http://schemas.openxmlformats.org/officeDocument/2006/relationships/tags" Target="../tags/tag137.xml"/><Relationship Id="rId15" Type="http://schemas.openxmlformats.org/officeDocument/2006/relationships/tags" Target="../tags/tag136.xml"/><Relationship Id="rId14" Type="http://schemas.openxmlformats.org/officeDocument/2006/relationships/tags" Target="../tags/tag135.xml"/><Relationship Id="rId13" Type="http://schemas.openxmlformats.org/officeDocument/2006/relationships/tags" Target="../tags/tag134.xml"/><Relationship Id="rId12" Type="http://schemas.openxmlformats.org/officeDocument/2006/relationships/tags" Target="../tags/tag133.xml"/><Relationship Id="rId11" Type="http://schemas.openxmlformats.org/officeDocument/2006/relationships/tags" Target="../tags/tag132.xml"/><Relationship Id="rId10" Type="http://schemas.openxmlformats.org/officeDocument/2006/relationships/tags" Target="../tags/tag131.xml"/><Relationship Id="rId1" Type="http://schemas.openxmlformats.org/officeDocument/2006/relationships/tags" Target="../tags/tag127.xml"/></Relationships>
</file>

<file path=ppt/slides/_rels/slide4.xml.rels><?xml version="1.0" encoding="UTF-8" standalone="yes"?>
<Relationships xmlns="http://schemas.openxmlformats.org/package/2006/relationships"><Relationship Id="rId9" Type="http://schemas.openxmlformats.org/officeDocument/2006/relationships/tags" Target="../tags/tag170.xml"/><Relationship Id="rId8" Type="http://schemas.openxmlformats.org/officeDocument/2006/relationships/tags" Target="../tags/tag169.xml"/><Relationship Id="rId7" Type="http://schemas.openxmlformats.org/officeDocument/2006/relationships/tags" Target="../tags/tag168.xml"/><Relationship Id="rId61" Type="http://schemas.openxmlformats.org/officeDocument/2006/relationships/notesSlide" Target="../notesSlides/notesSlide3.xml"/><Relationship Id="rId60" Type="http://schemas.openxmlformats.org/officeDocument/2006/relationships/slideLayout" Target="../slideLayouts/slideLayout2.xml"/><Relationship Id="rId6" Type="http://schemas.openxmlformats.org/officeDocument/2006/relationships/tags" Target="../tags/tag167.xml"/><Relationship Id="rId59" Type="http://schemas.openxmlformats.org/officeDocument/2006/relationships/tags" Target="../tags/tag211.xml"/><Relationship Id="rId58" Type="http://schemas.openxmlformats.org/officeDocument/2006/relationships/tags" Target="../tags/tag210.xml"/><Relationship Id="rId57" Type="http://schemas.openxmlformats.org/officeDocument/2006/relationships/tags" Target="../tags/tag209.xml"/><Relationship Id="rId56" Type="http://schemas.openxmlformats.org/officeDocument/2006/relationships/tags" Target="../tags/tag208.xml"/><Relationship Id="rId55" Type="http://schemas.openxmlformats.org/officeDocument/2006/relationships/image" Target="../media/image19.png"/><Relationship Id="rId54" Type="http://schemas.openxmlformats.org/officeDocument/2006/relationships/tags" Target="../tags/tag207.xml"/><Relationship Id="rId53" Type="http://schemas.openxmlformats.org/officeDocument/2006/relationships/tags" Target="../tags/tag206.xml"/><Relationship Id="rId52" Type="http://schemas.openxmlformats.org/officeDocument/2006/relationships/tags" Target="../tags/tag205.xml"/><Relationship Id="rId51" Type="http://schemas.openxmlformats.org/officeDocument/2006/relationships/image" Target="../media/image18.png"/><Relationship Id="rId50" Type="http://schemas.openxmlformats.org/officeDocument/2006/relationships/tags" Target="../tags/tag204.xml"/><Relationship Id="rId5" Type="http://schemas.openxmlformats.org/officeDocument/2006/relationships/tags" Target="../tags/tag166.xml"/><Relationship Id="rId49" Type="http://schemas.openxmlformats.org/officeDocument/2006/relationships/image" Target="../media/image17.png"/><Relationship Id="rId48" Type="http://schemas.openxmlformats.org/officeDocument/2006/relationships/tags" Target="../tags/tag203.xml"/><Relationship Id="rId47" Type="http://schemas.openxmlformats.org/officeDocument/2006/relationships/tags" Target="../tags/tag202.xml"/><Relationship Id="rId46" Type="http://schemas.openxmlformats.org/officeDocument/2006/relationships/tags" Target="../tags/tag201.xml"/><Relationship Id="rId45" Type="http://schemas.openxmlformats.org/officeDocument/2006/relationships/tags" Target="../tags/tag200.xml"/><Relationship Id="rId44" Type="http://schemas.openxmlformats.org/officeDocument/2006/relationships/tags" Target="../tags/tag199.xml"/><Relationship Id="rId43" Type="http://schemas.openxmlformats.org/officeDocument/2006/relationships/tags" Target="../tags/tag198.xml"/><Relationship Id="rId42" Type="http://schemas.openxmlformats.org/officeDocument/2006/relationships/tags" Target="../tags/tag197.xml"/><Relationship Id="rId41" Type="http://schemas.openxmlformats.org/officeDocument/2006/relationships/tags" Target="../tags/tag196.xml"/><Relationship Id="rId40" Type="http://schemas.openxmlformats.org/officeDocument/2006/relationships/tags" Target="../tags/tag195.xml"/><Relationship Id="rId4" Type="http://schemas.openxmlformats.org/officeDocument/2006/relationships/tags" Target="../tags/tag165.xml"/><Relationship Id="rId39" Type="http://schemas.openxmlformats.org/officeDocument/2006/relationships/tags" Target="../tags/tag194.xml"/><Relationship Id="rId38" Type="http://schemas.openxmlformats.org/officeDocument/2006/relationships/image" Target="../media/image16.png"/><Relationship Id="rId37" Type="http://schemas.openxmlformats.org/officeDocument/2006/relationships/tags" Target="../tags/tag193.xml"/><Relationship Id="rId36" Type="http://schemas.openxmlformats.org/officeDocument/2006/relationships/image" Target="../media/image15.png"/><Relationship Id="rId35" Type="http://schemas.openxmlformats.org/officeDocument/2006/relationships/tags" Target="../tags/tag192.xml"/><Relationship Id="rId34" Type="http://schemas.openxmlformats.org/officeDocument/2006/relationships/tags" Target="../tags/tag191.xml"/><Relationship Id="rId33" Type="http://schemas.openxmlformats.org/officeDocument/2006/relationships/tags" Target="../tags/tag190.xml"/><Relationship Id="rId32" Type="http://schemas.openxmlformats.org/officeDocument/2006/relationships/tags" Target="../tags/tag189.xml"/><Relationship Id="rId31" Type="http://schemas.openxmlformats.org/officeDocument/2006/relationships/tags" Target="../tags/tag188.xml"/><Relationship Id="rId30" Type="http://schemas.openxmlformats.org/officeDocument/2006/relationships/tags" Target="../tags/tag187.xml"/><Relationship Id="rId3" Type="http://schemas.openxmlformats.org/officeDocument/2006/relationships/tags" Target="../tags/tag164.xml"/><Relationship Id="rId29" Type="http://schemas.openxmlformats.org/officeDocument/2006/relationships/tags" Target="../tags/tag186.xml"/><Relationship Id="rId28" Type="http://schemas.openxmlformats.org/officeDocument/2006/relationships/tags" Target="../tags/tag185.xml"/><Relationship Id="rId27" Type="http://schemas.openxmlformats.org/officeDocument/2006/relationships/image" Target="../media/image14.png"/><Relationship Id="rId26" Type="http://schemas.openxmlformats.org/officeDocument/2006/relationships/tags" Target="../tags/tag184.xml"/><Relationship Id="rId25" Type="http://schemas.openxmlformats.org/officeDocument/2006/relationships/image" Target="../media/image13.png"/><Relationship Id="rId24" Type="http://schemas.openxmlformats.org/officeDocument/2006/relationships/tags" Target="../tags/tag183.xml"/><Relationship Id="rId23" Type="http://schemas.openxmlformats.org/officeDocument/2006/relationships/tags" Target="../tags/tag182.xml"/><Relationship Id="rId22" Type="http://schemas.openxmlformats.org/officeDocument/2006/relationships/tags" Target="../tags/tag181.xml"/><Relationship Id="rId21" Type="http://schemas.openxmlformats.org/officeDocument/2006/relationships/tags" Target="../tags/tag180.xml"/><Relationship Id="rId20" Type="http://schemas.openxmlformats.org/officeDocument/2006/relationships/tags" Target="../tags/tag179.xml"/><Relationship Id="rId2" Type="http://schemas.openxmlformats.org/officeDocument/2006/relationships/tags" Target="../tags/tag163.xml"/><Relationship Id="rId19" Type="http://schemas.openxmlformats.org/officeDocument/2006/relationships/tags" Target="../tags/tag178.xml"/><Relationship Id="rId18" Type="http://schemas.openxmlformats.org/officeDocument/2006/relationships/tags" Target="../tags/tag177.xml"/><Relationship Id="rId17" Type="http://schemas.openxmlformats.org/officeDocument/2006/relationships/tags" Target="../tags/tag176.xml"/><Relationship Id="rId16" Type="http://schemas.openxmlformats.org/officeDocument/2006/relationships/image" Target="../media/image12.png"/><Relationship Id="rId15" Type="http://schemas.openxmlformats.org/officeDocument/2006/relationships/tags" Target="../tags/tag175.xml"/><Relationship Id="rId14" Type="http://schemas.openxmlformats.org/officeDocument/2006/relationships/image" Target="../media/image11.png"/><Relationship Id="rId13" Type="http://schemas.openxmlformats.org/officeDocument/2006/relationships/tags" Target="../tags/tag174.xml"/><Relationship Id="rId12" Type="http://schemas.openxmlformats.org/officeDocument/2006/relationships/tags" Target="../tags/tag173.xml"/><Relationship Id="rId11" Type="http://schemas.openxmlformats.org/officeDocument/2006/relationships/tags" Target="../tags/tag172.xml"/><Relationship Id="rId10" Type="http://schemas.openxmlformats.org/officeDocument/2006/relationships/tags" Target="../tags/tag171.xml"/><Relationship Id="rId1" Type="http://schemas.openxmlformats.org/officeDocument/2006/relationships/tags" Target="../tags/tag162.xml"/></Relationships>
</file>

<file path=ppt/slides/_rels/slide5.xml.rels><?xml version="1.0" encoding="UTF-8" standalone="yes"?>
<Relationships xmlns="http://schemas.openxmlformats.org/package/2006/relationships"><Relationship Id="rId9" Type="http://schemas.openxmlformats.org/officeDocument/2006/relationships/tags" Target="../tags/tag223.xml"/><Relationship Id="rId8" Type="http://schemas.openxmlformats.org/officeDocument/2006/relationships/tags" Target="../tags/tag222.xml"/><Relationship Id="rId7" Type="http://schemas.openxmlformats.org/officeDocument/2006/relationships/tags" Target="../tags/tag221.xml"/><Relationship Id="rId6" Type="http://schemas.openxmlformats.org/officeDocument/2006/relationships/tags" Target="../tags/tag220.xml"/><Relationship Id="rId5" Type="http://schemas.openxmlformats.org/officeDocument/2006/relationships/tags" Target="../tags/tag219.xml"/><Relationship Id="rId4" Type="http://schemas.openxmlformats.org/officeDocument/2006/relationships/tags" Target="../tags/tag218.xml"/><Relationship Id="rId3" Type="http://schemas.openxmlformats.org/officeDocument/2006/relationships/tags" Target="../tags/tag217.xml"/><Relationship Id="rId20" Type="http://schemas.openxmlformats.org/officeDocument/2006/relationships/slideLayout" Target="../slideLayouts/slideLayout7.xml"/><Relationship Id="rId2" Type="http://schemas.openxmlformats.org/officeDocument/2006/relationships/tags" Target="../tags/tag216.xml"/><Relationship Id="rId19" Type="http://schemas.openxmlformats.org/officeDocument/2006/relationships/tags" Target="../tags/tag233.xml"/><Relationship Id="rId18" Type="http://schemas.openxmlformats.org/officeDocument/2006/relationships/tags" Target="../tags/tag232.xml"/><Relationship Id="rId17" Type="http://schemas.openxmlformats.org/officeDocument/2006/relationships/tags" Target="../tags/tag231.xml"/><Relationship Id="rId16" Type="http://schemas.openxmlformats.org/officeDocument/2006/relationships/tags" Target="../tags/tag230.xml"/><Relationship Id="rId15" Type="http://schemas.openxmlformats.org/officeDocument/2006/relationships/tags" Target="../tags/tag229.xml"/><Relationship Id="rId14" Type="http://schemas.openxmlformats.org/officeDocument/2006/relationships/tags" Target="../tags/tag228.xml"/><Relationship Id="rId13" Type="http://schemas.openxmlformats.org/officeDocument/2006/relationships/tags" Target="../tags/tag227.xml"/><Relationship Id="rId12" Type="http://schemas.openxmlformats.org/officeDocument/2006/relationships/tags" Target="../tags/tag226.xml"/><Relationship Id="rId11" Type="http://schemas.openxmlformats.org/officeDocument/2006/relationships/tags" Target="../tags/tag225.xml"/><Relationship Id="rId10" Type="http://schemas.openxmlformats.org/officeDocument/2006/relationships/tags" Target="../tags/tag224.xml"/><Relationship Id="rId1" Type="http://schemas.openxmlformats.org/officeDocument/2006/relationships/tags" Target="../tags/tag215.xml"/></Relationships>
</file>

<file path=ppt/slides/_rels/slide6.xml.rels><?xml version="1.0" encoding="UTF-8" standalone="yes"?>
<Relationships xmlns="http://schemas.openxmlformats.org/package/2006/relationships"><Relationship Id="rId9" Type="http://schemas.openxmlformats.org/officeDocument/2006/relationships/tags" Target="../tags/tag242.xml"/><Relationship Id="rId8" Type="http://schemas.openxmlformats.org/officeDocument/2006/relationships/tags" Target="../tags/tag241.xml"/><Relationship Id="rId7" Type="http://schemas.openxmlformats.org/officeDocument/2006/relationships/tags" Target="../tags/tag240.xml"/><Relationship Id="rId6" Type="http://schemas.openxmlformats.org/officeDocument/2006/relationships/tags" Target="../tags/tag239.xml"/><Relationship Id="rId5" Type="http://schemas.openxmlformats.org/officeDocument/2006/relationships/tags" Target="../tags/tag238.xml"/><Relationship Id="rId4" Type="http://schemas.openxmlformats.org/officeDocument/2006/relationships/tags" Target="../tags/tag237.xml"/><Relationship Id="rId3" Type="http://schemas.openxmlformats.org/officeDocument/2006/relationships/tags" Target="../tags/tag236.xml"/><Relationship Id="rId26" Type="http://schemas.openxmlformats.org/officeDocument/2006/relationships/slideLayout" Target="../slideLayouts/slideLayout2.xml"/><Relationship Id="rId25" Type="http://schemas.openxmlformats.org/officeDocument/2006/relationships/tags" Target="../tags/tag257.xml"/><Relationship Id="rId24" Type="http://schemas.openxmlformats.org/officeDocument/2006/relationships/tags" Target="../tags/tag256.xml"/><Relationship Id="rId23" Type="http://schemas.openxmlformats.org/officeDocument/2006/relationships/tags" Target="../tags/tag255.xml"/><Relationship Id="rId22" Type="http://schemas.openxmlformats.org/officeDocument/2006/relationships/tags" Target="../tags/tag254.xml"/><Relationship Id="rId21" Type="http://schemas.openxmlformats.org/officeDocument/2006/relationships/image" Target="../media/image20.png"/><Relationship Id="rId20" Type="http://schemas.openxmlformats.org/officeDocument/2006/relationships/tags" Target="../tags/tag253.xml"/><Relationship Id="rId2" Type="http://schemas.openxmlformats.org/officeDocument/2006/relationships/tags" Target="../tags/tag235.xml"/><Relationship Id="rId19" Type="http://schemas.openxmlformats.org/officeDocument/2006/relationships/tags" Target="../tags/tag252.xml"/><Relationship Id="rId18" Type="http://schemas.openxmlformats.org/officeDocument/2006/relationships/tags" Target="../tags/tag251.xml"/><Relationship Id="rId17" Type="http://schemas.openxmlformats.org/officeDocument/2006/relationships/tags" Target="../tags/tag250.xml"/><Relationship Id="rId16" Type="http://schemas.openxmlformats.org/officeDocument/2006/relationships/tags" Target="../tags/tag249.xml"/><Relationship Id="rId15" Type="http://schemas.openxmlformats.org/officeDocument/2006/relationships/tags" Target="../tags/tag248.xml"/><Relationship Id="rId14" Type="http://schemas.openxmlformats.org/officeDocument/2006/relationships/tags" Target="../tags/tag247.xml"/><Relationship Id="rId13" Type="http://schemas.openxmlformats.org/officeDocument/2006/relationships/tags" Target="../tags/tag246.xml"/><Relationship Id="rId12" Type="http://schemas.openxmlformats.org/officeDocument/2006/relationships/tags" Target="../tags/tag245.xml"/><Relationship Id="rId11" Type="http://schemas.openxmlformats.org/officeDocument/2006/relationships/tags" Target="../tags/tag244.xml"/><Relationship Id="rId10" Type="http://schemas.openxmlformats.org/officeDocument/2006/relationships/tags" Target="../tags/tag243.xml"/><Relationship Id="rId1" Type="http://schemas.openxmlformats.org/officeDocument/2006/relationships/tags" Target="../tags/tag234.xml"/></Relationships>
</file>

<file path=ppt/slides/_rels/slide7.xml.rels><?xml version="1.0" encoding="UTF-8" standalone="yes"?>
<Relationships xmlns="http://schemas.openxmlformats.org/package/2006/relationships"><Relationship Id="rId9" Type="http://schemas.openxmlformats.org/officeDocument/2006/relationships/tags" Target="../tags/tag264.xml"/><Relationship Id="rId8" Type="http://schemas.openxmlformats.org/officeDocument/2006/relationships/image" Target="../media/image22.png"/><Relationship Id="rId7" Type="http://schemas.openxmlformats.org/officeDocument/2006/relationships/tags" Target="../tags/tag263.xml"/><Relationship Id="rId6" Type="http://schemas.openxmlformats.org/officeDocument/2006/relationships/tags" Target="../tags/tag262.xml"/><Relationship Id="rId5" Type="http://schemas.openxmlformats.org/officeDocument/2006/relationships/tags" Target="../tags/tag261.xml"/><Relationship Id="rId4" Type="http://schemas.openxmlformats.org/officeDocument/2006/relationships/image" Target="../media/image21.png"/><Relationship Id="rId3" Type="http://schemas.openxmlformats.org/officeDocument/2006/relationships/tags" Target="../tags/tag260.xml"/><Relationship Id="rId2" Type="http://schemas.openxmlformats.org/officeDocument/2006/relationships/tags" Target="../tags/tag259.xml"/><Relationship Id="rId19" Type="http://schemas.openxmlformats.org/officeDocument/2006/relationships/slideLayout" Target="../slideLayouts/slideLayout2.xml"/><Relationship Id="rId18" Type="http://schemas.openxmlformats.org/officeDocument/2006/relationships/tags" Target="../tags/tag272.xml"/><Relationship Id="rId17" Type="http://schemas.openxmlformats.org/officeDocument/2006/relationships/tags" Target="../tags/tag271.xml"/><Relationship Id="rId16" Type="http://schemas.openxmlformats.org/officeDocument/2006/relationships/tags" Target="../tags/tag270.xml"/><Relationship Id="rId15" Type="http://schemas.openxmlformats.org/officeDocument/2006/relationships/tags" Target="../tags/tag269.xml"/><Relationship Id="rId14" Type="http://schemas.openxmlformats.org/officeDocument/2006/relationships/tags" Target="../tags/tag268.xml"/><Relationship Id="rId13" Type="http://schemas.openxmlformats.org/officeDocument/2006/relationships/tags" Target="../tags/tag267.xml"/><Relationship Id="rId12" Type="http://schemas.openxmlformats.org/officeDocument/2006/relationships/tags" Target="../tags/tag266.xml"/><Relationship Id="rId11" Type="http://schemas.openxmlformats.org/officeDocument/2006/relationships/tags" Target="../tags/tag265.xml"/><Relationship Id="rId10" Type="http://schemas.openxmlformats.org/officeDocument/2006/relationships/image" Target="../media/image23.png"/><Relationship Id="rId1" Type="http://schemas.openxmlformats.org/officeDocument/2006/relationships/tags" Target="../tags/tag258.xml"/></Relationships>
</file>

<file path=ppt/slides/_rels/slide8.xml.rels><?xml version="1.0" encoding="UTF-8" standalone="yes"?>
<Relationships xmlns="http://schemas.openxmlformats.org/package/2006/relationships"><Relationship Id="rId9" Type="http://schemas.openxmlformats.org/officeDocument/2006/relationships/tags" Target="../tags/tag280.xml"/><Relationship Id="rId8" Type="http://schemas.openxmlformats.org/officeDocument/2006/relationships/tags" Target="../tags/tag279.xml"/><Relationship Id="rId7" Type="http://schemas.openxmlformats.org/officeDocument/2006/relationships/tags" Target="../tags/tag278.xml"/><Relationship Id="rId6" Type="http://schemas.openxmlformats.org/officeDocument/2006/relationships/tags" Target="../tags/tag277.xml"/><Relationship Id="rId5" Type="http://schemas.openxmlformats.org/officeDocument/2006/relationships/tags" Target="../tags/tag276.xml"/><Relationship Id="rId4" Type="http://schemas.openxmlformats.org/officeDocument/2006/relationships/tags" Target="../tags/tag275.xml"/><Relationship Id="rId3" Type="http://schemas.openxmlformats.org/officeDocument/2006/relationships/image" Target="../media/image24.jpeg"/><Relationship Id="rId24" Type="http://schemas.openxmlformats.org/officeDocument/2006/relationships/slideLayout" Target="../slideLayouts/slideLayout2.xml"/><Relationship Id="rId23" Type="http://schemas.openxmlformats.org/officeDocument/2006/relationships/tags" Target="../tags/tag294.xml"/><Relationship Id="rId22" Type="http://schemas.openxmlformats.org/officeDocument/2006/relationships/tags" Target="../tags/tag293.xml"/><Relationship Id="rId21" Type="http://schemas.openxmlformats.org/officeDocument/2006/relationships/tags" Target="../tags/tag292.xml"/><Relationship Id="rId20" Type="http://schemas.openxmlformats.org/officeDocument/2006/relationships/tags" Target="../tags/tag291.xml"/><Relationship Id="rId2" Type="http://schemas.openxmlformats.org/officeDocument/2006/relationships/tags" Target="../tags/tag274.xml"/><Relationship Id="rId19" Type="http://schemas.openxmlformats.org/officeDocument/2006/relationships/tags" Target="../tags/tag290.xml"/><Relationship Id="rId18" Type="http://schemas.openxmlformats.org/officeDocument/2006/relationships/tags" Target="../tags/tag289.xml"/><Relationship Id="rId17" Type="http://schemas.openxmlformats.org/officeDocument/2006/relationships/tags" Target="../tags/tag288.xml"/><Relationship Id="rId16" Type="http://schemas.openxmlformats.org/officeDocument/2006/relationships/tags" Target="../tags/tag287.xml"/><Relationship Id="rId15" Type="http://schemas.openxmlformats.org/officeDocument/2006/relationships/tags" Target="../tags/tag286.xml"/><Relationship Id="rId14" Type="http://schemas.openxmlformats.org/officeDocument/2006/relationships/tags" Target="../tags/tag285.xml"/><Relationship Id="rId13" Type="http://schemas.openxmlformats.org/officeDocument/2006/relationships/tags" Target="../tags/tag284.xml"/><Relationship Id="rId12" Type="http://schemas.openxmlformats.org/officeDocument/2006/relationships/tags" Target="../tags/tag283.xml"/><Relationship Id="rId11" Type="http://schemas.openxmlformats.org/officeDocument/2006/relationships/tags" Target="../tags/tag282.xml"/><Relationship Id="rId10" Type="http://schemas.openxmlformats.org/officeDocument/2006/relationships/tags" Target="../tags/tag281.xml"/><Relationship Id="rId1" Type="http://schemas.openxmlformats.org/officeDocument/2006/relationships/tags" Target="../tags/tag273.xml"/></Relationships>
</file>

<file path=ppt/slides/_rels/slide9.xml.rels><?xml version="1.0" encoding="UTF-8" standalone="yes"?>
<Relationships xmlns="http://schemas.openxmlformats.org/package/2006/relationships"><Relationship Id="rId9" Type="http://schemas.openxmlformats.org/officeDocument/2006/relationships/notesSlide" Target="../notesSlides/notesSlide4.xml"/><Relationship Id="rId8" Type="http://schemas.openxmlformats.org/officeDocument/2006/relationships/slideLayout" Target="../slideLayouts/slideLayout7.xml"/><Relationship Id="rId7" Type="http://schemas.openxmlformats.org/officeDocument/2006/relationships/tags" Target="../tags/tag301.xml"/><Relationship Id="rId6" Type="http://schemas.openxmlformats.org/officeDocument/2006/relationships/tags" Target="../tags/tag300.xml"/><Relationship Id="rId5" Type="http://schemas.openxmlformats.org/officeDocument/2006/relationships/tags" Target="../tags/tag299.xml"/><Relationship Id="rId4" Type="http://schemas.openxmlformats.org/officeDocument/2006/relationships/tags" Target="../tags/tag298.xml"/><Relationship Id="rId3" Type="http://schemas.openxmlformats.org/officeDocument/2006/relationships/tags" Target="../tags/tag297.xml"/><Relationship Id="rId2" Type="http://schemas.openxmlformats.org/officeDocument/2006/relationships/tags" Target="../tags/tag296.xml"/><Relationship Id="rId1" Type="http://schemas.openxmlformats.org/officeDocument/2006/relationships/tags" Target="../tags/tag29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任意多边形 16"/>
          <p:cNvSpPr/>
          <p:nvPr>
            <p:custDataLst>
              <p:tags r:id="rId1"/>
            </p:custDataLst>
          </p:nvPr>
        </p:nvSpPr>
        <p:spPr>
          <a:xfrm>
            <a:off x="1" y="3876676"/>
            <a:ext cx="5649773" cy="2981325"/>
          </a:xfrm>
          <a:custGeom>
            <a:avLst/>
            <a:gdLst>
              <a:gd name="connsiteX0" fmla="*/ 0 w 5649773"/>
              <a:gd name="connsiteY0" fmla="*/ 0 h 2981325"/>
              <a:gd name="connsiteX1" fmla="*/ 2595214 w 5649773"/>
              <a:gd name="connsiteY1" fmla="*/ 1058352 h 2981325"/>
              <a:gd name="connsiteX2" fmla="*/ 5004105 w 5649773"/>
              <a:gd name="connsiteY2" fmla="*/ 2549557 h 2981325"/>
              <a:gd name="connsiteX3" fmla="*/ 5536554 w 5649773"/>
              <a:gd name="connsiteY3" fmla="*/ 2932297 h 2981325"/>
              <a:gd name="connsiteX4" fmla="*/ 5649773 w 5649773"/>
              <a:gd name="connsiteY4" fmla="*/ 2981325 h 2981325"/>
              <a:gd name="connsiteX5" fmla="*/ 0 w 5649773"/>
              <a:gd name="connsiteY5" fmla="*/ 2981325 h 2981325"/>
              <a:gd name="connsiteX6" fmla="*/ 0 w 5649773"/>
              <a:gd name="connsiteY6" fmla="*/ 2919422 h 2981325"/>
              <a:gd name="connsiteX7" fmla="*/ 0 w 5649773"/>
              <a:gd name="connsiteY7" fmla="*/ 0 h 2981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49773" h="2981325">
                <a:moveTo>
                  <a:pt x="0" y="0"/>
                </a:moveTo>
                <a:cubicBezTo>
                  <a:pt x="1603709" y="78485"/>
                  <a:pt x="1394096" y="894248"/>
                  <a:pt x="2595214" y="1058352"/>
                </a:cubicBezTo>
                <a:cubicBezTo>
                  <a:pt x="4125724" y="1267644"/>
                  <a:pt x="4355301" y="1757577"/>
                  <a:pt x="5004105" y="2549557"/>
                </a:cubicBezTo>
                <a:cubicBezTo>
                  <a:pt x="5120557" y="2691512"/>
                  <a:pt x="5305892" y="2823713"/>
                  <a:pt x="5536554" y="2932297"/>
                </a:cubicBezTo>
                <a:lnTo>
                  <a:pt x="5649773" y="2981325"/>
                </a:lnTo>
                <a:lnTo>
                  <a:pt x="0" y="2981325"/>
                </a:lnTo>
                <a:lnTo>
                  <a:pt x="0" y="2919422"/>
                </a:lnTo>
                <a:cubicBezTo>
                  <a:pt x="0" y="2353642"/>
                  <a:pt x="0" y="1448395"/>
                  <a:pt x="0" y="0"/>
                </a:cubicBezTo>
                <a:close/>
              </a:path>
            </a:pathLst>
          </a:custGeom>
          <a:solidFill>
            <a:srgbClr val="E4EFF9"/>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汉仪旗黑-55简" panose="00020600040101010101" charset="-128"/>
            </a:endParaRPr>
          </a:p>
        </p:txBody>
      </p:sp>
      <p:sp>
        <p:nvSpPr>
          <p:cNvPr id="8" name="Freeform 6"/>
          <p:cNvSpPr/>
          <p:nvPr>
            <p:custDataLst>
              <p:tags r:id="rId2"/>
            </p:custDataLst>
          </p:nvPr>
        </p:nvSpPr>
        <p:spPr bwMode="auto">
          <a:xfrm>
            <a:off x="8293100" y="0"/>
            <a:ext cx="3898900" cy="1839913"/>
          </a:xfrm>
          <a:custGeom>
            <a:avLst/>
            <a:gdLst>
              <a:gd name="T0" fmla="*/ 0 w 1652"/>
              <a:gd name="T1" fmla="*/ 0 h 664"/>
              <a:gd name="T2" fmla="*/ 361 w 1652"/>
              <a:gd name="T3" fmla="*/ 265 h 664"/>
              <a:gd name="T4" fmla="*/ 1072 w 1652"/>
              <a:gd name="T5" fmla="*/ 440 h 664"/>
              <a:gd name="T6" fmla="*/ 1652 w 1652"/>
              <a:gd name="T7" fmla="*/ 519 h 664"/>
              <a:gd name="T8" fmla="*/ 1652 w 1652"/>
              <a:gd name="T9" fmla="*/ 0 h 664"/>
              <a:gd name="T10" fmla="*/ 0 w 1652"/>
              <a:gd name="T11" fmla="*/ 0 h 664"/>
            </a:gdLst>
            <a:ahLst/>
            <a:cxnLst>
              <a:cxn ang="0">
                <a:pos x="T0" y="T1"/>
              </a:cxn>
              <a:cxn ang="0">
                <a:pos x="T2" y="T3"/>
              </a:cxn>
              <a:cxn ang="0">
                <a:pos x="T4" y="T5"/>
              </a:cxn>
              <a:cxn ang="0">
                <a:pos x="T6" y="T7"/>
              </a:cxn>
              <a:cxn ang="0">
                <a:pos x="T8" y="T9"/>
              </a:cxn>
              <a:cxn ang="0">
                <a:pos x="T10" y="T11"/>
              </a:cxn>
            </a:cxnLst>
            <a:rect l="0" t="0" r="r" b="b"/>
            <a:pathLst>
              <a:path w="1651" h="664">
                <a:moveTo>
                  <a:pt x="0" y="0"/>
                </a:moveTo>
                <a:cubicBezTo>
                  <a:pt x="0" y="0"/>
                  <a:pt x="57" y="233"/>
                  <a:pt x="361" y="265"/>
                </a:cubicBezTo>
                <a:cubicBezTo>
                  <a:pt x="665" y="297"/>
                  <a:pt x="891" y="293"/>
                  <a:pt x="1072" y="440"/>
                </a:cubicBezTo>
                <a:cubicBezTo>
                  <a:pt x="1348" y="664"/>
                  <a:pt x="1652" y="519"/>
                  <a:pt x="1652" y="519"/>
                </a:cubicBezTo>
                <a:cubicBezTo>
                  <a:pt x="1652" y="0"/>
                  <a:pt x="1652" y="0"/>
                  <a:pt x="1652" y="0"/>
                </a:cubicBezTo>
                <a:lnTo>
                  <a:pt x="0" y="0"/>
                </a:lnTo>
                <a:close/>
              </a:path>
            </a:pathLst>
          </a:custGeom>
          <a:solidFill>
            <a:srgbClr val="E4EFF9"/>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cs typeface="汉仪旗黑-55简" panose="00020600040101010101" charset="-128"/>
            </a:endParaRPr>
          </a:p>
        </p:txBody>
      </p:sp>
      <p:sp>
        <p:nvSpPr>
          <p:cNvPr id="9" name="Oval 7"/>
          <p:cNvSpPr>
            <a:spLocks noChangeArrowheads="1"/>
          </p:cNvSpPr>
          <p:nvPr>
            <p:custDataLst>
              <p:tags r:id="rId3"/>
            </p:custDataLst>
          </p:nvPr>
        </p:nvSpPr>
        <p:spPr bwMode="auto">
          <a:xfrm>
            <a:off x="1051745" y="1987890"/>
            <a:ext cx="434975" cy="434975"/>
          </a:xfrm>
          <a:prstGeom prst="ellipse">
            <a:avLst/>
          </a:prstGeom>
          <a:solidFill>
            <a:srgbClr val="FFCB2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10" name="Oval 8"/>
          <p:cNvSpPr>
            <a:spLocks noChangeArrowheads="1"/>
          </p:cNvSpPr>
          <p:nvPr>
            <p:custDataLst>
              <p:tags r:id="rId4"/>
            </p:custDataLst>
          </p:nvPr>
        </p:nvSpPr>
        <p:spPr bwMode="auto">
          <a:xfrm>
            <a:off x="10869613" y="6031645"/>
            <a:ext cx="425450" cy="42703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11" name="Oval 9"/>
          <p:cNvSpPr>
            <a:spLocks noChangeArrowheads="1"/>
          </p:cNvSpPr>
          <p:nvPr>
            <p:custDataLst>
              <p:tags r:id="rId5"/>
            </p:custDataLst>
          </p:nvPr>
        </p:nvSpPr>
        <p:spPr bwMode="auto">
          <a:xfrm>
            <a:off x="11498263" y="5572857"/>
            <a:ext cx="255588" cy="255588"/>
          </a:xfrm>
          <a:prstGeom prst="ellipse">
            <a:avLst/>
          </a:prstGeom>
          <a:solidFill>
            <a:srgbClr val="E4EFF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pic>
        <p:nvPicPr>
          <p:cNvPr id="12" name="图片 11"/>
          <p:cNvPicPr>
            <a:picLocks noChangeAspect="1"/>
          </p:cNvPicPr>
          <p:nvPr>
            <p:custDataLst>
              <p:tags r:id="rId6"/>
            </p:custDataLst>
          </p:nvPr>
        </p:nvPicPr>
        <p:blipFill>
          <a:blip r:embed="rId7">
            <a:extLst>
              <a:ext uri="{28A0092B-C50C-407E-A947-70E740481C1C}">
                <a14:useLocalDpi xmlns:a14="http://schemas.microsoft.com/office/drawing/2010/main" val="0"/>
              </a:ext>
            </a:extLst>
          </a:blip>
          <a:stretch>
            <a:fillRect/>
          </a:stretch>
        </p:blipFill>
        <p:spPr>
          <a:xfrm>
            <a:off x="509700" y="3521541"/>
            <a:ext cx="4341700" cy="2988601"/>
          </a:xfrm>
          <a:prstGeom prst="rect">
            <a:avLst/>
          </a:prstGeom>
        </p:spPr>
      </p:pic>
      <p:sp>
        <p:nvSpPr>
          <p:cNvPr id="19" name="文本框 18"/>
          <p:cNvSpPr txBox="1"/>
          <p:nvPr>
            <p:custDataLst>
              <p:tags r:id="rId8"/>
            </p:custDataLst>
          </p:nvPr>
        </p:nvSpPr>
        <p:spPr>
          <a:xfrm>
            <a:off x="558800" y="445135"/>
            <a:ext cx="5384165" cy="583565"/>
          </a:xfrm>
          <a:prstGeom prst="rect">
            <a:avLst/>
          </a:prstGeom>
          <a:noFill/>
        </p:spPr>
        <p:txBody>
          <a:bodyPr wrap="square" rtlCol="0">
            <a:spAutoFit/>
          </a:bodyPr>
          <a:lstStyle/>
          <a:p>
            <a:r>
              <a:rPr lang="zh-CN" altLang="en-US" sz="3200">
                <a:latin typeface="Times New Roman" panose="02020603050405020304" pitchFamily="18" charset="0"/>
                <a:ea typeface="黑体" panose="02010609060101010101" pitchFamily="49" charset="-122"/>
                <a:cs typeface="Times New Roman" panose="02020603050405020304" pitchFamily="18" charset="0"/>
                <a:sym typeface="+mn-ea"/>
              </a:rPr>
              <a:t>人教版化学</a:t>
            </a:r>
            <a:r>
              <a:rPr lang="en-US" altLang="zh-CN" sz="3200">
                <a:latin typeface="Times New Roman" panose="02020603050405020304" pitchFamily="18" charset="0"/>
                <a:ea typeface="黑体" panose="02010609060101010101" pitchFamily="49" charset="-122"/>
                <a:cs typeface="Times New Roman" panose="02020603050405020304" pitchFamily="18" charset="0"/>
                <a:sym typeface="+mn-ea"/>
              </a:rPr>
              <a:t> </a:t>
            </a:r>
            <a:r>
              <a:rPr lang="zh-CN" altLang="en-US" sz="3200">
                <a:latin typeface="Times New Roman" panose="02020603050405020304" pitchFamily="18" charset="0"/>
                <a:ea typeface="黑体" panose="02010609060101010101" pitchFamily="49" charset="-122"/>
                <a:cs typeface="Times New Roman" panose="02020603050405020304" pitchFamily="18" charset="0"/>
                <a:sym typeface="+mn-ea"/>
              </a:rPr>
              <a:t>选择性必修</a:t>
            </a:r>
            <a:r>
              <a:rPr lang="en-US" altLang="zh-CN" sz="3200">
                <a:latin typeface="Times New Roman" panose="02020603050405020304" pitchFamily="18" charset="0"/>
                <a:ea typeface="黑体" panose="02010609060101010101" pitchFamily="49" charset="-122"/>
                <a:cs typeface="Times New Roman" panose="02020603050405020304" pitchFamily="18" charset="0"/>
                <a:sym typeface="+mn-ea"/>
              </a:rPr>
              <a:t>3</a:t>
            </a:r>
            <a:endParaRPr lang="en-US" altLang="zh-CN" sz="3200">
              <a:solidFill>
                <a:srgbClr val="27406A"/>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2" name="Oval 7"/>
          <p:cNvSpPr>
            <a:spLocks noChangeArrowheads="1"/>
          </p:cNvSpPr>
          <p:nvPr>
            <p:custDataLst>
              <p:tags r:id="rId9"/>
            </p:custDataLst>
          </p:nvPr>
        </p:nvSpPr>
        <p:spPr bwMode="auto">
          <a:xfrm>
            <a:off x="1178745" y="2114890"/>
            <a:ext cx="434975" cy="434975"/>
          </a:xfrm>
          <a:prstGeom prst="ellipse">
            <a:avLst/>
          </a:prstGeom>
          <a:solidFill>
            <a:srgbClr val="FFCB2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cs typeface="汉仪旗黑-55简" panose="00020600040101010101" charset="-128"/>
            </a:endParaRPr>
          </a:p>
        </p:txBody>
      </p:sp>
      <p:sp>
        <p:nvSpPr>
          <p:cNvPr id="3" name="文本框 2"/>
          <p:cNvSpPr txBox="1"/>
          <p:nvPr>
            <p:custDataLst>
              <p:tags r:id="rId10"/>
            </p:custDataLst>
          </p:nvPr>
        </p:nvSpPr>
        <p:spPr>
          <a:xfrm>
            <a:off x="1365250" y="2358390"/>
            <a:ext cx="9461500" cy="645160"/>
          </a:xfrm>
          <a:prstGeom prst="rect">
            <a:avLst/>
          </a:prstGeom>
          <a:noFill/>
        </p:spPr>
        <p:txBody>
          <a:bodyPr wrap="square" rtlCol="0">
            <a:spAutoFit/>
          </a:bodyPr>
          <a:lstStyle/>
          <a:p>
            <a:pPr algn="ctr"/>
            <a:r>
              <a:rPr lang="zh-CN" altLang="en-US" sz="3600">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rPr>
              <a:t>第一章 有机化合物的结构特点与研究方法</a:t>
            </a:r>
            <a:endParaRPr lang="zh-CN" altLang="en-US" sz="36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endParaRPr>
          </a:p>
        </p:txBody>
      </p:sp>
      <p:sp>
        <p:nvSpPr>
          <p:cNvPr id="4" name="文本框 3"/>
          <p:cNvSpPr txBox="1"/>
          <p:nvPr>
            <p:custDataLst>
              <p:tags r:id="rId11"/>
            </p:custDataLst>
          </p:nvPr>
        </p:nvSpPr>
        <p:spPr>
          <a:xfrm>
            <a:off x="3430270" y="3137535"/>
            <a:ext cx="6461760" cy="583565"/>
          </a:xfrm>
          <a:prstGeom prst="rect">
            <a:avLst/>
          </a:prstGeom>
          <a:noFill/>
        </p:spPr>
        <p:txBody>
          <a:bodyPr wrap="square" rtlCol="0" anchor="t">
            <a:spAutoFit/>
          </a:bodyPr>
          <a:lstStyle/>
          <a:p>
            <a:pPr algn="ctr"/>
            <a:r>
              <a:rPr lang="zh-CN" altLang="en-US" sz="3200">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rPr>
              <a:t>第一节 有机化合物的结构特点</a:t>
            </a:r>
            <a:endParaRPr lang="zh-CN" altLang="en-US" sz="32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endParaRPr>
          </a:p>
        </p:txBody>
      </p:sp>
      <p:sp>
        <p:nvSpPr>
          <p:cNvPr id="5" name="文本框 4"/>
          <p:cNvSpPr txBox="1"/>
          <p:nvPr>
            <p:custDataLst>
              <p:tags r:id="rId12"/>
            </p:custDataLst>
          </p:nvPr>
        </p:nvSpPr>
        <p:spPr>
          <a:xfrm>
            <a:off x="4749165" y="3868420"/>
            <a:ext cx="5507198" cy="584775"/>
          </a:xfrm>
          <a:prstGeom prst="rect">
            <a:avLst/>
          </a:prstGeom>
          <a:noFill/>
        </p:spPr>
        <p:txBody>
          <a:bodyPr wrap="square" rtlCol="0" anchor="t">
            <a:spAutoFit/>
          </a:bodyPr>
          <a:lstStyle/>
          <a:p>
            <a:pPr algn="ctr"/>
            <a:r>
              <a:rPr lang="zh-CN" altLang="en-US" sz="3200">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rPr>
              <a:t>第二课时   有机物中的共价键</a:t>
            </a:r>
            <a:endParaRPr lang="zh-CN" altLang="en-US" sz="32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endParaRPr>
          </a:p>
        </p:txBody>
      </p:sp>
      <p:pic>
        <p:nvPicPr>
          <p:cNvPr id="6" name="Picture 6"/>
          <p:cNvPicPr>
            <a:picLocks noChangeAspect="1"/>
          </p:cNvPicPr>
          <p:nvPr>
            <p:custDataLst>
              <p:tags r:id="rId13"/>
            </p:custDataLst>
          </p:nvPr>
        </p:nvPicPr>
        <p:blipFill>
          <a:blip r:embed="rId14"/>
          <a:stretch>
            <a:fillRect/>
          </a:stretch>
        </p:blipFill>
        <p:spPr>
          <a:xfrm flipH="1">
            <a:off x="10706100" y="11290300"/>
            <a:ext cx="0" cy="0"/>
          </a:xfrm>
          <a:prstGeom prst="rect">
            <a:avLst/>
          </a:prstGeom>
          <a:ln>
            <a:noFill/>
          </a:ln>
        </p:spPr>
      </p:pic>
    </p:spTree>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文本框 17"/>
          <p:cNvSpPr txBox="1"/>
          <p:nvPr>
            <p:custDataLst>
              <p:tags r:id="rId1"/>
            </p:custDataLst>
          </p:nvPr>
        </p:nvSpPr>
        <p:spPr>
          <a:xfrm>
            <a:off x="247333" y="1124566"/>
            <a:ext cx="11522074" cy="1006686"/>
          </a:xfrm>
          <a:prstGeom prst="rect">
            <a:avLst/>
          </a:prstGeom>
          <a:noFill/>
        </p:spPr>
        <p:txBody>
          <a:bodyPr wrap="square">
            <a:spAutoFit/>
          </a:bodyPr>
          <a:lstStyle/>
          <a:p>
            <a:pPr algn="just">
              <a:lnSpc>
                <a:spcPct val="120000"/>
              </a:lnSpc>
            </a:pPr>
            <a:r>
              <a:rPr lang="zh-CN" altLang="en-US" sz="2600" b="1">
                <a:latin typeface="Times New Roman" panose="02020603050405020304" pitchFamily="18" charset="0"/>
                <a:ea typeface="黑体" panose="02010609060101010101" pitchFamily="49" charset="-122"/>
                <a:cs typeface="Times New Roman" panose="02020603050405020304" pitchFamily="18" charset="0"/>
                <a:sym typeface="+mn-lt"/>
              </a:rPr>
              <a:t>实验：向两只分别盛有</a:t>
            </a:r>
            <a:r>
              <a:rPr lang="zh-CN" altLang="en-US" sz="2600"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lt"/>
              </a:rPr>
              <a:t>蒸馏水</a:t>
            </a:r>
            <a:r>
              <a:rPr lang="zh-CN" altLang="en-US" sz="2600" b="1">
                <a:latin typeface="Times New Roman" panose="02020603050405020304" pitchFamily="18" charset="0"/>
                <a:ea typeface="黑体" panose="02010609060101010101" pitchFamily="49" charset="-122"/>
                <a:cs typeface="Times New Roman" panose="02020603050405020304" pitchFamily="18" charset="0"/>
                <a:sym typeface="+mn-lt"/>
              </a:rPr>
              <a:t>和</a:t>
            </a:r>
            <a:r>
              <a:rPr lang="zh-CN" altLang="en-US" sz="2600"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lt"/>
              </a:rPr>
              <a:t>无水乙醇</a:t>
            </a:r>
            <a:r>
              <a:rPr lang="zh-CN" altLang="en-US" sz="2600" b="1">
                <a:latin typeface="Times New Roman" panose="02020603050405020304" pitchFamily="18" charset="0"/>
                <a:ea typeface="黑体" panose="02010609060101010101" pitchFamily="49" charset="-122"/>
                <a:cs typeface="Times New Roman" panose="02020603050405020304" pitchFamily="18" charset="0"/>
                <a:sym typeface="+mn-lt"/>
              </a:rPr>
              <a:t>的烧杯中各加入同样大小的钠</a:t>
            </a:r>
            <a:r>
              <a:rPr lang="en-US" altLang="zh-CN" sz="2600" b="1">
                <a:latin typeface="Times New Roman" panose="02020603050405020304" pitchFamily="18" charset="0"/>
                <a:ea typeface="黑体" panose="02010609060101010101" pitchFamily="49" charset="-122"/>
                <a:cs typeface="Times New Roman" panose="02020603050405020304" pitchFamily="18" charset="0"/>
                <a:sym typeface="+mn-lt"/>
              </a:rPr>
              <a:t>(</a:t>
            </a:r>
            <a:r>
              <a:rPr lang="zh-CN" altLang="en-US" sz="2600" b="1">
                <a:latin typeface="Times New Roman" panose="02020603050405020304" pitchFamily="18" charset="0"/>
                <a:ea typeface="黑体" panose="02010609060101010101" pitchFamily="49" charset="-122"/>
                <a:cs typeface="Times New Roman" panose="02020603050405020304" pitchFamily="18" charset="0"/>
                <a:sym typeface="+mn-lt"/>
              </a:rPr>
              <a:t>约绿豆大</a:t>
            </a:r>
            <a:r>
              <a:rPr lang="en-US" altLang="zh-CN" sz="2600" b="1">
                <a:latin typeface="Times New Roman" panose="02020603050405020304" pitchFamily="18" charset="0"/>
                <a:ea typeface="黑体" panose="02010609060101010101" pitchFamily="49" charset="-122"/>
                <a:cs typeface="Times New Roman" panose="02020603050405020304" pitchFamily="18" charset="0"/>
                <a:sym typeface="+mn-lt"/>
              </a:rPr>
              <a:t>)</a:t>
            </a:r>
            <a:r>
              <a:rPr lang="zh-CN" altLang="en-US" sz="2600" b="1">
                <a:latin typeface="Times New Roman" panose="02020603050405020304" pitchFamily="18" charset="0"/>
                <a:ea typeface="黑体" panose="02010609060101010101" pitchFamily="49" charset="-122"/>
                <a:cs typeface="Times New Roman" panose="02020603050405020304" pitchFamily="18" charset="0"/>
                <a:sym typeface="+mn-lt"/>
              </a:rPr>
              <a:t>，观察现象。</a:t>
            </a:r>
            <a:endParaRPr lang="zh-CN" altLang="en-US" sz="2600" b="1">
              <a:latin typeface="Times New Roman" panose="02020603050405020304" pitchFamily="18" charset="0"/>
              <a:ea typeface="黑体" panose="02010609060101010101" pitchFamily="49" charset="-122"/>
              <a:cs typeface="Times New Roman" panose="02020603050405020304" pitchFamily="18" charset="0"/>
              <a:sym typeface="+mn-lt"/>
            </a:endParaRPr>
          </a:p>
        </p:txBody>
      </p:sp>
      <p:graphicFrame>
        <p:nvGraphicFramePr>
          <p:cNvPr id="19" name="表格 18"/>
          <p:cNvGraphicFramePr>
            <a:graphicFrameLocks noGrp="1"/>
          </p:cNvGraphicFramePr>
          <p:nvPr>
            <p:custDataLst>
              <p:tags r:id="rId2"/>
            </p:custDataLst>
          </p:nvPr>
        </p:nvGraphicFramePr>
        <p:xfrm>
          <a:off x="200025" y="3846195"/>
          <a:ext cx="11920220" cy="2824700"/>
        </p:xfrm>
        <a:graphic>
          <a:graphicData uri="http://schemas.openxmlformats.org/drawingml/2006/table">
            <a:tbl>
              <a:tblPr firstRow="1" bandRow="1">
                <a:tableStyleId>{5940675A-B579-460E-94D1-54222C63F5DA}</a:tableStyleId>
              </a:tblPr>
              <a:tblGrid>
                <a:gridCol w="1685290"/>
                <a:gridCol w="4032885"/>
                <a:gridCol w="6202045"/>
              </a:tblGrid>
              <a:tr h="520700">
                <a:tc>
                  <a:txBody>
                    <a:bodyPr wrap="square"/>
                    <a:lstStyle/>
                    <a:p>
                      <a:pPr>
                        <a:lnSpc>
                          <a:spcPct val="130000"/>
                        </a:lnSpc>
                      </a:pPr>
                      <a:endParaRPr lang="zh-CN" altLang="en-US" sz="2600" b="1">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endParaRPr>
                    </a:p>
                  </a:txBody>
                  <a:tcPr marL="45715" marR="45715" marT="22857" marB="22857" vert="horz"/>
                </a:tc>
                <a:tc>
                  <a:txBody>
                    <a:bodyPr wrap="square"/>
                    <a:lstStyle/>
                    <a:p>
                      <a:pPr algn="ctr">
                        <a:lnSpc>
                          <a:spcPct val="130000"/>
                        </a:lnSpc>
                      </a:pPr>
                      <a:r>
                        <a:rPr lang="zh-CN" altLang="en-US" sz="2600" b="1">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rPr>
                        <a:t>水和钠</a:t>
                      </a:r>
                      <a:endParaRPr lang="zh-CN" altLang="en-US" sz="2600" b="1">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endParaRPr>
                    </a:p>
                  </a:txBody>
                  <a:tcPr marL="45715" marR="45715" marT="22857" marB="22857" vert="horz"/>
                </a:tc>
                <a:tc>
                  <a:txBody>
                    <a:bodyPr wrap="square"/>
                    <a:lstStyle/>
                    <a:p>
                      <a:pPr algn="ctr">
                        <a:lnSpc>
                          <a:spcPct val="130000"/>
                        </a:lnSpc>
                      </a:pPr>
                      <a:r>
                        <a:rPr lang="zh-CN" altLang="en-US" sz="2600" b="1">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rPr>
                        <a:t>无水乙醇和钠</a:t>
                      </a:r>
                      <a:endParaRPr lang="zh-CN" altLang="en-US" sz="2600" b="1">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endParaRPr>
                    </a:p>
                  </a:txBody>
                  <a:tcPr marL="45715" marR="45715" marT="22857" marB="22857" vert="horz"/>
                </a:tc>
              </a:tr>
              <a:tr h="720000">
                <a:tc>
                  <a:txBody>
                    <a:bodyPr wrap="square"/>
                    <a:lstStyle/>
                    <a:p>
                      <a:pPr marL="0" marR="0" lvl="0" indent="0" algn="ctr" defTabSz="2438400" rtl="0" eaLnBrk="1" fontAlgn="auto" latinLnBrk="0" hangingPunct="1">
                        <a:lnSpc>
                          <a:spcPct val="130000"/>
                        </a:lnSpc>
                        <a:spcBef>
                          <a:spcPct val="0"/>
                        </a:spcBef>
                        <a:spcAft>
                          <a:spcPct val="0"/>
                        </a:spcAft>
                        <a:buClrTx/>
                        <a:buSzTx/>
                        <a:buFontTx/>
                        <a:buNone/>
                        <a:defRPr/>
                      </a:pPr>
                      <a:r>
                        <a:rPr lang="zh-CN" altLang="en-US" sz="2600" b="1">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rPr>
                        <a:t>实验原理</a:t>
                      </a:r>
                      <a:endParaRPr lang="zh-CN" altLang="en-US" sz="2600" b="1">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endParaRPr>
                    </a:p>
                  </a:txBody>
                  <a:tcPr marL="45715" marR="45715" marT="22857" marB="22857" vert="horz" anchor="ctr" anchorCtr="1"/>
                </a:tc>
                <a:tc>
                  <a:txBody>
                    <a:bodyPr wrap="square"/>
                    <a:lstStyle/>
                    <a:p>
                      <a:pPr marL="0" marR="0" lvl="0" indent="0" algn="l" defTabSz="2438400" rtl="0" eaLnBrk="1" fontAlgn="auto" latinLnBrk="0" hangingPunct="1">
                        <a:lnSpc>
                          <a:spcPct val="130000"/>
                        </a:lnSpc>
                        <a:spcBef>
                          <a:spcPct val="0"/>
                        </a:spcBef>
                        <a:spcAft>
                          <a:spcPct val="0"/>
                        </a:spcAft>
                        <a:buClrTx/>
                        <a:buSzTx/>
                        <a:buFontTx/>
                        <a:buNone/>
                        <a:defRPr/>
                      </a:pPr>
                      <a:endParaRPr lang="en-US" altLang="zh-CN" sz="2600" b="1">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endParaRPr>
                    </a:p>
                  </a:txBody>
                  <a:tcPr marL="45715" marR="45715" marT="22857" marB="22857" vert="horz"/>
                </a:tc>
                <a:tc>
                  <a:txBody>
                    <a:bodyPr wrap="square"/>
                    <a:lstStyle/>
                    <a:p>
                      <a:pPr marL="0" marR="0" lvl="0" indent="0" algn="l" defTabSz="2438400" rtl="0" eaLnBrk="1" fontAlgn="auto" latinLnBrk="0" hangingPunct="1">
                        <a:lnSpc>
                          <a:spcPct val="130000"/>
                        </a:lnSpc>
                        <a:spcBef>
                          <a:spcPct val="0"/>
                        </a:spcBef>
                        <a:spcAft>
                          <a:spcPct val="0"/>
                        </a:spcAft>
                        <a:buClrTx/>
                        <a:buSzTx/>
                        <a:buFontTx/>
                        <a:buNone/>
                        <a:defRPr/>
                      </a:pPr>
                      <a:endParaRPr lang="en-US" altLang="zh-CN" sz="2600" b="1">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endParaRPr>
                    </a:p>
                  </a:txBody>
                  <a:tcPr marL="45715" marR="45715" marT="22857" marB="22857" vert="horz"/>
                </a:tc>
              </a:tr>
              <a:tr h="864000">
                <a:tc>
                  <a:txBody>
                    <a:bodyPr wrap="square"/>
                    <a:lstStyle/>
                    <a:p>
                      <a:pPr algn="ctr">
                        <a:lnSpc>
                          <a:spcPct val="130000"/>
                        </a:lnSpc>
                      </a:pPr>
                      <a:r>
                        <a:rPr lang="zh-CN" altLang="en-US" sz="2600" b="1">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rPr>
                        <a:t>实验现象</a:t>
                      </a:r>
                      <a:endParaRPr lang="zh-CN" altLang="en-US" sz="2600" b="1">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endParaRPr>
                    </a:p>
                  </a:txBody>
                  <a:tcPr marL="45715" marR="45715" marT="22857" marB="22857" vert="horz" anchor="ctr" anchorCtr="1"/>
                </a:tc>
                <a:tc>
                  <a:txBody>
                    <a:bodyPr wrap="square"/>
                    <a:lstStyle/>
                    <a:p>
                      <a:pPr>
                        <a:lnSpc>
                          <a:spcPct val="130000"/>
                        </a:lnSpc>
                      </a:pPr>
                      <a:endParaRPr lang="zh-CN" altLang="en-US" sz="2600" b="1">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endParaRPr>
                    </a:p>
                  </a:txBody>
                  <a:tcPr marL="45715" marR="45715" marT="22857" marB="22857" vert="horz" anchor="ctr" anchorCtr="1"/>
                </a:tc>
                <a:tc>
                  <a:txBody>
                    <a:bodyPr wrap="square"/>
                    <a:lstStyle/>
                    <a:p>
                      <a:pPr marL="0" marR="0" lvl="0" indent="0" algn="l" defTabSz="2438400" rtl="0" eaLnBrk="1" fontAlgn="auto" latinLnBrk="0" hangingPunct="1">
                        <a:lnSpc>
                          <a:spcPct val="130000"/>
                        </a:lnSpc>
                        <a:spcBef>
                          <a:spcPct val="0"/>
                        </a:spcBef>
                        <a:spcAft>
                          <a:spcPct val="0"/>
                        </a:spcAft>
                        <a:buClrTx/>
                        <a:buSzTx/>
                        <a:buFontTx/>
                        <a:buNone/>
                        <a:defRPr/>
                      </a:pPr>
                      <a:endParaRPr lang="zh-CN" altLang="en-US" sz="2600" b="1">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endParaRPr>
                    </a:p>
                  </a:txBody>
                  <a:tcPr marL="45715" marR="45715" marT="22857" marB="22857" vert="horz"/>
                </a:tc>
              </a:tr>
              <a:tr h="720000">
                <a:tc>
                  <a:txBody>
                    <a:bodyPr wrap="square"/>
                    <a:lstStyle/>
                    <a:p>
                      <a:pPr algn="ctr">
                        <a:lnSpc>
                          <a:spcPct val="130000"/>
                        </a:lnSpc>
                      </a:pPr>
                      <a:r>
                        <a:rPr lang="zh-CN" altLang="en-US" sz="2600" b="1">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rPr>
                        <a:t>剧烈程度</a:t>
                      </a:r>
                      <a:endParaRPr lang="zh-CN" altLang="en-US" sz="2600" b="1">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endParaRPr>
                    </a:p>
                  </a:txBody>
                  <a:tcPr marL="45715" marR="45715" marT="22857" marB="22857" vert="horz" anchor="ctr" anchorCtr="1"/>
                </a:tc>
                <a:tc gridSpan="2">
                  <a:txBody>
                    <a:bodyPr wrap="square"/>
                    <a:lstStyle/>
                    <a:p>
                      <a:pPr>
                        <a:lnSpc>
                          <a:spcPct val="130000"/>
                        </a:lnSpc>
                      </a:pPr>
                      <a:endParaRPr lang="zh-CN" altLang="en-US" sz="2600" b="1">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endParaRPr>
                    </a:p>
                  </a:txBody>
                  <a:tcPr marL="45715" marR="45715" marT="22857" marB="22857" vert="horz"/>
                </a:tc>
                <a:tc hMerge="1">
                  <a:tcPr/>
                </a:tc>
              </a:tr>
            </a:tbl>
          </a:graphicData>
        </a:graphic>
      </p:graphicFrame>
      <p:sp>
        <p:nvSpPr>
          <p:cNvPr id="20" name="文本框 19"/>
          <p:cNvSpPr txBox="1"/>
          <p:nvPr>
            <p:custDataLst>
              <p:tags r:id="rId3"/>
            </p:custDataLst>
          </p:nvPr>
        </p:nvSpPr>
        <p:spPr>
          <a:xfrm>
            <a:off x="1988820" y="6050915"/>
            <a:ext cx="6061075" cy="721360"/>
          </a:xfrm>
          <a:prstGeom prst="rect">
            <a:avLst/>
          </a:prstGeom>
          <a:noFill/>
        </p:spPr>
        <p:txBody>
          <a:bodyPr wrap="square" rtlCol="0">
            <a:noAutofit/>
          </a:bodyPr>
          <a:lstStyle/>
          <a:p>
            <a:pPr algn="l">
              <a:lnSpc>
                <a:spcPct val="130000"/>
              </a:lnSpc>
            </a:pPr>
            <a:r>
              <a:rPr lang="zh-CN" altLang="en-US" sz="2400" b="1">
                <a:solidFill>
                  <a:srgbClr val="FF0000"/>
                </a:solidFill>
                <a:effectLst/>
                <a:latin typeface="Times New Roman" panose="02020603050405020304" pitchFamily="18" charset="0"/>
                <a:ea typeface="黑体" panose="02010609060101010101" pitchFamily="49" charset="-122"/>
                <a:cs typeface="Times New Roman" panose="02020603050405020304" pitchFamily="18" charset="0"/>
                <a:sym typeface="+mn-ea"/>
              </a:rPr>
              <a:t>剧烈程度：</a:t>
            </a:r>
            <a:r>
              <a:rPr lang="en-US" altLang="zh-CN" sz="2400" b="1">
                <a:solidFill>
                  <a:srgbClr val="FF0000"/>
                </a:solidFill>
                <a:effectLst/>
                <a:latin typeface="Times New Roman" panose="02020603050405020304" pitchFamily="18" charset="0"/>
                <a:ea typeface="黑体" panose="02010609060101010101" pitchFamily="49" charset="-122"/>
                <a:cs typeface="Times New Roman" panose="02020603050405020304" pitchFamily="18" charset="0"/>
                <a:sym typeface="+mn-ea"/>
              </a:rPr>
              <a:t>H</a:t>
            </a:r>
            <a:r>
              <a:rPr lang="en-US" altLang="zh-CN" sz="2400" b="1" baseline="-25000">
                <a:solidFill>
                  <a:srgbClr val="FF0000"/>
                </a:solidFill>
                <a:effectLst/>
                <a:latin typeface="Times New Roman" panose="02020603050405020304" pitchFamily="18" charset="0"/>
                <a:ea typeface="黑体" panose="02010609060101010101" pitchFamily="49" charset="-122"/>
                <a:cs typeface="Times New Roman" panose="02020603050405020304" pitchFamily="18" charset="0"/>
                <a:sym typeface="+mn-ea"/>
              </a:rPr>
              <a:t>2</a:t>
            </a:r>
            <a:r>
              <a:rPr lang="en-US" altLang="zh-CN" sz="2400" b="1">
                <a:solidFill>
                  <a:srgbClr val="FF0000"/>
                </a:solidFill>
                <a:effectLst/>
                <a:latin typeface="Times New Roman" panose="02020603050405020304" pitchFamily="18" charset="0"/>
                <a:ea typeface="黑体" panose="02010609060101010101" pitchFamily="49" charset="-122"/>
                <a:cs typeface="Times New Roman" panose="02020603050405020304" pitchFamily="18" charset="0"/>
                <a:sym typeface="+mn-ea"/>
              </a:rPr>
              <a:t>O</a:t>
            </a:r>
            <a:r>
              <a:rPr lang="zh-CN" altLang="en-US" sz="2400" b="1">
                <a:solidFill>
                  <a:srgbClr val="FF0000"/>
                </a:solidFill>
                <a:effectLst/>
                <a:latin typeface="Times New Roman" panose="02020603050405020304" pitchFamily="18" charset="0"/>
                <a:ea typeface="黑体" panose="02010609060101010101" pitchFamily="49" charset="-122"/>
                <a:cs typeface="Times New Roman" panose="02020603050405020304" pitchFamily="18" charset="0"/>
                <a:sym typeface="+mn-ea"/>
              </a:rPr>
              <a:t>＞</a:t>
            </a:r>
            <a:r>
              <a:rPr lang="en-US" altLang="zh-CN" sz="2400" b="1">
                <a:solidFill>
                  <a:srgbClr val="FF0000"/>
                </a:solidFill>
                <a:effectLst/>
                <a:latin typeface="Times New Roman" panose="02020603050405020304" pitchFamily="18" charset="0"/>
                <a:ea typeface="黑体" panose="02010609060101010101" pitchFamily="49" charset="-122"/>
                <a:cs typeface="Times New Roman" panose="02020603050405020304" pitchFamily="18" charset="0"/>
                <a:sym typeface="+mn-ea"/>
              </a:rPr>
              <a:t>CH</a:t>
            </a:r>
            <a:r>
              <a:rPr lang="en-US" altLang="zh-CN" sz="2400" b="1" baseline="-25000">
                <a:solidFill>
                  <a:srgbClr val="FF0000"/>
                </a:solidFill>
                <a:effectLst/>
                <a:latin typeface="Times New Roman" panose="02020603050405020304" pitchFamily="18" charset="0"/>
                <a:ea typeface="黑体" panose="02010609060101010101" pitchFamily="49" charset="-122"/>
                <a:cs typeface="Times New Roman" panose="02020603050405020304" pitchFamily="18" charset="0"/>
                <a:sym typeface="+mn-ea"/>
              </a:rPr>
              <a:t>3</a:t>
            </a:r>
            <a:r>
              <a:rPr lang="en-US" altLang="zh-CN" sz="2400" b="1">
                <a:solidFill>
                  <a:srgbClr val="FF0000"/>
                </a:solidFill>
                <a:effectLst/>
                <a:latin typeface="Times New Roman" panose="02020603050405020304" pitchFamily="18" charset="0"/>
                <a:ea typeface="黑体" panose="02010609060101010101" pitchFamily="49" charset="-122"/>
                <a:cs typeface="Times New Roman" panose="02020603050405020304" pitchFamily="18" charset="0"/>
                <a:sym typeface="+mn-ea"/>
              </a:rPr>
              <a:t>CH</a:t>
            </a:r>
            <a:r>
              <a:rPr lang="en-US" altLang="zh-CN" sz="2400" b="1" baseline="-25000">
                <a:solidFill>
                  <a:srgbClr val="FF0000"/>
                </a:solidFill>
                <a:effectLst/>
                <a:latin typeface="Times New Roman" panose="02020603050405020304" pitchFamily="18" charset="0"/>
                <a:ea typeface="黑体" panose="02010609060101010101" pitchFamily="49" charset="-122"/>
                <a:cs typeface="Times New Roman" panose="02020603050405020304" pitchFamily="18" charset="0"/>
                <a:sym typeface="+mn-ea"/>
              </a:rPr>
              <a:t>2</a:t>
            </a:r>
            <a:r>
              <a:rPr lang="en-US" altLang="zh-CN" sz="2400" b="1">
                <a:solidFill>
                  <a:srgbClr val="FF0000"/>
                </a:solidFill>
                <a:effectLst/>
                <a:latin typeface="Times New Roman" panose="02020603050405020304" pitchFamily="18" charset="0"/>
                <a:ea typeface="黑体" panose="02010609060101010101" pitchFamily="49" charset="-122"/>
                <a:cs typeface="Times New Roman" panose="02020603050405020304" pitchFamily="18" charset="0"/>
                <a:sym typeface="+mn-ea"/>
              </a:rPr>
              <a:t>OH</a:t>
            </a:r>
            <a:endParaRPr lang="en-US" altLang="zh-CN" sz="2400" b="1">
              <a:solidFill>
                <a:srgbClr val="FF0000"/>
              </a:solidFill>
              <a:effectLst/>
              <a:latin typeface="Times New Roman" panose="02020603050405020304" pitchFamily="18" charset="0"/>
              <a:ea typeface="黑体" panose="02010609060101010101" pitchFamily="49" charset="-122"/>
              <a:cs typeface="Times New Roman" panose="02020603050405020304" pitchFamily="18" charset="0"/>
            </a:endParaRPr>
          </a:p>
          <a:p>
            <a:pPr algn="l">
              <a:lnSpc>
                <a:spcPct val="130000"/>
              </a:lnSpc>
            </a:pPr>
            <a:endParaRPr lang="en-US" altLang="zh-CN" sz="2400" b="1">
              <a:solidFill>
                <a:srgbClr val="FF0000"/>
              </a:solidFill>
              <a:effectLst/>
              <a:latin typeface="Times New Roman" panose="02020603050405020304" pitchFamily="18" charset="0"/>
              <a:ea typeface="黑体" panose="02010609060101010101" pitchFamily="49" charset="-122"/>
              <a:cs typeface="Times New Roman" panose="02020603050405020304" pitchFamily="18" charset="0"/>
              <a:sym typeface="+mn-ea"/>
            </a:endParaRPr>
          </a:p>
        </p:txBody>
      </p:sp>
      <p:sp>
        <p:nvSpPr>
          <p:cNvPr id="21" name="文本框 20"/>
          <p:cNvSpPr txBox="1"/>
          <p:nvPr>
            <p:custDataLst>
              <p:tags r:id="rId4"/>
            </p:custDataLst>
          </p:nvPr>
        </p:nvSpPr>
        <p:spPr>
          <a:xfrm>
            <a:off x="1791970" y="4447540"/>
            <a:ext cx="3881191" cy="520848"/>
          </a:xfrm>
          <a:prstGeom prst="rect">
            <a:avLst/>
          </a:prstGeom>
          <a:noFill/>
        </p:spPr>
        <p:txBody>
          <a:bodyPr wrap="none" rtlCol="0">
            <a:spAutoFit/>
          </a:bodyPr>
          <a:lstStyle/>
          <a:p>
            <a:pPr marL="0" marR="0" lvl="0" indent="0" algn="l" defTabSz="2438400" rtl="0" eaLnBrk="1" fontAlgn="auto" latinLnBrk="0" hangingPunct="1">
              <a:lnSpc>
                <a:spcPct val="130000"/>
              </a:lnSpc>
              <a:spcBef>
                <a:spcPct val="0"/>
              </a:spcBef>
              <a:spcAft>
                <a:spcPct val="0"/>
              </a:spcAft>
              <a:buClrTx/>
              <a:buSzTx/>
              <a:buFontTx/>
              <a:buNone/>
              <a:defRPr/>
            </a:pPr>
            <a:r>
              <a:rPr lang="en-US" altLang="zh-CN" sz="2400" b="1">
                <a:solidFill>
                  <a:srgbClr val="FF0000"/>
                </a:solidFill>
                <a:effectLst/>
                <a:latin typeface="Times New Roman" panose="02020603050405020304" pitchFamily="18" charset="0"/>
                <a:ea typeface="黑体" panose="02010609060101010101" pitchFamily="49" charset="-122"/>
                <a:cs typeface="Times New Roman" panose="02020603050405020304" pitchFamily="18" charset="0"/>
                <a:sym typeface="+mn-ea"/>
              </a:rPr>
              <a:t>2Na</a:t>
            </a:r>
            <a:r>
              <a:rPr lang="zh-CN" altLang="en-US" sz="2400" b="1">
                <a:solidFill>
                  <a:srgbClr val="FF0000"/>
                </a:solidFill>
                <a:effectLst/>
                <a:latin typeface="Times New Roman" panose="02020603050405020304" pitchFamily="18" charset="0"/>
                <a:ea typeface="黑体" panose="02010609060101010101" pitchFamily="49" charset="-122"/>
                <a:cs typeface="Times New Roman" panose="02020603050405020304" pitchFamily="18" charset="0"/>
                <a:sym typeface="+mn-ea"/>
              </a:rPr>
              <a:t>＋</a:t>
            </a:r>
            <a:r>
              <a:rPr lang="en-US" altLang="zh-CN" sz="2400" b="1">
                <a:solidFill>
                  <a:srgbClr val="FF0000"/>
                </a:solidFill>
                <a:effectLst/>
                <a:latin typeface="Times New Roman" panose="02020603050405020304" pitchFamily="18" charset="0"/>
                <a:ea typeface="黑体" panose="02010609060101010101" pitchFamily="49" charset="-122"/>
                <a:cs typeface="Times New Roman" panose="02020603050405020304" pitchFamily="18" charset="0"/>
                <a:sym typeface="+mn-ea"/>
              </a:rPr>
              <a:t>2H</a:t>
            </a:r>
            <a:r>
              <a:rPr lang="en-US" altLang="zh-CN" sz="2400" b="1" baseline="-25000">
                <a:solidFill>
                  <a:srgbClr val="FF0000"/>
                </a:solidFill>
                <a:effectLst/>
                <a:latin typeface="Times New Roman" panose="02020603050405020304" pitchFamily="18" charset="0"/>
                <a:ea typeface="黑体" panose="02010609060101010101" pitchFamily="49" charset="-122"/>
                <a:cs typeface="Times New Roman" panose="02020603050405020304" pitchFamily="18" charset="0"/>
                <a:sym typeface="+mn-ea"/>
              </a:rPr>
              <a:t>2</a:t>
            </a:r>
            <a:r>
              <a:rPr lang="en-US" altLang="zh-CN" sz="2400" b="1">
                <a:solidFill>
                  <a:srgbClr val="FF0000"/>
                </a:solidFill>
                <a:effectLst/>
                <a:latin typeface="Times New Roman" panose="02020603050405020304" pitchFamily="18" charset="0"/>
                <a:ea typeface="黑体" panose="02010609060101010101" pitchFamily="49" charset="-122"/>
                <a:cs typeface="Times New Roman" panose="02020603050405020304" pitchFamily="18" charset="0"/>
                <a:sym typeface="+mn-ea"/>
              </a:rPr>
              <a:t>O</a:t>
            </a:r>
            <a:r>
              <a:rPr lang="zh-CN" altLang="en-US" sz="2400" b="1">
                <a:solidFill>
                  <a:srgbClr val="FF0000"/>
                </a:solidFill>
                <a:effectLst/>
                <a:latin typeface="Times New Roman" panose="02020603050405020304" pitchFamily="18" charset="0"/>
                <a:ea typeface="黑体" panose="02010609060101010101" pitchFamily="49" charset="-122"/>
                <a:cs typeface="Times New Roman" panose="02020603050405020304" pitchFamily="18" charset="0"/>
                <a:sym typeface="+mn-ea"/>
              </a:rPr>
              <a:t>＝</a:t>
            </a:r>
            <a:r>
              <a:rPr lang="en-US" altLang="zh-CN" sz="2400" b="1">
                <a:solidFill>
                  <a:srgbClr val="FF0000"/>
                </a:solidFill>
                <a:effectLst/>
                <a:latin typeface="Times New Roman" panose="02020603050405020304" pitchFamily="18" charset="0"/>
                <a:ea typeface="黑体" panose="02010609060101010101" pitchFamily="49" charset="-122"/>
                <a:cs typeface="Times New Roman" panose="02020603050405020304" pitchFamily="18" charset="0"/>
                <a:sym typeface="+mn-ea"/>
              </a:rPr>
              <a:t>2NaOH</a:t>
            </a:r>
            <a:r>
              <a:rPr lang="zh-CN" altLang="en-US" sz="2400" b="1">
                <a:solidFill>
                  <a:srgbClr val="FF0000"/>
                </a:solidFill>
                <a:effectLst/>
                <a:latin typeface="Times New Roman" panose="02020603050405020304" pitchFamily="18" charset="0"/>
                <a:ea typeface="黑体" panose="02010609060101010101" pitchFamily="49" charset="-122"/>
                <a:cs typeface="Times New Roman" panose="02020603050405020304" pitchFamily="18" charset="0"/>
                <a:sym typeface="+mn-ea"/>
              </a:rPr>
              <a:t>＋</a:t>
            </a:r>
            <a:r>
              <a:rPr lang="en-US" altLang="zh-CN" sz="2400" b="1">
                <a:solidFill>
                  <a:srgbClr val="FF0000"/>
                </a:solidFill>
                <a:effectLst/>
                <a:latin typeface="Times New Roman" panose="02020603050405020304" pitchFamily="18" charset="0"/>
                <a:ea typeface="黑体" panose="02010609060101010101" pitchFamily="49" charset="-122"/>
                <a:cs typeface="Times New Roman" panose="02020603050405020304" pitchFamily="18" charset="0"/>
                <a:sym typeface="+mn-ea"/>
              </a:rPr>
              <a:t>H</a:t>
            </a:r>
            <a:r>
              <a:rPr lang="en-US" altLang="zh-CN" sz="2400" b="1" baseline="-25000">
                <a:solidFill>
                  <a:srgbClr val="FF0000"/>
                </a:solidFill>
                <a:effectLst/>
                <a:latin typeface="Times New Roman" panose="02020603050405020304" pitchFamily="18" charset="0"/>
                <a:ea typeface="黑体" panose="02010609060101010101" pitchFamily="49" charset="-122"/>
                <a:cs typeface="Times New Roman" panose="02020603050405020304" pitchFamily="18" charset="0"/>
                <a:sym typeface="+mn-ea"/>
              </a:rPr>
              <a:t>2</a:t>
            </a:r>
            <a:r>
              <a:rPr lang="en-US" altLang="zh-CN" sz="2400" b="1">
                <a:solidFill>
                  <a:srgbClr val="FF0000"/>
                </a:solidFill>
                <a:effectLst/>
                <a:latin typeface="Times New Roman" panose="02020603050405020304" pitchFamily="18" charset="0"/>
                <a:ea typeface="黑体" panose="02010609060101010101" pitchFamily="49" charset="-122"/>
                <a:cs typeface="Times New Roman" panose="02020603050405020304" pitchFamily="18" charset="0"/>
                <a:sym typeface="+mn-ea"/>
              </a:rPr>
              <a:t>↑</a:t>
            </a:r>
            <a:endParaRPr lang="en-US" altLang="zh-CN" sz="2400" b="1">
              <a:solidFill>
                <a:srgbClr val="FF0000"/>
              </a:solidFill>
              <a:effectLst/>
              <a:latin typeface="Times New Roman" panose="02020603050405020304" pitchFamily="18" charset="0"/>
              <a:ea typeface="黑体" panose="02010609060101010101" pitchFamily="49" charset="-122"/>
              <a:cs typeface="Times New Roman" panose="02020603050405020304" pitchFamily="18" charset="0"/>
              <a:sym typeface="+mn-ea"/>
            </a:endParaRPr>
          </a:p>
        </p:txBody>
      </p:sp>
      <p:sp>
        <p:nvSpPr>
          <p:cNvPr id="22" name="文本框 21"/>
          <p:cNvSpPr txBox="1"/>
          <p:nvPr>
            <p:custDataLst>
              <p:tags r:id="rId5"/>
            </p:custDataLst>
          </p:nvPr>
        </p:nvSpPr>
        <p:spPr>
          <a:xfrm>
            <a:off x="5909310" y="4454525"/>
            <a:ext cx="5525872" cy="524567"/>
          </a:xfrm>
          <a:prstGeom prst="rect">
            <a:avLst/>
          </a:prstGeom>
          <a:noFill/>
        </p:spPr>
        <p:txBody>
          <a:bodyPr wrap="none" rtlCol="0">
            <a:spAutoFit/>
          </a:bodyPr>
          <a:lstStyle/>
          <a:p>
            <a:pPr marL="0" marR="0" lvl="0" indent="0" algn="l" defTabSz="2438400" rtl="0" eaLnBrk="1" fontAlgn="auto" latinLnBrk="0" hangingPunct="1">
              <a:lnSpc>
                <a:spcPct val="130000"/>
              </a:lnSpc>
              <a:spcBef>
                <a:spcPct val="0"/>
              </a:spcBef>
              <a:spcAft>
                <a:spcPct val="0"/>
              </a:spcAft>
              <a:buClrTx/>
              <a:buSzTx/>
              <a:buFontTx/>
              <a:buNone/>
              <a:defRPr/>
            </a:pPr>
            <a:r>
              <a:rPr lang="en-US" altLang="zh-CN" sz="2400" b="1">
                <a:solidFill>
                  <a:srgbClr val="FF0000"/>
                </a:solidFill>
                <a:effectLst/>
                <a:latin typeface="Times New Roman" panose="02020603050405020304" pitchFamily="18" charset="0"/>
                <a:ea typeface="黑体" panose="02010609060101010101" pitchFamily="49" charset="-122"/>
                <a:cs typeface="Times New Roman" panose="02020603050405020304" pitchFamily="18" charset="0"/>
                <a:sym typeface="+mn-ea"/>
              </a:rPr>
              <a:t>2CH</a:t>
            </a:r>
            <a:r>
              <a:rPr lang="en-US" altLang="zh-CN" sz="2400" b="1" baseline="-25000">
                <a:solidFill>
                  <a:srgbClr val="FF0000"/>
                </a:solidFill>
                <a:effectLst/>
                <a:latin typeface="Times New Roman" panose="02020603050405020304" pitchFamily="18" charset="0"/>
                <a:ea typeface="黑体" panose="02010609060101010101" pitchFamily="49" charset="-122"/>
                <a:cs typeface="Times New Roman" panose="02020603050405020304" pitchFamily="18" charset="0"/>
                <a:sym typeface="+mn-ea"/>
              </a:rPr>
              <a:t>3</a:t>
            </a:r>
            <a:r>
              <a:rPr lang="en-US" altLang="zh-CN" sz="2400" b="1">
                <a:solidFill>
                  <a:srgbClr val="FF0000"/>
                </a:solidFill>
                <a:effectLst/>
                <a:latin typeface="Times New Roman" panose="02020603050405020304" pitchFamily="18" charset="0"/>
                <a:ea typeface="黑体" panose="02010609060101010101" pitchFamily="49" charset="-122"/>
                <a:cs typeface="Times New Roman" panose="02020603050405020304" pitchFamily="18" charset="0"/>
                <a:sym typeface="+mn-ea"/>
              </a:rPr>
              <a:t>CH</a:t>
            </a:r>
            <a:r>
              <a:rPr lang="en-US" altLang="zh-CN" sz="2400" b="1" baseline="-25000">
                <a:solidFill>
                  <a:srgbClr val="FF0000"/>
                </a:solidFill>
                <a:effectLst/>
                <a:latin typeface="Times New Roman" panose="02020603050405020304" pitchFamily="18" charset="0"/>
                <a:ea typeface="黑体" panose="02010609060101010101" pitchFamily="49" charset="-122"/>
                <a:cs typeface="Times New Roman" panose="02020603050405020304" pitchFamily="18" charset="0"/>
                <a:sym typeface="+mn-ea"/>
              </a:rPr>
              <a:t>2</a:t>
            </a:r>
            <a:r>
              <a:rPr lang="en-US" altLang="zh-CN" sz="2400" b="1">
                <a:solidFill>
                  <a:srgbClr val="FF0000"/>
                </a:solidFill>
                <a:effectLst/>
                <a:latin typeface="Times New Roman" panose="02020603050405020304" pitchFamily="18" charset="0"/>
                <a:ea typeface="黑体" panose="02010609060101010101" pitchFamily="49" charset="-122"/>
                <a:cs typeface="Times New Roman" panose="02020603050405020304" pitchFamily="18" charset="0"/>
                <a:sym typeface="+mn-ea"/>
              </a:rPr>
              <a:t>OH+2Na→2CH</a:t>
            </a:r>
            <a:r>
              <a:rPr lang="en-US" altLang="zh-CN" sz="2400" b="1" baseline="-25000">
                <a:solidFill>
                  <a:srgbClr val="FF0000"/>
                </a:solidFill>
                <a:effectLst/>
                <a:latin typeface="Times New Roman" panose="02020603050405020304" pitchFamily="18" charset="0"/>
                <a:ea typeface="黑体" panose="02010609060101010101" pitchFamily="49" charset="-122"/>
                <a:cs typeface="Times New Roman" panose="02020603050405020304" pitchFamily="18" charset="0"/>
                <a:sym typeface="+mn-ea"/>
              </a:rPr>
              <a:t>3</a:t>
            </a:r>
            <a:r>
              <a:rPr lang="en-US" altLang="zh-CN" sz="2400" b="1">
                <a:solidFill>
                  <a:srgbClr val="FF0000"/>
                </a:solidFill>
                <a:effectLst/>
                <a:latin typeface="Times New Roman" panose="02020603050405020304" pitchFamily="18" charset="0"/>
                <a:ea typeface="黑体" panose="02010609060101010101" pitchFamily="49" charset="-122"/>
                <a:cs typeface="Times New Roman" panose="02020603050405020304" pitchFamily="18" charset="0"/>
                <a:sym typeface="+mn-ea"/>
              </a:rPr>
              <a:t>CH</a:t>
            </a:r>
            <a:r>
              <a:rPr lang="en-US" altLang="zh-CN" sz="2400" b="1" baseline="-25000">
                <a:solidFill>
                  <a:srgbClr val="FF0000"/>
                </a:solidFill>
                <a:effectLst/>
                <a:latin typeface="Times New Roman" panose="02020603050405020304" pitchFamily="18" charset="0"/>
                <a:ea typeface="黑体" panose="02010609060101010101" pitchFamily="49" charset="-122"/>
                <a:cs typeface="Times New Roman" panose="02020603050405020304" pitchFamily="18" charset="0"/>
                <a:sym typeface="+mn-ea"/>
              </a:rPr>
              <a:t>2</a:t>
            </a:r>
            <a:r>
              <a:rPr lang="en-US" altLang="zh-CN" sz="2400" b="1">
                <a:solidFill>
                  <a:srgbClr val="FF0000"/>
                </a:solidFill>
                <a:effectLst/>
                <a:latin typeface="Times New Roman" panose="02020603050405020304" pitchFamily="18" charset="0"/>
                <a:ea typeface="黑体" panose="02010609060101010101" pitchFamily="49" charset="-122"/>
                <a:cs typeface="Times New Roman" panose="02020603050405020304" pitchFamily="18" charset="0"/>
                <a:sym typeface="+mn-ea"/>
              </a:rPr>
              <a:t>ONa+H</a:t>
            </a:r>
            <a:r>
              <a:rPr lang="en-US" altLang="zh-CN" sz="2400" b="1" baseline="-25000">
                <a:solidFill>
                  <a:srgbClr val="FF0000"/>
                </a:solidFill>
                <a:effectLst/>
                <a:latin typeface="Times New Roman" panose="02020603050405020304" pitchFamily="18" charset="0"/>
                <a:ea typeface="黑体" panose="02010609060101010101" pitchFamily="49" charset="-122"/>
                <a:cs typeface="Times New Roman" panose="02020603050405020304" pitchFamily="18" charset="0"/>
                <a:sym typeface="+mn-ea"/>
              </a:rPr>
              <a:t>2</a:t>
            </a:r>
            <a:r>
              <a:rPr lang="en-US" altLang="zh-CN" sz="2400" b="1">
                <a:solidFill>
                  <a:srgbClr val="FF0000"/>
                </a:solidFill>
                <a:effectLst/>
                <a:latin typeface="Times New Roman" panose="02020603050405020304" pitchFamily="18" charset="0"/>
                <a:ea typeface="黑体" panose="02010609060101010101" pitchFamily="49" charset="-122"/>
                <a:cs typeface="Times New Roman" panose="02020603050405020304" pitchFamily="18" charset="0"/>
                <a:sym typeface="+mn-ea"/>
              </a:rPr>
              <a:t>↑</a:t>
            </a:r>
            <a:endParaRPr lang="en-US" altLang="zh-CN" sz="2400" b="1">
              <a:solidFill>
                <a:srgbClr val="FF0000"/>
              </a:solidFill>
              <a:effectLst/>
              <a:latin typeface="Times New Roman" panose="02020603050405020304" pitchFamily="18" charset="0"/>
              <a:ea typeface="黑体" panose="02010609060101010101" pitchFamily="49" charset="-122"/>
              <a:cs typeface="Times New Roman" panose="02020603050405020304" pitchFamily="18" charset="0"/>
              <a:sym typeface="+mn-ea"/>
            </a:endParaRPr>
          </a:p>
        </p:txBody>
      </p:sp>
      <p:sp>
        <p:nvSpPr>
          <p:cNvPr id="23" name="文本框 22"/>
          <p:cNvSpPr txBox="1"/>
          <p:nvPr>
            <p:custDataLst>
              <p:tags r:id="rId6"/>
            </p:custDataLst>
          </p:nvPr>
        </p:nvSpPr>
        <p:spPr>
          <a:xfrm>
            <a:off x="1927860" y="4902200"/>
            <a:ext cx="3183255" cy="1129665"/>
          </a:xfrm>
          <a:prstGeom prst="rect">
            <a:avLst/>
          </a:prstGeom>
          <a:noFill/>
        </p:spPr>
        <p:txBody>
          <a:bodyPr wrap="none" rtlCol="0">
            <a:noAutofit/>
          </a:bodyPr>
          <a:lstStyle/>
          <a:p>
            <a:pPr algn="l">
              <a:lnSpc>
                <a:spcPct val="210000"/>
              </a:lnSpc>
            </a:pPr>
            <a:r>
              <a:rPr lang="zh-CN" altLang="en-US" sz="2400" b="1">
                <a:solidFill>
                  <a:srgbClr val="FF0000"/>
                </a:solidFill>
                <a:effectLst/>
                <a:latin typeface="Times New Roman" panose="02020603050405020304" pitchFamily="18" charset="0"/>
                <a:ea typeface="黑体" panose="02010609060101010101" pitchFamily="49" charset="-122"/>
                <a:cs typeface="Times New Roman" panose="02020603050405020304" pitchFamily="18" charset="0"/>
                <a:sym typeface="+mn-ea"/>
              </a:rPr>
              <a:t>浮、熔、游、响、红</a:t>
            </a:r>
            <a:endParaRPr lang="zh-CN" altLang="en-US" sz="2400" b="1">
              <a:solidFill>
                <a:srgbClr val="FF0000"/>
              </a:solidFill>
              <a:effectLst/>
              <a:latin typeface="Times New Roman" panose="02020603050405020304" pitchFamily="18" charset="0"/>
              <a:ea typeface="黑体" panose="02010609060101010101" pitchFamily="49" charset="-122"/>
              <a:cs typeface="Times New Roman" panose="02020603050405020304" pitchFamily="18" charset="0"/>
              <a:sym typeface="+mn-ea"/>
            </a:endParaRPr>
          </a:p>
        </p:txBody>
      </p:sp>
      <p:sp>
        <p:nvSpPr>
          <p:cNvPr id="24" name="文本框 23"/>
          <p:cNvSpPr txBox="1"/>
          <p:nvPr>
            <p:custDataLst>
              <p:tags r:id="rId7"/>
            </p:custDataLst>
          </p:nvPr>
        </p:nvSpPr>
        <p:spPr>
          <a:xfrm>
            <a:off x="5890895" y="4971415"/>
            <a:ext cx="5865495" cy="1137285"/>
          </a:xfrm>
          <a:prstGeom prst="rect">
            <a:avLst/>
          </a:prstGeom>
          <a:noFill/>
        </p:spPr>
        <p:txBody>
          <a:bodyPr wrap="square" rtlCol="0">
            <a:noAutofit/>
          </a:bodyPr>
          <a:lstStyle/>
          <a:p>
            <a:pPr marL="0" marR="0" lvl="0" indent="0" algn="l" defTabSz="2438400" rtl="0" eaLnBrk="1" fontAlgn="auto" latinLnBrk="0" hangingPunct="1">
              <a:lnSpc>
                <a:spcPct val="130000"/>
              </a:lnSpc>
              <a:spcBef>
                <a:spcPct val="0"/>
              </a:spcBef>
              <a:spcAft>
                <a:spcPct val="0"/>
              </a:spcAft>
              <a:buClrTx/>
              <a:buSzTx/>
              <a:buFontTx/>
              <a:buNone/>
              <a:defRPr/>
            </a:pPr>
            <a:r>
              <a:rPr lang="zh-CN" altLang="en-US" sz="2400" b="1">
                <a:solidFill>
                  <a:srgbClr val="FF0000"/>
                </a:solidFill>
                <a:effectLst/>
                <a:latin typeface="Times New Roman" panose="02020603050405020304" pitchFamily="18" charset="0"/>
                <a:ea typeface="黑体" panose="02010609060101010101" pitchFamily="49" charset="-122"/>
                <a:cs typeface="Times New Roman" panose="02020603050405020304" pitchFamily="18" charset="0"/>
                <a:sym typeface="+mn-ea"/>
              </a:rPr>
              <a:t>钠沉入底部，有气体产生，最终钠粒消失，液体仍为无色透明。</a:t>
            </a:r>
            <a:endParaRPr lang="zh-CN" altLang="en-US" sz="2400" b="1">
              <a:solidFill>
                <a:srgbClr val="FF0000"/>
              </a:solidFill>
              <a:effectLst/>
              <a:latin typeface="Times New Roman" panose="02020603050405020304" pitchFamily="18" charset="0"/>
              <a:ea typeface="黑体" panose="02010609060101010101" pitchFamily="49" charset="-122"/>
              <a:cs typeface="Times New Roman" panose="02020603050405020304" pitchFamily="18" charset="0"/>
              <a:sym typeface="+mn-ea"/>
            </a:endParaRPr>
          </a:p>
        </p:txBody>
      </p:sp>
      <p:pic>
        <p:nvPicPr>
          <p:cNvPr id="31" name="图片 30"/>
          <p:cNvPicPr>
            <a:picLocks noChangeAspect="1"/>
          </p:cNvPicPr>
          <p:nvPr>
            <p:custDataLst>
              <p:tags r:id="rId8"/>
            </p:custDataLst>
          </p:nvPr>
        </p:nvPicPr>
        <p:blipFill>
          <a:blip r:embed="rId9"/>
          <a:stretch>
            <a:fillRect/>
          </a:stretch>
        </p:blipFill>
        <p:spPr>
          <a:xfrm>
            <a:off x="3149600" y="1885950"/>
            <a:ext cx="3053080" cy="1709420"/>
          </a:xfrm>
          <a:prstGeom prst="rect">
            <a:avLst/>
          </a:prstGeom>
        </p:spPr>
      </p:pic>
      <p:pic>
        <p:nvPicPr>
          <p:cNvPr id="32" name="实验视频：钠与乙醇、水反应的对比">
            <a:hlinkClick r:id="" action="ppaction://media"/>
          </p:cNvPr>
          <p:cNvPicPr>
            <a:picLocks noChangeAspect="1"/>
          </p:cNvPicPr>
          <p:nvPr>
            <a:videoFile r:link="rId10"/>
            <p:extLst>
              <p:ext uri="{DAA4B4D4-6D71-4841-9C94-3DE7FCFB9230}">
                <p14:media xmlns:p14="http://schemas.microsoft.com/office/powerpoint/2010/main" r:embed="rId11">
                  <p14:trim st="137725.000000" end="24719.669922"/>
                </p14:media>
              </p:ext>
            </p:extLst>
            <p:custDataLst>
              <p:tags r:id="rId12"/>
            </p:custDataLst>
          </p:nvPr>
        </p:nvPicPr>
        <p:blipFill>
          <a:blip r:embed="rId13"/>
          <a:stretch>
            <a:fillRect/>
          </a:stretch>
        </p:blipFill>
        <p:spPr>
          <a:xfrm>
            <a:off x="6748780" y="1800225"/>
            <a:ext cx="3501390" cy="1925320"/>
          </a:xfrm>
          <a:prstGeom prst="rect">
            <a:avLst/>
          </a:prstGeom>
          <a:ln>
            <a:noFill/>
          </a:ln>
          <a:effectLst>
            <a:outerShdw blurRad="190500" algn="tl" rotWithShape="0">
              <a:srgbClr val="000000">
                <a:alpha val="70000"/>
              </a:srgbClr>
            </a:outerShdw>
          </a:effectLst>
        </p:spPr>
      </p:pic>
      <p:grpSp>
        <p:nvGrpSpPr>
          <p:cNvPr id="14" name="组合 13"/>
          <p:cNvGrpSpPr/>
          <p:nvPr>
            <p:custDataLst>
              <p:tags r:id="rId14"/>
            </p:custDataLst>
          </p:nvPr>
        </p:nvGrpSpPr>
        <p:grpSpPr>
          <a:xfrm>
            <a:off x="178515" y="119575"/>
            <a:ext cx="9464169" cy="814736"/>
            <a:chOff x="466" y="509"/>
            <a:chExt cx="12258" cy="975"/>
          </a:xfrm>
        </p:grpSpPr>
        <p:sp>
          <p:nvSpPr>
            <p:cNvPr id="15" name="等腰三角形 14"/>
            <p:cNvSpPr/>
            <p:nvPr>
              <p:custDataLst>
                <p:tags r:id="rId15"/>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cs typeface="汉仪旗黑-55简" panose="00020600040101010101" charset="-128"/>
              </a:endParaRPr>
            </a:p>
          </p:txBody>
        </p:sp>
        <p:sp>
          <p:nvSpPr>
            <p:cNvPr id="16" name="文本框 15"/>
            <p:cNvSpPr txBox="1"/>
            <p:nvPr>
              <p:custDataLst>
                <p:tags r:id="rId16"/>
              </p:custDataLst>
            </p:nvPr>
          </p:nvSpPr>
          <p:spPr>
            <a:xfrm>
              <a:off x="1200" y="509"/>
              <a:ext cx="11524" cy="768"/>
            </a:xfrm>
            <a:prstGeom prst="rect">
              <a:avLst/>
            </a:prstGeom>
            <a:noFill/>
          </p:spPr>
          <p:txBody>
            <a:bodyPr wrap="square" rtlCol="0">
              <a:spAutoFit/>
            </a:bodyPr>
            <a:lstStyle/>
            <a:p>
              <a:pPr lvl="0" algn="l">
                <a:lnSpc>
                  <a:spcPct val="130000"/>
                </a:lnSpc>
                <a:buClrTx/>
                <a:buSzTx/>
                <a:buFontTx/>
              </a:pPr>
              <a:r>
                <a:rPr lang="zh-CN" altLang="en-US" sz="3200" b="1">
                  <a:solidFill>
                    <a:srgbClr val="27406A"/>
                  </a:solidFill>
                  <a:latin typeface="黑体" panose="02010609060101010101" pitchFamily="49" charset="-122"/>
                  <a:ea typeface="黑体" panose="02010609060101010101" pitchFamily="49" charset="-122"/>
                  <a:cs typeface="+mn-ea"/>
                  <a:sym typeface="+mn-ea"/>
                </a:rPr>
                <a:t>任务二  共价键的极性对有机物性质的影响</a:t>
              </a:r>
              <a:endParaRPr lang="zh-CN" altLang="en-US" sz="3200" b="1">
                <a:solidFill>
                  <a:srgbClr val="27406A"/>
                </a:solidFill>
                <a:latin typeface="黑体" panose="02010609060101010101" pitchFamily="49" charset="-122"/>
                <a:ea typeface="黑体" panose="02010609060101010101" pitchFamily="49" charset="-122"/>
                <a:cs typeface="+mn-ea"/>
                <a:sym typeface="+mn-ea"/>
              </a:endParaRPr>
            </a:p>
          </p:txBody>
        </p:sp>
        <p:sp>
          <p:nvSpPr>
            <p:cNvPr id="17" name="等腰三角形 16"/>
            <p:cNvSpPr/>
            <p:nvPr>
              <p:custDataLst>
                <p:tags r:id="rId17"/>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cs typeface="汉仪旗黑-55简" panose="00020600040101010101" charset="-128"/>
              </a:endParaRPr>
            </a:p>
          </p:txBody>
        </p:sp>
      </p:gr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linds(horizontal)">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blinds(horizontal)">
                                      <p:cBhvr>
                                        <p:cTn id="12" dur="500"/>
                                        <p:tgtEl>
                                          <p:spTgt spid="22"/>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blinds(horizontal)">
                                      <p:cBhvr>
                                        <p:cTn id="17" dur="500"/>
                                        <p:tgtEl>
                                          <p:spTgt spid="23"/>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blinds(horizontal)">
                                      <p:cBhvr>
                                        <p:cTn id="22" dur="500"/>
                                        <p:tgtEl>
                                          <p:spTgt spid="24"/>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blinds(horizontal)">
                                      <p:cBhvr>
                                        <p:cTn id="2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28" fill="hold" display="0">
                  <p:stCondLst>
                    <p:cond delay="indefinite"/>
                  </p:stCondLst>
                </p:cTn>
                <p:tgtEl>
                  <p:spTgt spid="32"/>
                </p:tgtEl>
              </p:cMediaNode>
            </p:video>
          </p:childTnLst>
        </p:cTn>
      </p:par>
    </p:tnLst>
    <p:bldLst>
      <p:bldP spid="20" grpId="0"/>
      <p:bldP spid="21" grpId="0"/>
      <p:bldP spid="22" grpId="0"/>
      <p:bldP spid="23" grpId="0"/>
      <p:bldP spid="2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custDataLst>
              <p:tags r:id="rId1"/>
            </p:custDataLst>
          </p:nvPr>
        </p:nvGrpSpPr>
        <p:grpSpPr>
          <a:xfrm>
            <a:off x="621982" y="1921924"/>
            <a:ext cx="7764780" cy="1487805"/>
            <a:chOff x="1209" y="2173"/>
            <a:chExt cx="12228" cy="2343"/>
          </a:xfrm>
        </p:grpSpPr>
        <p:sp>
          <p:nvSpPr>
            <p:cNvPr id="3" name="文本框 2"/>
            <p:cNvSpPr txBox="1"/>
            <p:nvPr>
              <p:custDataLst>
                <p:tags r:id="rId2"/>
              </p:custDataLst>
            </p:nvPr>
          </p:nvSpPr>
          <p:spPr>
            <a:xfrm>
              <a:off x="1209" y="2978"/>
              <a:ext cx="12228" cy="725"/>
            </a:xfrm>
            <a:prstGeom prst="rect">
              <a:avLst/>
            </a:prstGeom>
            <a:noFill/>
          </p:spPr>
          <p:txBody>
            <a:bodyPr wrap="square" rtlCol="0">
              <a:spAutoFit/>
            </a:bodyPr>
            <a:lstStyle/>
            <a:p>
              <a:r>
                <a:rPr lang="en-US" altLang="zh-CN" sz="2400">
                  <a:solidFill>
                    <a:schemeClr val="tx1"/>
                  </a:solidFill>
                  <a:uFillTx/>
                  <a:latin typeface="Times New Roman" panose="02020603050405020304" pitchFamily="18" charset="0"/>
                  <a:cs typeface="Times New Roman" panose="02020603050405020304" pitchFamily="18" charset="0"/>
                </a:rPr>
                <a:t> 2                                </a:t>
              </a:r>
              <a:r>
                <a:rPr lang="en-US" altLang="zh-CN" sz="2400">
                  <a:uFillTx/>
                  <a:latin typeface="Times New Roman" panose="02020603050405020304" pitchFamily="18" charset="0"/>
                  <a:cs typeface="Times New Roman" panose="02020603050405020304" pitchFamily="18" charset="0"/>
                  <a:sym typeface="+mn-ea"/>
                </a:rPr>
                <a:t>+ </a:t>
              </a:r>
              <a:r>
                <a:rPr lang="en-US" altLang="zh-CN" sz="2400">
                  <a:solidFill>
                    <a:schemeClr val="tx1"/>
                  </a:solidFill>
                  <a:uFillTx/>
                  <a:latin typeface="Times New Roman" panose="02020603050405020304" pitchFamily="18" charset="0"/>
                  <a:cs typeface="Times New Roman" panose="02020603050405020304" pitchFamily="18" charset="0"/>
                </a:rPr>
                <a:t>2Na            </a:t>
              </a:r>
              <a:r>
                <a:rPr lang="en-US" altLang="zh-CN" sz="2400">
                  <a:uFillTx/>
                  <a:latin typeface="Times New Roman" panose="02020603050405020304" pitchFamily="18" charset="0"/>
                  <a:cs typeface="Times New Roman" panose="02020603050405020304" pitchFamily="18" charset="0"/>
                  <a:sym typeface="+mn-ea"/>
                </a:rPr>
                <a:t>2                              </a:t>
              </a:r>
              <a:r>
                <a:rPr lang="en-US" altLang="zh-CN" sz="2400">
                  <a:latin typeface="Times New Roman" panose="02020603050405020304" pitchFamily="18" charset="0"/>
                  <a:cs typeface="Times New Roman" panose="02020603050405020304" pitchFamily="18" charset="0"/>
                  <a:sym typeface="+mn-ea"/>
                </a:rPr>
                <a:t>+ H</a:t>
              </a:r>
              <a:r>
                <a:rPr lang="en-US" altLang="zh-CN" sz="2400" baseline="-25000">
                  <a:latin typeface="Times New Roman" panose="02020603050405020304" pitchFamily="18" charset="0"/>
                  <a:cs typeface="Times New Roman" panose="02020603050405020304" pitchFamily="18" charset="0"/>
                  <a:sym typeface="+mn-ea"/>
                </a:rPr>
                <a:t>2</a:t>
              </a:r>
              <a:endParaRPr lang="en-US" altLang="zh-CN" sz="2400">
                <a:solidFill>
                  <a:schemeClr val="tx1"/>
                </a:solidFill>
                <a:uFillTx/>
                <a:latin typeface="Times New Roman" panose="02020603050405020304" pitchFamily="18" charset="0"/>
                <a:cs typeface="Times New Roman" panose="02020603050405020304" pitchFamily="18" charset="0"/>
              </a:endParaRPr>
            </a:p>
          </p:txBody>
        </p:sp>
        <p:cxnSp>
          <p:nvCxnSpPr>
            <p:cNvPr id="29" name="直接箭头连接符 28"/>
            <p:cNvCxnSpPr/>
            <p:nvPr>
              <p:custDataLst>
                <p:tags r:id="rId3"/>
              </p:custDataLst>
            </p:nvPr>
          </p:nvCxnSpPr>
          <p:spPr>
            <a:xfrm flipV="1">
              <a:off x="6975" y="3318"/>
              <a:ext cx="1078" cy="15"/>
            </a:xfrm>
            <a:prstGeom prst="straightConnector1">
              <a:avLst/>
            </a:prstGeom>
            <a:ln w="19050" cmpd="sng">
              <a:solidFill>
                <a:schemeClr val="tx1"/>
              </a:solidFill>
              <a:prstDash val="solid"/>
              <a:tailEnd type="arrow"/>
            </a:ln>
          </p:spPr>
          <p:style>
            <a:lnRef idx="1">
              <a:schemeClr val="accent1"/>
            </a:lnRef>
            <a:fillRef idx="0">
              <a:schemeClr val="accent1"/>
            </a:fillRef>
            <a:effectRef idx="0">
              <a:schemeClr val="accent1"/>
            </a:effectRef>
            <a:fontRef idx="minor">
              <a:schemeClr val="tx1"/>
            </a:fontRef>
          </p:style>
        </p:cxnSp>
        <p:pic>
          <p:nvPicPr>
            <p:cNvPr id="30" name="图片 7"/>
            <p:cNvPicPr>
              <a:picLocks noChangeAspect="1"/>
            </p:cNvPicPr>
            <p:nvPr>
              <p:custDataLst>
                <p:tags r:id="rId4"/>
              </p:custDataLst>
            </p:nvPr>
          </p:nvPicPr>
          <p:blipFill>
            <a:blip r:embed="rId5"/>
            <a:stretch>
              <a:fillRect/>
            </a:stretch>
          </p:blipFill>
          <p:spPr>
            <a:xfrm>
              <a:off x="1654" y="2173"/>
              <a:ext cx="3827" cy="2336"/>
            </a:xfrm>
            <a:prstGeom prst="rect">
              <a:avLst/>
            </a:prstGeom>
            <a:noFill/>
            <a:ln>
              <a:noFill/>
            </a:ln>
          </p:spPr>
        </p:pic>
        <p:pic>
          <p:nvPicPr>
            <p:cNvPr id="31" name="图片 9"/>
            <p:cNvPicPr>
              <a:picLocks noChangeAspect="1"/>
            </p:cNvPicPr>
            <p:nvPr>
              <p:custDataLst>
                <p:tags r:id="rId6"/>
              </p:custDataLst>
            </p:nvPr>
          </p:nvPicPr>
          <p:blipFill>
            <a:blip r:embed="rId7"/>
            <a:stretch>
              <a:fillRect/>
            </a:stretch>
          </p:blipFill>
          <p:spPr>
            <a:xfrm>
              <a:off x="8362" y="2180"/>
              <a:ext cx="3585" cy="2336"/>
            </a:xfrm>
            <a:prstGeom prst="rect">
              <a:avLst/>
            </a:prstGeom>
            <a:noFill/>
            <a:ln>
              <a:noFill/>
            </a:ln>
          </p:spPr>
        </p:pic>
        <p:cxnSp>
          <p:nvCxnSpPr>
            <p:cNvPr id="32" name="直接箭头连接符 31"/>
            <p:cNvCxnSpPr/>
            <p:nvPr>
              <p:custDataLst>
                <p:tags r:id="rId8"/>
              </p:custDataLst>
            </p:nvPr>
          </p:nvCxnSpPr>
          <p:spPr>
            <a:xfrm flipH="1" flipV="1">
              <a:off x="13106" y="2979"/>
              <a:ext cx="2" cy="688"/>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p:nvSpPr>
          <p:cNvPr id="33" name="文本框 32"/>
          <p:cNvSpPr txBox="1"/>
          <p:nvPr>
            <p:custDataLst>
              <p:tags r:id="rId9"/>
            </p:custDataLst>
          </p:nvPr>
        </p:nvSpPr>
        <p:spPr>
          <a:xfrm>
            <a:off x="46990" y="1000338"/>
            <a:ext cx="8466455" cy="523220"/>
          </a:xfrm>
          <a:prstGeom prst="rect">
            <a:avLst/>
          </a:prstGeom>
          <a:noFill/>
        </p:spPr>
        <p:txBody>
          <a:bodyPr wrap="square" rtlCol="0">
            <a:spAutoFit/>
          </a:bodyPr>
          <a:lstStyle/>
          <a:p>
            <a:r>
              <a:rPr lang="en-US" altLang="zh-CN" sz="28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rPr>
              <a:t>【</a:t>
            </a:r>
            <a:r>
              <a:rPr lang="zh-CN" altLang="en-US" sz="28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rPr>
              <a:t>问题</a:t>
            </a:r>
            <a:r>
              <a:rPr lang="en-US" altLang="zh-CN" sz="28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宋体" panose="02010600030101010101" pitchFamily="2" charset="-122"/>
              </a:rPr>
              <a:t>1</a:t>
            </a:r>
            <a:r>
              <a:rPr lang="en-US" altLang="zh-CN" sz="28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rPr>
              <a:t>】</a:t>
            </a:r>
            <a:r>
              <a:rPr lang="zh-CN" altLang="en-US" sz="2800" b="1">
                <a:solidFill>
                  <a:schemeClr val="tx1"/>
                </a:solidFill>
                <a:latin typeface="Times New Roman" panose="02020603050405020304" pitchFamily="18" charset="0"/>
                <a:ea typeface="黑体" panose="02010609060101010101" pitchFamily="49" charset="-122"/>
                <a:cs typeface="Times New Roman" panose="02020603050405020304" pitchFamily="18" charset="0"/>
              </a:rPr>
              <a:t>乙醇为什么能和金属钠反应？</a:t>
            </a:r>
            <a:endParaRPr lang="zh-CN" altLang="en-US" sz="2800" b="1">
              <a:solidFill>
                <a:schemeClr val="tx1"/>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34" name="文本框 33"/>
          <p:cNvSpPr txBox="1"/>
          <p:nvPr>
            <p:custDataLst>
              <p:tags r:id="rId10"/>
            </p:custDataLst>
          </p:nvPr>
        </p:nvSpPr>
        <p:spPr>
          <a:xfrm>
            <a:off x="7003415" y="3955415"/>
            <a:ext cx="4481830" cy="1076325"/>
          </a:xfrm>
          <a:prstGeom prst="rect">
            <a:avLst/>
          </a:prstGeom>
          <a:noFill/>
        </p:spPr>
        <p:txBody>
          <a:bodyPr wrap="square" rtlCol="0">
            <a:spAutoFit/>
          </a:bodyPr>
          <a:lstStyle/>
          <a:p>
            <a:r>
              <a:rPr lang="zh-CN" altLang="en-US" sz="32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乙醇分子中的氢氧键极性较强，能够发生断裂。</a:t>
            </a:r>
            <a:endParaRPr lang="zh-CN" altLang="en-US" sz="3200" b="1">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p:txBody>
      </p:sp>
      <p:cxnSp>
        <p:nvCxnSpPr>
          <p:cNvPr id="35" name="直接连接符 34"/>
          <p:cNvCxnSpPr/>
          <p:nvPr>
            <p:custDataLst>
              <p:tags r:id="rId11"/>
            </p:custDataLst>
          </p:nvPr>
        </p:nvCxnSpPr>
        <p:spPr>
          <a:xfrm flipH="1">
            <a:off x="3016250" y="1679575"/>
            <a:ext cx="0" cy="1468120"/>
          </a:xfrm>
          <a:prstGeom prst="line">
            <a:avLst/>
          </a:prstGeom>
          <a:ln w="34925" cmpd="sng">
            <a:solidFill>
              <a:srgbClr val="C00000"/>
            </a:solidFill>
            <a:prstDash val="sysDot"/>
          </a:ln>
        </p:spPr>
        <p:style>
          <a:lnRef idx="1">
            <a:schemeClr val="accent1"/>
          </a:lnRef>
          <a:fillRef idx="0">
            <a:schemeClr val="accent1"/>
          </a:fillRef>
          <a:effectRef idx="0">
            <a:schemeClr val="accent1"/>
          </a:effectRef>
          <a:fontRef idx="minor">
            <a:schemeClr val="tx1"/>
          </a:fontRef>
        </p:style>
      </p:cxnSp>
      <p:graphicFrame>
        <p:nvGraphicFramePr>
          <p:cNvPr id="36" name="对象 35"/>
          <p:cNvGraphicFramePr>
            <a:graphicFrameLocks noChangeAspect="1"/>
          </p:cNvGraphicFramePr>
          <p:nvPr>
            <p:custDataLst>
              <p:tags r:id="rId12"/>
            </p:custDataLst>
          </p:nvPr>
        </p:nvGraphicFramePr>
        <p:xfrm>
          <a:off x="3298825" y="3315335"/>
          <a:ext cx="2411095" cy="1471295"/>
        </p:xfrm>
        <a:graphic>
          <a:graphicData uri="http://schemas.openxmlformats.org/presentationml/2006/ole">
            <mc:AlternateContent xmlns:mc="http://schemas.openxmlformats.org/markup-compatibility/2006">
              <mc:Choice xmlns:v="urn:schemas-microsoft-com:vml" Requires="v">
                <p:oleObj spid="_x0000_s1039" name="" r:id="rId13" imgW="1790700" imgH="1092200" progId="ChemDraw.Document.6.0">
                  <p:embed/>
                </p:oleObj>
              </mc:Choice>
              <mc:Fallback>
                <p:oleObj name="" r:id="rId13" imgW="1790700" imgH="1092200" progId="ChemDraw.Document.6.0">
                  <p:embed/>
                  <p:pic>
                    <p:nvPicPr>
                      <p:cNvPr id="0" name="OLE substitute image"/>
                      <p:cNvPicPr/>
                      <p:nvPr/>
                    </p:nvPicPr>
                    <p:blipFill>
                      <a:blip r:embed="rId14"/>
                      <a:stretch>
                        <a:fillRect/>
                      </a:stretch>
                    </p:blipFill>
                    <p:spPr>
                      <a:xfrm>
                        <a:off x="3298825" y="3315335"/>
                        <a:ext cx="2411095" cy="1471295"/>
                      </a:xfrm>
                      <a:prstGeom prst="rect">
                        <a:avLst/>
                      </a:prstGeom>
                    </p:spPr>
                  </p:pic>
                </p:oleObj>
              </mc:Fallback>
            </mc:AlternateContent>
          </a:graphicData>
        </a:graphic>
      </p:graphicFrame>
      <p:graphicFrame>
        <p:nvGraphicFramePr>
          <p:cNvPr id="37" name="对象 36"/>
          <p:cNvGraphicFramePr>
            <a:graphicFrameLocks noChangeAspect="1"/>
          </p:cNvGraphicFramePr>
          <p:nvPr>
            <p:custDataLst>
              <p:tags r:id="rId15"/>
            </p:custDataLst>
          </p:nvPr>
        </p:nvGraphicFramePr>
        <p:xfrm>
          <a:off x="1050290" y="3808095"/>
          <a:ext cx="1397000" cy="485140"/>
        </p:xfrm>
        <a:graphic>
          <a:graphicData uri="http://schemas.openxmlformats.org/presentationml/2006/ole">
            <mc:AlternateContent xmlns:mc="http://schemas.openxmlformats.org/markup-compatibility/2006">
              <mc:Choice xmlns:v="urn:schemas-microsoft-com:vml" Requires="v">
                <p:oleObj spid="_x0000_s1040" name="" r:id="rId16" imgW="1003300" imgH="355600" progId="ChemDraw.Document.6.0">
                  <p:embed/>
                </p:oleObj>
              </mc:Choice>
              <mc:Fallback>
                <p:oleObj name="" r:id="rId16" imgW="1003300" imgH="355600" progId="ChemDraw.Document.6.0">
                  <p:embed/>
                  <p:pic>
                    <p:nvPicPr>
                      <p:cNvPr id="0" name="OLE substitute image"/>
                      <p:cNvPicPr/>
                      <p:nvPr/>
                    </p:nvPicPr>
                    <p:blipFill>
                      <a:blip r:embed="rId17"/>
                      <a:stretch>
                        <a:fillRect/>
                      </a:stretch>
                    </p:blipFill>
                    <p:spPr>
                      <a:xfrm>
                        <a:off x="1050290" y="3808095"/>
                        <a:ext cx="1397000" cy="485140"/>
                      </a:xfrm>
                      <a:prstGeom prst="rect">
                        <a:avLst/>
                      </a:prstGeom>
                    </p:spPr>
                  </p:pic>
                </p:oleObj>
              </mc:Fallback>
            </mc:AlternateContent>
          </a:graphicData>
        </a:graphic>
      </p:graphicFrame>
      <p:sp>
        <p:nvSpPr>
          <p:cNvPr id="38" name="文本框 37"/>
          <p:cNvSpPr txBox="1"/>
          <p:nvPr>
            <p:custDataLst>
              <p:tags r:id="rId18"/>
            </p:custDataLst>
          </p:nvPr>
        </p:nvSpPr>
        <p:spPr>
          <a:xfrm>
            <a:off x="924560" y="4785995"/>
            <a:ext cx="6078855" cy="460375"/>
          </a:xfrm>
          <a:prstGeom prst="rect">
            <a:avLst/>
          </a:prstGeom>
          <a:noFill/>
        </p:spPr>
        <p:txBody>
          <a:bodyPr wrap="square" rtlCol="0">
            <a:spAutoFit/>
          </a:bodyPr>
          <a:lstStyle/>
          <a:p>
            <a:r>
              <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rPr>
              <a:t>水分子结构</a:t>
            </a:r>
            <a:r>
              <a:rPr lang="en-US" altLang="zh-CN"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rPr>
              <a:t>             </a:t>
            </a:r>
            <a:r>
              <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rPr>
              <a:t>乙醇分子结构</a:t>
            </a:r>
            <a:endPar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6" name="矩形 15"/>
          <p:cNvSpPr/>
          <p:nvPr>
            <p:custDataLst>
              <p:tags r:id="rId19"/>
            </p:custDataLst>
          </p:nvPr>
        </p:nvSpPr>
        <p:spPr>
          <a:xfrm>
            <a:off x="6735388" y="1261948"/>
            <a:ext cx="4892686" cy="657872"/>
          </a:xfrm>
          <a:prstGeom prst="rect">
            <a:avLst/>
          </a:prstGeom>
        </p:spPr>
        <p:txBody>
          <a:bodyPr wrap="none">
            <a:spAutoFit/>
          </a:bodyPr>
          <a:lstStyle/>
          <a:p>
            <a:pPr>
              <a:lnSpc>
                <a:spcPct val="150000"/>
              </a:lnSpc>
            </a:pPr>
            <a:r>
              <a:rPr lang="en-US" altLang="zh-CN" sz="2800" b="1" kern="100">
                <a:solidFill>
                  <a:srgbClr val="C00000"/>
                </a:solidFill>
                <a:uFill>
                  <a:solidFill>
                    <a:srgbClr val="000000"/>
                  </a:solidFill>
                </a:uFill>
                <a:latin typeface="Times New Roman" panose="02020603050405020304" pitchFamily="18" charset="0"/>
                <a:ea typeface="方正中等线简体" panose="03000509000000000000" pitchFamily="65" charset="-122"/>
                <a:cs typeface="Courier New" panose="02070309020205020404" pitchFamily="49" charset="0"/>
              </a:rPr>
              <a:t>2Na</a:t>
            </a:r>
            <a:r>
              <a:rPr lang="zh-CN" altLang="zh-CN" sz="2800" b="1" kern="100">
                <a:solidFill>
                  <a:srgbClr val="C00000"/>
                </a:solidFill>
                <a:uFill>
                  <a:solidFill>
                    <a:srgbClr val="000000"/>
                  </a:solidFill>
                </a:uFill>
                <a:latin typeface="Times New Roman" panose="02020603050405020304" pitchFamily="18" charset="0"/>
                <a:ea typeface="方正中等线简体" panose="03000509000000000000" pitchFamily="65" charset="-122"/>
                <a:cs typeface="Times New Roman" panose="02020603050405020304" pitchFamily="18" charset="0"/>
              </a:rPr>
              <a:t>＋</a:t>
            </a:r>
            <a:r>
              <a:rPr lang="en-US" altLang="zh-CN" sz="2800" b="1" kern="100">
                <a:solidFill>
                  <a:srgbClr val="C00000"/>
                </a:solidFill>
                <a:uFill>
                  <a:solidFill>
                    <a:srgbClr val="000000"/>
                  </a:solidFill>
                </a:uFill>
                <a:latin typeface="Times New Roman" panose="02020603050405020304" pitchFamily="18" charset="0"/>
                <a:ea typeface="方正中等线简体" panose="03000509000000000000" pitchFamily="65" charset="-122"/>
                <a:cs typeface="Courier New" panose="02070309020205020404" pitchFamily="49" charset="0"/>
              </a:rPr>
              <a:t>2H</a:t>
            </a:r>
            <a:r>
              <a:rPr lang="en-US" altLang="zh-CN" sz="2800" b="1" kern="100" baseline="-25000">
                <a:solidFill>
                  <a:srgbClr val="C00000"/>
                </a:solidFill>
                <a:uFill>
                  <a:solidFill>
                    <a:srgbClr val="000000"/>
                  </a:solidFill>
                </a:uFill>
                <a:latin typeface="Times New Roman" panose="02020603050405020304" pitchFamily="18" charset="0"/>
                <a:ea typeface="方正中等线简体" panose="03000509000000000000" pitchFamily="65" charset="-122"/>
                <a:cs typeface="Courier New" panose="02070309020205020404" pitchFamily="49" charset="0"/>
              </a:rPr>
              <a:t>2</a:t>
            </a:r>
            <a:r>
              <a:rPr lang="en-US" altLang="zh-CN" sz="2800" b="1" kern="100">
                <a:solidFill>
                  <a:srgbClr val="C00000"/>
                </a:solidFill>
                <a:uFill>
                  <a:solidFill>
                    <a:srgbClr val="000000"/>
                  </a:solidFill>
                </a:uFill>
                <a:latin typeface="Times New Roman" panose="02020603050405020304" pitchFamily="18" charset="0"/>
                <a:ea typeface="方正中等线简体" panose="03000509000000000000" pitchFamily="65" charset="-122"/>
                <a:cs typeface="Courier New" panose="02070309020205020404" pitchFamily="49" charset="0"/>
              </a:rPr>
              <a:t>O</a:t>
            </a:r>
            <a:r>
              <a:rPr lang="en-US" altLang="zh-CN" sz="2800" b="1" kern="100" spc="-100">
                <a:solidFill>
                  <a:srgbClr val="C00000"/>
                </a:solidFill>
                <a:uFill>
                  <a:solidFill>
                    <a:srgbClr val="000000"/>
                  </a:solidFill>
                </a:uFill>
                <a:latin typeface="Times New Roman" panose="02020603050405020304" pitchFamily="18" charset="0"/>
                <a:ea typeface="方正中等线简体" panose="03000509000000000000" pitchFamily="65" charset="-122"/>
                <a:cs typeface="Courier New" panose="02070309020205020404" pitchFamily="49" charset="0"/>
              </a:rPr>
              <a:t>===</a:t>
            </a:r>
            <a:r>
              <a:rPr lang="en-US" altLang="zh-CN" sz="2800" b="1" kern="100">
                <a:solidFill>
                  <a:srgbClr val="C00000"/>
                </a:solidFill>
                <a:uFill>
                  <a:solidFill>
                    <a:srgbClr val="000000"/>
                  </a:solidFill>
                </a:uFill>
                <a:latin typeface="Times New Roman" panose="02020603050405020304" pitchFamily="18" charset="0"/>
                <a:ea typeface="方正中等线简体" panose="03000509000000000000" pitchFamily="65" charset="-122"/>
                <a:cs typeface="Courier New" panose="02070309020205020404" pitchFamily="49" charset="0"/>
              </a:rPr>
              <a:t>2NaOH</a:t>
            </a:r>
            <a:r>
              <a:rPr lang="zh-CN" altLang="zh-CN" sz="2800" b="1" kern="100">
                <a:solidFill>
                  <a:srgbClr val="C00000"/>
                </a:solidFill>
                <a:uFill>
                  <a:solidFill>
                    <a:srgbClr val="000000"/>
                  </a:solidFill>
                </a:uFill>
                <a:latin typeface="Times New Roman" panose="02020603050405020304" pitchFamily="18" charset="0"/>
                <a:ea typeface="方正中等线简体" panose="03000509000000000000" pitchFamily="65" charset="-122"/>
                <a:cs typeface="Times New Roman" panose="02020603050405020304" pitchFamily="18" charset="0"/>
              </a:rPr>
              <a:t>＋</a:t>
            </a:r>
            <a:r>
              <a:rPr lang="en-US" altLang="zh-CN" sz="2800" b="1" kern="100">
                <a:solidFill>
                  <a:srgbClr val="C00000"/>
                </a:solidFill>
                <a:uFill>
                  <a:solidFill>
                    <a:srgbClr val="000000"/>
                  </a:solidFill>
                </a:uFill>
                <a:latin typeface="Times New Roman" panose="02020603050405020304" pitchFamily="18" charset="0"/>
                <a:ea typeface="方正中等线简体" panose="03000509000000000000" pitchFamily="65" charset="-122"/>
                <a:cs typeface="Courier New" panose="02070309020205020404" pitchFamily="49" charset="0"/>
              </a:rPr>
              <a:t>H</a:t>
            </a:r>
            <a:r>
              <a:rPr lang="en-US" altLang="zh-CN" sz="2800" b="1" kern="100" baseline="-25000">
                <a:solidFill>
                  <a:srgbClr val="C00000"/>
                </a:solidFill>
                <a:uFill>
                  <a:solidFill>
                    <a:srgbClr val="000000"/>
                  </a:solidFill>
                </a:uFill>
                <a:latin typeface="Times New Roman" panose="02020603050405020304" pitchFamily="18" charset="0"/>
                <a:ea typeface="方正中等线简体" panose="03000509000000000000" pitchFamily="65" charset="-122"/>
                <a:cs typeface="Courier New" panose="02070309020205020404" pitchFamily="49" charset="0"/>
              </a:rPr>
              <a:t>2</a:t>
            </a:r>
            <a:r>
              <a:rPr lang="en-US" altLang="zh-CN" sz="2800" b="1" kern="100">
                <a:solidFill>
                  <a:srgbClr val="C00000"/>
                </a:solidFill>
                <a:uFill>
                  <a:solidFill>
                    <a:srgbClr val="000000"/>
                  </a:solidFill>
                </a:uFill>
                <a:latin typeface="宋体" panose="02010600030101010101" pitchFamily="2" charset="-122"/>
                <a:ea typeface="方正中等线简体" panose="03000509000000000000" pitchFamily="65" charset="-122"/>
                <a:cs typeface="Times New Roman" panose="02020603050405020304" pitchFamily="18" charset="0"/>
              </a:rPr>
              <a:t>↑</a:t>
            </a:r>
            <a:endParaRPr lang="zh-CN" altLang="zh-CN" sz="2800" b="1" kern="100">
              <a:latin typeface="宋体" panose="02010600030101010101" pitchFamily="2" charset="-122"/>
              <a:ea typeface="宋体" panose="02010600030101010101" pitchFamily="2" charset="-122"/>
              <a:cs typeface="Courier New" panose="02070309020205020404" pitchFamily="49" charset="0"/>
            </a:endParaRPr>
          </a:p>
        </p:txBody>
      </p:sp>
      <p:grpSp>
        <p:nvGrpSpPr>
          <p:cNvPr id="17" name="组合 16"/>
          <p:cNvGrpSpPr/>
          <p:nvPr>
            <p:custDataLst>
              <p:tags r:id="rId20"/>
            </p:custDataLst>
          </p:nvPr>
        </p:nvGrpSpPr>
        <p:grpSpPr>
          <a:xfrm>
            <a:off x="178515" y="119575"/>
            <a:ext cx="9464169" cy="814736"/>
            <a:chOff x="466" y="509"/>
            <a:chExt cx="12258" cy="975"/>
          </a:xfrm>
        </p:grpSpPr>
        <p:sp>
          <p:nvSpPr>
            <p:cNvPr id="18" name="等腰三角形 17"/>
            <p:cNvSpPr/>
            <p:nvPr>
              <p:custDataLst>
                <p:tags r:id="rId21"/>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cs typeface="汉仪旗黑-55简" panose="00020600040101010101" charset="-128"/>
              </a:endParaRPr>
            </a:p>
          </p:txBody>
        </p:sp>
        <p:sp>
          <p:nvSpPr>
            <p:cNvPr id="19" name="文本框 18"/>
            <p:cNvSpPr txBox="1"/>
            <p:nvPr>
              <p:custDataLst>
                <p:tags r:id="rId22"/>
              </p:custDataLst>
            </p:nvPr>
          </p:nvSpPr>
          <p:spPr>
            <a:xfrm>
              <a:off x="1200" y="509"/>
              <a:ext cx="11524" cy="768"/>
            </a:xfrm>
            <a:prstGeom prst="rect">
              <a:avLst/>
            </a:prstGeom>
            <a:noFill/>
          </p:spPr>
          <p:txBody>
            <a:bodyPr wrap="square" rtlCol="0">
              <a:spAutoFit/>
            </a:bodyPr>
            <a:lstStyle/>
            <a:p>
              <a:pPr lvl="0" algn="l">
                <a:lnSpc>
                  <a:spcPct val="130000"/>
                </a:lnSpc>
                <a:buClrTx/>
                <a:buSzTx/>
                <a:buFontTx/>
              </a:pPr>
              <a:r>
                <a:rPr lang="zh-CN" altLang="en-US" sz="3200" b="1">
                  <a:solidFill>
                    <a:srgbClr val="27406A"/>
                  </a:solidFill>
                  <a:latin typeface="黑体" panose="02010609060101010101" pitchFamily="49" charset="-122"/>
                  <a:ea typeface="黑体" panose="02010609060101010101" pitchFamily="49" charset="-122"/>
                  <a:cs typeface="+mn-ea"/>
                  <a:sym typeface="+mn-ea"/>
                </a:rPr>
                <a:t>任务二  共价键的极性对有机物性质的影响</a:t>
              </a:r>
              <a:endParaRPr lang="zh-CN" altLang="en-US" sz="3200" b="1">
                <a:solidFill>
                  <a:srgbClr val="27406A"/>
                </a:solidFill>
                <a:latin typeface="黑体" panose="02010609060101010101" pitchFamily="49" charset="-122"/>
                <a:ea typeface="黑体" panose="02010609060101010101" pitchFamily="49" charset="-122"/>
                <a:cs typeface="+mn-ea"/>
                <a:sym typeface="+mn-ea"/>
              </a:endParaRPr>
            </a:p>
          </p:txBody>
        </p:sp>
        <p:sp>
          <p:nvSpPr>
            <p:cNvPr id="20" name="等腰三角形 19"/>
            <p:cNvSpPr/>
            <p:nvPr>
              <p:custDataLst>
                <p:tags r:id="rId23"/>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cs typeface="汉仪旗黑-55简" panose="00020600040101010101" charset="-128"/>
              </a:endParaRPr>
            </a:p>
          </p:txBody>
        </p:sp>
      </p:gr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6"/>
                                        </p:tgtEl>
                                        <p:attrNameLst>
                                          <p:attrName>style.visibility</p:attrName>
                                        </p:attrNameLst>
                                      </p:cBhvr>
                                      <p:to>
                                        <p:strVal val="visible"/>
                                      </p:to>
                                    </p:set>
                                    <p:anim calcmode="lin" valueType="num">
                                      <p:cBhvr additive="base">
                                        <p:cTn id="13" dur="500" fill="hold"/>
                                        <p:tgtEl>
                                          <p:spTgt spid="36"/>
                                        </p:tgtEl>
                                        <p:attrNameLst>
                                          <p:attrName>ppt_x</p:attrName>
                                        </p:attrNameLst>
                                      </p:cBhvr>
                                      <p:tavLst>
                                        <p:tav tm="0">
                                          <p:val>
                                            <p:strVal val="#ppt_x"/>
                                          </p:val>
                                        </p:tav>
                                        <p:tav tm="100000">
                                          <p:val>
                                            <p:strVal val="#ppt_x"/>
                                          </p:val>
                                        </p:tav>
                                      </p:tavLst>
                                    </p:anim>
                                    <p:anim calcmode="lin" valueType="num">
                                      <p:cBhvr additive="base">
                                        <p:cTn id="14"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2"/>
                                        </p:tgtEl>
                                        <p:attrNameLst>
                                          <p:attrName>style.visibility</p:attrName>
                                        </p:attrNameLst>
                                      </p:cBhvr>
                                      <p:to>
                                        <p:strVal val="visible"/>
                                      </p:to>
                                    </p:set>
                                    <p:anim calcmode="lin" valueType="num">
                                      <p:cBhvr additive="base">
                                        <p:cTn id="23" dur="500" fill="hold"/>
                                        <p:tgtEl>
                                          <p:spTgt spid="2"/>
                                        </p:tgtEl>
                                        <p:attrNameLst>
                                          <p:attrName>ppt_x</p:attrName>
                                        </p:attrNameLst>
                                      </p:cBhvr>
                                      <p:tavLst>
                                        <p:tav tm="0">
                                          <p:val>
                                            <p:strVal val="#ppt_x"/>
                                          </p:val>
                                        </p:tav>
                                        <p:tav tm="100000">
                                          <p:val>
                                            <p:strVal val="#ppt_x"/>
                                          </p:val>
                                        </p:tav>
                                      </p:tavLst>
                                    </p:anim>
                                    <p:anim calcmode="lin" valueType="num">
                                      <p:cBhvr additive="base">
                                        <p:cTn id="2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3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MH_SubTitle_1"/>
          <p:cNvSpPr txBox="1">
            <a:spLocks noChangeArrowheads="1"/>
          </p:cNvSpPr>
          <p:nvPr>
            <p:custDataLst>
              <p:tags r:id="rId1"/>
            </p:custDataLst>
          </p:nvPr>
        </p:nvSpPr>
        <p:spPr bwMode="auto">
          <a:xfrm>
            <a:off x="214992" y="1063631"/>
            <a:ext cx="10392589" cy="492443"/>
          </a:xfrm>
          <a:prstGeom prst="rect">
            <a:avLst/>
          </a:prstGeom>
        </p:spPr>
        <p:txBody>
          <a:bodyPr wrap="none">
            <a:spAutoFit/>
          </a:bodyPr>
          <a:lstStyle>
            <a:defPPr>
              <a:defRPr lang="zh-CN"/>
            </a:defPPr>
            <a:lvl1pPr algn="just">
              <a:lnSpc>
                <a:spcPct val="120000"/>
              </a:lnSpc>
              <a:defRPr sz="2400" b="1" kern="0">
                <a:cs typeface="+mn-ea"/>
              </a:defRPr>
            </a:lvl1pPr>
          </a:lstStyle>
          <a:p>
            <a:pPr algn="l">
              <a:lnSpc>
                <a:spcPct val="100000"/>
              </a:lnSpc>
            </a:pPr>
            <a:r>
              <a:rPr lang="zh-CN" altLang="en-US" sz="2600">
                <a:latin typeface="Times New Roman" panose="02020603050405020304" pitchFamily="18" charset="0"/>
                <a:ea typeface="黑体" panose="02010609060101010101" pitchFamily="49" charset="-122"/>
                <a:cs typeface="Times New Roman" panose="02020603050405020304" pitchFamily="18" charset="0"/>
                <a:sym typeface="+mn-lt"/>
              </a:rPr>
              <a:t>问题</a:t>
            </a:r>
            <a:r>
              <a:rPr lang="en-US" altLang="zh-CN" sz="2600">
                <a:latin typeface="Times New Roman" panose="02020603050405020304" pitchFamily="18" charset="0"/>
                <a:ea typeface="黑体" panose="02010609060101010101" pitchFamily="49" charset="-122"/>
                <a:cs typeface="Times New Roman" panose="02020603050405020304" pitchFamily="18" charset="0"/>
                <a:sym typeface="+mn-lt"/>
              </a:rPr>
              <a:t>2</a:t>
            </a:r>
            <a:r>
              <a:rPr lang="zh-CN" altLang="en-US" sz="2600">
                <a:latin typeface="Times New Roman" panose="02020603050405020304" pitchFamily="18" charset="0"/>
                <a:ea typeface="黑体" panose="02010609060101010101" pitchFamily="49" charset="-122"/>
                <a:cs typeface="Times New Roman" panose="02020603050405020304" pitchFamily="18" charset="0"/>
                <a:sym typeface="+mn-lt"/>
              </a:rPr>
              <a:t>：同样的条件下，为什么</a:t>
            </a:r>
            <a:r>
              <a:rPr lang="zh-CN" altLang="en-US" sz="26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lt"/>
              </a:rPr>
              <a:t>乙醇与钠</a:t>
            </a:r>
            <a:r>
              <a:rPr lang="zh-CN" altLang="en-US" sz="2600">
                <a:latin typeface="Times New Roman" panose="02020603050405020304" pitchFamily="18" charset="0"/>
                <a:ea typeface="黑体" panose="02010609060101010101" pitchFamily="49" charset="-122"/>
                <a:cs typeface="Times New Roman" panose="02020603050405020304" pitchFamily="18" charset="0"/>
                <a:sym typeface="+mn-lt"/>
              </a:rPr>
              <a:t>反应没有</a:t>
            </a:r>
            <a:r>
              <a:rPr lang="zh-CN" altLang="en-US" sz="26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lt"/>
              </a:rPr>
              <a:t>水与钠</a:t>
            </a:r>
            <a:r>
              <a:rPr lang="zh-CN" altLang="en-US" sz="2600">
                <a:latin typeface="Times New Roman" panose="02020603050405020304" pitchFamily="18" charset="0"/>
                <a:ea typeface="黑体" panose="02010609060101010101" pitchFamily="49" charset="-122"/>
                <a:cs typeface="Times New Roman" panose="02020603050405020304" pitchFamily="18" charset="0"/>
                <a:sym typeface="+mn-lt"/>
              </a:rPr>
              <a:t>的反应剧烈</a:t>
            </a:r>
            <a:r>
              <a:rPr lang="zh-CN" altLang="en-US" sz="2600">
                <a:latin typeface="Times New Roman" panose="02020603050405020304" pitchFamily="18" charset="0"/>
                <a:ea typeface="黑体" panose="02010609060101010101" pitchFamily="49" charset="-122"/>
                <a:cs typeface="Times New Roman" panose="02020603050405020304" pitchFamily="18" charset="0"/>
              </a:rPr>
              <a:t>？</a:t>
            </a:r>
            <a:endParaRPr lang="zh-CN" altLang="zh-CN" sz="2600">
              <a:latin typeface="Times New Roman" panose="02020603050405020304" pitchFamily="18" charset="0"/>
              <a:ea typeface="黑体" panose="02010609060101010101" pitchFamily="49" charset="-122"/>
              <a:cs typeface="Times New Roman" panose="02020603050405020304" pitchFamily="18" charset="0"/>
              <a:sym typeface="+mn-lt"/>
            </a:endParaRPr>
          </a:p>
        </p:txBody>
      </p:sp>
      <p:graphicFrame>
        <p:nvGraphicFramePr>
          <p:cNvPr id="8" name="对象 7"/>
          <p:cNvGraphicFramePr>
            <a:graphicFrameLocks noChangeAspect="1"/>
          </p:cNvGraphicFramePr>
          <p:nvPr>
            <p:custDataLst>
              <p:tags r:id="rId2"/>
            </p:custDataLst>
          </p:nvPr>
        </p:nvGraphicFramePr>
        <p:xfrm>
          <a:off x="2268804" y="1887921"/>
          <a:ext cx="1855050" cy="952063"/>
        </p:xfrm>
        <a:graphic>
          <a:graphicData uri="http://schemas.openxmlformats.org/presentationml/2006/ole">
            <mc:AlternateContent xmlns:mc="http://schemas.openxmlformats.org/markup-compatibility/2006">
              <mc:Choice xmlns:v="urn:schemas-microsoft-com:vml" Requires="v">
                <p:oleObj spid="_x0000_s1041" name="ChemSketch" r:id="rId3" imgW="1876425" imgH="962025" progId="ACD.ChemSketch.20">
                  <p:embed/>
                </p:oleObj>
              </mc:Choice>
              <mc:Fallback>
                <p:oleObj name="ChemSketch" r:id="rId3" imgW="1876425" imgH="962025" progId="ACD.ChemSketch.20">
                  <p:embed/>
                  <p:pic>
                    <p:nvPicPr>
                      <p:cNvPr id="0" name="OLE substitute image"/>
                      <p:cNvPicPr/>
                      <p:nvPr/>
                    </p:nvPicPr>
                    <p:blipFill>
                      <a:blip r:embed="rId4"/>
                      <a:stretch>
                        <a:fillRect/>
                      </a:stretch>
                    </p:blipFill>
                    <p:spPr>
                      <a:xfrm>
                        <a:off x="2268804" y="1887921"/>
                        <a:ext cx="1855050" cy="952063"/>
                      </a:xfrm>
                      <a:prstGeom prst="rect">
                        <a:avLst/>
                      </a:prstGeom>
                    </p:spPr>
                  </p:pic>
                </p:oleObj>
              </mc:Fallback>
            </mc:AlternateContent>
          </a:graphicData>
        </a:graphic>
      </p:graphicFrame>
      <p:graphicFrame>
        <p:nvGraphicFramePr>
          <p:cNvPr id="12" name="对象 11"/>
          <p:cNvGraphicFramePr>
            <a:graphicFrameLocks noChangeAspect="1"/>
          </p:cNvGraphicFramePr>
          <p:nvPr>
            <p:custDataLst>
              <p:tags r:id="rId5"/>
            </p:custDataLst>
          </p:nvPr>
        </p:nvGraphicFramePr>
        <p:xfrm>
          <a:off x="5614662" y="1933039"/>
          <a:ext cx="2331777" cy="975772"/>
        </p:xfrm>
        <a:graphic>
          <a:graphicData uri="http://schemas.openxmlformats.org/presentationml/2006/ole">
            <mc:AlternateContent xmlns:mc="http://schemas.openxmlformats.org/markup-compatibility/2006">
              <mc:Choice xmlns:v="urn:schemas-microsoft-com:vml" Requires="v">
                <p:oleObj spid="_x0000_s1042" name="ChemSketch" r:id="rId6" imgW="2524125" imgH="1057275" progId="ACD.ChemSketch.20">
                  <p:embed/>
                </p:oleObj>
              </mc:Choice>
              <mc:Fallback>
                <p:oleObj name="ChemSketch" r:id="rId6" imgW="2524125" imgH="1057275" progId="ACD.ChemSketch.20">
                  <p:embed/>
                  <p:pic>
                    <p:nvPicPr>
                      <p:cNvPr id="0" name="OLE substitute image"/>
                      <p:cNvPicPr/>
                      <p:nvPr/>
                    </p:nvPicPr>
                    <p:blipFill>
                      <a:blip r:embed="rId7"/>
                      <a:stretch>
                        <a:fillRect/>
                      </a:stretch>
                    </p:blipFill>
                    <p:spPr>
                      <a:xfrm>
                        <a:off x="5614662" y="1933039"/>
                        <a:ext cx="2331777" cy="975772"/>
                      </a:xfrm>
                      <a:prstGeom prst="rect">
                        <a:avLst/>
                      </a:prstGeom>
                    </p:spPr>
                  </p:pic>
                </p:oleObj>
              </mc:Fallback>
            </mc:AlternateContent>
          </a:graphicData>
        </a:graphic>
      </p:graphicFrame>
      <p:sp>
        <p:nvSpPr>
          <p:cNvPr id="15" name="Oval 57"/>
          <p:cNvSpPr>
            <a:spLocks noChangeAspect="1" noChangeArrowheads="1"/>
          </p:cNvSpPr>
          <p:nvPr>
            <p:custDataLst>
              <p:tags r:id="rId8"/>
            </p:custDataLst>
          </p:nvPr>
        </p:nvSpPr>
        <p:spPr bwMode="auto">
          <a:xfrm>
            <a:off x="3683343" y="2315996"/>
            <a:ext cx="524863" cy="522552"/>
          </a:xfrm>
          <a:prstGeom prst="ellipse">
            <a:avLst/>
          </a:prstGeom>
          <a:noFill/>
          <a:ln w="28575">
            <a:solidFill>
              <a:srgbClr val="FF0000"/>
            </a:solidFill>
            <a:miter lim="800000"/>
          </a:ln>
          <a:effectLst>
            <a:glow rad="63500">
              <a:srgbClr val="BBE0E3">
                <a:satMod val="175000"/>
                <a:alpha val="40000"/>
              </a:srgbClr>
            </a:glow>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txBody>
          <a:bodyPr wrap="none" anchor="ctr"/>
          <a:lstStyle/>
          <a:p>
            <a:pPr marL="0" marR="0" lvl="0" indent="0" defTabSz="91440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srgbClr val="000000"/>
              </a:solidFill>
              <a:effectLst/>
              <a:uLnTx/>
              <a:uFillTx/>
              <a:latin typeface="Arial" panose="020B0604020202020204"/>
              <a:ea typeface="宋体" panose="02010600030101010101" pitchFamily="2" charset="-122"/>
            </a:endParaRPr>
          </a:p>
        </p:txBody>
      </p:sp>
      <p:sp>
        <p:nvSpPr>
          <p:cNvPr id="17" name="Oval 57"/>
          <p:cNvSpPr>
            <a:spLocks noChangeAspect="1" noChangeArrowheads="1"/>
          </p:cNvSpPr>
          <p:nvPr>
            <p:custDataLst>
              <p:tags r:id="rId9"/>
            </p:custDataLst>
          </p:nvPr>
        </p:nvSpPr>
        <p:spPr bwMode="auto">
          <a:xfrm>
            <a:off x="6998350" y="2238376"/>
            <a:ext cx="1095136" cy="757489"/>
          </a:xfrm>
          <a:prstGeom prst="ellipse">
            <a:avLst/>
          </a:prstGeom>
          <a:noFill/>
          <a:ln w="28575">
            <a:solidFill>
              <a:srgbClr val="FF0000"/>
            </a:solidFill>
            <a:miter lim="800000"/>
          </a:ln>
          <a:effectLst>
            <a:glow rad="63500">
              <a:srgbClr val="BBE0E3">
                <a:satMod val="175000"/>
                <a:alpha val="40000"/>
              </a:srgbClr>
            </a:glow>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txBody>
          <a:bodyPr wrap="none" anchor="ctr"/>
          <a:lstStyle/>
          <a:p>
            <a:pPr marL="0" marR="0" lvl="0" indent="0" defTabSz="914400" eaLnBrk="1" fontAlgn="base"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srgbClr val="000000"/>
              </a:solidFill>
              <a:effectLst/>
              <a:uLnTx/>
              <a:uFillTx/>
              <a:latin typeface="Arial" panose="020B0604020202020204"/>
              <a:ea typeface="宋体" panose="02010600030101010101" pitchFamily="2" charset="-122"/>
            </a:endParaRPr>
          </a:p>
        </p:txBody>
      </p:sp>
      <p:sp>
        <p:nvSpPr>
          <p:cNvPr id="18" name="Arc 18"/>
          <p:cNvSpPr/>
          <p:nvPr>
            <p:custDataLst>
              <p:tags r:id="rId10"/>
            </p:custDataLst>
          </p:nvPr>
        </p:nvSpPr>
        <p:spPr bwMode="auto">
          <a:xfrm rot="2779169" flipH="1">
            <a:off x="6624352" y="2076857"/>
            <a:ext cx="486796" cy="229274"/>
          </a:xfrm>
          <a:custGeom>
            <a:avLst/>
            <a:gdLst>
              <a:gd name="T0" fmla="*/ 0 w 42877"/>
              <a:gd name="T1" fmla="*/ 2147483647 h 21600"/>
              <a:gd name="T2" fmla="*/ 2147483647 w 42877"/>
              <a:gd name="T3" fmla="*/ 2147483647 h 21600"/>
              <a:gd name="T4" fmla="*/ 2147483647 w 42877"/>
              <a:gd name="T5" fmla="*/ 2147483647 h 21600"/>
              <a:gd name="T6" fmla="*/ 0 60000 65536"/>
              <a:gd name="T7" fmla="*/ 0 60000 65536"/>
              <a:gd name="T8" fmla="*/ 0 60000 65536"/>
              <a:gd name="T9" fmla="*/ 0 w 42877"/>
              <a:gd name="T10" fmla="*/ 0 h 21600"/>
              <a:gd name="T11" fmla="*/ 42877 w 42877"/>
              <a:gd name="T12" fmla="*/ 21600 h 21600"/>
            </a:gdLst>
            <a:ahLst/>
            <a:cxnLst>
              <a:cxn ang="T6">
                <a:pos x="T0" y="T1"/>
              </a:cxn>
              <a:cxn ang="T7">
                <a:pos x="T2" y="T3"/>
              </a:cxn>
              <a:cxn ang="T8">
                <a:pos x="T4" y="T5"/>
              </a:cxn>
            </a:cxnLst>
            <a:rect l="T9" t="T10" r="T11" b="T12"/>
            <a:pathLst>
              <a:path w="42877" h="21600" fill="none" extrusionOk="0">
                <a:moveTo>
                  <a:pt x="0" y="17876"/>
                </a:moveTo>
                <a:cubicBezTo>
                  <a:pt x="1809" y="7540"/>
                  <a:pt x="10784" y="-1"/>
                  <a:pt x="21277" y="0"/>
                </a:cubicBezTo>
                <a:cubicBezTo>
                  <a:pt x="33206" y="0"/>
                  <a:pt x="42877" y="9670"/>
                  <a:pt x="42877" y="21600"/>
                </a:cubicBezTo>
              </a:path>
              <a:path w="42877" h="21600" stroke="0" extrusionOk="0">
                <a:moveTo>
                  <a:pt x="0" y="17876"/>
                </a:moveTo>
                <a:cubicBezTo>
                  <a:pt x="1809" y="7540"/>
                  <a:pt x="10784" y="-1"/>
                  <a:pt x="21277" y="0"/>
                </a:cubicBezTo>
                <a:cubicBezTo>
                  <a:pt x="33206" y="0"/>
                  <a:pt x="42877" y="9670"/>
                  <a:pt x="42877" y="21600"/>
                </a:cubicBezTo>
                <a:lnTo>
                  <a:pt x="21277" y="21600"/>
                </a:lnTo>
                <a:lnTo>
                  <a:pt x="0" y="17876"/>
                </a:lnTo>
                <a:close/>
              </a:path>
            </a:pathLst>
          </a:custGeom>
          <a:noFill/>
          <a:ln w="19050">
            <a:solidFill>
              <a:srgbClr val="FF0000"/>
            </a:solidFill>
            <a:round/>
            <a:tailEnd type="triangle" w="med" len="lg"/>
          </a:ln>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zh-CN" altLang="en-US">
              <a:solidFill>
                <a:srgbClr val="000000"/>
              </a:solidFill>
            </a:endParaRPr>
          </a:p>
        </p:txBody>
      </p:sp>
      <p:sp>
        <p:nvSpPr>
          <p:cNvPr id="21" name="文本框 20"/>
          <p:cNvSpPr txBox="1"/>
          <p:nvPr>
            <p:custDataLst>
              <p:tags r:id="rId11"/>
            </p:custDataLst>
          </p:nvPr>
        </p:nvSpPr>
        <p:spPr>
          <a:xfrm>
            <a:off x="8817610" y="1832610"/>
            <a:ext cx="2884170" cy="953135"/>
          </a:xfrm>
          <a:prstGeom prst="rect">
            <a:avLst/>
          </a:prstGeom>
          <a:noFill/>
        </p:spPr>
        <p:txBody>
          <a:bodyPr wrap="square" rtlCol="0">
            <a:spAutoFit/>
          </a:bodyPr>
          <a:lstStyle/>
          <a:p>
            <a:r>
              <a:rPr lang="zh-CN" altLang="en-US" sz="2800" b="1">
                <a:solidFill>
                  <a:schemeClr val="accent5"/>
                </a:solidFill>
                <a:latin typeface="Times New Roman" panose="02020603050405020304" pitchFamily="18" charset="0"/>
                <a:ea typeface="黑体" panose="02010609060101010101" pitchFamily="49" charset="-122"/>
                <a:cs typeface="Times New Roman" panose="02020603050405020304" pitchFamily="18" charset="0"/>
              </a:rPr>
              <a:t>氢氧键的极性：</a:t>
            </a:r>
            <a:endParaRPr lang="zh-CN" altLang="en-US" sz="2800" b="1">
              <a:solidFill>
                <a:schemeClr val="accent5"/>
              </a:solidFill>
              <a:latin typeface="Times New Roman" panose="02020603050405020304" pitchFamily="18" charset="0"/>
              <a:ea typeface="黑体" panose="02010609060101010101" pitchFamily="49" charset="-122"/>
              <a:cs typeface="Times New Roman" panose="02020603050405020304" pitchFamily="18" charset="0"/>
            </a:endParaRPr>
          </a:p>
          <a:p>
            <a:r>
              <a:rPr lang="zh-CN" altLang="en-US" sz="2800" b="1">
                <a:solidFill>
                  <a:schemeClr val="accent5"/>
                </a:solidFill>
                <a:latin typeface="Times New Roman" panose="02020603050405020304" pitchFamily="18" charset="0"/>
                <a:ea typeface="黑体" panose="02010609060101010101" pitchFamily="49" charset="-122"/>
                <a:cs typeface="Times New Roman" panose="02020603050405020304" pitchFamily="18" charset="0"/>
              </a:rPr>
              <a:t>水</a:t>
            </a:r>
            <a:r>
              <a:rPr lang="en-US" altLang="zh-CN" sz="2800" b="1">
                <a:solidFill>
                  <a:schemeClr val="accent5"/>
                </a:solidFill>
                <a:latin typeface="Times New Roman" panose="02020603050405020304" pitchFamily="18" charset="0"/>
                <a:ea typeface="黑体" panose="02010609060101010101" pitchFamily="49" charset="-122"/>
                <a:cs typeface="Times New Roman" panose="02020603050405020304" pitchFamily="18" charset="0"/>
              </a:rPr>
              <a:t> </a:t>
            </a:r>
            <a:r>
              <a:rPr lang="zh-CN" altLang="en-US" sz="2800" b="1">
                <a:solidFill>
                  <a:schemeClr val="accent5"/>
                </a:solidFill>
                <a:latin typeface="Times New Roman" panose="02020603050405020304" pitchFamily="18" charset="0"/>
                <a:ea typeface="黑体" panose="02010609060101010101" pitchFamily="49" charset="-122"/>
                <a:cs typeface="Times New Roman" panose="02020603050405020304" pitchFamily="18" charset="0"/>
              </a:rPr>
              <a:t>&gt;</a:t>
            </a:r>
            <a:r>
              <a:rPr lang="en-US" altLang="zh-CN" sz="2800" b="1">
                <a:solidFill>
                  <a:schemeClr val="accent5"/>
                </a:solidFill>
                <a:latin typeface="Times New Roman" panose="02020603050405020304" pitchFamily="18" charset="0"/>
                <a:ea typeface="黑体" panose="02010609060101010101" pitchFamily="49" charset="-122"/>
                <a:cs typeface="Times New Roman" panose="02020603050405020304" pitchFamily="18" charset="0"/>
              </a:rPr>
              <a:t> </a:t>
            </a:r>
            <a:r>
              <a:rPr lang="zh-CN" altLang="en-US" sz="2800" b="1">
                <a:solidFill>
                  <a:schemeClr val="accent5"/>
                </a:solidFill>
                <a:latin typeface="Times New Roman" panose="02020603050405020304" pitchFamily="18" charset="0"/>
                <a:ea typeface="黑体" panose="02010609060101010101" pitchFamily="49" charset="-122"/>
                <a:cs typeface="Times New Roman" panose="02020603050405020304" pitchFamily="18" charset="0"/>
                <a:sym typeface="+mn-ea"/>
              </a:rPr>
              <a:t>乙醇</a:t>
            </a:r>
            <a:endParaRPr lang="zh-CN" altLang="en-US" sz="2800" b="1">
              <a:solidFill>
                <a:schemeClr val="accent5"/>
              </a:solidFill>
              <a:latin typeface="Times New Roman" panose="02020603050405020304" pitchFamily="18" charset="0"/>
              <a:ea typeface="黑体" panose="02010609060101010101" pitchFamily="49" charset="-122"/>
              <a:cs typeface="Times New Roman" panose="02020603050405020304" pitchFamily="18" charset="0"/>
              <a:sym typeface="+mn-ea"/>
            </a:endParaRPr>
          </a:p>
        </p:txBody>
      </p:sp>
      <p:sp>
        <p:nvSpPr>
          <p:cNvPr id="22" name="文本框 21"/>
          <p:cNvSpPr txBox="1"/>
          <p:nvPr>
            <p:custDataLst>
              <p:tags r:id="rId12"/>
            </p:custDataLst>
          </p:nvPr>
        </p:nvSpPr>
        <p:spPr>
          <a:xfrm>
            <a:off x="403225" y="4585335"/>
            <a:ext cx="11437620" cy="1486817"/>
          </a:xfrm>
          <a:prstGeom prst="rect">
            <a:avLst/>
          </a:prstGeom>
          <a:noFill/>
          <a:ln>
            <a:noFill/>
            <a:prstDash val="dash"/>
          </a:ln>
        </p:spPr>
        <p:txBody>
          <a:bodyPr wrap="square" rtlCol="0">
            <a:spAutoFit/>
          </a:bodyPr>
          <a:lstStyle/>
          <a:p>
            <a:pPr indent="0" algn="just" fontAlgn="auto">
              <a:lnSpc>
                <a:spcPct val="120000"/>
              </a:lnSpc>
            </a:pPr>
            <a:r>
              <a:rPr lang="zh-CN" altLang="en-US" sz="26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基团之间的相互影响使官能团中化学键的极性发生变化</a:t>
            </a:r>
            <a:r>
              <a:rPr lang="zh-CN" altLang="en-US" sz="2600" b="1">
                <a:solidFill>
                  <a:schemeClr val="tx1"/>
                </a:solidFill>
                <a:latin typeface="Times New Roman" panose="02020603050405020304" pitchFamily="18" charset="0"/>
                <a:ea typeface="黑体" panose="02010609060101010101" pitchFamily="49" charset="-122"/>
                <a:cs typeface="Times New Roman" panose="02020603050405020304" pitchFamily="18" charset="0"/>
              </a:rPr>
              <a:t>，从而影响官能团和物质的性质。</a:t>
            </a:r>
            <a:r>
              <a:rPr lang="zh-CN" altLang="en-US" sz="26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有机化合物的官能团及其邻近的化学键往往是发生化学反应的活性部位。</a:t>
            </a:r>
            <a:endParaRPr lang="zh-CN" altLang="en-US" sz="2600" b="1">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36" name="MH_SubTitle_1"/>
          <p:cNvSpPr txBox="1">
            <a:spLocks noChangeArrowheads="1"/>
          </p:cNvSpPr>
          <p:nvPr>
            <p:custDataLst>
              <p:tags r:id="rId13"/>
            </p:custDataLst>
          </p:nvPr>
        </p:nvSpPr>
        <p:spPr bwMode="auto">
          <a:xfrm>
            <a:off x="4158961" y="3461366"/>
            <a:ext cx="2795905" cy="521970"/>
          </a:xfrm>
          <a:prstGeom prst="rect">
            <a:avLst/>
          </a:prstGeom>
        </p:spPr>
        <p:txBody>
          <a:bodyPr wrap="none">
            <a:spAutoFit/>
          </a:bodyPr>
          <a:lstStyle>
            <a:defPPr>
              <a:defRPr lang="zh-CN"/>
            </a:defPPr>
            <a:lvl1pPr algn="just">
              <a:lnSpc>
                <a:spcPct val="120000"/>
              </a:lnSpc>
              <a:defRPr sz="2400" b="1" kern="0">
                <a:cs typeface="+mn-ea"/>
              </a:defRPr>
            </a:lvl1pPr>
          </a:lstStyle>
          <a:p>
            <a:pPr algn="l">
              <a:lnSpc>
                <a:spcPct val="100000"/>
              </a:lnSpc>
            </a:pPr>
            <a:r>
              <a:rPr lang="en-US" altLang="zh-CN" sz="28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lt"/>
              </a:rPr>
              <a:t>O─H</a:t>
            </a:r>
            <a:r>
              <a:rPr lang="zh-CN" altLang="en-US" sz="28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lt"/>
              </a:rPr>
              <a:t>的极性</a:t>
            </a:r>
            <a:r>
              <a:rPr lang="zh-CN" altLang="en-US" sz="2800">
                <a:latin typeface="Times New Roman" panose="02020603050405020304" pitchFamily="18" charset="0"/>
                <a:ea typeface="黑体" panose="02010609060101010101" pitchFamily="49" charset="-122"/>
                <a:cs typeface="Times New Roman" panose="02020603050405020304" pitchFamily="18" charset="0"/>
                <a:sym typeface="+mn-lt"/>
              </a:rPr>
              <a:t>减弱</a:t>
            </a:r>
            <a:endParaRPr lang="zh-CN" altLang="en-US" sz="2800">
              <a:latin typeface="Times New Roman" panose="02020603050405020304" pitchFamily="18" charset="0"/>
              <a:ea typeface="黑体" panose="02010609060101010101" pitchFamily="49" charset="-122"/>
              <a:cs typeface="Times New Roman" panose="02020603050405020304" pitchFamily="18" charset="0"/>
              <a:sym typeface="+mn-lt"/>
            </a:endParaRPr>
          </a:p>
        </p:txBody>
      </p:sp>
      <p:sp>
        <p:nvSpPr>
          <p:cNvPr id="37" name="MH_SubTitle_1"/>
          <p:cNvSpPr txBox="1">
            <a:spLocks noChangeArrowheads="1"/>
          </p:cNvSpPr>
          <p:nvPr>
            <p:custDataLst>
              <p:tags r:id="rId14"/>
            </p:custDataLst>
          </p:nvPr>
        </p:nvSpPr>
        <p:spPr bwMode="auto">
          <a:xfrm>
            <a:off x="491714" y="3411201"/>
            <a:ext cx="2685415" cy="521970"/>
          </a:xfrm>
          <a:prstGeom prst="rect">
            <a:avLst/>
          </a:prstGeom>
        </p:spPr>
        <p:txBody>
          <a:bodyPr wrap="none">
            <a:spAutoFit/>
          </a:bodyPr>
          <a:lstStyle>
            <a:defPPr>
              <a:defRPr lang="zh-CN"/>
            </a:defPPr>
            <a:lvl1pPr algn="just">
              <a:lnSpc>
                <a:spcPct val="120000"/>
              </a:lnSpc>
              <a:defRPr sz="2400" b="1" kern="0">
                <a:cs typeface="+mn-ea"/>
              </a:defRPr>
            </a:lvl1pPr>
          </a:lstStyle>
          <a:p>
            <a:pPr algn="l">
              <a:lnSpc>
                <a:spcPct val="100000"/>
              </a:lnSpc>
            </a:pPr>
            <a:r>
              <a:rPr lang="zh-CN" altLang="en-US" sz="2800">
                <a:latin typeface="Times New Roman" panose="02020603050405020304" pitchFamily="18" charset="0"/>
                <a:ea typeface="黑体" panose="02010609060101010101" pitchFamily="49" charset="-122"/>
                <a:cs typeface="Times New Roman" panose="02020603050405020304" pitchFamily="18" charset="0"/>
                <a:sym typeface="+mn-lt"/>
              </a:rPr>
              <a:t>烃基</a:t>
            </a:r>
            <a:r>
              <a:rPr lang="zh-CN" altLang="en-US" sz="28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lt"/>
              </a:rPr>
              <a:t>推电子</a:t>
            </a:r>
            <a:r>
              <a:rPr lang="zh-CN" altLang="en-US" sz="2800">
                <a:latin typeface="Times New Roman" panose="02020603050405020304" pitchFamily="18" charset="0"/>
                <a:ea typeface="黑体" panose="02010609060101010101" pitchFamily="49" charset="-122"/>
                <a:cs typeface="Times New Roman" panose="02020603050405020304" pitchFamily="18" charset="0"/>
                <a:sym typeface="+mn-lt"/>
              </a:rPr>
              <a:t>效应</a:t>
            </a:r>
            <a:endParaRPr lang="zh-CN" altLang="en-US" sz="2800">
              <a:latin typeface="Times New Roman" panose="02020603050405020304" pitchFamily="18" charset="0"/>
              <a:ea typeface="黑体" panose="02010609060101010101" pitchFamily="49" charset="-122"/>
              <a:cs typeface="Times New Roman" panose="02020603050405020304" pitchFamily="18" charset="0"/>
              <a:sym typeface="+mn-lt"/>
            </a:endParaRPr>
          </a:p>
        </p:txBody>
      </p:sp>
      <p:sp>
        <p:nvSpPr>
          <p:cNvPr id="38" name="MH_SubTitle_1"/>
          <p:cNvSpPr txBox="1">
            <a:spLocks noChangeArrowheads="1"/>
          </p:cNvSpPr>
          <p:nvPr>
            <p:custDataLst>
              <p:tags r:id="rId15"/>
            </p:custDataLst>
          </p:nvPr>
        </p:nvSpPr>
        <p:spPr bwMode="auto">
          <a:xfrm>
            <a:off x="7966681" y="3471526"/>
            <a:ext cx="2418715" cy="521970"/>
          </a:xfrm>
          <a:prstGeom prst="rect">
            <a:avLst/>
          </a:prstGeom>
        </p:spPr>
        <p:txBody>
          <a:bodyPr wrap="none">
            <a:spAutoFit/>
          </a:bodyPr>
          <a:lstStyle>
            <a:defPPr>
              <a:defRPr lang="zh-CN"/>
            </a:defPPr>
            <a:lvl1pPr algn="just">
              <a:lnSpc>
                <a:spcPct val="120000"/>
              </a:lnSpc>
              <a:defRPr sz="2400" b="1" kern="0">
                <a:cs typeface="+mn-ea"/>
              </a:defRPr>
            </a:lvl1pPr>
          </a:lstStyle>
          <a:p>
            <a:pPr algn="l">
              <a:lnSpc>
                <a:spcPct val="100000"/>
              </a:lnSpc>
            </a:pPr>
            <a:r>
              <a:rPr lang="en-US" altLang="zh-CN" sz="2800">
                <a:latin typeface="Times New Roman" panose="02020603050405020304" pitchFamily="18" charset="0"/>
                <a:ea typeface="黑体" panose="02010609060101010101" pitchFamily="49" charset="-122"/>
                <a:cs typeface="Times New Roman" panose="02020603050405020304" pitchFamily="18" charset="0"/>
                <a:sym typeface="+mn-lt"/>
              </a:rPr>
              <a:t>O─H</a:t>
            </a:r>
            <a:r>
              <a:rPr lang="zh-CN" altLang="en-US" sz="28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lt"/>
              </a:rPr>
              <a:t>不易断裂</a:t>
            </a:r>
            <a:endParaRPr lang="zh-CN" altLang="en-US" sz="2800">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lt"/>
            </a:endParaRPr>
          </a:p>
        </p:txBody>
      </p:sp>
      <p:sp>
        <p:nvSpPr>
          <p:cNvPr id="39" name="AutoShape 33"/>
          <p:cNvSpPr/>
          <p:nvPr>
            <p:custDataLst>
              <p:tags r:id="rId16"/>
            </p:custDataLst>
          </p:nvPr>
        </p:nvSpPr>
        <p:spPr>
          <a:xfrm flipV="1">
            <a:off x="3290837" y="3581136"/>
            <a:ext cx="792000" cy="272627"/>
          </a:xfrm>
          <a:custGeom>
            <a:avLst/>
            <a:gdLst/>
            <a:ahLst/>
            <a:cxnLst>
              <a:cxn ang="17694720">
                <a:pos x="26" y="0"/>
              </a:cxn>
              <a:cxn ang="11796480">
                <a:pos x="0" y="0"/>
              </a:cxn>
              <a:cxn ang="5898240">
                <a:pos x="26" y="1"/>
              </a:cxn>
              <a:cxn ang="0">
                <a:pos x="34" y="0"/>
              </a:cxn>
            </a:cxnLst>
            <a:rect l="0" t="0" r="0" b="0"/>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00B050"/>
          </a:solidFill>
          <a:ln w="9525" cap="flat" cmpd="sng">
            <a:noFill/>
            <a:prstDash val="solid"/>
            <a:miter/>
            <a:headEnd type="none" w="med" len="med"/>
            <a:tailEnd type="none" w="med" len="med"/>
          </a:ln>
        </p:spPr>
        <p:txBody>
          <a:bodyPr/>
          <a:lstStyle/>
          <a:p>
            <a:pPr defTabSz="1219200" latinLnBrk="0"/>
            <a:endParaRPr lang="zh-CN" altLang="en-US" sz="2800" b="1">
              <a:solidFill>
                <a:prstClr val="black"/>
              </a:solidFill>
              <a:latin typeface="微软雅黑" panose="020B0503020204020204" charset="-122"/>
              <a:ea typeface="微软雅黑" panose="020B0503020204020204" charset="-122"/>
              <a:cs typeface="Times New Roman" panose="02020603050405020304" pitchFamily="18" charset="0"/>
            </a:endParaRPr>
          </a:p>
        </p:txBody>
      </p:sp>
      <p:sp>
        <p:nvSpPr>
          <p:cNvPr id="40" name="AutoShape 33"/>
          <p:cNvSpPr/>
          <p:nvPr>
            <p:custDataLst>
              <p:tags r:id="rId17"/>
            </p:custDataLst>
          </p:nvPr>
        </p:nvSpPr>
        <p:spPr>
          <a:xfrm flipV="1">
            <a:off x="7047122" y="3595741"/>
            <a:ext cx="792000" cy="272627"/>
          </a:xfrm>
          <a:custGeom>
            <a:avLst/>
            <a:gdLst/>
            <a:ahLst/>
            <a:cxnLst>
              <a:cxn ang="17694720">
                <a:pos x="26" y="0"/>
              </a:cxn>
              <a:cxn ang="11796480">
                <a:pos x="0" y="0"/>
              </a:cxn>
              <a:cxn ang="5898240">
                <a:pos x="26" y="1"/>
              </a:cxn>
              <a:cxn ang="0">
                <a:pos x="34" y="0"/>
              </a:cxn>
            </a:cxnLst>
            <a:rect l="0" t="0" r="0" b="0"/>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00B050"/>
          </a:solidFill>
          <a:ln w="9525" cap="flat" cmpd="sng">
            <a:noFill/>
            <a:prstDash val="solid"/>
            <a:miter/>
            <a:headEnd type="none" w="med" len="med"/>
            <a:tailEnd type="none" w="med" len="med"/>
          </a:ln>
        </p:spPr>
        <p:txBody>
          <a:bodyPr/>
          <a:lstStyle/>
          <a:p>
            <a:pPr defTabSz="1219200" latinLnBrk="0"/>
            <a:endParaRPr lang="zh-CN" altLang="en-US" sz="2800" b="1">
              <a:solidFill>
                <a:prstClr val="black"/>
              </a:solidFill>
              <a:latin typeface="微软雅黑" panose="020B0503020204020204" charset="-122"/>
              <a:ea typeface="微软雅黑" panose="020B0503020204020204" charset="-122"/>
              <a:cs typeface="Times New Roman" panose="02020603050405020304" pitchFamily="18" charset="0"/>
            </a:endParaRPr>
          </a:p>
        </p:txBody>
      </p:sp>
      <p:sp>
        <p:nvSpPr>
          <p:cNvPr id="27" name="Text Box 11"/>
          <p:cNvSpPr txBox="1">
            <a:spLocks noChangeArrowheads="1"/>
          </p:cNvSpPr>
          <p:nvPr>
            <p:custDataLst>
              <p:tags r:id="rId18"/>
            </p:custDataLst>
          </p:nvPr>
        </p:nvSpPr>
        <p:spPr bwMode="auto">
          <a:xfrm>
            <a:off x="583837" y="1310710"/>
            <a:ext cx="10951302" cy="583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a:ea typeface="宋体" panose="02010600030101010101" pitchFamily="2" charset="-122"/>
              </a:defRPr>
            </a:lvl1pPr>
            <a:lvl2pPr marL="742950" indent="-285750" eaLnBrk="0" hangingPunct="0">
              <a:spcBef>
                <a:spcPct val="20000"/>
              </a:spcBef>
              <a:buChar char="–"/>
              <a:defRPr sz="2800">
                <a:solidFill>
                  <a:schemeClr val="tx1"/>
                </a:solidFill>
                <a:latin typeface="Arial" panose="020B0604020202020204"/>
                <a:ea typeface="宋体" panose="02010600030101010101" pitchFamily="2" charset="-122"/>
              </a:defRPr>
            </a:lvl2pPr>
            <a:lvl3pPr marL="1143000" indent="-228600" eaLnBrk="0" hangingPunct="0">
              <a:spcBef>
                <a:spcPct val="20000"/>
              </a:spcBef>
              <a:buChar char="•"/>
              <a:defRPr sz="2400">
                <a:solidFill>
                  <a:schemeClr val="tx1"/>
                </a:solidFill>
                <a:latin typeface="Arial" panose="020B0604020202020204"/>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1" lang="zh-CN" altLang="en-US" sz="3200" b="1" i="0" u="none" strike="noStrike" kern="1200" cap="none" spc="0" normalizeH="0" baseline="0" noProof="0">
                <a:ln>
                  <a:noFill/>
                </a:ln>
                <a:solidFill>
                  <a:prstClr val="black"/>
                </a:solidFill>
                <a:effectLst/>
                <a:uLnTx/>
                <a:uFillTx/>
                <a:latin typeface="黑体" panose="02010609060101010101" pitchFamily="49" charset="-122"/>
                <a:ea typeface="黑体" panose="02010609060101010101" pitchFamily="49" charset="-122"/>
                <a:cs typeface="Arial" panose="020B0604020202020204" pitchFamily="34" charset="0"/>
              </a:rPr>
              <a:t>    </a:t>
            </a:r>
            <a:endParaRPr kumimoji="1" lang="zh-CN" altLang="en-US" sz="3200" b="1" i="0" u="none" strike="noStrike" kern="1200" cap="none" spc="0" normalizeH="0" baseline="0" noProof="0">
              <a:ln>
                <a:noFill/>
              </a:ln>
              <a:solidFill>
                <a:srgbClr val="FF0000"/>
              </a:solidFill>
              <a:effectLst/>
              <a:uLnTx/>
              <a:uFillTx/>
              <a:latin typeface="黑体" panose="02010609060101010101" pitchFamily="49" charset="-122"/>
              <a:ea typeface="黑体" panose="02010609060101010101" pitchFamily="49" charset="-122"/>
              <a:cs typeface="Arial" panose="020B0604020202020204" pitchFamily="34" charset="0"/>
            </a:endParaRPr>
          </a:p>
        </p:txBody>
      </p:sp>
      <p:grpSp>
        <p:nvGrpSpPr>
          <p:cNvPr id="19" name="组合 18"/>
          <p:cNvGrpSpPr/>
          <p:nvPr>
            <p:custDataLst>
              <p:tags r:id="rId19"/>
            </p:custDataLst>
          </p:nvPr>
        </p:nvGrpSpPr>
        <p:grpSpPr>
          <a:xfrm>
            <a:off x="178515" y="119575"/>
            <a:ext cx="9464169" cy="814736"/>
            <a:chOff x="466" y="509"/>
            <a:chExt cx="12258" cy="975"/>
          </a:xfrm>
        </p:grpSpPr>
        <p:sp>
          <p:nvSpPr>
            <p:cNvPr id="20" name="等腰三角形 19"/>
            <p:cNvSpPr/>
            <p:nvPr>
              <p:custDataLst>
                <p:tags r:id="rId20"/>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cs typeface="汉仪旗黑-55简" panose="00020600040101010101" charset="-128"/>
              </a:endParaRPr>
            </a:p>
          </p:txBody>
        </p:sp>
        <p:sp>
          <p:nvSpPr>
            <p:cNvPr id="23" name="文本框 22"/>
            <p:cNvSpPr txBox="1"/>
            <p:nvPr>
              <p:custDataLst>
                <p:tags r:id="rId21"/>
              </p:custDataLst>
            </p:nvPr>
          </p:nvSpPr>
          <p:spPr>
            <a:xfrm>
              <a:off x="1200" y="509"/>
              <a:ext cx="11524" cy="768"/>
            </a:xfrm>
            <a:prstGeom prst="rect">
              <a:avLst/>
            </a:prstGeom>
            <a:noFill/>
          </p:spPr>
          <p:txBody>
            <a:bodyPr wrap="square" rtlCol="0">
              <a:spAutoFit/>
            </a:bodyPr>
            <a:lstStyle/>
            <a:p>
              <a:pPr lvl="0" algn="l">
                <a:lnSpc>
                  <a:spcPct val="130000"/>
                </a:lnSpc>
                <a:buClrTx/>
                <a:buSzTx/>
                <a:buFontTx/>
              </a:pPr>
              <a:r>
                <a:rPr lang="zh-CN" altLang="en-US" sz="3200" b="1">
                  <a:solidFill>
                    <a:srgbClr val="27406A"/>
                  </a:solidFill>
                  <a:latin typeface="黑体" panose="02010609060101010101" pitchFamily="49" charset="-122"/>
                  <a:ea typeface="黑体" panose="02010609060101010101" pitchFamily="49" charset="-122"/>
                  <a:cs typeface="+mn-ea"/>
                  <a:sym typeface="+mn-ea"/>
                </a:rPr>
                <a:t>任务二  共价键的极性对有机物性质的影响</a:t>
              </a:r>
              <a:endParaRPr lang="zh-CN" altLang="en-US" sz="3200" b="1">
                <a:solidFill>
                  <a:srgbClr val="27406A"/>
                </a:solidFill>
                <a:latin typeface="黑体" panose="02010609060101010101" pitchFamily="49" charset="-122"/>
                <a:ea typeface="黑体" panose="02010609060101010101" pitchFamily="49" charset="-122"/>
                <a:cs typeface="+mn-ea"/>
                <a:sym typeface="+mn-ea"/>
              </a:endParaRPr>
            </a:p>
          </p:txBody>
        </p:sp>
        <p:sp>
          <p:nvSpPr>
            <p:cNvPr id="24" name="等腰三角形 23"/>
            <p:cNvSpPr/>
            <p:nvPr>
              <p:custDataLst>
                <p:tags r:id="rId22"/>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cs typeface="汉仪旗黑-55简" panose="00020600040101010101" charset="-128"/>
              </a:endParaRPr>
            </a:p>
          </p:txBody>
        </p:sp>
      </p:grpSp>
      <p:sp>
        <p:nvSpPr>
          <p:cNvPr id="25" name="文本框 24"/>
          <p:cNvSpPr txBox="1"/>
          <p:nvPr>
            <p:custDataLst>
              <p:tags r:id="rId23"/>
            </p:custDataLst>
          </p:nvPr>
        </p:nvSpPr>
        <p:spPr>
          <a:xfrm>
            <a:off x="351155" y="4208894"/>
            <a:ext cx="11296650" cy="1476375"/>
          </a:xfrm>
          <a:prstGeom prst="rect">
            <a:avLst/>
          </a:prstGeom>
          <a:solidFill>
            <a:schemeClr val="accent6">
              <a:lumMod val="20000"/>
              <a:lumOff val="80000"/>
            </a:schemeClr>
          </a:solidFill>
        </p:spPr>
        <p:txBody>
          <a:bodyPr wrap="square" rtlCol="0" anchor="t">
            <a:spAutoFit/>
          </a:bodyPr>
          <a:lstStyle/>
          <a:p>
            <a:pPr>
              <a:lnSpc>
                <a:spcPct val="125000"/>
              </a:lnSpc>
            </a:pPr>
            <a:r>
              <a:rPr lang="zh-CN" altLang="en-US" sz="2400">
                <a:latin typeface="Calibri" panose="020F0502020204030204" charset="0"/>
                <a:ea typeface="微软雅黑" panose="020B0503020204020204" charset="-122"/>
                <a:cs typeface="+mn-ea"/>
                <a:sym typeface="Calibri" panose="020F0502020204030204" charset="0"/>
              </a:rPr>
              <a:t>乙醇分子和水分子中都存在羟基，与钠的反应实质均是羟基中的氢原子被置换，因此，实验现象相似。但由于水分子中氢氧键的极性比乙醇分子中氢氧键的极性强，所以水与钠的反应比乙醇与钠的反应剧烈。</a:t>
            </a:r>
            <a:endParaRPr lang="zh-CN" altLang="en-US"/>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edge">
                                      <p:cBhvr>
                                        <p:cTn id="7" dur="20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edge">
                                      <p:cBhvr>
                                        <p:cTn id="12" dur="2000"/>
                                        <p:tgtEl>
                                          <p:spTgt spid="17"/>
                                        </p:tgtEl>
                                      </p:cBhvr>
                                    </p:animEffect>
                                  </p:childTnLst>
                                </p:cTn>
                              </p:par>
                              <p:par>
                                <p:cTn id="13" presetID="22" presetClass="entr" presetSubtype="2" repeatCount="3000"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wipe(right)">
                                      <p:cBhvr>
                                        <p:cTn id="15" dur="750"/>
                                        <p:tgtEl>
                                          <p:spTgt spid="18"/>
                                        </p:tgtEl>
                                      </p:cBhvr>
                                    </p:animEffect>
                                  </p:childTnLst>
                                </p:cTn>
                              </p:par>
                            </p:childTnLst>
                          </p:cTn>
                        </p:par>
                        <p:par>
                          <p:cTn id="16" fill="hold">
                            <p:stCondLst>
                              <p:cond delay="2000"/>
                            </p:stCondLst>
                            <p:childTnLst>
                              <p:par>
                                <p:cTn id="17" presetID="22" presetClass="entr" presetSubtype="8" fill="hold" grpId="0" nodeType="afterEffect">
                                  <p:stCondLst>
                                    <p:cond delay="0"/>
                                  </p:stCondLst>
                                  <p:childTnLst>
                                    <p:set>
                                      <p:cBhvr>
                                        <p:cTn id="18" dur="1" fill="hold">
                                          <p:stCondLst>
                                            <p:cond delay="0"/>
                                          </p:stCondLst>
                                        </p:cTn>
                                        <p:tgtEl>
                                          <p:spTgt spid="39"/>
                                        </p:tgtEl>
                                        <p:attrNameLst>
                                          <p:attrName>style.visibility</p:attrName>
                                        </p:attrNameLst>
                                      </p:cBhvr>
                                      <p:to>
                                        <p:strVal val="visible"/>
                                      </p:to>
                                    </p:set>
                                    <p:animEffect transition="in" filter="wipe(left)">
                                      <p:cBhvr>
                                        <p:cTn id="19" dur="500"/>
                                        <p:tgtEl>
                                          <p:spTgt spid="39"/>
                                        </p:tgtEl>
                                      </p:cBhvr>
                                    </p:animEffect>
                                  </p:childTnLst>
                                </p:cTn>
                              </p:par>
                            </p:childTnLst>
                          </p:cTn>
                        </p:par>
                        <p:par>
                          <p:cTn id="20" fill="hold">
                            <p:stCondLst>
                              <p:cond delay="2500"/>
                            </p:stCondLst>
                            <p:childTnLst>
                              <p:par>
                                <p:cTn id="21" presetID="22" presetClass="entr" presetSubtype="8" fill="hold" grpId="0" nodeType="afterEffect">
                                  <p:stCondLst>
                                    <p:cond delay="0"/>
                                  </p:stCondLst>
                                  <p:childTnLst>
                                    <p:set>
                                      <p:cBhvr>
                                        <p:cTn id="22" dur="1" fill="hold">
                                          <p:stCondLst>
                                            <p:cond delay="0"/>
                                          </p:stCondLst>
                                        </p:cTn>
                                        <p:tgtEl>
                                          <p:spTgt spid="36"/>
                                        </p:tgtEl>
                                        <p:attrNameLst>
                                          <p:attrName>style.visibility</p:attrName>
                                        </p:attrNameLst>
                                      </p:cBhvr>
                                      <p:to>
                                        <p:strVal val="visible"/>
                                      </p:to>
                                    </p:set>
                                    <p:animEffect transition="in" filter="wipe(left)">
                                      <p:cBhvr>
                                        <p:cTn id="23" dur="500"/>
                                        <p:tgtEl>
                                          <p:spTgt spid="36"/>
                                        </p:tgtEl>
                                      </p:cBhvr>
                                    </p:animEffect>
                                  </p:childTnLst>
                                </p:cTn>
                              </p:par>
                            </p:childTnLst>
                          </p:cTn>
                        </p:par>
                        <p:par>
                          <p:cTn id="24" fill="hold">
                            <p:stCondLst>
                              <p:cond delay="3000"/>
                            </p:stCondLst>
                            <p:childTnLst>
                              <p:par>
                                <p:cTn id="25" presetID="22" presetClass="entr" presetSubtype="8" fill="hold" grpId="0" nodeType="afterEffect">
                                  <p:stCondLst>
                                    <p:cond delay="0"/>
                                  </p:stCondLst>
                                  <p:childTnLst>
                                    <p:set>
                                      <p:cBhvr>
                                        <p:cTn id="26" dur="1" fill="hold">
                                          <p:stCondLst>
                                            <p:cond delay="0"/>
                                          </p:stCondLst>
                                        </p:cTn>
                                        <p:tgtEl>
                                          <p:spTgt spid="40"/>
                                        </p:tgtEl>
                                        <p:attrNameLst>
                                          <p:attrName>style.visibility</p:attrName>
                                        </p:attrNameLst>
                                      </p:cBhvr>
                                      <p:to>
                                        <p:strVal val="visible"/>
                                      </p:to>
                                    </p:set>
                                    <p:animEffect transition="in" filter="wipe(left)">
                                      <p:cBhvr>
                                        <p:cTn id="27" dur="500"/>
                                        <p:tgtEl>
                                          <p:spTgt spid="40"/>
                                        </p:tgtEl>
                                      </p:cBhvr>
                                    </p:animEffect>
                                  </p:childTnLst>
                                </p:cTn>
                              </p:par>
                            </p:childTnLst>
                          </p:cTn>
                        </p:par>
                        <p:par>
                          <p:cTn id="28" fill="hold">
                            <p:stCondLst>
                              <p:cond delay="3500"/>
                            </p:stCondLst>
                            <p:childTnLst>
                              <p:par>
                                <p:cTn id="29" presetID="22" presetClass="entr" presetSubtype="8" fill="hold" grpId="0" nodeType="afterEffect">
                                  <p:stCondLst>
                                    <p:cond delay="0"/>
                                  </p:stCondLst>
                                  <p:childTnLst>
                                    <p:set>
                                      <p:cBhvr>
                                        <p:cTn id="30" dur="1" fill="hold">
                                          <p:stCondLst>
                                            <p:cond delay="0"/>
                                          </p:stCondLst>
                                        </p:cTn>
                                        <p:tgtEl>
                                          <p:spTgt spid="38"/>
                                        </p:tgtEl>
                                        <p:attrNameLst>
                                          <p:attrName>style.visibility</p:attrName>
                                        </p:attrNameLst>
                                      </p:cBhvr>
                                      <p:to>
                                        <p:strVal val="visible"/>
                                      </p:to>
                                    </p:set>
                                    <p:animEffect transition="in" filter="wipe(left)">
                                      <p:cBhvr>
                                        <p:cTn id="31" dur="500"/>
                                        <p:tgtEl>
                                          <p:spTgt spid="38"/>
                                        </p:tgtEl>
                                      </p:cBhvr>
                                    </p:animEffect>
                                  </p:childTnLst>
                                </p:cTn>
                              </p:par>
                              <p:par>
                                <p:cTn id="32" presetID="2" presetClass="entr" presetSubtype="4" fill="hold" grpId="0" nodeType="withEffect">
                                  <p:stCondLst>
                                    <p:cond delay="0"/>
                                  </p:stCondLst>
                                  <p:childTnLst>
                                    <p:set>
                                      <p:cBhvr>
                                        <p:cTn id="33" dur="1" fill="hold">
                                          <p:stCondLst>
                                            <p:cond delay="0"/>
                                          </p:stCondLst>
                                        </p:cTn>
                                        <p:tgtEl>
                                          <p:spTgt spid="37"/>
                                        </p:tgtEl>
                                        <p:attrNameLst>
                                          <p:attrName>style.visibility</p:attrName>
                                        </p:attrNameLst>
                                      </p:cBhvr>
                                      <p:to>
                                        <p:strVal val="visible"/>
                                      </p:to>
                                    </p:set>
                                    <p:anim calcmode="lin" valueType="num">
                                      <p:cBhvr additive="base">
                                        <p:cTn id="34" dur="500" fill="hold"/>
                                        <p:tgtEl>
                                          <p:spTgt spid="37"/>
                                        </p:tgtEl>
                                        <p:attrNameLst>
                                          <p:attrName>ppt_x</p:attrName>
                                        </p:attrNameLst>
                                      </p:cBhvr>
                                      <p:tavLst>
                                        <p:tav tm="0">
                                          <p:val>
                                            <p:strVal val="#ppt_x"/>
                                          </p:val>
                                        </p:tav>
                                        <p:tav tm="100000">
                                          <p:val>
                                            <p:strVal val="#ppt_x"/>
                                          </p:val>
                                        </p:tav>
                                      </p:tavLst>
                                    </p:anim>
                                    <p:anim calcmode="lin" valueType="num">
                                      <p:cBhvr additive="base">
                                        <p:cTn id="35"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21"/>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25"/>
                                        </p:tgtEl>
                                        <p:attrNameLst>
                                          <p:attrName>style.visibility</p:attrName>
                                        </p:attrNameLst>
                                      </p:cBhvr>
                                      <p:to>
                                        <p:strVal val="visible"/>
                                      </p:to>
                                    </p:set>
                                    <p:anim calcmode="lin" valueType="num">
                                      <p:cBhvr additive="base">
                                        <p:cTn id="44" dur="500" fill="hold"/>
                                        <p:tgtEl>
                                          <p:spTgt spid="25"/>
                                        </p:tgtEl>
                                        <p:attrNameLst>
                                          <p:attrName>ppt_x</p:attrName>
                                        </p:attrNameLst>
                                      </p:cBhvr>
                                      <p:tavLst>
                                        <p:tav tm="0">
                                          <p:val>
                                            <p:strVal val="#ppt_x"/>
                                          </p:val>
                                        </p:tav>
                                        <p:tav tm="100000">
                                          <p:val>
                                            <p:strVal val="#ppt_x"/>
                                          </p:val>
                                        </p:tav>
                                      </p:tavLst>
                                    </p:anim>
                                    <p:anim calcmode="lin" valueType="num">
                                      <p:cBhvr additive="base">
                                        <p:cTn id="45"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10" presetClass="exit" presetSubtype="0" fill="hold" grpId="1" nodeType="clickEffect">
                                  <p:stCondLst>
                                    <p:cond delay="0"/>
                                  </p:stCondLst>
                                  <p:childTnLst>
                                    <p:animEffect transition="out" filter="fade">
                                      <p:cBhvr>
                                        <p:cTn id="49" dur="500"/>
                                        <p:tgtEl>
                                          <p:spTgt spid="25"/>
                                        </p:tgtEl>
                                      </p:cBhvr>
                                    </p:animEffect>
                                    <p:set>
                                      <p:cBhvr>
                                        <p:cTn id="50" dur="1" fill="hold">
                                          <p:stCondLst>
                                            <p:cond delay="499"/>
                                          </p:stCondLst>
                                        </p:cTn>
                                        <p:tgtEl>
                                          <p:spTgt spid="25"/>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7" grpId="0" animBg="1"/>
      <p:bldP spid="18" grpId="0" animBg="1"/>
      <p:bldP spid="21" grpId="0"/>
      <p:bldP spid="22" grpId="0" animBg="1"/>
      <p:bldP spid="36" grpId="0"/>
      <p:bldP spid="37" grpId="0"/>
      <p:bldP spid="38" grpId="0"/>
      <p:bldP spid="39" grpId="0" animBg="1"/>
      <p:bldP spid="40" grpId="0" animBg="1"/>
      <p:bldP spid="25" grpId="0" animBg="1"/>
      <p:bldP spid="25"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对象 3"/>
          <p:cNvGraphicFramePr>
            <a:graphicFrameLocks noChangeAspect="1"/>
          </p:cNvGraphicFramePr>
          <p:nvPr>
            <p:custDataLst>
              <p:tags r:id="rId1"/>
            </p:custDataLst>
          </p:nvPr>
        </p:nvGraphicFramePr>
        <p:xfrm>
          <a:off x="5548804" y="3326223"/>
          <a:ext cx="3500844" cy="2015829"/>
        </p:xfrm>
        <a:graphic>
          <a:graphicData uri="http://schemas.openxmlformats.org/presentationml/2006/ole">
            <mc:AlternateContent xmlns:mc="http://schemas.openxmlformats.org/markup-compatibility/2006">
              <mc:Choice xmlns:v="urn:schemas-microsoft-com:vml" Requires="v">
                <p:oleObj spid="_x0000_s1043" name="CS ChemDraw Drawing" r:id="rId2" imgW="11001375" imgH="6334125" progId="ChemDraw.Document.6.0">
                  <p:embed/>
                </p:oleObj>
              </mc:Choice>
              <mc:Fallback>
                <p:oleObj name="CS ChemDraw Drawing" r:id="rId2" imgW="11001375" imgH="6334125" progId="ChemDraw.Document.6.0">
                  <p:embed/>
                  <p:pic>
                    <p:nvPicPr>
                      <p:cNvPr id="0" name="OLE substitute image"/>
                      <p:cNvPicPr/>
                      <p:nvPr/>
                    </p:nvPicPr>
                    <p:blipFill>
                      <a:blip r:embed="rId3"/>
                      <a:stretch>
                        <a:fillRect/>
                      </a:stretch>
                    </p:blipFill>
                    <p:spPr>
                      <a:xfrm>
                        <a:off x="5548804" y="3326223"/>
                        <a:ext cx="3500844" cy="2015829"/>
                      </a:xfrm>
                      <a:prstGeom prst="rect">
                        <a:avLst/>
                      </a:prstGeom>
                    </p:spPr>
                  </p:pic>
                </p:oleObj>
              </mc:Fallback>
            </mc:AlternateContent>
          </a:graphicData>
        </a:graphic>
      </p:graphicFrame>
      <p:graphicFrame>
        <p:nvGraphicFramePr>
          <p:cNvPr id="5" name="对象 4"/>
          <p:cNvGraphicFramePr>
            <a:graphicFrameLocks noChangeAspect="1"/>
          </p:cNvGraphicFramePr>
          <p:nvPr>
            <p:custDataLst>
              <p:tags r:id="rId4"/>
            </p:custDataLst>
          </p:nvPr>
        </p:nvGraphicFramePr>
        <p:xfrm>
          <a:off x="1370745" y="3302092"/>
          <a:ext cx="3500844" cy="2015829"/>
        </p:xfrm>
        <a:graphic>
          <a:graphicData uri="http://schemas.openxmlformats.org/presentationml/2006/ole">
            <mc:AlternateContent xmlns:mc="http://schemas.openxmlformats.org/markup-compatibility/2006">
              <mc:Choice xmlns:v="urn:schemas-microsoft-com:vml" Requires="v">
                <p:oleObj spid="_x0000_s1044" name="CS ChemDraw Drawing" r:id="rId5" imgW="11001375" imgH="6334125" progId="ChemDraw.Document.6.0">
                  <p:embed/>
                </p:oleObj>
              </mc:Choice>
              <mc:Fallback>
                <p:oleObj name="CS ChemDraw Drawing" r:id="rId5" imgW="11001375" imgH="6334125" progId="ChemDraw.Document.6.0">
                  <p:embed/>
                  <p:pic>
                    <p:nvPicPr>
                      <p:cNvPr id="0" name="OLE substitute image"/>
                      <p:cNvPicPr/>
                      <p:nvPr/>
                    </p:nvPicPr>
                    <p:blipFill>
                      <a:blip r:embed="rId3"/>
                      <a:stretch>
                        <a:fillRect/>
                      </a:stretch>
                    </p:blipFill>
                    <p:spPr>
                      <a:xfrm>
                        <a:off x="1370745" y="3302092"/>
                        <a:ext cx="3500844" cy="2015829"/>
                      </a:xfrm>
                      <a:prstGeom prst="rect">
                        <a:avLst/>
                      </a:prstGeom>
                    </p:spPr>
                  </p:pic>
                </p:oleObj>
              </mc:Fallback>
            </mc:AlternateContent>
          </a:graphicData>
        </a:graphic>
      </p:graphicFrame>
      <p:cxnSp>
        <p:nvCxnSpPr>
          <p:cNvPr id="6" name="直接连接符 5"/>
          <p:cNvCxnSpPr/>
          <p:nvPr>
            <p:custDataLst>
              <p:tags r:id="rId6"/>
            </p:custDataLst>
          </p:nvPr>
        </p:nvCxnSpPr>
        <p:spPr>
          <a:xfrm flipH="1">
            <a:off x="7673635" y="3813435"/>
            <a:ext cx="0" cy="1041401"/>
          </a:xfrm>
          <a:prstGeom prst="line">
            <a:avLst/>
          </a:prstGeom>
          <a:ln w="28575">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9" name="直接连接符 8"/>
          <p:cNvCxnSpPr/>
          <p:nvPr>
            <p:custDataLst>
              <p:tags r:id="rId7"/>
            </p:custDataLst>
          </p:nvPr>
        </p:nvCxnSpPr>
        <p:spPr>
          <a:xfrm flipH="1">
            <a:off x="4231301" y="3789304"/>
            <a:ext cx="0" cy="1041401"/>
          </a:xfrm>
          <a:prstGeom prst="line">
            <a:avLst/>
          </a:prstGeom>
          <a:ln w="28575">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10" name="文本框 9"/>
          <p:cNvSpPr txBox="1"/>
          <p:nvPr>
            <p:custDataLst>
              <p:tags r:id="rId8"/>
            </p:custDataLst>
          </p:nvPr>
        </p:nvSpPr>
        <p:spPr>
          <a:xfrm>
            <a:off x="215266" y="5317490"/>
            <a:ext cx="11889104" cy="1371600"/>
          </a:xfrm>
          <a:prstGeom prst="rect">
            <a:avLst/>
          </a:prstGeom>
          <a:noFill/>
        </p:spPr>
        <p:txBody>
          <a:bodyPr wrap="square" rtlCol="0" anchor="t">
            <a:noAutofit/>
          </a:bodyPr>
          <a:lstStyle/>
          <a:p>
            <a:pPr lvl="0" algn="just" fontAlgn="auto">
              <a:lnSpc>
                <a:spcPct val="120000"/>
              </a:lnSpc>
              <a:buClrTx/>
              <a:buSzTx/>
              <a:buFontTx/>
            </a:pPr>
            <a:r>
              <a:rPr lang="zh-CN" altLang="en-US" sz="2600" b="1">
                <a:latin typeface="Times New Roman" panose="02020603050405020304" pitchFamily="18" charset="0"/>
                <a:ea typeface="黑体" panose="02010609060101010101" pitchFamily="49" charset="-122"/>
                <a:cs typeface="Times New Roman" panose="02020603050405020304" pitchFamily="18" charset="0"/>
                <a:sym typeface="+mn-ea"/>
              </a:rPr>
              <a:t>不同的成键原子间</a:t>
            </a:r>
            <a:r>
              <a:rPr lang="zh-CN" altLang="en-US" sz="2600"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rPr>
              <a:t>电负性</a:t>
            </a:r>
            <a:r>
              <a:rPr lang="zh-CN" altLang="en-US" sz="2600" b="1">
                <a:latin typeface="Times New Roman" panose="02020603050405020304" pitchFamily="18" charset="0"/>
                <a:ea typeface="黑体" panose="02010609060101010101" pitchFamily="49" charset="-122"/>
                <a:cs typeface="Times New Roman" panose="02020603050405020304" pitchFamily="18" charset="0"/>
                <a:sym typeface="+mn-ea"/>
              </a:rPr>
              <a:t>的差异，共用电子对会发生</a:t>
            </a:r>
            <a:r>
              <a:rPr lang="zh-CN" altLang="en-US" sz="2600"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rPr>
              <a:t>偏移</a:t>
            </a:r>
            <a:r>
              <a:rPr lang="zh-CN" altLang="en-US" sz="2600" b="1">
                <a:latin typeface="Times New Roman" panose="02020603050405020304" pitchFamily="18" charset="0"/>
                <a:ea typeface="黑体" panose="02010609060101010101" pitchFamily="49" charset="-122"/>
                <a:cs typeface="Times New Roman" panose="02020603050405020304" pitchFamily="18" charset="0"/>
                <a:sym typeface="+mn-ea"/>
              </a:rPr>
              <a:t>。偏移的</a:t>
            </a:r>
            <a:r>
              <a:rPr lang="zh-CN" altLang="en-US" sz="2600"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rPr>
              <a:t>程度越大</a:t>
            </a:r>
            <a:r>
              <a:rPr lang="zh-CN" altLang="en-US"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sym typeface="+mn-ea"/>
              </a:rPr>
              <a:t>，</a:t>
            </a:r>
            <a:r>
              <a:rPr lang="zh-CN" altLang="en-US" sz="2600" b="1">
                <a:latin typeface="Times New Roman" panose="02020603050405020304" pitchFamily="18" charset="0"/>
                <a:ea typeface="黑体" panose="02010609060101010101" pitchFamily="49" charset="-122"/>
                <a:cs typeface="Times New Roman" panose="02020603050405020304" pitchFamily="18" charset="0"/>
                <a:sym typeface="+mn-ea"/>
              </a:rPr>
              <a:t>共价键</a:t>
            </a:r>
            <a:r>
              <a:rPr lang="zh-CN" altLang="en-US" sz="2600"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rPr>
              <a:t>极性越强</a:t>
            </a:r>
            <a:r>
              <a:rPr lang="zh-CN" altLang="en-US" sz="2600" b="1">
                <a:latin typeface="Times New Roman" panose="02020603050405020304" pitchFamily="18" charset="0"/>
                <a:ea typeface="黑体" panose="02010609060101010101" pitchFamily="49" charset="-122"/>
                <a:cs typeface="Times New Roman" panose="02020603050405020304" pitchFamily="18" charset="0"/>
                <a:sym typeface="+mn-ea"/>
              </a:rPr>
              <a:t>，在反应中</a:t>
            </a:r>
            <a:r>
              <a:rPr lang="zh-CN" altLang="en-US" sz="2600"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rPr>
              <a:t>越容易发生断裂</a:t>
            </a:r>
            <a:r>
              <a:rPr lang="zh-CN" altLang="en-US" sz="2600" b="1">
                <a:latin typeface="Times New Roman" panose="02020603050405020304" pitchFamily="18" charset="0"/>
                <a:ea typeface="黑体" panose="02010609060101010101" pitchFamily="49" charset="-122"/>
                <a:cs typeface="Times New Roman" panose="02020603050405020304" pitchFamily="18" charset="0"/>
                <a:sym typeface="+mn-ea"/>
              </a:rPr>
              <a:t>。</a:t>
            </a:r>
            <a:r>
              <a:rPr lang="zh-CN" altLang="zh-CN" sz="2600"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rPr>
              <a:t>羟基中</a:t>
            </a:r>
            <a:r>
              <a:rPr lang="zh-CN" altLang="zh-CN" sz="2600" b="1">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rPr>
              <a:t>氧原子的电负性较大</a:t>
            </a: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rPr>
              <a:t>，</a:t>
            </a:r>
            <a:r>
              <a:rPr lang="zh-CN" altLang="zh-CN" sz="2600" b="1">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rPr>
              <a:t>乙醇分子中的</a:t>
            </a:r>
            <a:r>
              <a:rPr lang="zh-CN" altLang="zh-CN" sz="2600"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rPr>
              <a:t>碳氧键</a:t>
            </a:r>
            <a:r>
              <a:rPr lang="zh-CN" altLang="zh-CN" sz="2600" b="1">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rPr>
              <a:t>极性也较强。</a:t>
            </a:r>
            <a:endParaRPr lang="en-US" altLang="zh-CN" sz="2600" b="1">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endParaRPr>
          </a:p>
        </p:txBody>
      </p:sp>
      <p:sp>
        <p:nvSpPr>
          <p:cNvPr id="11" name="MH_SubTitle_1"/>
          <p:cNvSpPr txBox="1">
            <a:spLocks noChangeArrowheads="1"/>
          </p:cNvSpPr>
          <p:nvPr>
            <p:custDataLst>
              <p:tags r:id="rId9"/>
            </p:custDataLst>
          </p:nvPr>
        </p:nvSpPr>
        <p:spPr bwMode="auto">
          <a:xfrm>
            <a:off x="214992" y="1063631"/>
            <a:ext cx="6126480" cy="491490"/>
          </a:xfrm>
          <a:prstGeom prst="rect">
            <a:avLst/>
          </a:prstGeom>
        </p:spPr>
        <p:txBody>
          <a:bodyPr wrap="square">
            <a:spAutoFit/>
          </a:bodyPr>
          <a:lstStyle>
            <a:defPPr>
              <a:defRPr lang="zh-CN"/>
            </a:defPPr>
            <a:lvl1pPr algn="just">
              <a:lnSpc>
                <a:spcPct val="120000"/>
              </a:lnSpc>
              <a:defRPr sz="2400" b="1" kern="0">
                <a:cs typeface="+mn-ea"/>
              </a:defRPr>
            </a:lvl1pPr>
          </a:lstStyle>
          <a:p>
            <a:pPr algn="l">
              <a:lnSpc>
                <a:spcPct val="100000"/>
              </a:lnSpc>
            </a:pPr>
            <a:r>
              <a:rPr lang="zh-CN" altLang="en-US" sz="2600">
                <a:latin typeface="Times New Roman" panose="02020603050405020304" pitchFamily="18" charset="0"/>
                <a:ea typeface="黑体" panose="02010609060101010101" pitchFamily="49" charset="-122"/>
                <a:cs typeface="Times New Roman" panose="02020603050405020304" pitchFamily="18" charset="0"/>
                <a:sym typeface="+mn-lt"/>
              </a:rPr>
              <a:t>问题</a:t>
            </a:r>
            <a:r>
              <a:rPr lang="en-US" altLang="zh-CN" sz="2600">
                <a:latin typeface="Times New Roman" panose="02020603050405020304" pitchFamily="18" charset="0"/>
                <a:ea typeface="黑体" panose="02010609060101010101" pitchFamily="49" charset="-122"/>
                <a:cs typeface="Times New Roman" panose="02020603050405020304" pitchFamily="18" charset="0"/>
                <a:sym typeface="+mn-lt"/>
              </a:rPr>
              <a:t>3</a:t>
            </a:r>
            <a:r>
              <a:rPr lang="zh-CN" altLang="en-US" sz="2600">
                <a:latin typeface="Times New Roman" panose="02020603050405020304" pitchFamily="18" charset="0"/>
                <a:ea typeface="黑体" panose="02010609060101010101" pitchFamily="49" charset="-122"/>
                <a:cs typeface="Times New Roman" panose="02020603050405020304" pitchFamily="18" charset="0"/>
                <a:sym typeface="+mn-lt"/>
              </a:rPr>
              <a:t>：</a:t>
            </a:r>
            <a:r>
              <a:rPr lang="zh-CN" altLang="en-US" sz="2600">
                <a:latin typeface="Times New Roman" panose="02020603050405020304" pitchFamily="18" charset="0"/>
                <a:ea typeface="黑体" panose="02010609060101010101" pitchFamily="49" charset="-122"/>
                <a:cs typeface="Times New Roman" panose="02020603050405020304" pitchFamily="18" charset="0"/>
              </a:rPr>
              <a:t>乙醇中还可能断什么键，为什么？</a:t>
            </a:r>
            <a:endParaRPr lang="zh-CN" altLang="en-US" sz="2600">
              <a:latin typeface="Times New Roman" panose="02020603050405020304" pitchFamily="18" charset="0"/>
              <a:ea typeface="黑体" panose="02010609060101010101" pitchFamily="49" charset="-122"/>
              <a:cs typeface="Times New Roman" panose="02020603050405020304" pitchFamily="18" charset="0"/>
            </a:endParaRPr>
          </a:p>
        </p:txBody>
      </p:sp>
      <p:graphicFrame>
        <p:nvGraphicFramePr>
          <p:cNvPr id="2" name="表格 2"/>
          <p:cNvGraphicFramePr>
            <a:graphicFrameLocks noGrp="1"/>
          </p:cNvGraphicFramePr>
          <p:nvPr>
            <p:custDataLst>
              <p:tags r:id="rId10"/>
            </p:custDataLst>
          </p:nvPr>
        </p:nvGraphicFramePr>
        <p:xfrm>
          <a:off x="549118" y="1797878"/>
          <a:ext cx="5144655" cy="1371600"/>
        </p:xfrm>
        <a:graphic>
          <a:graphicData uri="http://schemas.openxmlformats.org/drawingml/2006/table">
            <a:tbl>
              <a:tblPr firstRow="1" bandRow="1">
                <a:tableStyleId>{5940675A-B579-460E-94D1-54222C63F5DA}</a:tableStyleId>
              </a:tblPr>
              <a:tblGrid>
                <a:gridCol w="1714885"/>
                <a:gridCol w="1714885"/>
                <a:gridCol w="1714885"/>
              </a:tblGrid>
              <a:tr h="370840">
                <a:tc gridSpan="3">
                  <a:txBody>
                    <a:bodyPr wrap="square"/>
                    <a:lstStyle/>
                    <a:p>
                      <a:pPr algn="ctr"/>
                      <a:r>
                        <a:rPr lang="zh-CN" altLang="en-US" sz="2400" b="1">
                          <a:latin typeface="黑体" panose="02010609060101010101" pitchFamily="49" charset="-122"/>
                          <a:ea typeface="黑体" panose="02010609060101010101" pitchFamily="49" charset="-122"/>
                        </a:rPr>
                        <a:t>电负性</a:t>
                      </a:r>
                      <a:endParaRPr lang="zh-CN" altLang="en-US" sz="2400" b="1">
                        <a:latin typeface="黑体" panose="02010609060101010101" pitchFamily="49" charset="-122"/>
                        <a:ea typeface="黑体" panose="02010609060101010101" pitchFamily="49" charset="-122"/>
                      </a:endParaRPr>
                    </a:p>
                  </a:txBody>
                  <a:tcPr vert="horz"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hMerge="1">
                  <a:tcPr anchor="ctr"/>
                </a:tc>
                <a:tc hMerge="1">
                  <a:tcPr anchor="ctr"/>
                </a:tc>
              </a:tr>
              <a:tr h="370840">
                <a:tc>
                  <a:txBody>
                    <a:bodyPr wrap="square"/>
                    <a:lstStyle/>
                    <a:p>
                      <a:pPr algn="ctr"/>
                      <a:r>
                        <a:rPr lang="en-US" altLang="zh-CN" sz="2400" b="1">
                          <a:latin typeface="Times New Roman" panose="02020603050405020304" pitchFamily="18" charset="0"/>
                          <a:ea typeface="微软雅黑" panose="020B0503020204020204" charset="-122"/>
                          <a:cs typeface="Times New Roman" panose="02020603050405020304" pitchFamily="18" charset="0"/>
                        </a:rPr>
                        <a:t>H</a:t>
                      </a:r>
                      <a:endParaRPr lang="en-US" altLang="zh-CN" sz="2400" b="1">
                        <a:latin typeface="Times New Roman" panose="02020603050405020304" pitchFamily="18" charset="0"/>
                        <a:ea typeface="微软雅黑" panose="020B0503020204020204" charset="-122"/>
                        <a:cs typeface="Times New Roman" panose="02020603050405020304" pitchFamily="18" charset="0"/>
                      </a:endParaRPr>
                    </a:p>
                  </a:txBody>
                  <a:tcPr vert="horz"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wrap="square"/>
                    <a:lstStyle/>
                    <a:p>
                      <a:pPr marL="0" marR="0" lvl="0" indent="0" algn="ctr" defTabSz="914400" rtl="0" eaLnBrk="1" fontAlgn="auto" latinLnBrk="0" hangingPunct="1">
                        <a:lnSpc>
                          <a:spcPct val="100000"/>
                        </a:lnSpc>
                        <a:spcBef>
                          <a:spcPct val="0"/>
                        </a:spcBef>
                        <a:spcAft>
                          <a:spcPct val="0"/>
                        </a:spcAft>
                        <a:buClrTx/>
                        <a:buSzTx/>
                        <a:buFontTx/>
                        <a:buNone/>
                        <a:defRPr/>
                      </a:pPr>
                      <a:r>
                        <a:rPr lang="en-US" altLang="zh-CN" sz="2400" b="1">
                          <a:latin typeface="Times New Roman" panose="02020603050405020304" pitchFamily="18" charset="0"/>
                          <a:ea typeface="微软雅黑" panose="020B0503020204020204" charset="-122"/>
                          <a:cs typeface="Times New Roman" panose="02020603050405020304" pitchFamily="18" charset="0"/>
                        </a:rPr>
                        <a:t>C</a:t>
                      </a:r>
                      <a:endParaRPr lang="en-US" altLang="zh-CN" sz="2400" b="1">
                        <a:latin typeface="Times New Roman" panose="02020603050405020304" pitchFamily="18" charset="0"/>
                        <a:ea typeface="微软雅黑" panose="020B0503020204020204" charset="-122"/>
                        <a:cs typeface="Times New Roman" panose="02020603050405020304" pitchFamily="18" charset="0"/>
                      </a:endParaRPr>
                    </a:p>
                  </a:txBody>
                  <a:tcPr vert="horz"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wrap="square"/>
                    <a:lstStyle/>
                    <a:p>
                      <a:pPr marL="0" marR="0" lvl="0" indent="0" algn="ctr" defTabSz="914400" rtl="0" eaLnBrk="1" fontAlgn="auto" latinLnBrk="0" hangingPunct="1">
                        <a:lnSpc>
                          <a:spcPct val="100000"/>
                        </a:lnSpc>
                        <a:spcBef>
                          <a:spcPct val="0"/>
                        </a:spcBef>
                        <a:spcAft>
                          <a:spcPct val="0"/>
                        </a:spcAft>
                        <a:buClrTx/>
                        <a:buSzTx/>
                        <a:buFontTx/>
                        <a:buNone/>
                        <a:defRPr/>
                      </a:pPr>
                      <a:r>
                        <a:rPr lang="en-US" altLang="zh-CN" sz="2400" b="1">
                          <a:latin typeface="Times New Roman" panose="02020603050405020304" pitchFamily="18" charset="0"/>
                          <a:ea typeface="微软雅黑" panose="020B0503020204020204" charset="-122"/>
                          <a:cs typeface="Times New Roman" panose="02020603050405020304" pitchFamily="18" charset="0"/>
                        </a:rPr>
                        <a:t>O</a:t>
                      </a:r>
                      <a:endParaRPr lang="en-US" altLang="zh-CN" sz="2400" b="1">
                        <a:latin typeface="Times New Roman" panose="02020603050405020304" pitchFamily="18" charset="0"/>
                        <a:ea typeface="微软雅黑" panose="020B0503020204020204" charset="-122"/>
                        <a:cs typeface="Times New Roman" panose="02020603050405020304" pitchFamily="18" charset="0"/>
                      </a:endParaRPr>
                    </a:p>
                  </a:txBody>
                  <a:tcPr vert="horz"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r>
              <a:tr h="370840">
                <a:tc>
                  <a:txBody>
                    <a:bodyPr wrap="square"/>
                    <a:lstStyle/>
                    <a:p>
                      <a:pPr algn="ctr"/>
                      <a:r>
                        <a:rPr lang="en-US" altLang="zh-CN" sz="2400" b="1">
                          <a:latin typeface="Times New Roman" panose="02020603050405020304" pitchFamily="18" charset="0"/>
                          <a:ea typeface="微软雅黑" panose="020B0503020204020204" charset="-122"/>
                          <a:cs typeface="Times New Roman" panose="02020603050405020304" pitchFamily="18" charset="0"/>
                        </a:rPr>
                        <a:t>2.1</a:t>
                      </a:r>
                      <a:endParaRPr lang="en-US" altLang="zh-CN" sz="2400" b="1">
                        <a:latin typeface="Times New Roman" panose="02020603050405020304" pitchFamily="18" charset="0"/>
                        <a:ea typeface="微软雅黑" panose="020B0503020204020204" charset="-122"/>
                        <a:cs typeface="Times New Roman" panose="02020603050405020304" pitchFamily="18" charset="0"/>
                      </a:endParaRPr>
                    </a:p>
                  </a:txBody>
                  <a:tcPr vert="horz"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wrap="square"/>
                    <a:lstStyle/>
                    <a:p>
                      <a:pPr algn="ctr"/>
                      <a:r>
                        <a:rPr lang="en-US" altLang="zh-CN" sz="2400" b="1">
                          <a:latin typeface="Times New Roman" panose="02020603050405020304" pitchFamily="18" charset="0"/>
                          <a:ea typeface="微软雅黑" panose="020B0503020204020204" charset="-122"/>
                          <a:cs typeface="Times New Roman" panose="02020603050405020304" pitchFamily="18" charset="0"/>
                        </a:rPr>
                        <a:t>2.5</a:t>
                      </a:r>
                      <a:endParaRPr lang="en-US" altLang="zh-CN" sz="2400" b="1">
                        <a:latin typeface="Times New Roman" panose="02020603050405020304" pitchFamily="18" charset="0"/>
                        <a:ea typeface="微软雅黑" panose="020B0503020204020204" charset="-122"/>
                        <a:cs typeface="Times New Roman" panose="02020603050405020304" pitchFamily="18" charset="0"/>
                      </a:endParaRPr>
                    </a:p>
                  </a:txBody>
                  <a:tcPr vert="horz"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wrap="square"/>
                    <a:lstStyle/>
                    <a:p>
                      <a:pPr algn="ctr"/>
                      <a:r>
                        <a:rPr lang="en-US" altLang="zh-CN" sz="2400" b="1">
                          <a:latin typeface="Times New Roman" panose="02020603050405020304" pitchFamily="18" charset="0"/>
                          <a:ea typeface="微软雅黑" panose="020B0503020204020204" charset="-122"/>
                          <a:cs typeface="Times New Roman" panose="02020603050405020304" pitchFamily="18" charset="0"/>
                        </a:rPr>
                        <a:t>3.5</a:t>
                      </a:r>
                      <a:endParaRPr lang="en-US" altLang="zh-CN" sz="2400" b="1">
                        <a:latin typeface="Times New Roman" panose="02020603050405020304" pitchFamily="18" charset="0"/>
                        <a:ea typeface="微软雅黑" panose="020B0503020204020204" charset="-122"/>
                        <a:cs typeface="Times New Roman" panose="02020603050405020304" pitchFamily="18" charset="0"/>
                      </a:endParaRPr>
                    </a:p>
                  </a:txBody>
                  <a:tcPr vert="horz"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r>
            </a:tbl>
          </a:graphicData>
        </a:graphic>
      </p:graphicFrame>
      <p:graphicFrame>
        <p:nvGraphicFramePr>
          <p:cNvPr id="7" name="表格 6"/>
          <p:cNvGraphicFramePr>
            <a:graphicFrameLocks noGrp="1"/>
          </p:cNvGraphicFramePr>
          <p:nvPr>
            <p:custDataLst>
              <p:tags r:id="rId11"/>
            </p:custDataLst>
          </p:nvPr>
        </p:nvGraphicFramePr>
        <p:xfrm>
          <a:off x="6251232" y="1835419"/>
          <a:ext cx="5144655" cy="1371600"/>
        </p:xfrm>
        <a:graphic>
          <a:graphicData uri="http://schemas.openxmlformats.org/drawingml/2006/table">
            <a:tbl>
              <a:tblPr firstRow="1" bandRow="1">
                <a:tableStyleId>{5940675A-B579-460E-94D1-54222C63F5DA}</a:tableStyleId>
              </a:tblPr>
              <a:tblGrid>
                <a:gridCol w="1714885"/>
                <a:gridCol w="1714885"/>
                <a:gridCol w="1714885"/>
              </a:tblGrid>
              <a:tr h="370840">
                <a:tc gridSpan="3">
                  <a:txBody>
                    <a:bodyPr wrap="square"/>
                    <a:lstStyle/>
                    <a:p>
                      <a:pPr algn="ctr"/>
                      <a:r>
                        <a:rPr lang="zh-CN" altLang="en-US" sz="2400" b="1">
                          <a:latin typeface="黑体" panose="02010609060101010101" pitchFamily="49" charset="-122"/>
                          <a:ea typeface="黑体" panose="02010609060101010101" pitchFamily="49" charset="-122"/>
                        </a:rPr>
                        <a:t>成键原子电负性差</a:t>
                      </a:r>
                      <a:endParaRPr lang="zh-CN" altLang="en-US" sz="2400" b="1">
                        <a:latin typeface="黑体" panose="02010609060101010101" pitchFamily="49" charset="-122"/>
                        <a:ea typeface="黑体" panose="02010609060101010101" pitchFamily="49" charset="-122"/>
                      </a:endParaRPr>
                    </a:p>
                  </a:txBody>
                  <a:tcPr vert="horz"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hMerge="1">
                  <a:tcPr anchor="ctr"/>
                </a:tc>
                <a:tc hMerge="1">
                  <a:tcPr anchor="ctr"/>
                </a:tc>
              </a:tr>
              <a:tr h="370840">
                <a:tc>
                  <a:txBody>
                    <a:bodyPr wrap="square"/>
                    <a:lstStyle/>
                    <a:p>
                      <a:pPr algn="ctr"/>
                      <a:r>
                        <a:rPr lang="en-US" altLang="zh-CN" sz="2400" b="1">
                          <a:latin typeface="Times New Roman" panose="02020603050405020304" pitchFamily="18" charset="0"/>
                          <a:ea typeface="微软雅黑" panose="020B0503020204020204" charset="-122"/>
                          <a:cs typeface="Times New Roman" panose="02020603050405020304" pitchFamily="18" charset="0"/>
                        </a:rPr>
                        <a:t>C—H</a:t>
                      </a:r>
                      <a:endParaRPr lang="en-US" altLang="zh-CN" sz="2400" b="1">
                        <a:latin typeface="Times New Roman" panose="02020603050405020304" pitchFamily="18" charset="0"/>
                        <a:ea typeface="微软雅黑" panose="020B0503020204020204" charset="-122"/>
                        <a:cs typeface="Times New Roman" panose="02020603050405020304" pitchFamily="18" charset="0"/>
                      </a:endParaRPr>
                    </a:p>
                  </a:txBody>
                  <a:tcPr vert="horz"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wrap="square"/>
                    <a:lstStyle/>
                    <a:p>
                      <a:pPr marL="0" marR="0" lvl="0" indent="0" algn="ctr" defTabSz="914400" rtl="0" eaLnBrk="1" fontAlgn="auto" latinLnBrk="0" hangingPunct="1">
                        <a:lnSpc>
                          <a:spcPct val="100000"/>
                        </a:lnSpc>
                        <a:spcBef>
                          <a:spcPct val="0"/>
                        </a:spcBef>
                        <a:spcAft>
                          <a:spcPct val="0"/>
                        </a:spcAft>
                        <a:buClrTx/>
                        <a:buSzTx/>
                        <a:buFontTx/>
                        <a:buNone/>
                        <a:defRPr/>
                      </a:pPr>
                      <a:r>
                        <a:rPr lang="en-US" altLang="zh-CN" sz="2400" b="1">
                          <a:latin typeface="Times New Roman" panose="02020603050405020304" pitchFamily="18" charset="0"/>
                          <a:ea typeface="微软雅黑" panose="020B0503020204020204" charset="-122"/>
                          <a:cs typeface="Times New Roman" panose="02020603050405020304" pitchFamily="18" charset="0"/>
                        </a:rPr>
                        <a:t>O—H</a:t>
                      </a:r>
                      <a:endParaRPr lang="en-US" altLang="zh-CN" sz="2400" b="1">
                        <a:latin typeface="Times New Roman" panose="02020603050405020304" pitchFamily="18" charset="0"/>
                        <a:ea typeface="微软雅黑" panose="020B0503020204020204" charset="-122"/>
                        <a:cs typeface="Times New Roman" panose="02020603050405020304" pitchFamily="18" charset="0"/>
                      </a:endParaRPr>
                    </a:p>
                  </a:txBody>
                  <a:tcPr vert="horz"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wrap="square"/>
                    <a:lstStyle/>
                    <a:p>
                      <a:pPr marL="0" marR="0" lvl="0" indent="0" algn="ctr" defTabSz="914400" rtl="0" eaLnBrk="1" fontAlgn="auto" latinLnBrk="0" hangingPunct="1">
                        <a:lnSpc>
                          <a:spcPct val="100000"/>
                        </a:lnSpc>
                        <a:spcBef>
                          <a:spcPct val="0"/>
                        </a:spcBef>
                        <a:spcAft>
                          <a:spcPct val="0"/>
                        </a:spcAft>
                        <a:buClrTx/>
                        <a:buSzTx/>
                        <a:buFontTx/>
                        <a:buNone/>
                        <a:defRPr/>
                      </a:pPr>
                      <a:r>
                        <a:rPr lang="en-US" altLang="zh-CN" sz="2400" b="1">
                          <a:latin typeface="Times New Roman" panose="02020603050405020304" pitchFamily="18" charset="0"/>
                          <a:ea typeface="微软雅黑" panose="020B0503020204020204" charset="-122"/>
                          <a:cs typeface="Times New Roman" panose="02020603050405020304" pitchFamily="18" charset="0"/>
                        </a:rPr>
                        <a:t>C—O</a:t>
                      </a:r>
                      <a:endParaRPr lang="en-US" altLang="zh-CN" sz="2400" b="1">
                        <a:latin typeface="Times New Roman" panose="02020603050405020304" pitchFamily="18" charset="0"/>
                        <a:ea typeface="微软雅黑" panose="020B0503020204020204" charset="-122"/>
                        <a:cs typeface="Times New Roman" panose="02020603050405020304" pitchFamily="18" charset="0"/>
                      </a:endParaRPr>
                    </a:p>
                  </a:txBody>
                  <a:tcPr vert="horz"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r>
              <a:tr h="370840">
                <a:tc>
                  <a:txBody>
                    <a:bodyPr wrap="square"/>
                    <a:lstStyle/>
                    <a:p>
                      <a:pPr algn="ctr"/>
                      <a:r>
                        <a:rPr lang="en-US" altLang="zh-CN" sz="2400" b="1">
                          <a:latin typeface="Times New Roman" panose="02020603050405020304" pitchFamily="18" charset="0"/>
                          <a:ea typeface="微软雅黑" panose="020B0503020204020204" charset="-122"/>
                          <a:cs typeface="Times New Roman" panose="02020603050405020304" pitchFamily="18" charset="0"/>
                        </a:rPr>
                        <a:t>0.4</a:t>
                      </a:r>
                      <a:endParaRPr lang="en-US" altLang="zh-CN" sz="2400" b="1">
                        <a:latin typeface="Times New Roman" panose="02020603050405020304" pitchFamily="18" charset="0"/>
                        <a:ea typeface="微软雅黑" panose="020B0503020204020204" charset="-122"/>
                        <a:cs typeface="Times New Roman" panose="02020603050405020304" pitchFamily="18" charset="0"/>
                      </a:endParaRPr>
                    </a:p>
                  </a:txBody>
                  <a:tcPr vert="horz"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wrap="square"/>
                    <a:lstStyle/>
                    <a:p>
                      <a:pPr algn="ctr"/>
                      <a:r>
                        <a:rPr lang="en-US" altLang="zh-CN" sz="2400" b="1">
                          <a:latin typeface="Times New Roman" panose="02020603050405020304" pitchFamily="18" charset="0"/>
                          <a:ea typeface="微软雅黑" panose="020B0503020204020204" charset="-122"/>
                          <a:cs typeface="Times New Roman" panose="02020603050405020304" pitchFamily="18" charset="0"/>
                        </a:rPr>
                        <a:t>1.4</a:t>
                      </a:r>
                      <a:endParaRPr lang="en-US" altLang="zh-CN" sz="2400" b="1">
                        <a:latin typeface="Times New Roman" panose="02020603050405020304" pitchFamily="18" charset="0"/>
                        <a:ea typeface="微软雅黑" panose="020B0503020204020204" charset="-122"/>
                        <a:cs typeface="Times New Roman" panose="02020603050405020304" pitchFamily="18" charset="0"/>
                      </a:endParaRPr>
                    </a:p>
                  </a:txBody>
                  <a:tcPr vert="horz"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wrap="square"/>
                    <a:lstStyle/>
                    <a:p>
                      <a:pPr algn="ctr"/>
                      <a:r>
                        <a:rPr lang="en-US" altLang="zh-CN" sz="2400" b="1">
                          <a:latin typeface="Times New Roman" panose="02020603050405020304" pitchFamily="18" charset="0"/>
                          <a:ea typeface="微软雅黑" panose="020B0503020204020204" charset="-122"/>
                          <a:cs typeface="Times New Roman" panose="02020603050405020304" pitchFamily="18" charset="0"/>
                        </a:rPr>
                        <a:t>1.0</a:t>
                      </a:r>
                      <a:endParaRPr lang="en-US" altLang="zh-CN" sz="2400" b="1">
                        <a:latin typeface="Times New Roman" panose="02020603050405020304" pitchFamily="18" charset="0"/>
                        <a:ea typeface="微软雅黑" panose="020B0503020204020204" charset="-122"/>
                        <a:cs typeface="Times New Roman" panose="02020603050405020304" pitchFamily="18" charset="0"/>
                      </a:endParaRPr>
                    </a:p>
                  </a:txBody>
                  <a:tcPr vert="horz"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r>
            </a:tbl>
          </a:graphicData>
        </a:graphic>
      </p:graphicFrame>
      <p:grpSp>
        <p:nvGrpSpPr>
          <p:cNvPr id="12" name="组合 11"/>
          <p:cNvGrpSpPr/>
          <p:nvPr>
            <p:custDataLst>
              <p:tags r:id="rId12"/>
            </p:custDataLst>
          </p:nvPr>
        </p:nvGrpSpPr>
        <p:grpSpPr>
          <a:xfrm>
            <a:off x="178515" y="119575"/>
            <a:ext cx="9464169" cy="814736"/>
            <a:chOff x="466" y="509"/>
            <a:chExt cx="12258" cy="975"/>
          </a:xfrm>
        </p:grpSpPr>
        <p:sp>
          <p:nvSpPr>
            <p:cNvPr id="14" name="等腰三角形 13"/>
            <p:cNvSpPr/>
            <p:nvPr>
              <p:custDataLst>
                <p:tags r:id="rId13"/>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cs typeface="汉仪旗黑-55简" panose="00020600040101010101" charset="-128"/>
              </a:endParaRPr>
            </a:p>
          </p:txBody>
        </p:sp>
        <p:sp>
          <p:nvSpPr>
            <p:cNvPr id="15" name="文本框 14"/>
            <p:cNvSpPr txBox="1"/>
            <p:nvPr>
              <p:custDataLst>
                <p:tags r:id="rId14"/>
              </p:custDataLst>
            </p:nvPr>
          </p:nvSpPr>
          <p:spPr>
            <a:xfrm>
              <a:off x="1200" y="509"/>
              <a:ext cx="11524" cy="768"/>
            </a:xfrm>
            <a:prstGeom prst="rect">
              <a:avLst/>
            </a:prstGeom>
            <a:noFill/>
          </p:spPr>
          <p:txBody>
            <a:bodyPr wrap="square" rtlCol="0">
              <a:spAutoFit/>
            </a:bodyPr>
            <a:lstStyle/>
            <a:p>
              <a:pPr lvl="0" algn="l">
                <a:lnSpc>
                  <a:spcPct val="130000"/>
                </a:lnSpc>
                <a:buClrTx/>
                <a:buSzTx/>
                <a:buFontTx/>
              </a:pPr>
              <a:r>
                <a:rPr lang="zh-CN" altLang="en-US" sz="3200" b="1">
                  <a:solidFill>
                    <a:srgbClr val="27406A"/>
                  </a:solidFill>
                  <a:latin typeface="黑体" panose="02010609060101010101" pitchFamily="49" charset="-122"/>
                  <a:ea typeface="黑体" panose="02010609060101010101" pitchFamily="49" charset="-122"/>
                  <a:cs typeface="+mn-ea"/>
                  <a:sym typeface="+mn-ea"/>
                </a:rPr>
                <a:t>任务二  共价键的极性对有机物性质的影响</a:t>
              </a:r>
              <a:endParaRPr lang="zh-CN" altLang="en-US" sz="3200" b="1">
                <a:solidFill>
                  <a:srgbClr val="27406A"/>
                </a:solidFill>
                <a:latin typeface="黑体" panose="02010609060101010101" pitchFamily="49" charset="-122"/>
                <a:ea typeface="黑体" panose="02010609060101010101" pitchFamily="49" charset="-122"/>
                <a:cs typeface="+mn-ea"/>
                <a:sym typeface="+mn-ea"/>
              </a:endParaRPr>
            </a:p>
          </p:txBody>
        </p:sp>
        <p:sp>
          <p:nvSpPr>
            <p:cNvPr id="16" name="等腰三角形 15"/>
            <p:cNvSpPr/>
            <p:nvPr>
              <p:custDataLst>
                <p:tags r:id="rId15"/>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cs typeface="汉仪旗黑-55简" panose="00020600040101010101" charset="-128"/>
              </a:endParaRPr>
            </a:p>
          </p:txBody>
        </p:sp>
      </p:gr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1"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custDataLst>
              <p:tags r:id="rId1"/>
            </p:custDataLst>
          </p:nvPr>
        </p:nvPicPr>
        <p:blipFill>
          <a:blip r:embed="rId2"/>
          <a:stretch>
            <a:fillRect/>
          </a:stretch>
        </p:blipFill>
        <p:spPr>
          <a:xfrm>
            <a:off x="273049" y="1429821"/>
            <a:ext cx="10205589" cy="2170364"/>
          </a:xfrm>
          <a:prstGeom prst="rect">
            <a:avLst/>
          </a:prstGeom>
        </p:spPr>
      </p:pic>
      <p:cxnSp>
        <p:nvCxnSpPr>
          <p:cNvPr id="12" name="直接连接符 11"/>
          <p:cNvCxnSpPr/>
          <p:nvPr>
            <p:custDataLst>
              <p:tags r:id="rId3"/>
            </p:custDataLst>
          </p:nvPr>
        </p:nvCxnSpPr>
        <p:spPr>
          <a:xfrm flipH="1">
            <a:off x="2453157" y="2083203"/>
            <a:ext cx="0" cy="863600"/>
          </a:xfrm>
          <a:prstGeom prst="line">
            <a:avLst/>
          </a:prstGeom>
          <a:ln w="28575">
            <a:solidFill>
              <a:srgbClr val="00A5B0"/>
            </a:soli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custDataLst>
              <p:tags r:id="rId4"/>
            </p:custDataLst>
          </p:nvPr>
        </p:nvCxnSpPr>
        <p:spPr>
          <a:xfrm flipH="1">
            <a:off x="4679890" y="2083203"/>
            <a:ext cx="0" cy="863600"/>
          </a:xfrm>
          <a:prstGeom prst="line">
            <a:avLst/>
          </a:prstGeom>
          <a:ln w="28575">
            <a:solidFill>
              <a:srgbClr val="00A5B0"/>
            </a:solidFill>
          </a:ln>
        </p:spPr>
        <p:style>
          <a:lnRef idx="1">
            <a:schemeClr val="accent1"/>
          </a:lnRef>
          <a:fillRef idx="0">
            <a:schemeClr val="accent1"/>
          </a:fillRef>
          <a:effectRef idx="0">
            <a:schemeClr val="accent1"/>
          </a:effectRef>
          <a:fontRef idx="minor">
            <a:schemeClr val="tx1"/>
          </a:fontRef>
        </p:style>
      </p:cxnSp>
      <p:sp>
        <p:nvSpPr>
          <p:cNvPr id="14" name="文本框 13"/>
          <p:cNvSpPr txBox="1"/>
          <p:nvPr>
            <p:custDataLst>
              <p:tags r:id="rId5"/>
            </p:custDataLst>
          </p:nvPr>
        </p:nvSpPr>
        <p:spPr>
          <a:xfrm>
            <a:off x="325821" y="4302074"/>
            <a:ext cx="11540358" cy="1529715"/>
          </a:xfrm>
          <a:prstGeom prst="rect">
            <a:avLst/>
          </a:prstGeom>
          <a:noFill/>
        </p:spPr>
        <p:txBody>
          <a:bodyPr wrap="square">
            <a:spAutoFit/>
          </a:bodyPr>
          <a:lstStyle/>
          <a:p>
            <a:pPr fontAlgn="auto">
              <a:lnSpc>
                <a:spcPct val="120000"/>
              </a:lnSpc>
            </a:pPr>
            <a:r>
              <a:rPr lang="zh-CN" altLang="en-US" sz="2600" b="1">
                <a:solidFill>
                  <a:prstClr val="black"/>
                </a:solidFill>
                <a:latin typeface="Times New Roman" panose="02020603050405020304" pitchFamily="18" charset="0"/>
                <a:ea typeface="黑体" panose="02010609060101010101" pitchFamily="49" charset="-122"/>
                <a:cs typeface="Times New Roman" panose="02020603050405020304" pitchFamily="18" charset="0"/>
                <a:sym typeface="+mn-ea"/>
              </a:rPr>
              <a:t>共价键的</a:t>
            </a:r>
            <a:r>
              <a:rPr lang="zh-CN" altLang="en-US" sz="2600"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rPr>
              <a:t>断裂</a:t>
            </a:r>
            <a:r>
              <a:rPr lang="zh-CN" altLang="en-US" sz="2600" b="1">
                <a:solidFill>
                  <a:prstClr val="black"/>
                </a:solidFill>
                <a:latin typeface="Times New Roman" panose="02020603050405020304" pitchFamily="18" charset="0"/>
                <a:ea typeface="黑体" panose="02010609060101010101" pitchFamily="49" charset="-122"/>
                <a:cs typeface="Times New Roman" panose="02020603050405020304" pitchFamily="18" charset="0"/>
                <a:sym typeface="+mn-ea"/>
              </a:rPr>
              <a:t>需要</a:t>
            </a:r>
            <a:r>
              <a:rPr lang="zh-CN" altLang="en-US" sz="2600"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rPr>
              <a:t>吸收</a:t>
            </a:r>
            <a:r>
              <a:rPr lang="zh-CN" altLang="en-US" sz="2600" b="1">
                <a:solidFill>
                  <a:prstClr val="black"/>
                </a:solidFill>
                <a:latin typeface="Times New Roman" panose="02020603050405020304" pitchFamily="18" charset="0"/>
                <a:ea typeface="黑体" panose="02010609060101010101" pitchFamily="49" charset="-122"/>
                <a:cs typeface="Times New Roman" panose="02020603050405020304" pitchFamily="18" charset="0"/>
                <a:sym typeface="+mn-ea"/>
              </a:rPr>
              <a:t>能量，而且有机化合物分子中共价键断裂的位置存在多种可能。相对无机反应，有机反应</a:t>
            </a:r>
            <a:r>
              <a:rPr lang="zh-CN" altLang="en-US" sz="2600"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rPr>
              <a:t>一般反应速率较小</a:t>
            </a:r>
            <a:r>
              <a:rPr lang="zh-CN" altLang="en-US" sz="2600" b="1">
                <a:solidFill>
                  <a:prstClr val="black"/>
                </a:solidFill>
                <a:latin typeface="Times New Roman" panose="02020603050405020304" pitchFamily="18" charset="0"/>
                <a:ea typeface="黑体" panose="02010609060101010101" pitchFamily="49" charset="-122"/>
                <a:cs typeface="Times New Roman" panose="02020603050405020304" pitchFamily="18" charset="0"/>
                <a:sym typeface="+mn-ea"/>
              </a:rPr>
              <a:t>，</a:t>
            </a:r>
            <a:r>
              <a:rPr lang="zh-CN" altLang="en-US" sz="2600"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rPr>
              <a:t>副反应较多</a:t>
            </a:r>
            <a:r>
              <a:rPr lang="zh-CN" altLang="en-US" sz="2600" b="1">
                <a:solidFill>
                  <a:prstClr val="black"/>
                </a:solidFill>
                <a:latin typeface="Times New Roman" panose="02020603050405020304" pitchFamily="18" charset="0"/>
                <a:ea typeface="黑体" panose="02010609060101010101" pitchFamily="49" charset="-122"/>
                <a:cs typeface="Times New Roman" panose="02020603050405020304" pitchFamily="18" charset="0"/>
                <a:sym typeface="+mn-ea"/>
              </a:rPr>
              <a:t>，产物比较复杂</a:t>
            </a:r>
            <a:r>
              <a:rPr lang="en-US" altLang="zh-CN" sz="2600" b="1">
                <a:solidFill>
                  <a:prstClr val="black"/>
                </a:solidFill>
                <a:latin typeface="Times New Roman" panose="02020603050405020304" pitchFamily="18" charset="0"/>
                <a:ea typeface="黑体" panose="02010609060101010101" pitchFamily="49" charset="-122"/>
                <a:cs typeface="Times New Roman" panose="02020603050405020304" pitchFamily="18" charset="0"/>
                <a:sym typeface="+mn-ea"/>
              </a:rPr>
              <a:t>,</a:t>
            </a:r>
            <a:r>
              <a:rPr lang="zh-CN" altLang="en-US" sz="2600" b="1">
                <a:solidFill>
                  <a:prstClr val="black"/>
                </a:solidFill>
                <a:latin typeface="Times New Roman" panose="02020603050405020304" pitchFamily="18" charset="0"/>
                <a:ea typeface="黑体" panose="02010609060101010101" pitchFamily="49" charset="-122"/>
                <a:cs typeface="Times New Roman" panose="02020603050405020304" pitchFamily="18" charset="0"/>
                <a:sym typeface="+mn-ea"/>
              </a:rPr>
              <a:t>所以</a:t>
            </a:r>
            <a:r>
              <a:rPr lang="zh-CN" altLang="en-US" sz="2600" b="1">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ea"/>
              </a:rPr>
              <a:t>有机反应一般用“ ⟶  ”连接</a:t>
            </a:r>
            <a:r>
              <a:rPr lang="zh-CN" altLang="en-US" sz="2600" b="1">
                <a:solidFill>
                  <a:prstClr val="black"/>
                </a:solidFill>
                <a:latin typeface="Times New Roman" panose="02020603050405020304" pitchFamily="18" charset="0"/>
                <a:ea typeface="黑体" panose="02010609060101010101" pitchFamily="49" charset="-122"/>
                <a:cs typeface="Times New Roman" panose="02020603050405020304" pitchFamily="18" charset="0"/>
                <a:sym typeface="+mn-ea"/>
              </a:rPr>
              <a:t>。</a:t>
            </a:r>
            <a:endParaRPr lang="zh-CN" altLang="en-US" sz="2600">
              <a:latin typeface="Times New Roman" panose="02020603050405020304" pitchFamily="18" charset="0"/>
              <a:ea typeface="黑体" panose="02010609060101010101" pitchFamily="49" charset="-122"/>
              <a:cs typeface="Times New Roman" panose="02020603050405020304" pitchFamily="18" charset="0"/>
            </a:endParaRPr>
          </a:p>
        </p:txBody>
      </p:sp>
      <p:grpSp>
        <p:nvGrpSpPr>
          <p:cNvPr id="9" name="组合 8"/>
          <p:cNvGrpSpPr/>
          <p:nvPr>
            <p:custDataLst>
              <p:tags r:id="rId6"/>
            </p:custDataLst>
          </p:nvPr>
        </p:nvGrpSpPr>
        <p:grpSpPr>
          <a:xfrm>
            <a:off x="178515" y="119575"/>
            <a:ext cx="9464169" cy="814736"/>
            <a:chOff x="466" y="509"/>
            <a:chExt cx="12258" cy="975"/>
          </a:xfrm>
        </p:grpSpPr>
        <p:sp>
          <p:nvSpPr>
            <p:cNvPr id="10" name="等腰三角形 9"/>
            <p:cNvSpPr/>
            <p:nvPr>
              <p:custDataLst>
                <p:tags r:id="rId7"/>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cs typeface="汉仪旗黑-55简" panose="00020600040101010101" charset="-128"/>
              </a:endParaRPr>
            </a:p>
          </p:txBody>
        </p:sp>
        <p:sp>
          <p:nvSpPr>
            <p:cNvPr id="11" name="文本框 10"/>
            <p:cNvSpPr txBox="1"/>
            <p:nvPr>
              <p:custDataLst>
                <p:tags r:id="rId8"/>
              </p:custDataLst>
            </p:nvPr>
          </p:nvSpPr>
          <p:spPr>
            <a:xfrm>
              <a:off x="1200" y="509"/>
              <a:ext cx="11524" cy="768"/>
            </a:xfrm>
            <a:prstGeom prst="rect">
              <a:avLst/>
            </a:prstGeom>
            <a:noFill/>
          </p:spPr>
          <p:txBody>
            <a:bodyPr wrap="square" rtlCol="0">
              <a:spAutoFit/>
            </a:bodyPr>
            <a:lstStyle/>
            <a:p>
              <a:pPr lvl="0" algn="l">
                <a:lnSpc>
                  <a:spcPct val="130000"/>
                </a:lnSpc>
                <a:buClrTx/>
                <a:buSzTx/>
                <a:buFontTx/>
              </a:pPr>
              <a:r>
                <a:rPr lang="zh-CN" altLang="en-US" sz="3200" b="1">
                  <a:solidFill>
                    <a:srgbClr val="27406A"/>
                  </a:solidFill>
                  <a:latin typeface="黑体" panose="02010609060101010101" pitchFamily="49" charset="-122"/>
                  <a:ea typeface="黑体" panose="02010609060101010101" pitchFamily="49" charset="-122"/>
                  <a:cs typeface="+mn-ea"/>
                  <a:sym typeface="+mn-ea"/>
                </a:rPr>
                <a:t>任务二  共价键的极性对有机物性质的影响</a:t>
              </a:r>
              <a:endParaRPr lang="zh-CN" altLang="en-US" sz="3200" b="1">
                <a:solidFill>
                  <a:srgbClr val="27406A"/>
                </a:solidFill>
                <a:latin typeface="黑体" panose="02010609060101010101" pitchFamily="49" charset="-122"/>
                <a:ea typeface="黑体" panose="02010609060101010101" pitchFamily="49" charset="-122"/>
                <a:cs typeface="+mn-ea"/>
                <a:sym typeface="+mn-ea"/>
              </a:endParaRPr>
            </a:p>
          </p:txBody>
        </p:sp>
        <p:sp>
          <p:nvSpPr>
            <p:cNvPr id="15" name="等腰三角形 14"/>
            <p:cNvSpPr/>
            <p:nvPr>
              <p:custDataLst>
                <p:tags r:id="rId9"/>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cs typeface="汉仪旗黑-55简" panose="00020600040101010101" charset="-128"/>
              </a:endParaRPr>
            </a:p>
          </p:txBody>
        </p:sp>
      </p:gr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par>
                                <p:cTn id="8" presetID="22" presetClass="entr" presetSubtype="4"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down)">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文本框 86"/>
          <p:cNvSpPr txBox="1"/>
          <p:nvPr>
            <p:custDataLst>
              <p:tags r:id="rId1"/>
            </p:custDataLst>
          </p:nvPr>
        </p:nvSpPr>
        <p:spPr>
          <a:xfrm>
            <a:off x="260251" y="986758"/>
            <a:ext cx="11124129" cy="1303177"/>
          </a:xfrm>
          <a:prstGeom prst="rect">
            <a:avLst/>
          </a:prstGeom>
        </p:spPr>
        <p:txBody>
          <a:bodyPr wrap="square">
            <a:spAutoFit/>
          </a:bodyPr>
          <a:lstStyle>
            <a:defPPr>
              <a:defRPr lang="zh-CN"/>
            </a:defPPr>
            <a:lvl1pPr algn="just">
              <a:defRPr sz="2800" b="1" kern="100">
                <a:solidFill>
                  <a:srgbClr val="FF0000"/>
                </a:solidFill>
                <a:latin typeface="Times New Roman" panose="02020603050405020304" pitchFamily="18" charset="0"/>
                <a:ea typeface="方正中等线简体" panose="03000509000000000000" pitchFamily="65" charset="-122"/>
                <a:cs typeface="Times New Roman" panose="02020603050405020304" pitchFamily="18" charset="0"/>
              </a:defRPr>
            </a:lvl1pPr>
          </a:lstStyle>
          <a:p>
            <a:pPr indent="0" fontAlgn="auto">
              <a:lnSpc>
                <a:spcPct val="150000"/>
              </a:lnSpc>
            </a:pPr>
            <a:r>
              <a:rPr lang="en-US" altLang="zh-CN">
                <a:solidFill>
                  <a:schemeClr val="tx1"/>
                </a:solidFill>
                <a:latin typeface="黑体" panose="02010609060101010101" pitchFamily="49" charset="-122"/>
                <a:ea typeface="黑体" panose="02010609060101010101" pitchFamily="49" charset="-122"/>
                <a:sym typeface="+mn-lt"/>
              </a:rPr>
              <a:t>___________________</a:t>
            </a:r>
            <a:r>
              <a:rPr lang="zh-CN" altLang="en-US">
                <a:solidFill>
                  <a:schemeClr val="tx1"/>
                </a:solidFill>
                <a:latin typeface="黑体" panose="02010609060101010101" pitchFamily="49" charset="-122"/>
                <a:ea typeface="黑体" panose="02010609060101010101" pitchFamily="49" charset="-122"/>
                <a:sym typeface="+mn-lt"/>
              </a:rPr>
              <a:t>使得官能团中化学键的</a:t>
            </a:r>
            <a:r>
              <a:rPr lang="en-US" altLang="zh-CN">
                <a:solidFill>
                  <a:schemeClr val="tx1"/>
                </a:solidFill>
                <a:latin typeface="黑体" panose="02010609060101010101" pitchFamily="49" charset="-122"/>
                <a:ea typeface="黑体" panose="02010609060101010101" pitchFamily="49" charset="-122"/>
                <a:sym typeface="+mn-lt"/>
              </a:rPr>
              <a:t>______</a:t>
            </a:r>
            <a:r>
              <a:rPr lang="zh-CN" altLang="en-US">
                <a:solidFill>
                  <a:schemeClr val="tx1"/>
                </a:solidFill>
                <a:latin typeface="黑体" panose="02010609060101010101" pitchFamily="49" charset="-122"/>
                <a:ea typeface="黑体" panose="02010609060101010101" pitchFamily="49" charset="-122"/>
                <a:sym typeface="+mn-lt"/>
              </a:rPr>
              <a:t>发生变化，从而影响官能团和物质的性质</a:t>
            </a:r>
            <a:endParaRPr lang="zh-CN" altLang="en-US">
              <a:solidFill>
                <a:schemeClr val="tx1"/>
              </a:solidFill>
              <a:latin typeface="黑体" panose="02010609060101010101" pitchFamily="49" charset="-122"/>
              <a:ea typeface="黑体" panose="02010609060101010101" pitchFamily="49" charset="-122"/>
              <a:sym typeface="+mn-lt"/>
            </a:endParaRPr>
          </a:p>
        </p:txBody>
      </p:sp>
      <p:sp>
        <p:nvSpPr>
          <p:cNvPr id="88" name="矩形 87"/>
          <p:cNvSpPr/>
          <p:nvPr>
            <p:custDataLst>
              <p:tags r:id="rId2"/>
            </p:custDataLst>
          </p:nvPr>
        </p:nvSpPr>
        <p:spPr>
          <a:xfrm>
            <a:off x="354850" y="1064228"/>
            <a:ext cx="3430747" cy="540725"/>
          </a:xfrm>
          <a:prstGeom prst="rect">
            <a:avLst/>
          </a:prstGeom>
        </p:spPr>
        <p:txBody>
          <a:bodyPr wrap="none">
            <a:spAutoFit/>
          </a:bodyPr>
          <a:lstStyle/>
          <a:p>
            <a:pPr algn="just">
              <a:lnSpc>
                <a:spcPct val="120000"/>
              </a:lnSpc>
            </a:pPr>
            <a:r>
              <a:rPr lang="zh-CN" altLang="zh-CN" sz="2800" b="1" kern="100">
                <a:solidFill>
                  <a:srgbClr val="FF0000"/>
                </a:solidFill>
                <a:latin typeface="黑体" panose="02010609060101010101" pitchFamily="49" charset="-122"/>
                <a:ea typeface="黑体" panose="02010609060101010101" pitchFamily="49" charset="-122"/>
                <a:cs typeface="+mn-ea"/>
                <a:sym typeface="+mn-lt"/>
              </a:rPr>
              <a:t>基团之间的相互</a:t>
            </a:r>
            <a:r>
              <a:rPr lang="zh-CN" altLang="en-US" sz="2800" b="1" kern="100">
                <a:solidFill>
                  <a:srgbClr val="FF0000"/>
                </a:solidFill>
                <a:latin typeface="黑体" panose="02010609060101010101" pitchFamily="49" charset="-122"/>
                <a:ea typeface="黑体" panose="02010609060101010101" pitchFamily="49" charset="-122"/>
                <a:cs typeface="+mn-ea"/>
                <a:sym typeface="+mn-lt"/>
              </a:rPr>
              <a:t>影响</a:t>
            </a:r>
            <a:endParaRPr lang="zh-CN" altLang="en-US" sz="2800" b="1" kern="100">
              <a:solidFill>
                <a:srgbClr val="FF0000"/>
              </a:solidFill>
              <a:latin typeface="黑体" panose="02010609060101010101" pitchFamily="49" charset="-122"/>
              <a:ea typeface="黑体" panose="02010609060101010101" pitchFamily="49" charset="-122"/>
              <a:cs typeface="+mn-ea"/>
              <a:sym typeface="+mn-lt"/>
            </a:endParaRPr>
          </a:p>
        </p:txBody>
      </p:sp>
      <p:sp>
        <p:nvSpPr>
          <p:cNvPr id="89" name="矩形 88"/>
          <p:cNvSpPr/>
          <p:nvPr>
            <p:custDataLst>
              <p:tags r:id="rId3"/>
            </p:custDataLst>
          </p:nvPr>
        </p:nvSpPr>
        <p:spPr>
          <a:xfrm>
            <a:off x="7410708" y="1053452"/>
            <a:ext cx="906017" cy="540725"/>
          </a:xfrm>
          <a:prstGeom prst="rect">
            <a:avLst/>
          </a:prstGeom>
        </p:spPr>
        <p:txBody>
          <a:bodyPr wrap="none">
            <a:spAutoFit/>
          </a:bodyPr>
          <a:lstStyle/>
          <a:p>
            <a:pPr algn="just">
              <a:lnSpc>
                <a:spcPct val="120000"/>
              </a:lnSpc>
            </a:pPr>
            <a:r>
              <a:rPr lang="zh-CN" altLang="zh-CN" sz="2800" b="1" kern="100">
                <a:solidFill>
                  <a:srgbClr val="FF0000"/>
                </a:solidFill>
                <a:latin typeface="黑体" panose="02010609060101010101" pitchFamily="49" charset="-122"/>
                <a:ea typeface="黑体" panose="02010609060101010101" pitchFamily="49" charset="-122"/>
                <a:cs typeface="+mn-ea"/>
                <a:sym typeface="+mn-lt"/>
              </a:rPr>
              <a:t>极性</a:t>
            </a:r>
            <a:endParaRPr lang="zh-CN" altLang="zh-CN" sz="2800" b="1" kern="100">
              <a:solidFill>
                <a:srgbClr val="FF0000"/>
              </a:solidFill>
              <a:latin typeface="黑体" panose="02010609060101010101" pitchFamily="49" charset="-122"/>
              <a:ea typeface="黑体" panose="02010609060101010101" pitchFamily="49" charset="-122"/>
              <a:cs typeface="+mn-ea"/>
              <a:sym typeface="+mn-lt"/>
            </a:endParaRPr>
          </a:p>
        </p:txBody>
      </p:sp>
      <p:sp>
        <p:nvSpPr>
          <p:cNvPr id="2" name="文本框 1"/>
          <p:cNvSpPr txBox="1"/>
          <p:nvPr>
            <p:custDataLst>
              <p:tags r:id="rId4"/>
            </p:custDataLst>
          </p:nvPr>
        </p:nvSpPr>
        <p:spPr>
          <a:xfrm>
            <a:off x="0" y="2799080"/>
            <a:ext cx="12039600" cy="576055"/>
          </a:xfrm>
          <a:prstGeom prst="rect">
            <a:avLst/>
          </a:prstGeom>
          <a:noFill/>
        </p:spPr>
        <p:txBody>
          <a:bodyPr wrap="square" rtlCol="0" anchor="t">
            <a:spAutoFit/>
          </a:bodyPr>
          <a:lstStyle/>
          <a:p>
            <a:pPr indent="457200" fontAlgn="auto">
              <a:lnSpc>
                <a:spcPct val="125000"/>
              </a:lnSpc>
            </a:pPr>
            <a:r>
              <a:rPr lang="en-US" altLang="zh-CN" sz="2800" b="1">
                <a:solidFill>
                  <a:srgbClr val="C00000"/>
                </a:solidFill>
                <a:latin typeface="Times New Roman" panose="02020603050405020304" pitchFamily="18" charset="0"/>
                <a:ea typeface="黑体" panose="02010609060101010101" pitchFamily="49" charset="-122"/>
                <a:cs typeface="Times New Roman" panose="02020603050405020304" pitchFamily="18" charset="0"/>
                <a:sym typeface="+mn-ea"/>
              </a:rPr>
              <a:t> </a:t>
            </a:r>
            <a:r>
              <a:rPr lang="zh-CN" altLang="en-US" sz="2800" b="1">
                <a:solidFill>
                  <a:srgbClr val="C00000"/>
                </a:solidFill>
                <a:latin typeface="Times New Roman" panose="02020603050405020304" pitchFamily="18" charset="0"/>
                <a:ea typeface="黑体" panose="02010609060101010101" pitchFamily="49" charset="-122"/>
                <a:cs typeface="Times New Roman" panose="02020603050405020304" pitchFamily="18" charset="0"/>
                <a:sym typeface="+mn-ea"/>
              </a:rPr>
              <a:t>推电子基团：</a:t>
            </a:r>
            <a:r>
              <a:rPr lang="en-US" altLang="zh-CN" sz="2800" b="1">
                <a:solidFill>
                  <a:srgbClr val="C00000"/>
                </a:solidFill>
                <a:latin typeface="Times New Roman" panose="02020603050405020304" pitchFamily="18" charset="0"/>
                <a:ea typeface="黑体" panose="02010609060101010101" pitchFamily="49" charset="-122"/>
                <a:cs typeface="Times New Roman" panose="02020603050405020304" pitchFamily="18" charset="0"/>
                <a:sym typeface="+mn-ea"/>
              </a:rPr>
              <a:t>—R</a:t>
            </a:r>
            <a:r>
              <a:rPr lang="zh-CN" altLang="en-US" sz="2800" b="1">
                <a:solidFill>
                  <a:srgbClr val="C00000"/>
                </a:solidFill>
                <a:latin typeface="Times New Roman" panose="02020603050405020304" pitchFamily="18" charset="0"/>
                <a:ea typeface="黑体" panose="02010609060101010101" pitchFamily="49" charset="-122"/>
                <a:cs typeface="Times New Roman" panose="02020603050405020304" pitchFamily="18" charset="0"/>
                <a:sym typeface="+mn-ea"/>
              </a:rPr>
              <a:t>（烷基）、</a:t>
            </a:r>
            <a:r>
              <a:rPr lang="en-US" altLang="zh-CN" sz="2800" b="1">
                <a:solidFill>
                  <a:srgbClr val="C00000"/>
                </a:solidFill>
                <a:latin typeface="Times New Roman" panose="02020603050405020304" pitchFamily="18" charset="0"/>
                <a:ea typeface="黑体" panose="02010609060101010101" pitchFamily="49" charset="-122"/>
                <a:cs typeface="Times New Roman" panose="02020603050405020304" pitchFamily="18" charset="0"/>
                <a:sym typeface="+mn-ea"/>
              </a:rPr>
              <a:t>—OR</a:t>
            </a:r>
            <a:r>
              <a:rPr lang="zh-CN" altLang="en-US" sz="2800" b="1">
                <a:solidFill>
                  <a:srgbClr val="C00000"/>
                </a:solidFill>
                <a:latin typeface="Times New Roman" panose="02020603050405020304" pitchFamily="18" charset="0"/>
                <a:ea typeface="黑体" panose="02010609060101010101" pitchFamily="49" charset="-122"/>
                <a:cs typeface="Times New Roman" panose="02020603050405020304" pitchFamily="18" charset="0"/>
                <a:sym typeface="+mn-ea"/>
              </a:rPr>
              <a:t>（烷氧基）、</a:t>
            </a:r>
            <a:r>
              <a:rPr lang="en-US" altLang="zh-CN" sz="2800" b="1">
                <a:solidFill>
                  <a:srgbClr val="C00000"/>
                </a:solidFill>
                <a:latin typeface="Times New Roman" panose="02020603050405020304" pitchFamily="18" charset="0"/>
                <a:ea typeface="黑体" panose="02010609060101010101" pitchFamily="49" charset="-122"/>
                <a:cs typeface="Times New Roman" panose="02020603050405020304" pitchFamily="18" charset="0"/>
                <a:sym typeface="+mn-ea"/>
              </a:rPr>
              <a:t>—OH</a:t>
            </a:r>
            <a:r>
              <a:rPr lang="zh-CN" altLang="en-US" sz="2800" b="1">
                <a:solidFill>
                  <a:srgbClr val="C00000"/>
                </a:solidFill>
                <a:latin typeface="Times New Roman" panose="02020603050405020304" pitchFamily="18" charset="0"/>
                <a:ea typeface="黑体" panose="02010609060101010101" pitchFamily="49" charset="-122"/>
                <a:cs typeface="Times New Roman" panose="02020603050405020304" pitchFamily="18" charset="0"/>
                <a:sym typeface="+mn-ea"/>
              </a:rPr>
              <a:t>、</a:t>
            </a:r>
            <a:r>
              <a:rPr lang="en-US" altLang="zh-CN" sz="2800" b="1">
                <a:solidFill>
                  <a:srgbClr val="C00000"/>
                </a:solidFill>
                <a:latin typeface="Times New Roman" panose="02020603050405020304" pitchFamily="18" charset="0"/>
                <a:ea typeface="黑体" panose="02010609060101010101" pitchFamily="49" charset="-122"/>
                <a:cs typeface="Times New Roman" panose="02020603050405020304" pitchFamily="18" charset="0"/>
                <a:sym typeface="+mn-ea"/>
              </a:rPr>
              <a:t>—NH</a:t>
            </a:r>
            <a:r>
              <a:rPr lang="en-US" altLang="zh-CN" sz="2800" b="1" baseline="-25000">
                <a:solidFill>
                  <a:srgbClr val="C00000"/>
                </a:solidFill>
                <a:latin typeface="Times New Roman" panose="02020603050405020304" pitchFamily="18" charset="0"/>
                <a:ea typeface="黑体" panose="02010609060101010101" pitchFamily="49" charset="-122"/>
                <a:cs typeface="Times New Roman" panose="02020603050405020304" pitchFamily="18" charset="0"/>
                <a:sym typeface="+mn-ea"/>
              </a:rPr>
              <a:t>2</a:t>
            </a:r>
            <a:endParaRPr lang="en-US" altLang="zh-CN" sz="2800" b="1" baseline="-25000">
              <a:solidFill>
                <a:srgbClr val="C00000"/>
              </a:solidFill>
              <a:latin typeface="Times New Roman" panose="02020603050405020304" pitchFamily="18" charset="0"/>
              <a:ea typeface="黑体" panose="02010609060101010101" pitchFamily="49" charset="-122"/>
              <a:cs typeface="Times New Roman" panose="02020603050405020304" pitchFamily="18" charset="0"/>
              <a:sym typeface="+mn-ea"/>
            </a:endParaRPr>
          </a:p>
        </p:txBody>
      </p:sp>
      <p:sp>
        <p:nvSpPr>
          <p:cNvPr id="5" name="文本框 4"/>
          <p:cNvSpPr txBox="1"/>
          <p:nvPr>
            <p:custDataLst>
              <p:tags r:id="rId5"/>
            </p:custDataLst>
          </p:nvPr>
        </p:nvSpPr>
        <p:spPr>
          <a:xfrm>
            <a:off x="0" y="3728085"/>
            <a:ext cx="12039600" cy="1303177"/>
          </a:xfrm>
          <a:prstGeom prst="rect">
            <a:avLst/>
          </a:prstGeom>
          <a:noFill/>
        </p:spPr>
        <p:txBody>
          <a:bodyPr wrap="square" rtlCol="0" anchor="t">
            <a:spAutoFit/>
          </a:bodyPr>
          <a:lstStyle/>
          <a:p>
            <a:pPr indent="457200" fontAlgn="auto">
              <a:lnSpc>
                <a:spcPct val="150000"/>
              </a:lnSpc>
            </a:pPr>
            <a:r>
              <a:rPr lang="en-US" altLang="zh-CN" sz="2800" b="1">
                <a:solidFill>
                  <a:srgbClr val="C00000"/>
                </a:solidFill>
                <a:latin typeface="Times New Roman" panose="02020603050405020304" pitchFamily="18" charset="0"/>
                <a:ea typeface="黑体" panose="02010609060101010101" pitchFamily="49" charset="-122"/>
                <a:cs typeface="Times New Roman" panose="02020603050405020304" pitchFamily="18" charset="0"/>
                <a:sym typeface="+mn-ea"/>
              </a:rPr>
              <a:t> </a:t>
            </a:r>
            <a:r>
              <a:rPr lang="zh-CN" altLang="en-US" sz="2800" b="1">
                <a:solidFill>
                  <a:srgbClr val="C00000"/>
                </a:solidFill>
                <a:latin typeface="Times New Roman" panose="02020603050405020304" pitchFamily="18" charset="0"/>
                <a:ea typeface="黑体" panose="02010609060101010101" pitchFamily="49" charset="-122"/>
                <a:cs typeface="Times New Roman" panose="02020603050405020304" pitchFamily="18" charset="0"/>
                <a:sym typeface="+mn-ea"/>
              </a:rPr>
              <a:t>吸电子基团：</a:t>
            </a:r>
            <a:r>
              <a:rPr lang="en-US" altLang="zh-CN" sz="2800" b="1">
                <a:solidFill>
                  <a:srgbClr val="C00000"/>
                </a:solidFill>
                <a:latin typeface="Times New Roman" panose="02020603050405020304" pitchFamily="18" charset="0"/>
                <a:ea typeface="黑体" panose="02010609060101010101" pitchFamily="49" charset="-122"/>
                <a:cs typeface="Times New Roman" panose="02020603050405020304" pitchFamily="18" charset="0"/>
                <a:sym typeface="+mn-ea"/>
              </a:rPr>
              <a:t>—X</a:t>
            </a:r>
            <a:r>
              <a:rPr lang="zh-CN" altLang="en-US" sz="2800" b="1">
                <a:solidFill>
                  <a:srgbClr val="C00000"/>
                </a:solidFill>
                <a:latin typeface="Times New Roman" panose="02020603050405020304" pitchFamily="18" charset="0"/>
                <a:ea typeface="黑体" panose="02010609060101010101" pitchFamily="49" charset="-122"/>
                <a:cs typeface="Times New Roman" panose="02020603050405020304" pitchFamily="18" charset="0"/>
                <a:sym typeface="+mn-ea"/>
              </a:rPr>
              <a:t>（卤代基）、</a:t>
            </a:r>
            <a:r>
              <a:rPr lang="en-US" altLang="zh-CN" sz="2800" b="1">
                <a:solidFill>
                  <a:srgbClr val="C00000"/>
                </a:solidFill>
                <a:latin typeface="Times New Roman" panose="02020603050405020304" pitchFamily="18" charset="0"/>
                <a:ea typeface="黑体" panose="02010609060101010101" pitchFamily="49" charset="-122"/>
                <a:cs typeface="Times New Roman" panose="02020603050405020304" pitchFamily="18" charset="0"/>
                <a:sym typeface="+mn-ea"/>
              </a:rPr>
              <a:t>—NO</a:t>
            </a:r>
            <a:r>
              <a:rPr lang="en-US" altLang="zh-CN" sz="2800" b="1" baseline="-25000">
                <a:solidFill>
                  <a:srgbClr val="C00000"/>
                </a:solidFill>
                <a:latin typeface="Times New Roman" panose="02020603050405020304" pitchFamily="18" charset="0"/>
                <a:ea typeface="黑体" panose="02010609060101010101" pitchFamily="49" charset="-122"/>
                <a:cs typeface="Times New Roman" panose="02020603050405020304" pitchFamily="18" charset="0"/>
                <a:sym typeface="+mn-ea"/>
              </a:rPr>
              <a:t>2</a:t>
            </a:r>
            <a:r>
              <a:rPr lang="zh-CN" altLang="en-US" sz="2800" b="1">
                <a:solidFill>
                  <a:srgbClr val="C00000"/>
                </a:solidFill>
                <a:latin typeface="Times New Roman" panose="02020603050405020304" pitchFamily="18" charset="0"/>
                <a:ea typeface="黑体" panose="02010609060101010101" pitchFamily="49" charset="-122"/>
                <a:cs typeface="Times New Roman" panose="02020603050405020304" pitchFamily="18" charset="0"/>
                <a:sym typeface="+mn-ea"/>
              </a:rPr>
              <a:t>（硝基）、</a:t>
            </a:r>
            <a:r>
              <a:rPr lang="en-US" altLang="zh-CN" sz="2800" b="1">
                <a:solidFill>
                  <a:srgbClr val="C00000"/>
                </a:solidFill>
                <a:latin typeface="Times New Roman" panose="02020603050405020304" pitchFamily="18" charset="0"/>
                <a:ea typeface="黑体" panose="02010609060101010101" pitchFamily="49" charset="-122"/>
                <a:cs typeface="Times New Roman" panose="02020603050405020304" pitchFamily="18" charset="0"/>
                <a:sym typeface="+mn-ea"/>
              </a:rPr>
              <a:t>—CN</a:t>
            </a:r>
            <a:r>
              <a:rPr lang="zh-CN" altLang="en-US" sz="2800" b="1">
                <a:solidFill>
                  <a:srgbClr val="C00000"/>
                </a:solidFill>
                <a:latin typeface="Times New Roman" panose="02020603050405020304" pitchFamily="18" charset="0"/>
                <a:ea typeface="黑体" panose="02010609060101010101" pitchFamily="49" charset="-122"/>
                <a:cs typeface="Times New Roman" panose="02020603050405020304" pitchFamily="18" charset="0"/>
                <a:sym typeface="+mn-ea"/>
              </a:rPr>
              <a:t>、</a:t>
            </a:r>
            <a:endParaRPr lang="zh-CN" altLang="en-US" sz="2800" b="1">
              <a:solidFill>
                <a:srgbClr val="C00000"/>
              </a:solidFill>
              <a:latin typeface="Times New Roman" panose="02020603050405020304" pitchFamily="18" charset="0"/>
              <a:ea typeface="黑体" panose="02010609060101010101" pitchFamily="49" charset="-122"/>
              <a:cs typeface="Times New Roman" panose="02020603050405020304" pitchFamily="18" charset="0"/>
              <a:sym typeface="+mn-ea"/>
            </a:endParaRPr>
          </a:p>
          <a:p>
            <a:pPr indent="457200" fontAlgn="auto">
              <a:lnSpc>
                <a:spcPct val="150000"/>
              </a:lnSpc>
            </a:pPr>
            <a:r>
              <a:rPr lang="zh-CN" altLang="en-US" sz="2800" b="1">
                <a:solidFill>
                  <a:srgbClr val="C00000"/>
                </a:solidFill>
                <a:latin typeface="Times New Roman" panose="02020603050405020304" pitchFamily="18" charset="0"/>
                <a:ea typeface="黑体" panose="02010609060101010101" pitchFamily="49" charset="-122"/>
                <a:cs typeface="Times New Roman" panose="02020603050405020304" pitchFamily="18" charset="0"/>
                <a:sym typeface="+mn-ea"/>
              </a:rPr>
              <a:t> </a:t>
            </a:r>
            <a:r>
              <a:rPr lang="en-US" altLang="zh-CN" sz="2800" b="1">
                <a:solidFill>
                  <a:srgbClr val="C00000"/>
                </a:solidFill>
                <a:latin typeface="Times New Roman" panose="02020603050405020304" pitchFamily="18" charset="0"/>
                <a:ea typeface="黑体" panose="02010609060101010101" pitchFamily="49" charset="-122"/>
                <a:cs typeface="Times New Roman" panose="02020603050405020304" pitchFamily="18" charset="0"/>
                <a:sym typeface="+mn-ea"/>
              </a:rPr>
              <a:t>                        —CHO</a:t>
            </a:r>
            <a:r>
              <a:rPr lang="zh-CN" altLang="en-US" sz="2800" b="1">
                <a:solidFill>
                  <a:srgbClr val="C00000"/>
                </a:solidFill>
                <a:latin typeface="Times New Roman" panose="02020603050405020304" pitchFamily="18" charset="0"/>
                <a:ea typeface="黑体" panose="02010609060101010101" pitchFamily="49" charset="-122"/>
                <a:cs typeface="Times New Roman" panose="02020603050405020304" pitchFamily="18" charset="0"/>
                <a:sym typeface="+mn-ea"/>
              </a:rPr>
              <a:t>、</a:t>
            </a:r>
            <a:r>
              <a:rPr lang="en-US" altLang="zh-CN" sz="2800" b="1">
                <a:solidFill>
                  <a:srgbClr val="C00000"/>
                </a:solidFill>
                <a:latin typeface="Times New Roman" panose="02020603050405020304" pitchFamily="18" charset="0"/>
                <a:ea typeface="黑体" panose="02010609060101010101" pitchFamily="49" charset="-122"/>
                <a:cs typeface="Times New Roman" panose="02020603050405020304" pitchFamily="18" charset="0"/>
                <a:sym typeface="+mn-ea"/>
              </a:rPr>
              <a:t>—COOH</a:t>
            </a:r>
            <a:endParaRPr lang="en-US" altLang="zh-CN" sz="2800" b="1" baseline="-25000">
              <a:solidFill>
                <a:srgbClr val="C00000"/>
              </a:solidFill>
              <a:latin typeface="Times New Roman" panose="02020603050405020304" pitchFamily="18" charset="0"/>
              <a:ea typeface="黑体" panose="02010609060101010101" pitchFamily="49" charset="-122"/>
              <a:cs typeface="Times New Roman" panose="02020603050405020304" pitchFamily="18" charset="0"/>
              <a:sym typeface="+mn-ea"/>
            </a:endParaRPr>
          </a:p>
        </p:txBody>
      </p:sp>
      <p:sp>
        <p:nvSpPr>
          <p:cNvPr id="173" name="文本框 172"/>
          <p:cNvSpPr txBox="1"/>
          <p:nvPr>
            <p:custDataLst>
              <p:tags r:id="rId6"/>
            </p:custDataLst>
          </p:nvPr>
        </p:nvSpPr>
        <p:spPr>
          <a:xfrm>
            <a:off x="1163955" y="150495"/>
            <a:ext cx="6944360" cy="583565"/>
          </a:xfrm>
          <a:prstGeom prst="rect">
            <a:avLst/>
          </a:prstGeom>
          <a:noFill/>
        </p:spPr>
        <p:txBody>
          <a:bodyPr wrap="square" rtlCol="0">
            <a:spAutoFit/>
          </a:bodyPr>
          <a:lstStyle/>
          <a:p>
            <a:r>
              <a:rPr lang="zh-CN" altLang="en-US" sz="3200" b="1">
                <a:solidFill>
                  <a:schemeClr val="bg1"/>
                </a:solidFill>
                <a:latin typeface="Times New Roman" panose="02020603050405020304" pitchFamily="18" charset="0"/>
                <a:ea typeface="微软雅黑" panose="020B0503020204020204" charset="-122"/>
              </a:rPr>
              <a:t>三、共价键的极性与有机反应</a:t>
            </a:r>
            <a:endParaRPr lang="zh-CN" altLang="en-US" sz="3200" b="1">
              <a:solidFill>
                <a:schemeClr val="bg1"/>
              </a:solidFill>
              <a:latin typeface="Times New Roman" panose="02020603050405020304" pitchFamily="18" charset="0"/>
              <a:ea typeface="微软雅黑" panose="020B0503020204020204" charset="-122"/>
            </a:endParaRPr>
          </a:p>
        </p:txBody>
      </p:sp>
      <p:grpSp>
        <p:nvGrpSpPr>
          <p:cNvPr id="9" name="组合 8"/>
          <p:cNvGrpSpPr/>
          <p:nvPr>
            <p:custDataLst>
              <p:tags r:id="rId7"/>
            </p:custDataLst>
          </p:nvPr>
        </p:nvGrpSpPr>
        <p:grpSpPr>
          <a:xfrm>
            <a:off x="178515" y="119575"/>
            <a:ext cx="9464169" cy="814736"/>
            <a:chOff x="466" y="509"/>
            <a:chExt cx="12258" cy="975"/>
          </a:xfrm>
        </p:grpSpPr>
        <p:sp>
          <p:nvSpPr>
            <p:cNvPr id="10" name="等腰三角形 9"/>
            <p:cNvSpPr/>
            <p:nvPr>
              <p:custDataLst>
                <p:tags r:id="rId8"/>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cs typeface="汉仪旗黑-55简" panose="00020600040101010101" charset="-128"/>
              </a:endParaRPr>
            </a:p>
          </p:txBody>
        </p:sp>
        <p:sp>
          <p:nvSpPr>
            <p:cNvPr id="11" name="文本框 10"/>
            <p:cNvSpPr txBox="1"/>
            <p:nvPr>
              <p:custDataLst>
                <p:tags r:id="rId9"/>
              </p:custDataLst>
            </p:nvPr>
          </p:nvSpPr>
          <p:spPr>
            <a:xfrm>
              <a:off x="1200" y="509"/>
              <a:ext cx="11524" cy="768"/>
            </a:xfrm>
            <a:prstGeom prst="rect">
              <a:avLst/>
            </a:prstGeom>
            <a:noFill/>
          </p:spPr>
          <p:txBody>
            <a:bodyPr wrap="square" rtlCol="0">
              <a:spAutoFit/>
            </a:bodyPr>
            <a:lstStyle/>
            <a:p>
              <a:pPr lvl="0" algn="l">
                <a:lnSpc>
                  <a:spcPct val="130000"/>
                </a:lnSpc>
                <a:buClrTx/>
                <a:buSzTx/>
                <a:buFontTx/>
              </a:pPr>
              <a:r>
                <a:rPr lang="zh-CN" altLang="en-US" sz="3200" b="1">
                  <a:solidFill>
                    <a:srgbClr val="27406A"/>
                  </a:solidFill>
                  <a:latin typeface="黑体" panose="02010609060101010101" pitchFamily="49" charset="-122"/>
                  <a:ea typeface="黑体" panose="02010609060101010101" pitchFamily="49" charset="-122"/>
                  <a:cs typeface="+mn-ea"/>
                  <a:sym typeface="+mn-ea"/>
                </a:rPr>
                <a:t>任务二  共价键的极性对有机物性质的影响</a:t>
              </a:r>
              <a:endParaRPr lang="zh-CN" altLang="en-US" sz="3200" b="1">
                <a:solidFill>
                  <a:srgbClr val="27406A"/>
                </a:solidFill>
                <a:latin typeface="黑体" panose="02010609060101010101" pitchFamily="49" charset="-122"/>
                <a:ea typeface="黑体" panose="02010609060101010101" pitchFamily="49" charset="-122"/>
                <a:cs typeface="+mn-ea"/>
                <a:sym typeface="+mn-ea"/>
              </a:endParaRPr>
            </a:p>
          </p:txBody>
        </p:sp>
        <p:sp>
          <p:nvSpPr>
            <p:cNvPr id="12" name="等腰三角形 11"/>
            <p:cNvSpPr/>
            <p:nvPr>
              <p:custDataLst>
                <p:tags r:id="rId10"/>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cs typeface="汉仪旗黑-55简" panose="00020600040101010101" charset="-128"/>
              </a:endParaRPr>
            </a:p>
          </p:txBody>
        </p:sp>
      </p:gr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8"/>
                                        </p:tgtEl>
                                        <p:attrNameLst>
                                          <p:attrName>style.visibility</p:attrName>
                                        </p:attrNameLst>
                                      </p:cBhvr>
                                      <p:to>
                                        <p:strVal val="visible"/>
                                      </p:to>
                                    </p:set>
                                    <p:animEffect transition="in" filter="blinds(horizontal)">
                                      <p:cBhvr>
                                        <p:cTn id="7" dur="500"/>
                                        <p:tgtEl>
                                          <p:spTgt spid="8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9"/>
                                        </p:tgtEl>
                                        <p:attrNameLst>
                                          <p:attrName>style.visibility</p:attrName>
                                        </p:attrNameLst>
                                      </p:cBhvr>
                                      <p:to>
                                        <p:strVal val="visible"/>
                                      </p:to>
                                    </p:set>
                                    <p:animEffect transition="in" filter="blinds(horizontal)">
                                      <p:cBhvr>
                                        <p:cTn id="12" dur="500"/>
                                        <p:tgtEl>
                                          <p:spTgt spid="89"/>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500" fill="hold"/>
                                        <p:tgtEl>
                                          <p:spTgt spid="2"/>
                                        </p:tgtEl>
                                        <p:attrNameLst>
                                          <p:attrName>ppt_x</p:attrName>
                                        </p:attrNameLst>
                                      </p:cBhvr>
                                      <p:tavLst>
                                        <p:tav tm="0">
                                          <p:val>
                                            <p:strVal val="#ppt_x"/>
                                          </p:val>
                                        </p:tav>
                                        <p:tav tm="100000">
                                          <p:val>
                                            <p:strVal val="#ppt_x"/>
                                          </p:val>
                                        </p:tav>
                                      </p:tavLst>
                                    </p:anim>
                                    <p:anim calcmode="lin" valueType="num">
                                      <p:cBhvr additive="base">
                                        <p:cTn id="1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additive="base">
                                        <p:cTn id="23" dur="500" fill="hold"/>
                                        <p:tgtEl>
                                          <p:spTgt spid="5"/>
                                        </p:tgtEl>
                                        <p:attrNameLst>
                                          <p:attrName>ppt_x</p:attrName>
                                        </p:attrNameLst>
                                      </p:cBhvr>
                                      <p:tavLst>
                                        <p:tav tm="0">
                                          <p:val>
                                            <p:strVal val="#ppt_x"/>
                                          </p:val>
                                        </p:tav>
                                        <p:tav tm="100000">
                                          <p:val>
                                            <p:strVal val="#ppt_x"/>
                                          </p:val>
                                        </p:tav>
                                      </p:tavLst>
                                    </p:anim>
                                    <p:anim calcmode="lin" valueType="num">
                                      <p:cBhvr additive="base">
                                        <p:cTn id="2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 grpId="0"/>
      <p:bldP spid="89" grpId="0"/>
      <p:bldP spid="2" grpId="0"/>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1"/>
          <p:cNvGraphicFramePr>
            <a:graphicFrameLocks noGrp="1"/>
          </p:cNvGraphicFramePr>
          <p:nvPr>
            <p:custDataLst>
              <p:tags r:id="rId1"/>
            </p:custDataLst>
          </p:nvPr>
        </p:nvGraphicFramePr>
        <p:xfrm>
          <a:off x="383540" y="1724660"/>
          <a:ext cx="11071225" cy="4924425"/>
        </p:xfrm>
        <a:graphic>
          <a:graphicData uri="http://schemas.openxmlformats.org/drawingml/2006/table">
            <a:tbl>
              <a:tblPr firstRow="1" bandRow="1">
                <a:tableStyleId>{5940675A-B579-460E-94D1-54222C63F5DA}</a:tableStyleId>
              </a:tblPr>
              <a:tblGrid>
                <a:gridCol w="1564005"/>
                <a:gridCol w="2296160"/>
                <a:gridCol w="4048125"/>
                <a:gridCol w="3162935"/>
              </a:tblGrid>
              <a:tr h="721360">
                <a:tc>
                  <a:txBody>
                    <a:bodyPr wrap="square"/>
                    <a:lstStyle/>
                    <a:p>
                      <a:pPr algn="ctr"/>
                      <a:r>
                        <a:rPr lang="zh-CN" altLang="en-US" sz="2400" b="1">
                          <a:latin typeface="Times New Roman" panose="02020603050405020304" pitchFamily="18" charset="0"/>
                          <a:ea typeface="黑体" panose="02010609060101010101" pitchFamily="49" charset="-122"/>
                          <a:cs typeface="Times New Roman" panose="02020603050405020304" pitchFamily="18" charset="0"/>
                        </a:rPr>
                        <a:t>物质  </a:t>
                      </a:r>
                      <a:endParaRPr lang="zh-CN" altLang="en-US" sz="2400" b="1">
                        <a:latin typeface="Times New Roman" panose="02020603050405020304" pitchFamily="18" charset="0"/>
                        <a:ea typeface="黑体" panose="02010609060101010101" pitchFamily="49" charset="-122"/>
                        <a:cs typeface="Times New Roman" panose="02020603050405020304" pitchFamily="18" charset="0"/>
                      </a:endParaRPr>
                    </a:p>
                  </a:txBody>
                  <a:tcPr vert="horz" anchor="ctr"/>
                </a:tc>
                <a:tc>
                  <a:txBody>
                    <a:bodyPr wrap="square"/>
                    <a:lstStyle/>
                    <a:p>
                      <a:pPr algn="ctr"/>
                      <a:r>
                        <a:rPr lang="zh-CN" altLang="en-US" sz="2400" b="1">
                          <a:latin typeface="Times New Roman" panose="02020603050405020304" pitchFamily="18" charset="0"/>
                          <a:ea typeface="黑体" panose="02010609060101010101" pitchFamily="49" charset="-122"/>
                          <a:cs typeface="Times New Roman" panose="02020603050405020304" pitchFamily="18" charset="0"/>
                        </a:rPr>
                        <a:t>结构式</a:t>
                      </a:r>
                      <a:endParaRPr lang="zh-CN" altLang="en-US" sz="2400" b="1">
                        <a:latin typeface="Times New Roman" panose="02020603050405020304" pitchFamily="18" charset="0"/>
                        <a:ea typeface="黑体" panose="02010609060101010101" pitchFamily="49" charset="-122"/>
                        <a:cs typeface="Times New Roman" panose="02020603050405020304" pitchFamily="18" charset="0"/>
                      </a:endParaRPr>
                    </a:p>
                  </a:txBody>
                  <a:tcPr vert="horz" anchor="ctr"/>
                </a:tc>
                <a:tc>
                  <a:txBody>
                    <a:bodyPr wrap="square"/>
                    <a:lstStyle/>
                    <a:p>
                      <a:pPr algn="ctr"/>
                      <a:r>
                        <a:rPr lang="zh-CN" altLang="en-US" sz="2400" b="1">
                          <a:latin typeface="Times New Roman" panose="02020603050405020304" pitchFamily="18" charset="0"/>
                          <a:ea typeface="黑体" panose="02010609060101010101" pitchFamily="49" charset="-122"/>
                          <a:cs typeface="Times New Roman" panose="02020603050405020304" pitchFamily="18" charset="0"/>
                        </a:rPr>
                        <a:t>与钠反应现象</a:t>
                      </a:r>
                      <a:endParaRPr lang="zh-CN" altLang="en-US" sz="2400" b="1">
                        <a:latin typeface="Times New Roman" panose="02020603050405020304" pitchFamily="18" charset="0"/>
                        <a:ea typeface="黑体" panose="02010609060101010101" pitchFamily="49" charset="-122"/>
                        <a:cs typeface="Times New Roman" panose="02020603050405020304" pitchFamily="18" charset="0"/>
                      </a:endParaRPr>
                    </a:p>
                  </a:txBody>
                  <a:tcPr vert="horz" anchor="ctr"/>
                </a:tc>
                <a:tc>
                  <a:txBody>
                    <a:bodyPr wrap="square"/>
                    <a:lstStyle/>
                    <a:p>
                      <a:pPr algn="ctr"/>
                      <a:r>
                        <a:rPr lang="zh-CN" altLang="en-US" sz="2400" b="1">
                          <a:latin typeface="Times New Roman" panose="02020603050405020304" pitchFamily="18" charset="0"/>
                          <a:ea typeface="黑体" panose="02010609060101010101" pitchFamily="49" charset="-122"/>
                          <a:cs typeface="Times New Roman" panose="02020603050405020304" pitchFamily="18" charset="0"/>
                        </a:rPr>
                        <a:t>现象分析</a:t>
                      </a:r>
                      <a:endParaRPr lang="zh-CN" altLang="en-US" sz="2400" b="1">
                        <a:latin typeface="Times New Roman" panose="02020603050405020304" pitchFamily="18" charset="0"/>
                        <a:ea typeface="黑体" panose="02010609060101010101" pitchFamily="49" charset="-122"/>
                        <a:cs typeface="Times New Roman" panose="02020603050405020304" pitchFamily="18" charset="0"/>
                      </a:endParaRPr>
                    </a:p>
                  </a:txBody>
                  <a:tcPr vert="horz" anchor="ctr"/>
                </a:tc>
              </a:tr>
              <a:tr h="1135380">
                <a:tc>
                  <a:txBody>
                    <a:bodyPr wrap="square"/>
                    <a:lstStyle/>
                    <a:p>
                      <a:pPr algn="ctr"/>
                      <a:r>
                        <a:rPr lang="zh-CN" altLang="en-US" sz="2000" b="1">
                          <a:latin typeface="Times New Roman" panose="02020603050405020304" pitchFamily="18" charset="0"/>
                          <a:ea typeface="黑体" panose="02010609060101010101" pitchFamily="49" charset="-122"/>
                          <a:cs typeface="Times New Roman" panose="02020603050405020304" pitchFamily="18" charset="0"/>
                        </a:rPr>
                        <a:t>水</a:t>
                      </a:r>
                      <a:endParaRPr lang="zh-CN" altLang="en-US" sz="2000" b="1">
                        <a:latin typeface="Times New Roman" panose="02020603050405020304" pitchFamily="18" charset="0"/>
                        <a:ea typeface="黑体" panose="02010609060101010101" pitchFamily="49" charset="-122"/>
                        <a:cs typeface="Times New Roman" panose="02020603050405020304" pitchFamily="18" charset="0"/>
                      </a:endParaRPr>
                    </a:p>
                  </a:txBody>
                  <a:tcPr vert="horz" anchor="ctr"/>
                </a:tc>
                <a:tc>
                  <a:txBody>
                    <a:bodyPr wrap="square"/>
                    <a:lstStyle/>
                    <a:p>
                      <a:pPr algn="ctr"/>
                      <a:endParaRPr lang="zh-CN" altLang="en-US" sz="2000">
                        <a:latin typeface="微软雅黑" panose="020B0503020204020204" charset="-122"/>
                        <a:ea typeface="微软雅黑" panose="020B0503020204020204" charset="-122"/>
                      </a:endParaRPr>
                    </a:p>
                  </a:txBody>
                  <a:tcPr vert="horz" anchor="ctr"/>
                </a:tc>
                <a:tc>
                  <a:txBody>
                    <a:bodyPr wrap="square"/>
                    <a:lstStyle/>
                    <a:p>
                      <a:pPr algn="ctr"/>
                      <a:endParaRPr lang="zh-CN" altLang="en-US" sz="2000">
                        <a:latin typeface="微软雅黑" panose="020B0503020204020204" charset="-122"/>
                        <a:ea typeface="微软雅黑" panose="020B0503020204020204" charset="-122"/>
                      </a:endParaRPr>
                    </a:p>
                  </a:txBody>
                  <a:tcPr vert="horz" anchor="ctr"/>
                </a:tc>
                <a:tc>
                  <a:txBody>
                    <a:bodyPr wrap="square"/>
                    <a:lstStyle/>
                    <a:p>
                      <a:pPr algn="ctr"/>
                      <a:endParaRPr lang="zh-CN" altLang="en-US" sz="2000">
                        <a:latin typeface="微软雅黑" panose="020B0503020204020204" charset="-122"/>
                        <a:ea typeface="微软雅黑" panose="020B0503020204020204" charset="-122"/>
                      </a:endParaRPr>
                    </a:p>
                  </a:txBody>
                  <a:tcPr vert="horz" anchor="ctr"/>
                </a:tc>
              </a:tr>
              <a:tr h="1534160">
                <a:tc>
                  <a:txBody>
                    <a:bodyPr wrap="square"/>
                    <a:lstStyle/>
                    <a:p>
                      <a:pPr algn="ctr"/>
                      <a:r>
                        <a:rPr lang="zh-CN" altLang="en-US" sz="2000" b="1">
                          <a:latin typeface="Times New Roman" panose="02020603050405020304" pitchFamily="18" charset="0"/>
                          <a:ea typeface="黑体" panose="02010609060101010101" pitchFamily="49" charset="-122"/>
                          <a:cs typeface="Times New Roman" panose="02020603050405020304" pitchFamily="18" charset="0"/>
                        </a:rPr>
                        <a:t>乙醇</a:t>
                      </a:r>
                      <a:endParaRPr lang="zh-CN" altLang="en-US" sz="2000" b="1">
                        <a:latin typeface="Times New Roman" panose="02020603050405020304" pitchFamily="18" charset="0"/>
                        <a:ea typeface="黑体" panose="02010609060101010101" pitchFamily="49" charset="-122"/>
                        <a:cs typeface="Times New Roman" panose="02020603050405020304" pitchFamily="18" charset="0"/>
                      </a:endParaRPr>
                    </a:p>
                  </a:txBody>
                  <a:tcPr vert="horz" anchor="ctr"/>
                </a:tc>
                <a:tc>
                  <a:txBody>
                    <a:bodyPr wrap="square"/>
                    <a:lstStyle/>
                    <a:p>
                      <a:pPr algn="ctr"/>
                      <a:endParaRPr lang="zh-CN" altLang="en-US" sz="2000">
                        <a:latin typeface="微软雅黑" panose="020B0503020204020204" charset="-122"/>
                        <a:ea typeface="微软雅黑" panose="020B0503020204020204" charset="-122"/>
                      </a:endParaRPr>
                    </a:p>
                  </a:txBody>
                  <a:tcPr vert="horz" anchor="ctr"/>
                </a:tc>
                <a:tc>
                  <a:txBody>
                    <a:bodyPr wrap="square"/>
                    <a:lstStyle/>
                    <a:p>
                      <a:pPr algn="ctr"/>
                      <a:endParaRPr lang="zh-CN" altLang="en-US" sz="2000">
                        <a:latin typeface="微软雅黑" panose="020B0503020204020204" charset="-122"/>
                        <a:ea typeface="微软雅黑" panose="020B0503020204020204" charset="-122"/>
                      </a:endParaRPr>
                    </a:p>
                  </a:txBody>
                  <a:tcPr vert="horz" anchor="ctr"/>
                </a:tc>
                <a:tc>
                  <a:txBody>
                    <a:bodyPr wrap="square"/>
                    <a:lstStyle/>
                    <a:p>
                      <a:pPr algn="ctr"/>
                      <a:endParaRPr lang="zh-CN" altLang="en-US" sz="2000">
                        <a:latin typeface="微软雅黑" panose="020B0503020204020204" charset="-122"/>
                        <a:ea typeface="微软雅黑" panose="020B0503020204020204" charset="-122"/>
                      </a:endParaRPr>
                    </a:p>
                  </a:txBody>
                  <a:tcPr vert="horz" anchor="ctr"/>
                </a:tc>
              </a:tr>
              <a:tr h="1533525">
                <a:tc>
                  <a:txBody>
                    <a:bodyPr wrap="square"/>
                    <a:lstStyle/>
                    <a:p>
                      <a:pPr algn="ctr"/>
                      <a:r>
                        <a:rPr lang="zh-CN" altLang="en-US" sz="2000" b="1">
                          <a:latin typeface="Times New Roman" panose="02020603050405020304" pitchFamily="18" charset="0"/>
                          <a:ea typeface="黑体" panose="02010609060101010101" pitchFamily="49" charset="-122"/>
                          <a:cs typeface="Times New Roman" panose="02020603050405020304" pitchFamily="18" charset="0"/>
                        </a:rPr>
                        <a:t>乙酸</a:t>
                      </a:r>
                      <a:endParaRPr lang="zh-CN" altLang="en-US" sz="2000" b="1">
                        <a:latin typeface="Times New Roman" panose="02020603050405020304" pitchFamily="18" charset="0"/>
                        <a:ea typeface="黑体" panose="02010609060101010101" pitchFamily="49" charset="-122"/>
                        <a:cs typeface="Times New Roman" panose="02020603050405020304" pitchFamily="18" charset="0"/>
                      </a:endParaRPr>
                    </a:p>
                  </a:txBody>
                  <a:tcPr vert="horz" anchor="ctr"/>
                </a:tc>
                <a:tc>
                  <a:txBody>
                    <a:bodyPr wrap="square"/>
                    <a:lstStyle/>
                    <a:p>
                      <a:pPr algn="ctr"/>
                      <a:endParaRPr lang="zh-CN" altLang="en-US" sz="2000">
                        <a:latin typeface="微软雅黑" panose="020B0503020204020204" charset="-122"/>
                        <a:ea typeface="微软雅黑" panose="020B0503020204020204" charset="-122"/>
                      </a:endParaRPr>
                    </a:p>
                  </a:txBody>
                  <a:tcPr vert="horz" anchor="ctr"/>
                </a:tc>
                <a:tc>
                  <a:txBody>
                    <a:bodyPr wrap="square"/>
                    <a:lstStyle/>
                    <a:p>
                      <a:pPr algn="ctr"/>
                      <a:endParaRPr lang="zh-CN" altLang="en-US" sz="2000">
                        <a:latin typeface="微软雅黑" panose="020B0503020204020204" charset="-122"/>
                        <a:ea typeface="微软雅黑" panose="020B0503020204020204" charset="-122"/>
                      </a:endParaRPr>
                    </a:p>
                  </a:txBody>
                  <a:tcPr vert="horz" anchor="ctr"/>
                </a:tc>
                <a:tc>
                  <a:txBody>
                    <a:bodyPr wrap="square"/>
                    <a:lstStyle/>
                    <a:p>
                      <a:pPr algn="ctr"/>
                      <a:endParaRPr lang="zh-CN" altLang="en-US" sz="2000">
                        <a:latin typeface="微软雅黑" panose="020B0503020204020204" charset="-122"/>
                        <a:ea typeface="微软雅黑" panose="020B0503020204020204" charset="-122"/>
                      </a:endParaRPr>
                    </a:p>
                  </a:txBody>
                  <a:tcPr vert="horz" anchor="ctr"/>
                </a:tc>
              </a:tr>
            </a:tbl>
          </a:graphicData>
        </a:graphic>
      </p:graphicFrame>
      <p:pic>
        <p:nvPicPr>
          <p:cNvPr id="24" name="图片 23"/>
          <p:cNvPicPr/>
          <p:nvPr>
            <p:custDataLst>
              <p:tags r:id="rId2"/>
            </p:custDataLst>
          </p:nvPr>
        </p:nvPicPr>
        <p:blipFill>
          <a:blip r:embed="rId3"/>
          <a:stretch>
            <a:fillRect/>
          </a:stretch>
        </p:blipFill>
        <p:spPr>
          <a:xfrm>
            <a:off x="2252345" y="2780030"/>
            <a:ext cx="1012190" cy="280670"/>
          </a:xfrm>
          <a:prstGeom prst="rect">
            <a:avLst/>
          </a:prstGeom>
        </p:spPr>
      </p:pic>
      <p:pic>
        <p:nvPicPr>
          <p:cNvPr id="25" name="图片 24"/>
          <p:cNvPicPr/>
          <p:nvPr>
            <p:custDataLst>
              <p:tags r:id="rId4"/>
            </p:custDataLst>
          </p:nvPr>
        </p:nvPicPr>
        <p:blipFill>
          <a:blip r:embed="rId5"/>
          <a:stretch>
            <a:fillRect/>
          </a:stretch>
        </p:blipFill>
        <p:spPr>
          <a:xfrm>
            <a:off x="2032635" y="3777615"/>
            <a:ext cx="1897380" cy="1166495"/>
          </a:xfrm>
          <a:prstGeom prst="rect">
            <a:avLst/>
          </a:prstGeom>
        </p:spPr>
      </p:pic>
      <p:pic>
        <p:nvPicPr>
          <p:cNvPr id="30" name="图片 29"/>
          <p:cNvPicPr/>
          <p:nvPr>
            <p:custDataLst>
              <p:tags r:id="rId6"/>
            </p:custDataLst>
          </p:nvPr>
        </p:nvPicPr>
        <p:blipFill>
          <a:blip r:embed="rId7"/>
          <a:stretch>
            <a:fillRect/>
          </a:stretch>
        </p:blipFill>
        <p:spPr>
          <a:xfrm>
            <a:off x="1878965" y="5306060"/>
            <a:ext cx="2152015" cy="1180465"/>
          </a:xfrm>
          <a:prstGeom prst="rect">
            <a:avLst/>
          </a:prstGeom>
        </p:spPr>
      </p:pic>
      <p:cxnSp>
        <p:nvCxnSpPr>
          <p:cNvPr id="32" name="直接连接符 31"/>
          <p:cNvCxnSpPr/>
          <p:nvPr>
            <p:custDataLst>
              <p:tags r:id="rId8"/>
            </p:custDataLst>
          </p:nvPr>
        </p:nvCxnSpPr>
        <p:spPr>
          <a:xfrm flipH="1">
            <a:off x="2954397" y="2740417"/>
            <a:ext cx="0" cy="360040"/>
          </a:xfrm>
          <a:prstGeom prst="line">
            <a:avLst/>
          </a:prstGeom>
          <a:ln w="28575">
            <a:prstDash val="sysDash"/>
          </a:ln>
        </p:spPr>
        <p:style>
          <a:lnRef idx="1">
            <a:schemeClr val="accent1"/>
          </a:lnRef>
          <a:fillRef idx="0">
            <a:schemeClr val="accent1"/>
          </a:fillRef>
          <a:effectRef idx="0">
            <a:schemeClr val="accent1"/>
          </a:effectRef>
          <a:fontRef idx="minor">
            <a:schemeClr val="tx1"/>
          </a:fontRef>
        </p:style>
      </p:cxnSp>
      <p:cxnSp>
        <p:nvCxnSpPr>
          <p:cNvPr id="33" name="直接连接符 32"/>
          <p:cNvCxnSpPr/>
          <p:nvPr>
            <p:custDataLst>
              <p:tags r:id="rId9"/>
            </p:custDataLst>
          </p:nvPr>
        </p:nvCxnSpPr>
        <p:spPr>
          <a:xfrm flipH="1">
            <a:off x="3637657" y="4159129"/>
            <a:ext cx="0" cy="360040"/>
          </a:xfrm>
          <a:prstGeom prst="line">
            <a:avLst/>
          </a:prstGeom>
          <a:ln w="28575">
            <a:prstDash val="sysDash"/>
          </a:ln>
        </p:spPr>
        <p:style>
          <a:lnRef idx="1">
            <a:schemeClr val="accent1"/>
          </a:lnRef>
          <a:fillRef idx="0">
            <a:schemeClr val="accent1"/>
          </a:fillRef>
          <a:effectRef idx="0">
            <a:schemeClr val="accent1"/>
          </a:effectRef>
          <a:fontRef idx="minor">
            <a:schemeClr val="tx1"/>
          </a:fontRef>
        </p:style>
      </p:cxnSp>
      <p:cxnSp>
        <p:nvCxnSpPr>
          <p:cNvPr id="34" name="直接连接符 33"/>
          <p:cNvCxnSpPr/>
          <p:nvPr>
            <p:custDataLst>
              <p:tags r:id="rId10"/>
            </p:custDataLst>
          </p:nvPr>
        </p:nvCxnSpPr>
        <p:spPr>
          <a:xfrm flipH="1">
            <a:off x="3637657" y="5692947"/>
            <a:ext cx="0" cy="360040"/>
          </a:xfrm>
          <a:prstGeom prst="line">
            <a:avLst/>
          </a:prstGeom>
          <a:ln w="28575">
            <a:prstDash val="sysDash"/>
          </a:ln>
        </p:spPr>
        <p:style>
          <a:lnRef idx="1">
            <a:schemeClr val="accent1"/>
          </a:lnRef>
          <a:fillRef idx="0">
            <a:schemeClr val="accent1"/>
          </a:fillRef>
          <a:effectRef idx="0">
            <a:schemeClr val="accent1"/>
          </a:effectRef>
          <a:fontRef idx="minor">
            <a:schemeClr val="tx1"/>
          </a:fontRef>
        </p:style>
      </p:cxnSp>
      <p:sp>
        <p:nvSpPr>
          <p:cNvPr id="35" name="文本框 34"/>
          <p:cNvSpPr txBox="1"/>
          <p:nvPr>
            <p:custDataLst>
              <p:tags r:id="rId11"/>
            </p:custDataLst>
          </p:nvPr>
        </p:nvSpPr>
        <p:spPr>
          <a:xfrm>
            <a:off x="4586224" y="2538771"/>
            <a:ext cx="2969083" cy="461665"/>
          </a:xfrm>
          <a:prstGeom prst="rect">
            <a:avLst/>
          </a:prstGeom>
          <a:noFill/>
        </p:spPr>
        <p:txBody>
          <a:bodyPr wrap="none" rtlCol="0">
            <a:spAutoFit/>
          </a:bodyPr>
          <a:lstStyle/>
          <a:p>
            <a:r>
              <a:rPr lang="zh-CN" altLang="en-US" sz="2400" b="1">
                <a:latin typeface="Times New Roman" panose="02020603050405020304" pitchFamily="18" charset="0"/>
                <a:ea typeface="黑体" panose="02010609060101010101" pitchFamily="49" charset="-122"/>
                <a:cs typeface="Times New Roman" panose="02020603050405020304" pitchFamily="18" charset="0"/>
              </a:rPr>
              <a:t>“浮、游、熔、响”</a:t>
            </a:r>
            <a:endParaRPr lang="zh-CN" altLang="en-US" sz="2400" b="1">
              <a:latin typeface="Times New Roman" panose="02020603050405020304" pitchFamily="18" charset="0"/>
              <a:ea typeface="黑体" panose="02010609060101010101" pitchFamily="49" charset="-122"/>
              <a:cs typeface="Times New Roman" panose="02020603050405020304" pitchFamily="18" charset="0"/>
            </a:endParaRPr>
          </a:p>
        </p:txBody>
      </p:sp>
      <p:sp>
        <p:nvSpPr>
          <p:cNvPr id="36" name="文本框 35"/>
          <p:cNvSpPr txBox="1"/>
          <p:nvPr>
            <p:custDataLst>
              <p:tags r:id="rId12"/>
            </p:custDataLst>
          </p:nvPr>
        </p:nvSpPr>
        <p:spPr>
          <a:xfrm>
            <a:off x="5461472" y="3056117"/>
            <a:ext cx="1422184" cy="461665"/>
          </a:xfrm>
          <a:prstGeom prst="rect">
            <a:avLst/>
          </a:prstGeom>
          <a:noFill/>
        </p:spPr>
        <p:txBody>
          <a:bodyPr wrap="none" rtlCol="0">
            <a:spAutoFit/>
          </a:bodyPr>
          <a:lstStyle/>
          <a:p>
            <a:r>
              <a:rPr lang="zh-CN" altLang="en-US" sz="2400" b="1">
                <a:latin typeface="Times New Roman" panose="02020603050405020304" pitchFamily="18" charset="0"/>
                <a:ea typeface="黑体" panose="02010609060101010101" pitchFamily="49" charset="-122"/>
                <a:cs typeface="Times New Roman" panose="02020603050405020304" pitchFamily="18" charset="0"/>
              </a:rPr>
              <a:t>反应剧烈</a:t>
            </a:r>
            <a:endParaRPr lang="zh-CN" altLang="en-US" sz="2400" b="1">
              <a:latin typeface="Times New Roman" panose="02020603050405020304" pitchFamily="18" charset="0"/>
              <a:ea typeface="黑体" panose="02010609060101010101" pitchFamily="49" charset="-122"/>
              <a:cs typeface="Times New Roman" panose="02020603050405020304" pitchFamily="18" charset="0"/>
            </a:endParaRPr>
          </a:p>
        </p:txBody>
      </p:sp>
      <p:sp>
        <p:nvSpPr>
          <p:cNvPr id="37" name="文本框 36"/>
          <p:cNvSpPr txBox="1"/>
          <p:nvPr>
            <p:custDataLst>
              <p:tags r:id="rId13"/>
            </p:custDataLst>
          </p:nvPr>
        </p:nvSpPr>
        <p:spPr>
          <a:xfrm>
            <a:off x="4948749" y="3785675"/>
            <a:ext cx="2350323" cy="461665"/>
          </a:xfrm>
          <a:prstGeom prst="rect">
            <a:avLst/>
          </a:prstGeom>
          <a:noFill/>
        </p:spPr>
        <p:txBody>
          <a:bodyPr wrap="none" rtlCol="0">
            <a:spAutoFit/>
          </a:bodyPr>
          <a:lstStyle/>
          <a:p>
            <a:r>
              <a:rPr lang="zh-CN" altLang="en-US" sz="2400" b="1">
                <a:latin typeface="Times New Roman" panose="02020603050405020304" pitchFamily="18" charset="0"/>
                <a:ea typeface="黑体" panose="02010609060101010101" pitchFamily="49" charset="-122"/>
                <a:cs typeface="Times New Roman" panose="02020603050405020304" pitchFamily="18" charset="0"/>
              </a:rPr>
              <a:t>“沉、气、静”</a:t>
            </a:r>
            <a:endParaRPr lang="zh-CN" altLang="en-US" sz="2400" b="1">
              <a:latin typeface="Times New Roman" panose="02020603050405020304" pitchFamily="18" charset="0"/>
              <a:ea typeface="黑体" panose="02010609060101010101" pitchFamily="49" charset="-122"/>
              <a:cs typeface="Times New Roman" panose="02020603050405020304" pitchFamily="18" charset="0"/>
            </a:endParaRPr>
          </a:p>
        </p:txBody>
      </p:sp>
      <p:sp>
        <p:nvSpPr>
          <p:cNvPr id="38" name="文本框 37"/>
          <p:cNvSpPr txBox="1"/>
          <p:nvPr>
            <p:custDataLst>
              <p:tags r:id="rId14"/>
            </p:custDataLst>
          </p:nvPr>
        </p:nvSpPr>
        <p:spPr>
          <a:xfrm>
            <a:off x="4592881" y="4515350"/>
            <a:ext cx="2969083" cy="461665"/>
          </a:xfrm>
          <a:prstGeom prst="rect">
            <a:avLst/>
          </a:prstGeom>
          <a:noFill/>
        </p:spPr>
        <p:txBody>
          <a:bodyPr wrap="none" rtlCol="0">
            <a:spAutoFit/>
          </a:bodyPr>
          <a:lstStyle/>
          <a:p>
            <a:r>
              <a:rPr lang="zh-CN" altLang="en-US" sz="2400" b="1">
                <a:latin typeface="Times New Roman" panose="02020603050405020304" pitchFamily="18" charset="0"/>
                <a:ea typeface="黑体" panose="02010609060101010101" pitchFamily="49" charset="-122"/>
                <a:cs typeface="Times New Roman" panose="02020603050405020304" pitchFamily="18" charset="0"/>
              </a:rPr>
              <a:t>没有钠与水反应剧烈</a:t>
            </a:r>
            <a:endParaRPr lang="zh-CN" altLang="en-US" sz="2400" b="1">
              <a:latin typeface="Times New Roman" panose="02020603050405020304" pitchFamily="18" charset="0"/>
              <a:ea typeface="黑体" panose="02010609060101010101" pitchFamily="49" charset="-122"/>
              <a:cs typeface="Times New Roman" panose="02020603050405020304" pitchFamily="18" charset="0"/>
            </a:endParaRPr>
          </a:p>
        </p:txBody>
      </p:sp>
      <p:sp>
        <p:nvSpPr>
          <p:cNvPr id="39" name="文本框 38"/>
          <p:cNvSpPr txBox="1"/>
          <p:nvPr>
            <p:custDataLst>
              <p:tags r:id="rId15"/>
            </p:custDataLst>
          </p:nvPr>
        </p:nvSpPr>
        <p:spPr>
          <a:xfrm>
            <a:off x="8238586" y="2525956"/>
            <a:ext cx="2517036" cy="830997"/>
          </a:xfrm>
          <a:prstGeom prst="rect">
            <a:avLst/>
          </a:prstGeom>
          <a:noFill/>
        </p:spPr>
        <p:txBody>
          <a:bodyPr wrap="none" rtlCol="0">
            <a:spAutoFit/>
          </a:bodyPr>
          <a:lstStyle/>
          <a:p>
            <a:r>
              <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水中的</a:t>
            </a:r>
            <a:r>
              <a:rPr lang="en-US" altLang="zh-CN"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O—H</a:t>
            </a:r>
            <a:r>
              <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极性</a:t>
            </a:r>
            <a:endPar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a:p>
            <a:r>
              <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较强</a:t>
            </a:r>
            <a:endPar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40" name="文本框 39"/>
          <p:cNvSpPr txBox="1"/>
          <p:nvPr>
            <p:custDataLst>
              <p:tags r:id="rId16"/>
            </p:custDataLst>
          </p:nvPr>
        </p:nvSpPr>
        <p:spPr>
          <a:xfrm>
            <a:off x="8238414" y="3785724"/>
            <a:ext cx="2826415" cy="830997"/>
          </a:xfrm>
          <a:prstGeom prst="rect">
            <a:avLst/>
          </a:prstGeom>
          <a:noFill/>
        </p:spPr>
        <p:txBody>
          <a:bodyPr wrap="none" rtlCol="0">
            <a:spAutoFit/>
          </a:bodyPr>
          <a:lstStyle/>
          <a:p>
            <a:r>
              <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乙醇中的</a:t>
            </a:r>
            <a:r>
              <a:rPr lang="en-US" altLang="zh-CN"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O—H</a:t>
            </a:r>
            <a:r>
              <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极性</a:t>
            </a:r>
            <a:endParaRPr lang="en-US" altLang="zh-CN"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a:p>
            <a:r>
              <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比水中的</a:t>
            </a:r>
            <a:r>
              <a:rPr lang="en-US" altLang="zh-CN"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O—H</a:t>
            </a:r>
            <a:r>
              <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弱</a:t>
            </a:r>
            <a:endPar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41" name="文本框 40"/>
          <p:cNvSpPr txBox="1"/>
          <p:nvPr>
            <p:custDataLst>
              <p:tags r:id="rId17"/>
            </p:custDataLst>
          </p:nvPr>
        </p:nvSpPr>
        <p:spPr>
          <a:xfrm>
            <a:off x="8385175" y="5344795"/>
            <a:ext cx="3068955" cy="830997"/>
          </a:xfrm>
          <a:prstGeom prst="rect">
            <a:avLst/>
          </a:prstGeom>
          <a:noFill/>
        </p:spPr>
        <p:txBody>
          <a:bodyPr wrap="square" rtlCol="0">
            <a:spAutoFit/>
          </a:bodyPr>
          <a:lstStyle/>
          <a:p>
            <a:r>
              <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乙酸中的</a:t>
            </a:r>
            <a:r>
              <a:rPr lang="en-US" altLang="zh-CN"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O—H</a:t>
            </a:r>
            <a:r>
              <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极性比水中的</a:t>
            </a:r>
            <a:r>
              <a:rPr lang="en-US" altLang="zh-CN"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O—H</a:t>
            </a:r>
            <a:r>
              <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强</a:t>
            </a:r>
            <a:endPar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42" name="文本框 41"/>
          <p:cNvSpPr txBox="1"/>
          <p:nvPr>
            <p:custDataLst>
              <p:tags r:id="rId18"/>
            </p:custDataLst>
          </p:nvPr>
        </p:nvSpPr>
        <p:spPr>
          <a:xfrm>
            <a:off x="4401632" y="5974507"/>
            <a:ext cx="2969083" cy="461665"/>
          </a:xfrm>
          <a:prstGeom prst="rect">
            <a:avLst/>
          </a:prstGeom>
          <a:noFill/>
        </p:spPr>
        <p:txBody>
          <a:bodyPr wrap="none" rtlCol="0">
            <a:spAutoFit/>
          </a:bodyPr>
          <a:lstStyle/>
          <a:p>
            <a:r>
              <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“浮、游、熔、响”</a:t>
            </a:r>
            <a:endPar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43" name="文本框 42"/>
          <p:cNvSpPr txBox="1"/>
          <p:nvPr>
            <p:custDataLst>
              <p:tags r:id="rId19"/>
            </p:custDataLst>
          </p:nvPr>
        </p:nvSpPr>
        <p:spPr>
          <a:xfrm>
            <a:off x="4592890" y="5245260"/>
            <a:ext cx="2969083" cy="461665"/>
          </a:xfrm>
          <a:prstGeom prst="rect">
            <a:avLst/>
          </a:prstGeom>
          <a:noFill/>
        </p:spPr>
        <p:txBody>
          <a:bodyPr wrap="none" rtlCol="0">
            <a:spAutoFit/>
          </a:bodyPr>
          <a:lstStyle/>
          <a:p>
            <a:r>
              <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比钠与水反应更剧烈</a:t>
            </a:r>
            <a:endPar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44" name="文本框 43"/>
          <p:cNvSpPr txBox="1"/>
          <p:nvPr>
            <p:custDataLst>
              <p:tags r:id="rId20"/>
            </p:custDataLst>
          </p:nvPr>
        </p:nvSpPr>
        <p:spPr>
          <a:xfrm>
            <a:off x="100108" y="869348"/>
            <a:ext cx="8991482" cy="461665"/>
          </a:xfrm>
          <a:prstGeom prst="rect">
            <a:avLst/>
          </a:prstGeom>
          <a:noFill/>
        </p:spPr>
        <p:txBody>
          <a:bodyPr wrap="square" rtlCol="0">
            <a:spAutoFit/>
          </a:bodyPr>
          <a:lstStyle/>
          <a:p>
            <a:r>
              <a:rPr lang="en-US" altLang="zh-CN" sz="2400" b="1">
                <a:latin typeface="Times New Roman" panose="02020603050405020304" pitchFamily="18" charset="0"/>
                <a:ea typeface="黑体" panose="02010609060101010101" pitchFamily="49" charset="-122"/>
                <a:cs typeface="Times New Roman" panose="02020603050405020304" pitchFamily="18" charset="0"/>
                <a:sym typeface="+mn-ea"/>
              </a:rPr>
              <a:t>【</a:t>
            </a:r>
            <a:r>
              <a:rPr lang="zh-CN" altLang="en-US" sz="2400" b="1">
                <a:latin typeface="Times New Roman" panose="02020603050405020304" pitchFamily="18" charset="0"/>
                <a:ea typeface="黑体" panose="02010609060101010101" pitchFamily="49" charset="-122"/>
                <a:cs typeface="Times New Roman" panose="02020603050405020304" pitchFamily="18" charset="0"/>
                <a:sym typeface="+mn-ea"/>
              </a:rPr>
              <a:t>问题</a:t>
            </a:r>
            <a:r>
              <a:rPr lang="en-US" altLang="zh-CN" sz="2400" b="1">
                <a:latin typeface="Times New Roman" panose="02020603050405020304" pitchFamily="18" charset="0"/>
                <a:ea typeface="黑体" panose="02010609060101010101" pitchFamily="49" charset="-122"/>
                <a:cs typeface="Times New Roman" panose="02020603050405020304" pitchFamily="18" charset="0"/>
                <a:sym typeface="宋体" panose="02010600030101010101" pitchFamily="2" charset="-122"/>
              </a:rPr>
              <a:t>4</a:t>
            </a:r>
            <a:r>
              <a:rPr lang="en-US" altLang="zh-CN" sz="2400" b="1">
                <a:latin typeface="Times New Roman" panose="02020603050405020304" pitchFamily="18" charset="0"/>
                <a:ea typeface="黑体" panose="02010609060101010101" pitchFamily="49" charset="-122"/>
                <a:cs typeface="Times New Roman" panose="02020603050405020304" pitchFamily="18" charset="0"/>
                <a:sym typeface="+mn-ea"/>
              </a:rPr>
              <a:t>】</a:t>
            </a:r>
            <a:r>
              <a:rPr lang="zh-CN" altLang="en-US" sz="2400" b="1">
                <a:latin typeface="Times New Roman" panose="02020603050405020304" pitchFamily="18" charset="0"/>
                <a:ea typeface="黑体" panose="02010609060101010101" pitchFamily="49" charset="-122"/>
                <a:cs typeface="Times New Roman" panose="02020603050405020304" pitchFamily="18" charset="0"/>
              </a:rPr>
              <a:t>推测钠与乙酸溶液反应的现象，并简述理由</a:t>
            </a:r>
            <a:endParaRPr lang="zh-CN" altLang="en-US" sz="2400" b="1">
              <a:latin typeface="Times New Roman" panose="02020603050405020304" pitchFamily="18" charset="0"/>
              <a:ea typeface="黑体" panose="02010609060101010101" pitchFamily="49" charset="-122"/>
              <a:cs typeface="Times New Roman" panose="02020603050405020304" pitchFamily="18" charset="0"/>
              <a:sym typeface="+mn-ea"/>
            </a:endParaRPr>
          </a:p>
        </p:txBody>
      </p:sp>
      <p:sp>
        <p:nvSpPr>
          <p:cNvPr id="14" name="MH_SubTitle_1"/>
          <p:cNvSpPr txBox="1">
            <a:spLocks noChangeArrowheads="1"/>
          </p:cNvSpPr>
          <p:nvPr>
            <p:custDataLst>
              <p:tags r:id="rId21"/>
            </p:custDataLst>
          </p:nvPr>
        </p:nvSpPr>
        <p:spPr bwMode="auto">
          <a:xfrm>
            <a:off x="3975371" y="1234853"/>
            <a:ext cx="2800767" cy="523220"/>
          </a:xfrm>
          <a:prstGeom prst="rect">
            <a:avLst/>
          </a:prstGeom>
        </p:spPr>
        <p:txBody>
          <a:bodyPr wrap="none">
            <a:spAutoFit/>
          </a:bodyPr>
          <a:lstStyle>
            <a:defPPr>
              <a:defRPr lang="zh-CN"/>
            </a:defPPr>
            <a:lvl1pPr algn="just">
              <a:lnSpc>
                <a:spcPct val="120000"/>
              </a:lnSpc>
              <a:defRPr sz="2400" b="1" kern="0">
                <a:cs typeface="+mn-ea"/>
              </a:defRPr>
            </a:lvl1pPr>
          </a:lstStyle>
          <a:p>
            <a:pPr algn="l">
              <a:lnSpc>
                <a:spcPct val="100000"/>
              </a:lnSpc>
            </a:pPr>
            <a:r>
              <a:rPr lang="en-US" altLang="zh-CN" sz="2800">
                <a:solidFill>
                  <a:srgbClr val="FF0000"/>
                </a:solidFill>
                <a:latin typeface="Times New Roman" panose="02020603050405020304" pitchFamily="18" charset="0"/>
                <a:ea typeface="楷体" panose="02010609060101010101" charset="-122"/>
                <a:cs typeface="Times New Roman" panose="02020603050405020304" pitchFamily="18" charset="0"/>
                <a:sym typeface="+mn-lt"/>
              </a:rPr>
              <a:t>O─H</a:t>
            </a:r>
            <a:r>
              <a:rPr lang="zh-CN" altLang="en-US" sz="2800">
                <a:solidFill>
                  <a:srgbClr val="FF0000"/>
                </a:solidFill>
                <a:latin typeface="Times New Roman" panose="02020603050405020304" pitchFamily="18" charset="0"/>
                <a:ea typeface="楷体" panose="02010609060101010101" charset="-122"/>
                <a:cs typeface="Times New Roman" panose="02020603050405020304" pitchFamily="18" charset="0"/>
                <a:sym typeface="+mn-lt"/>
              </a:rPr>
              <a:t>的极性</a:t>
            </a:r>
            <a:r>
              <a:rPr lang="zh-CN" altLang="en-US" sz="2800">
                <a:latin typeface="Times New Roman" panose="02020603050405020304" pitchFamily="18" charset="0"/>
                <a:ea typeface="楷体" panose="02010609060101010101" charset="-122"/>
                <a:cs typeface="Times New Roman" panose="02020603050405020304" pitchFamily="18" charset="0"/>
                <a:sym typeface="+mn-lt"/>
              </a:rPr>
              <a:t>增强</a:t>
            </a:r>
            <a:endParaRPr lang="zh-CN" altLang="zh-CN" sz="2800">
              <a:latin typeface="Times New Roman" panose="02020603050405020304" pitchFamily="18" charset="0"/>
              <a:ea typeface="楷体" panose="02010609060101010101" charset="-122"/>
              <a:cs typeface="Times New Roman" panose="02020603050405020304" pitchFamily="18" charset="0"/>
              <a:sym typeface="+mn-lt"/>
            </a:endParaRPr>
          </a:p>
        </p:txBody>
      </p:sp>
      <p:sp>
        <p:nvSpPr>
          <p:cNvPr id="15" name="MH_SubTitle_1"/>
          <p:cNvSpPr txBox="1">
            <a:spLocks noChangeArrowheads="1"/>
          </p:cNvSpPr>
          <p:nvPr>
            <p:custDataLst>
              <p:tags r:id="rId22"/>
            </p:custDataLst>
          </p:nvPr>
        </p:nvSpPr>
        <p:spPr bwMode="auto">
          <a:xfrm>
            <a:off x="555139" y="1234853"/>
            <a:ext cx="2350323" cy="461665"/>
          </a:xfrm>
          <a:prstGeom prst="rect">
            <a:avLst/>
          </a:prstGeom>
        </p:spPr>
        <p:txBody>
          <a:bodyPr wrap="none">
            <a:spAutoFit/>
          </a:bodyPr>
          <a:lstStyle>
            <a:defPPr>
              <a:defRPr lang="zh-CN"/>
            </a:defPPr>
            <a:lvl1pPr algn="just">
              <a:lnSpc>
                <a:spcPct val="120000"/>
              </a:lnSpc>
              <a:defRPr sz="2400" b="1" kern="0">
                <a:cs typeface="+mn-ea"/>
              </a:defRPr>
            </a:lvl1pPr>
          </a:lstStyle>
          <a:p>
            <a:pPr algn="l">
              <a:lnSpc>
                <a:spcPct val="100000"/>
              </a:lnSpc>
            </a:pPr>
            <a:r>
              <a:rPr lang="zh-CN" altLang="en-US">
                <a:latin typeface="Times New Roman" panose="02020603050405020304" pitchFamily="18" charset="0"/>
                <a:ea typeface="黑体" panose="02010609060101010101" pitchFamily="49" charset="-122"/>
                <a:cs typeface="Times New Roman" panose="02020603050405020304" pitchFamily="18" charset="0"/>
                <a:sym typeface="+mn-lt"/>
              </a:rPr>
              <a:t>羰基</a:t>
            </a:r>
            <a:r>
              <a:rPr lang="zh-CN" altLang="en-US">
                <a:solidFill>
                  <a:srgbClr val="FF0000"/>
                </a:solidFill>
                <a:latin typeface="Times New Roman" panose="02020603050405020304" pitchFamily="18" charset="0"/>
                <a:ea typeface="黑体" panose="02010609060101010101" pitchFamily="49" charset="-122"/>
                <a:cs typeface="Times New Roman" panose="02020603050405020304" pitchFamily="18" charset="0"/>
                <a:sym typeface="+mn-lt"/>
              </a:rPr>
              <a:t>吸电子</a:t>
            </a:r>
            <a:r>
              <a:rPr lang="zh-CN" altLang="en-US">
                <a:latin typeface="Times New Roman" panose="02020603050405020304" pitchFamily="18" charset="0"/>
                <a:ea typeface="黑体" panose="02010609060101010101" pitchFamily="49" charset="-122"/>
                <a:cs typeface="Times New Roman" panose="02020603050405020304" pitchFamily="18" charset="0"/>
                <a:sym typeface="+mn-lt"/>
              </a:rPr>
              <a:t>效应</a:t>
            </a:r>
            <a:endParaRPr lang="zh-CN" altLang="zh-CN">
              <a:latin typeface="Times New Roman" panose="02020603050405020304" pitchFamily="18" charset="0"/>
              <a:ea typeface="黑体" panose="02010609060101010101" pitchFamily="49" charset="-122"/>
              <a:cs typeface="Times New Roman" panose="02020603050405020304" pitchFamily="18" charset="0"/>
              <a:sym typeface="+mn-lt"/>
            </a:endParaRPr>
          </a:p>
        </p:txBody>
      </p:sp>
      <p:sp>
        <p:nvSpPr>
          <p:cNvPr id="16" name="MH_SubTitle_1"/>
          <p:cNvSpPr txBox="1">
            <a:spLocks noChangeArrowheads="1"/>
          </p:cNvSpPr>
          <p:nvPr>
            <p:custDataLst>
              <p:tags r:id="rId23"/>
            </p:custDataLst>
          </p:nvPr>
        </p:nvSpPr>
        <p:spPr bwMode="auto">
          <a:xfrm>
            <a:off x="7323697" y="1234853"/>
            <a:ext cx="2440092" cy="523220"/>
          </a:xfrm>
          <a:prstGeom prst="rect">
            <a:avLst/>
          </a:prstGeom>
        </p:spPr>
        <p:txBody>
          <a:bodyPr wrap="none">
            <a:spAutoFit/>
          </a:bodyPr>
          <a:lstStyle>
            <a:defPPr>
              <a:defRPr lang="zh-CN"/>
            </a:defPPr>
            <a:lvl1pPr algn="just">
              <a:lnSpc>
                <a:spcPct val="120000"/>
              </a:lnSpc>
              <a:defRPr sz="2400" b="1" kern="0">
                <a:cs typeface="+mn-ea"/>
              </a:defRPr>
            </a:lvl1pPr>
          </a:lstStyle>
          <a:p>
            <a:pPr algn="l">
              <a:lnSpc>
                <a:spcPct val="100000"/>
              </a:lnSpc>
            </a:pPr>
            <a:r>
              <a:rPr lang="en-US" altLang="zh-CN" sz="2800">
                <a:latin typeface="Times New Roman" panose="02020603050405020304" pitchFamily="18" charset="0"/>
                <a:ea typeface="楷体" panose="02010609060101010101" charset="-122"/>
                <a:cs typeface="Times New Roman" panose="02020603050405020304" pitchFamily="18" charset="0"/>
                <a:sym typeface="+mn-lt"/>
              </a:rPr>
              <a:t>O─H</a:t>
            </a:r>
            <a:r>
              <a:rPr lang="zh-CN" altLang="en-US" sz="2800">
                <a:solidFill>
                  <a:srgbClr val="FF0000"/>
                </a:solidFill>
                <a:latin typeface="Times New Roman" panose="02020603050405020304" pitchFamily="18" charset="0"/>
                <a:ea typeface="楷体" panose="02010609060101010101" charset="-122"/>
                <a:cs typeface="Times New Roman" panose="02020603050405020304" pitchFamily="18" charset="0"/>
                <a:sym typeface="+mn-lt"/>
              </a:rPr>
              <a:t>更易断裂</a:t>
            </a:r>
            <a:endParaRPr lang="zh-CN" altLang="zh-CN" sz="2800">
              <a:latin typeface="Times New Roman" panose="02020603050405020304" pitchFamily="18" charset="0"/>
              <a:ea typeface="楷体" panose="02010609060101010101" charset="-122"/>
              <a:cs typeface="Times New Roman" panose="02020603050405020304" pitchFamily="18" charset="0"/>
              <a:sym typeface="+mn-lt"/>
            </a:endParaRPr>
          </a:p>
        </p:txBody>
      </p:sp>
      <p:sp>
        <p:nvSpPr>
          <p:cNvPr id="17" name="AutoShape 33"/>
          <p:cNvSpPr/>
          <p:nvPr>
            <p:custDataLst>
              <p:tags r:id="rId24"/>
            </p:custDataLst>
          </p:nvPr>
        </p:nvSpPr>
        <p:spPr>
          <a:xfrm flipV="1">
            <a:off x="3145489" y="1434887"/>
            <a:ext cx="792000" cy="272627"/>
          </a:xfrm>
          <a:custGeom>
            <a:avLst/>
            <a:gdLst/>
            <a:ahLst/>
            <a:cxnLst>
              <a:cxn ang="17694720">
                <a:pos x="26" y="0"/>
              </a:cxn>
              <a:cxn ang="11796480">
                <a:pos x="0" y="0"/>
              </a:cxn>
              <a:cxn ang="5898240">
                <a:pos x="26" y="1"/>
              </a:cxn>
              <a:cxn ang="0">
                <a:pos x="34" y="0"/>
              </a:cxn>
            </a:cxnLst>
            <a:rect l="0" t="0" r="0" b="0"/>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00B050"/>
          </a:solidFill>
          <a:ln w="9525" cap="flat" cmpd="sng">
            <a:noFill/>
            <a:prstDash val="solid"/>
            <a:miter/>
            <a:headEnd type="none" w="med" len="med"/>
            <a:tailEnd type="none" w="med" len="med"/>
          </a:ln>
        </p:spPr>
        <p:txBody>
          <a:bodyPr/>
          <a:lstStyle/>
          <a:p>
            <a:pPr defTabSz="1219200" latinLnBrk="0"/>
            <a:endParaRPr lang="zh-CN" altLang="en-US" sz="2800" b="1">
              <a:solidFill>
                <a:prstClr val="black"/>
              </a:solidFill>
              <a:latin typeface="Times New Roman" panose="02020603050405020304" pitchFamily="18" charset="0"/>
              <a:ea typeface="楷体" panose="02010609060101010101" charset="-122"/>
              <a:cs typeface="Times New Roman" panose="02020603050405020304" pitchFamily="18" charset="0"/>
            </a:endParaRPr>
          </a:p>
        </p:txBody>
      </p:sp>
      <p:sp>
        <p:nvSpPr>
          <p:cNvPr id="18" name="AutoShape 33"/>
          <p:cNvSpPr/>
          <p:nvPr>
            <p:custDataLst>
              <p:tags r:id="rId25"/>
            </p:custDataLst>
          </p:nvPr>
        </p:nvSpPr>
        <p:spPr>
          <a:xfrm flipV="1">
            <a:off x="6629667" y="1352715"/>
            <a:ext cx="792000" cy="272627"/>
          </a:xfrm>
          <a:custGeom>
            <a:avLst/>
            <a:gdLst/>
            <a:ahLst/>
            <a:cxnLst>
              <a:cxn ang="17694720">
                <a:pos x="26" y="0"/>
              </a:cxn>
              <a:cxn ang="11796480">
                <a:pos x="0" y="0"/>
              </a:cxn>
              <a:cxn ang="5898240">
                <a:pos x="26" y="1"/>
              </a:cxn>
              <a:cxn ang="0">
                <a:pos x="34" y="0"/>
              </a:cxn>
            </a:cxnLst>
            <a:rect l="0" t="0" r="0" b="0"/>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00B050"/>
          </a:solidFill>
          <a:ln w="9525" cap="flat" cmpd="sng">
            <a:noFill/>
            <a:prstDash val="solid"/>
            <a:miter/>
            <a:headEnd type="none" w="med" len="med"/>
            <a:tailEnd type="none" w="med" len="med"/>
          </a:ln>
        </p:spPr>
        <p:txBody>
          <a:bodyPr/>
          <a:lstStyle/>
          <a:p>
            <a:pPr defTabSz="1219200" latinLnBrk="0"/>
            <a:endParaRPr lang="zh-CN" altLang="en-US" sz="2800" b="1">
              <a:solidFill>
                <a:prstClr val="black"/>
              </a:solidFill>
              <a:latin typeface="Times New Roman" panose="02020603050405020304" pitchFamily="18" charset="0"/>
              <a:ea typeface="楷体" panose="02010609060101010101" charset="-122"/>
              <a:cs typeface="Times New Roman" panose="02020603050405020304" pitchFamily="18" charset="0"/>
            </a:endParaRPr>
          </a:p>
        </p:txBody>
      </p:sp>
      <p:grpSp>
        <p:nvGrpSpPr>
          <p:cNvPr id="27" name="组合 26"/>
          <p:cNvGrpSpPr/>
          <p:nvPr>
            <p:custDataLst>
              <p:tags r:id="rId26"/>
            </p:custDataLst>
          </p:nvPr>
        </p:nvGrpSpPr>
        <p:grpSpPr>
          <a:xfrm>
            <a:off x="178515" y="119575"/>
            <a:ext cx="9464169" cy="814736"/>
            <a:chOff x="466" y="509"/>
            <a:chExt cx="12258" cy="975"/>
          </a:xfrm>
        </p:grpSpPr>
        <p:sp>
          <p:nvSpPr>
            <p:cNvPr id="28" name="等腰三角形 27"/>
            <p:cNvSpPr/>
            <p:nvPr>
              <p:custDataLst>
                <p:tags r:id="rId27"/>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cs typeface="汉仪旗黑-55简" panose="00020600040101010101" charset="-128"/>
              </a:endParaRPr>
            </a:p>
          </p:txBody>
        </p:sp>
        <p:sp>
          <p:nvSpPr>
            <p:cNvPr id="29" name="文本框 28"/>
            <p:cNvSpPr txBox="1"/>
            <p:nvPr>
              <p:custDataLst>
                <p:tags r:id="rId28"/>
              </p:custDataLst>
            </p:nvPr>
          </p:nvSpPr>
          <p:spPr>
            <a:xfrm>
              <a:off x="1200" y="509"/>
              <a:ext cx="11524" cy="768"/>
            </a:xfrm>
            <a:prstGeom prst="rect">
              <a:avLst/>
            </a:prstGeom>
            <a:noFill/>
          </p:spPr>
          <p:txBody>
            <a:bodyPr wrap="square" rtlCol="0">
              <a:spAutoFit/>
            </a:bodyPr>
            <a:lstStyle/>
            <a:p>
              <a:pPr lvl="0" algn="l">
                <a:lnSpc>
                  <a:spcPct val="130000"/>
                </a:lnSpc>
                <a:buClrTx/>
                <a:buSzTx/>
                <a:buFontTx/>
              </a:pPr>
              <a:r>
                <a:rPr lang="zh-CN" altLang="en-US" sz="3200" b="1">
                  <a:solidFill>
                    <a:srgbClr val="27406A"/>
                  </a:solidFill>
                  <a:latin typeface="黑体" panose="02010609060101010101" pitchFamily="49" charset="-122"/>
                  <a:ea typeface="黑体" panose="02010609060101010101" pitchFamily="49" charset="-122"/>
                  <a:cs typeface="+mn-ea"/>
                  <a:sym typeface="+mn-ea"/>
                </a:rPr>
                <a:t>任务二  共价键的极性对有机物性质的影响</a:t>
              </a:r>
              <a:endParaRPr lang="zh-CN" altLang="en-US" sz="3200" b="1">
                <a:solidFill>
                  <a:srgbClr val="27406A"/>
                </a:solidFill>
                <a:latin typeface="黑体" panose="02010609060101010101" pitchFamily="49" charset="-122"/>
                <a:ea typeface="黑体" panose="02010609060101010101" pitchFamily="49" charset="-122"/>
                <a:cs typeface="+mn-ea"/>
                <a:sym typeface="+mn-ea"/>
              </a:endParaRPr>
            </a:p>
          </p:txBody>
        </p:sp>
        <p:sp>
          <p:nvSpPr>
            <p:cNvPr id="31" name="等腰三角形 30"/>
            <p:cNvSpPr/>
            <p:nvPr>
              <p:custDataLst>
                <p:tags r:id="rId29"/>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cs typeface="汉仪旗黑-55简" panose="00020600040101010101" charset="-128"/>
              </a:endParaRPr>
            </a:p>
          </p:txBody>
        </p:sp>
      </p:gr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500"/>
                                        <p:tgtEl>
                                          <p:spTgt spid="32"/>
                                        </p:tgtEl>
                                      </p:cBhvr>
                                    </p:animEffect>
                                  </p:childTnLst>
                                </p:cTn>
                              </p:par>
                              <p:par>
                                <p:cTn id="13" presetID="10" presetClass="entr" presetSubtype="0" fill="hold" nodeType="withEffect">
                                  <p:stCondLst>
                                    <p:cond delay="0"/>
                                  </p:stCondLst>
                                  <p:childTnLst>
                                    <p:set>
                                      <p:cBhvr>
                                        <p:cTn id="14" dur="1" fill="hold">
                                          <p:stCondLst>
                                            <p:cond delay="0"/>
                                          </p:stCondLst>
                                        </p:cTn>
                                        <p:tgtEl>
                                          <p:spTgt spid="33"/>
                                        </p:tgtEl>
                                        <p:attrNameLst>
                                          <p:attrName>style.visibility</p:attrName>
                                        </p:attrNameLst>
                                      </p:cBhvr>
                                      <p:to>
                                        <p:strVal val="visible"/>
                                      </p:to>
                                    </p:set>
                                    <p:animEffect transition="in" filter="fade">
                                      <p:cBhvr>
                                        <p:cTn id="15" dur="500"/>
                                        <p:tgtEl>
                                          <p:spTgt spid="3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42"/>
                                        </p:tgtEl>
                                        <p:attrNameLst>
                                          <p:attrName>style.visibility</p:attrName>
                                        </p:attrNameLst>
                                      </p:cBhvr>
                                      <p:to>
                                        <p:strVal val="visible"/>
                                      </p:to>
                                    </p:set>
                                    <p:animEffect transition="in" filter="fade">
                                      <p:cBhvr>
                                        <p:cTn id="20" dur="500"/>
                                        <p:tgtEl>
                                          <p:spTgt spid="42"/>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43"/>
                                        </p:tgtEl>
                                        <p:attrNameLst>
                                          <p:attrName>style.visibility</p:attrName>
                                        </p:attrNameLst>
                                      </p:cBhvr>
                                      <p:to>
                                        <p:strVal val="visible"/>
                                      </p:to>
                                    </p:set>
                                    <p:animEffect transition="in" filter="fade">
                                      <p:cBhvr>
                                        <p:cTn id="23" dur="500"/>
                                        <p:tgtEl>
                                          <p:spTgt spid="43"/>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34"/>
                                        </p:tgtEl>
                                        <p:attrNameLst>
                                          <p:attrName>style.visibility</p:attrName>
                                        </p:attrNameLst>
                                      </p:cBhvr>
                                      <p:to>
                                        <p:strVal val="visible"/>
                                      </p:to>
                                    </p:set>
                                    <p:animEffect transition="in" filter="fade">
                                      <p:cBhvr>
                                        <p:cTn id="28" dur="500"/>
                                        <p:tgtEl>
                                          <p:spTgt spid="34"/>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41"/>
                                        </p:tgtEl>
                                        <p:attrNameLst>
                                          <p:attrName>style.visibility</p:attrName>
                                        </p:attrNameLst>
                                      </p:cBhvr>
                                      <p:to>
                                        <p:strVal val="visible"/>
                                      </p:to>
                                    </p:set>
                                  </p:childTnLst>
                                </p:cTn>
                              </p:par>
                            </p:childTnLst>
                          </p:cTn>
                        </p:par>
                        <p:par>
                          <p:cTn id="33" fill="hold">
                            <p:stCondLst>
                              <p:cond delay="0"/>
                            </p:stCondLst>
                            <p:childTnLst>
                              <p:par>
                                <p:cTn id="34" presetID="22" presetClass="entr" presetSubtype="8" fill="hold" grpId="0" nodeType="after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wipe(left)">
                                      <p:cBhvr>
                                        <p:cTn id="36" dur="500"/>
                                        <p:tgtEl>
                                          <p:spTgt spid="15"/>
                                        </p:tgtEl>
                                      </p:cBhvr>
                                    </p:animEffect>
                                  </p:childTnLst>
                                </p:cTn>
                              </p:par>
                            </p:childTnLst>
                          </p:cTn>
                        </p:par>
                        <p:par>
                          <p:cTn id="37" fill="hold">
                            <p:stCondLst>
                              <p:cond delay="500"/>
                            </p:stCondLst>
                            <p:childTnLst>
                              <p:par>
                                <p:cTn id="38" presetID="22" presetClass="entr" presetSubtype="8" fill="hold" grpId="0" nodeType="after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wipe(left)">
                                      <p:cBhvr>
                                        <p:cTn id="40" dur="500"/>
                                        <p:tgtEl>
                                          <p:spTgt spid="17"/>
                                        </p:tgtEl>
                                      </p:cBhvr>
                                    </p:animEffect>
                                  </p:childTnLst>
                                </p:cTn>
                              </p:par>
                            </p:childTnLst>
                          </p:cTn>
                        </p:par>
                        <p:par>
                          <p:cTn id="41" fill="hold">
                            <p:stCondLst>
                              <p:cond delay="1000"/>
                            </p:stCondLst>
                            <p:childTnLst>
                              <p:par>
                                <p:cTn id="42" presetID="22" presetClass="entr" presetSubtype="8" fill="hold" grpId="0" nodeType="afterEffect">
                                  <p:stCondLst>
                                    <p:cond delay="0"/>
                                  </p:stCondLst>
                                  <p:childTnLst>
                                    <p:set>
                                      <p:cBhvr>
                                        <p:cTn id="43" dur="1" fill="hold">
                                          <p:stCondLst>
                                            <p:cond delay="0"/>
                                          </p:stCondLst>
                                        </p:cTn>
                                        <p:tgtEl>
                                          <p:spTgt spid="14"/>
                                        </p:tgtEl>
                                        <p:attrNameLst>
                                          <p:attrName>style.visibility</p:attrName>
                                        </p:attrNameLst>
                                      </p:cBhvr>
                                      <p:to>
                                        <p:strVal val="visible"/>
                                      </p:to>
                                    </p:set>
                                    <p:animEffect transition="in" filter="wipe(left)">
                                      <p:cBhvr>
                                        <p:cTn id="44" dur="500"/>
                                        <p:tgtEl>
                                          <p:spTgt spid="14"/>
                                        </p:tgtEl>
                                      </p:cBhvr>
                                    </p:animEffect>
                                  </p:childTnLst>
                                </p:cTn>
                              </p:par>
                            </p:childTnLst>
                          </p:cTn>
                        </p:par>
                        <p:par>
                          <p:cTn id="45" fill="hold">
                            <p:stCondLst>
                              <p:cond delay="1500"/>
                            </p:stCondLst>
                            <p:childTnLst>
                              <p:par>
                                <p:cTn id="46" presetID="22" presetClass="entr" presetSubtype="8" fill="hold" grpId="0" nodeType="afterEffect">
                                  <p:stCondLst>
                                    <p:cond delay="0"/>
                                  </p:stCondLst>
                                  <p:childTnLst>
                                    <p:set>
                                      <p:cBhvr>
                                        <p:cTn id="47" dur="1" fill="hold">
                                          <p:stCondLst>
                                            <p:cond delay="0"/>
                                          </p:stCondLst>
                                        </p:cTn>
                                        <p:tgtEl>
                                          <p:spTgt spid="18"/>
                                        </p:tgtEl>
                                        <p:attrNameLst>
                                          <p:attrName>style.visibility</p:attrName>
                                        </p:attrNameLst>
                                      </p:cBhvr>
                                      <p:to>
                                        <p:strVal val="visible"/>
                                      </p:to>
                                    </p:set>
                                    <p:animEffect transition="in" filter="wipe(left)">
                                      <p:cBhvr>
                                        <p:cTn id="48" dur="500"/>
                                        <p:tgtEl>
                                          <p:spTgt spid="18"/>
                                        </p:tgtEl>
                                      </p:cBhvr>
                                    </p:animEffect>
                                  </p:childTnLst>
                                </p:cTn>
                              </p:par>
                            </p:childTnLst>
                          </p:cTn>
                        </p:par>
                        <p:par>
                          <p:cTn id="49" fill="hold">
                            <p:stCondLst>
                              <p:cond delay="2000"/>
                            </p:stCondLst>
                            <p:childTnLst>
                              <p:par>
                                <p:cTn id="50" presetID="22" presetClass="entr" presetSubtype="8" fill="hold" grpId="0" nodeType="afterEffect">
                                  <p:stCondLst>
                                    <p:cond delay="0"/>
                                  </p:stCondLst>
                                  <p:childTnLst>
                                    <p:set>
                                      <p:cBhvr>
                                        <p:cTn id="51" dur="1" fill="hold">
                                          <p:stCondLst>
                                            <p:cond delay="0"/>
                                          </p:stCondLst>
                                        </p:cTn>
                                        <p:tgtEl>
                                          <p:spTgt spid="16"/>
                                        </p:tgtEl>
                                        <p:attrNameLst>
                                          <p:attrName>style.visibility</p:attrName>
                                        </p:attrNameLst>
                                      </p:cBhvr>
                                      <p:to>
                                        <p:strVal val="visible"/>
                                      </p:to>
                                    </p:set>
                                    <p:animEffect transition="in" filter="wipe(left)">
                                      <p:cBhvr>
                                        <p:cTn id="5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P spid="42" grpId="0"/>
      <p:bldP spid="43" grpId="0"/>
      <p:bldP spid="14" grpId="0"/>
      <p:bldP spid="15" grpId="0"/>
      <p:bldP spid="16" grpId="0"/>
      <p:bldP spid="17" grpId="0" animBg="1"/>
      <p:bldP spid="1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custDataLst>
              <p:tags r:id="rId1"/>
            </p:custDataLst>
          </p:nvPr>
        </p:nvSpPr>
        <p:spPr>
          <a:xfrm>
            <a:off x="612468" y="1014090"/>
            <a:ext cx="8913078" cy="506998"/>
          </a:xfrm>
          <a:prstGeom prst="rect">
            <a:avLst/>
          </a:prstGeom>
          <a:noFill/>
        </p:spPr>
        <p:txBody>
          <a:bodyPr wrap="square">
            <a:spAutoFit/>
          </a:bodyPr>
          <a:lstStyle/>
          <a:p>
            <a:pPr fontAlgn="auto">
              <a:lnSpc>
                <a:spcPct val="125000"/>
              </a:lnSpc>
            </a:pPr>
            <a:r>
              <a:rPr lang="zh-CN" altLang="en-US" sz="2400" b="1">
                <a:latin typeface="Times New Roman" panose="02020603050405020304" pitchFamily="18" charset="0"/>
                <a:ea typeface="黑体" panose="02010609060101010101" pitchFamily="49" charset="-122"/>
                <a:cs typeface="Times New Roman" panose="02020603050405020304" pitchFamily="18" charset="0"/>
                <a:sym typeface="Calibri" panose="020F0502020204030204" charset="0"/>
              </a:rPr>
              <a:t>根据所学，总结“认识有机化合物分子结构及性质的一般思路”。</a:t>
            </a:r>
            <a:endParaRPr lang="zh-CN" altLang="en-US" sz="2400" b="1">
              <a:latin typeface="Times New Roman" panose="02020603050405020304" pitchFamily="18" charset="0"/>
              <a:ea typeface="黑体" panose="02010609060101010101" pitchFamily="49" charset="-122"/>
              <a:cs typeface="Times New Roman" panose="02020603050405020304" pitchFamily="18" charset="0"/>
              <a:sym typeface="Calibri" panose="020F0502020204030204" charset="0"/>
            </a:endParaRPr>
          </a:p>
        </p:txBody>
      </p:sp>
      <p:sp>
        <p:nvSpPr>
          <p:cNvPr id="5" name="矩形 4"/>
          <p:cNvSpPr/>
          <p:nvPr>
            <p:custDataLst>
              <p:tags r:id="rId2"/>
            </p:custDataLst>
          </p:nvPr>
        </p:nvSpPr>
        <p:spPr>
          <a:xfrm>
            <a:off x="239895" y="1773842"/>
            <a:ext cx="2315877" cy="1157938"/>
          </a:xfrm>
          <a:prstGeom prst="rect">
            <a:avLst/>
          </a:prstGeom>
          <a:solidFill>
            <a:srgbClr val="167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5000"/>
              </a:lnSpc>
            </a:pPr>
            <a:r>
              <a:rPr lang="zh-CN" altLang="en-US" sz="2400" b="1">
                <a:latin typeface="Times New Roman" panose="02020603050405020304" pitchFamily="18" charset="0"/>
                <a:ea typeface="黑体" panose="02010609060101010101" pitchFamily="49" charset="-122"/>
                <a:cs typeface="Times New Roman" panose="02020603050405020304" pitchFamily="18" charset="0"/>
                <a:sym typeface="+mn-ea"/>
              </a:rPr>
              <a:t>对有机物</a:t>
            </a:r>
            <a:endParaRPr lang="en-US" altLang="zh-CN" sz="2400" b="1">
              <a:latin typeface="Times New Roman" panose="02020603050405020304" pitchFamily="18" charset="0"/>
              <a:ea typeface="黑体" panose="02010609060101010101" pitchFamily="49" charset="-122"/>
              <a:cs typeface="Times New Roman" panose="02020603050405020304" pitchFamily="18" charset="0"/>
              <a:sym typeface="+mn-ea"/>
            </a:endParaRPr>
          </a:p>
          <a:p>
            <a:pPr algn="ctr">
              <a:lnSpc>
                <a:spcPct val="125000"/>
              </a:lnSpc>
            </a:pPr>
            <a:r>
              <a:rPr lang="zh-CN" altLang="en-US" sz="2400" b="1">
                <a:latin typeface="Times New Roman" panose="02020603050405020304" pitchFamily="18" charset="0"/>
                <a:ea typeface="黑体" panose="02010609060101010101" pitchFamily="49" charset="-122"/>
                <a:cs typeface="Times New Roman" panose="02020603050405020304" pitchFamily="18" charset="0"/>
                <a:sym typeface="+mn-ea"/>
              </a:rPr>
              <a:t>进行分类</a:t>
            </a:r>
            <a:endParaRPr lang="zh-CN" altLang="en-US" sz="2400" b="1">
              <a:latin typeface="Times New Roman" panose="02020603050405020304" pitchFamily="18" charset="0"/>
              <a:ea typeface="黑体" panose="02010609060101010101" pitchFamily="49" charset="-122"/>
              <a:cs typeface="Times New Roman" panose="02020603050405020304" pitchFamily="18" charset="0"/>
              <a:sym typeface="+mn-ea"/>
            </a:endParaRPr>
          </a:p>
        </p:txBody>
      </p:sp>
      <p:cxnSp>
        <p:nvCxnSpPr>
          <p:cNvPr id="7" name="直接连接符 6"/>
          <p:cNvCxnSpPr/>
          <p:nvPr>
            <p:custDataLst>
              <p:tags r:id="rId3"/>
            </p:custDataLst>
          </p:nvPr>
        </p:nvCxnSpPr>
        <p:spPr>
          <a:xfrm flipH="1">
            <a:off x="719829" y="2931781"/>
            <a:ext cx="30472" cy="3016734"/>
          </a:xfrm>
          <a:prstGeom prst="line">
            <a:avLst/>
          </a:prstGeom>
          <a:ln w="38100">
            <a:solidFill>
              <a:srgbClr val="1C465E"/>
            </a:solidFill>
          </a:ln>
        </p:spPr>
        <p:style>
          <a:lnRef idx="1">
            <a:schemeClr val="accent1"/>
          </a:lnRef>
          <a:fillRef idx="0">
            <a:schemeClr val="accent1"/>
          </a:fillRef>
          <a:effectRef idx="0">
            <a:schemeClr val="accent1"/>
          </a:effectRef>
          <a:fontRef idx="minor">
            <a:schemeClr val="tx1"/>
          </a:fontRef>
        </p:style>
      </p:cxnSp>
      <p:sp>
        <p:nvSpPr>
          <p:cNvPr id="8" name="椭圆 7"/>
          <p:cNvSpPr/>
          <p:nvPr>
            <p:custDataLst>
              <p:tags r:id="rId4"/>
            </p:custDataLst>
          </p:nvPr>
        </p:nvSpPr>
        <p:spPr>
          <a:xfrm>
            <a:off x="597942" y="3426953"/>
            <a:ext cx="274249" cy="274249"/>
          </a:xfrm>
          <a:prstGeom prst="ellipse">
            <a:avLst/>
          </a:prstGeom>
          <a:solidFill>
            <a:srgbClr val="1C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10" name="椭圆 9"/>
          <p:cNvSpPr/>
          <p:nvPr>
            <p:custDataLst>
              <p:tags r:id="rId5"/>
            </p:custDataLst>
          </p:nvPr>
        </p:nvSpPr>
        <p:spPr>
          <a:xfrm>
            <a:off x="597942" y="4639407"/>
            <a:ext cx="274249" cy="274249"/>
          </a:xfrm>
          <a:prstGeom prst="ellipse">
            <a:avLst/>
          </a:prstGeom>
          <a:solidFill>
            <a:srgbClr val="1C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11" name="矩形 10"/>
          <p:cNvSpPr/>
          <p:nvPr>
            <p:custDataLst>
              <p:tags r:id="rId6"/>
            </p:custDataLst>
          </p:nvPr>
        </p:nvSpPr>
        <p:spPr>
          <a:xfrm>
            <a:off x="1009314" y="3221266"/>
            <a:ext cx="2072100" cy="685621"/>
          </a:xfrm>
          <a:prstGeom prst="rect">
            <a:avLst/>
          </a:prstGeom>
          <a:solidFill>
            <a:schemeClr val="bg1"/>
          </a:solidFill>
          <a:ln>
            <a:solidFill>
              <a:srgbClr val="1C46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5000"/>
              </a:lnSpc>
            </a:pPr>
            <a:r>
              <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rPr>
              <a:t>按碳骨架分类</a:t>
            </a:r>
            <a:endPar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endParaRPr>
          </a:p>
        </p:txBody>
      </p:sp>
      <p:sp>
        <p:nvSpPr>
          <p:cNvPr id="12" name="矩形 11"/>
          <p:cNvSpPr/>
          <p:nvPr>
            <p:custDataLst>
              <p:tags r:id="rId7"/>
            </p:custDataLst>
          </p:nvPr>
        </p:nvSpPr>
        <p:spPr>
          <a:xfrm>
            <a:off x="1009314" y="4433721"/>
            <a:ext cx="2072100" cy="685621"/>
          </a:xfrm>
          <a:prstGeom prst="rect">
            <a:avLst/>
          </a:prstGeom>
          <a:solidFill>
            <a:schemeClr val="bg1"/>
          </a:solidFill>
          <a:ln>
            <a:solidFill>
              <a:srgbClr val="1C46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5000"/>
              </a:lnSpc>
            </a:pPr>
            <a:r>
              <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rPr>
              <a:t>按官能团分类</a:t>
            </a:r>
            <a:endPar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endParaRPr>
          </a:p>
        </p:txBody>
      </p:sp>
      <p:sp>
        <p:nvSpPr>
          <p:cNvPr id="13" name="矩形 12"/>
          <p:cNvSpPr/>
          <p:nvPr>
            <p:custDataLst>
              <p:tags r:id="rId8"/>
            </p:custDataLst>
          </p:nvPr>
        </p:nvSpPr>
        <p:spPr>
          <a:xfrm>
            <a:off x="4429804" y="1773842"/>
            <a:ext cx="2315877" cy="1157938"/>
          </a:xfrm>
          <a:prstGeom prst="rect">
            <a:avLst/>
          </a:prstGeom>
          <a:solidFill>
            <a:srgbClr val="167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5000"/>
              </a:lnSpc>
            </a:pPr>
            <a:r>
              <a:rPr lang="zh-CN" altLang="en-US" sz="2400" b="1">
                <a:latin typeface="Times New Roman" panose="02020603050405020304" pitchFamily="18" charset="0"/>
                <a:ea typeface="黑体" panose="02010609060101010101" pitchFamily="49" charset="-122"/>
                <a:cs typeface="Times New Roman" panose="02020603050405020304" pitchFamily="18" charset="0"/>
                <a:sym typeface="+mn-ea"/>
              </a:rPr>
              <a:t>分析</a:t>
            </a:r>
            <a:endParaRPr lang="en-US" altLang="zh-CN" sz="2400" b="1">
              <a:latin typeface="Times New Roman" panose="02020603050405020304" pitchFamily="18" charset="0"/>
              <a:ea typeface="黑体" panose="02010609060101010101" pitchFamily="49" charset="-122"/>
              <a:cs typeface="Times New Roman" panose="02020603050405020304" pitchFamily="18" charset="0"/>
              <a:sym typeface="+mn-ea"/>
            </a:endParaRPr>
          </a:p>
          <a:p>
            <a:pPr algn="ctr">
              <a:lnSpc>
                <a:spcPct val="125000"/>
              </a:lnSpc>
            </a:pPr>
            <a:r>
              <a:rPr lang="zh-CN" altLang="en-US" sz="2400" b="1">
                <a:latin typeface="Times New Roman" panose="02020603050405020304" pitchFamily="18" charset="0"/>
                <a:ea typeface="黑体" panose="02010609060101010101" pitchFamily="49" charset="-122"/>
                <a:cs typeface="Times New Roman" panose="02020603050405020304" pitchFamily="18" charset="0"/>
                <a:sym typeface="+mn-ea"/>
              </a:rPr>
              <a:t>化学键类型</a:t>
            </a:r>
            <a:endParaRPr lang="zh-CN" altLang="en-US" sz="2400" b="1">
              <a:latin typeface="Times New Roman" panose="02020603050405020304" pitchFamily="18" charset="0"/>
              <a:ea typeface="黑体" panose="02010609060101010101" pitchFamily="49" charset="-122"/>
              <a:cs typeface="Times New Roman" panose="02020603050405020304" pitchFamily="18" charset="0"/>
              <a:sym typeface="+mn-ea"/>
            </a:endParaRPr>
          </a:p>
        </p:txBody>
      </p:sp>
      <p:sp>
        <p:nvSpPr>
          <p:cNvPr id="14" name="矩形 13"/>
          <p:cNvSpPr/>
          <p:nvPr>
            <p:custDataLst>
              <p:tags r:id="rId9"/>
            </p:custDataLst>
          </p:nvPr>
        </p:nvSpPr>
        <p:spPr>
          <a:xfrm>
            <a:off x="8619712" y="1773842"/>
            <a:ext cx="2315877" cy="1157938"/>
          </a:xfrm>
          <a:prstGeom prst="rect">
            <a:avLst/>
          </a:prstGeom>
          <a:solidFill>
            <a:srgbClr val="167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5000"/>
              </a:lnSpc>
            </a:pPr>
            <a:r>
              <a:rPr lang="zh-CN" altLang="en-US" sz="2400" b="1">
                <a:latin typeface="Times New Roman" panose="02020603050405020304" pitchFamily="18" charset="0"/>
                <a:ea typeface="黑体" panose="02010609060101010101" pitchFamily="49" charset="-122"/>
                <a:cs typeface="Times New Roman" panose="02020603050405020304" pitchFamily="18" charset="0"/>
                <a:sym typeface="+mn-ea"/>
              </a:rPr>
              <a:t>确定</a:t>
            </a:r>
            <a:endParaRPr lang="en-US" altLang="zh-CN" sz="2400" b="1">
              <a:latin typeface="Times New Roman" panose="02020603050405020304" pitchFamily="18" charset="0"/>
              <a:ea typeface="黑体" panose="02010609060101010101" pitchFamily="49" charset="-122"/>
              <a:cs typeface="Times New Roman" panose="02020603050405020304" pitchFamily="18" charset="0"/>
              <a:sym typeface="+mn-ea"/>
            </a:endParaRPr>
          </a:p>
          <a:p>
            <a:pPr algn="ctr">
              <a:lnSpc>
                <a:spcPct val="125000"/>
              </a:lnSpc>
            </a:pPr>
            <a:r>
              <a:rPr lang="zh-CN" altLang="en-US" sz="2400" b="1">
                <a:latin typeface="Times New Roman" panose="02020603050405020304" pitchFamily="18" charset="0"/>
                <a:ea typeface="黑体" panose="02010609060101010101" pitchFamily="49" charset="-122"/>
                <a:cs typeface="Times New Roman" panose="02020603050405020304" pitchFamily="18" charset="0"/>
                <a:sym typeface="+mn-ea"/>
              </a:rPr>
              <a:t>官能团种类</a:t>
            </a:r>
            <a:endParaRPr lang="zh-CN" altLang="en-US" sz="2400" b="1">
              <a:latin typeface="Times New Roman" panose="02020603050405020304" pitchFamily="18" charset="0"/>
              <a:ea typeface="黑体" panose="02010609060101010101" pitchFamily="49" charset="-122"/>
              <a:cs typeface="Times New Roman" panose="02020603050405020304" pitchFamily="18" charset="0"/>
              <a:sym typeface="+mn-ea"/>
            </a:endParaRPr>
          </a:p>
        </p:txBody>
      </p:sp>
      <p:sp>
        <p:nvSpPr>
          <p:cNvPr id="15" name="箭头: 右 14"/>
          <p:cNvSpPr/>
          <p:nvPr>
            <p:custDataLst>
              <p:tags r:id="rId10"/>
            </p:custDataLst>
          </p:nvPr>
        </p:nvSpPr>
        <p:spPr>
          <a:xfrm>
            <a:off x="2555771" y="2177598"/>
            <a:ext cx="1874032" cy="350429"/>
          </a:xfrm>
          <a:prstGeom prst="rightArrow">
            <a:avLst/>
          </a:prstGeom>
          <a:solidFill>
            <a:srgbClr val="167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16" name="箭头: 右 15"/>
          <p:cNvSpPr/>
          <p:nvPr>
            <p:custDataLst>
              <p:tags r:id="rId11"/>
            </p:custDataLst>
          </p:nvPr>
        </p:nvSpPr>
        <p:spPr>
          <a:xfrm>
            <a:off x="6750517" y="2177598"/>
            <a:ext cx="1874032" cy="350429"/>
          </a:xfrm>
          <a:prstGeom prst="rightArrow">
            <a:avLst/>
          </a:prstGeom>
          <a:solidFill>
            <a:srgbClr val="167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cxnSp>
        <p:nvCxnSpPr>
          <p:cNvPr id="17" name="直接连接符 16"/>
          <p:cNvCxnSpPr/>
          <p:nvPr>
            <p:custDataLst>
              <p:tags r:id="rId12"/>
            </p:custDataLst>
          </p:nvPr>
        </p:nvCxnSpPr>
        <p:spPr>
          <a:xfrm flipH="1">
            <a:off x="4909738" y="2931781"/>
            <a:ext cx="0" cy="3016734"/>
          </a:xfrm>
          <a:prstGeom prst="line">
            <a:avLst/>
          </a:prstGeom>
          <a:ln w="38100">
            <a:solidFill>
              <a:srgbClr val="1C465E"/>
            </a:solidFill>
          </a:ln>
        </p:spPr>
        <p:style>
          <a:lnRef idx="1">
            <a:schemeClr val="accent1"/>
          </a:lnRef>
          <a:fillRef idx="0">
            <a:schemeClr val="accent1"/>
          </a:fillRef>
          <a:effectRef idx="0">
            <a:schemeClr val="accent1"/>
          </a:effectRef>
          <a:fontRef idx="minor">
            <a:schemeClr val="tx1"/>
          </a:fontRef>
        </p:style>
      </p:cxnSp>
      <p:sp>
        <p:nvSpPr>
          <p:cNvPr id="18" name="椭圆 17"/>
          <p:cNvSpPr/>
          <p:nvPr>
            <p:custDataLst>
              <p:tags r:id="rId13"/>
            </p:custDataLst>
          </p:nvPr>
        </p:nvSpPr>
        <p:spPr>
          <a:xfrm>
            <a:off x="4757379" y="3426953"/>
            <a:ext cx="274249" cy="274249"/>
          </a:xfrm>
          <a:prstGeom prst="ellipse">
            <a:avLst/>
          </a:prstGeom>
          <a:solidFill>
            <a:srgbClr val="1C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19" name="椭圆 18"/>
          <p:cNvSpPr/>
          <p:nvPr>
            <p:custDataLst>
              <p:tags r:id="rId14"/>
            </p:custDataLst>
          </p:nvPr>
        </p:nvSpPr>
        <p:spPr>
          <a:xfrm>
            <a:off x="4757379" y="4639407"/>
            <a:ext cx="274249" cy="274249"/>
          </a:xfrm>
          <a:prstGeom prst="ellipse">
            <a:avLst/>
          </a:prstGeom>
          <a:solidFill>
            <a:srgbClr val="1C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22" name="矩形 21"/>
          <p:cNvSpPr/>
          <p:nvPr>
            <p:custDataLst>
              <p:tags r:id="rId15"/>
            </p:custDataLst>
          </p:nvPr>
        </p:nvSpPr>
        <p:spPr>
          <a:xfrm>
            <a:off x="5133819" y="3046051"/>
            <a:ext cx="3098424" cy="1036050"/>
          </a:xfrm>
          <a:prstGeom prst="rect">
            <a:avLst/>
          </a:prstGeom>
          <a:solidFill>
            <a:schemeClr val="bg1"/>
          </a:solidFill>
          <a:ln>
            <a:solidFill>
              <a:srgbClr val="1C46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5000"/>
              </a:lnSpc>
            </a:pPr>
            <a:r>
              <a:rPr lang="en-US" altLang="zh-CN"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rPr>
              <a:t>σ</a:t>
            </a:r>
            <a:r>
              <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rPr>
              <a:t>键易发生取代反应</a:t>
            </a:r>
            <a:endPar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endParaRPr>
          </a:p>
          <a:p>
            <a:pPr algn="ctr">
              <a:lnSpc>
                <a:spcPct val="125000"/>
              </a:lnSpc>
            </a:pPr>
            <a:r>
              <a:rPr lang="en-US" altLang="zh-CN"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rPr>
              <a:t>π</a:t>
            </a:r>
            <a:r>
              <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rPr>
              <a:t>键易发生加成反应</a:t>
            </a:r>
            <a:endPar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endParaRPr>
          </a:p>
        </p:txBody>
      </p:sp>
      <p:sp>
        <p:nvSpPr>
          <p:cNvPr id="23" name="矩形 22"/>
          <p:cNvSpPr/>
          <p:nvPr>
            <p:custDataLst>
              <p:tags r:id="rId16"/>
            </p:custDataLst>
          </p:nvPr>
        </p:nvSpPr>
        <p:spPr>
          <a:xfrm>
            <a:off x="5133819" y="4196371"/>
            <a:ext cx="3098424" cy="1036050"/>
          </a:xfrm>
          <a:prstGeom prst="rect">
            <a:avLst/>
          </a:prstGeom>
          <a:solidFill>
            <a:schemeClr val="bg1"/>
          </a:solidFill>
          <a:ln>
            <a:solidFill>
              <a:srgbClr val="1C46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25000"/>
              </a:lnSpc>
            </a:pPr>
            <a:r>
              <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rPr>
              <a:t>化学键极性越强，反应活性越强。</a:t>
            </a:r>
            <a:endPar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endParaRPr>
          </a:p>
        </p:txBody>
      </p:sp>
      <p:cxnSp>
        <p:nvCxnSpPr>
          <p:cNvPr id="24" name="直接连接符 23"/>
          <p:cNvCxnSpPr/>
          <p:nvPr>
            <p:custDataLst>
              <p:tags r:id="rId17"/>
            </p:custDataLst>
          </p:nvPr>
        </p:nvCxnSpPr>
        <p:spPr>
          <a:xfrm flipH="1">
            <a:off x="9069174" y="2931781"/>
            <a:ext cx="0" cy="3016734"/>
          </a:xfrm>
          <a:prstGeom prst="line">
            <a:avLst/>
          </a:prstGeom>
          <a:ln w="38100">
            <a:solidFill>
              <a:srgbClr val="1C465E"/>
            </a:solidFill>
          </a:ln>
        </p:spPr>
        <p:style>
          <a:lnRef idx="1">
            <a:schemeClr val="accent1"/>
          </a:lnRef>
          <a:fillRef idx="0">
            <a:schemeClr val="accent1"/>
          </a:fillRef>
          <a:effectRef idx="0">
            <a:schemeClr val="accent1"/>
          </a:effectRef>
          <a:fontRef idx="minor">
            <a:schemeClr val="tx1"/>
          </a:fontRef>
        </p:style>
      </p:cxnSp>
      <p:sp>
        <p:nvSpPr>
          <p:cNvPr id="25" name="椭圆 24"/>
          <p:cNvSpPr/>
          <p:nvPr>
            <p:custDataLst>
              <p:tags r:id="rId18"/>
            </p:custDataLst>
          </p:nvPr>
        </p:nvSpPr>
        <p:spPr>
          <a:xfrm>
            <a:off x="8916815" y="3426953"/>
            <a:ext cx="274249" cy="274249"/>
          </a:xfrm>
          <a:prstGeom prst="ellipse">
            <a:avLst/>
          </a:prstGeom>
          <a:solidFill>
            <a:srgbClr val="1C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26" name="矩形 25"/>
          <p:cNvSpPr/>
          <p:nvPr>
            <p:custDataLst>
              <p:tags r:id="rId19"/>
            </p:custDataLst>
          </p:nvPr>
        </p:nvSpPr>
        <p:spPr>
          <a:xfrm>
            <a:off x="9221537" y="3046051"/>
            <a:ext cx="2671577" cy="2073290"/>
          </a:xfrm>
          <a:prstGeom prst="rect">
            <a:avLst/>
          </a:prstGeom>
          <a:solidFill>
            <a:schemeClr val="bg1"/>
          </a:solidFill>
          <a:ln>
            <a:solidFill>
              <a:srgbClr val="1C46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25000"/>
              </a:lnSpc>
            </a:pPr>
            <a:r>
              <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rPr>
              <a:t>如：碳碳双键可以发生加成反应；羟基和羧基之间能够发生酯化反应等。</a:t>
            </a:r>
            <a:endPar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endParaRPr>
          </a:p>
        </p:txBody>
      </p:sp>
      <p:grpSp>
        <p:nvGrpSpPr>
          <p:cNvPr id="31" name="组合 30"/>
          <p:cNvGrpSpPr/>
          <p:nvPr>
            <p:custDataLst>
              <p:tags r:id="rId20"/>
            </p:custDataLst>
          </p:nvPr>
        </p:nvGrpSpPr>
        <p:grpSpPr>
          <a:xfrm>
            <a:off x="178515" y="119575"/>
            <a:ext cx="9464169" cy="814736"/>
            <a:chOff x="466" y="509"/>
            <a:chExt cx="12258" cy="975"/>
          </a:xfrm>
        </p:grpSpPr>
        <p:sp>
          <p:nvSpPr>
            <p:cNvPr id="32" name="等腰三角形 31"/>
            <p:cNvSpPr/>
            <p:nvPr>
              <p:custDataLst>
                <p:tags r:id="rId21"/>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cs typeface="汉仪旗黑-55简" panose="00020600040101010101" charset="-128"/>
              </a:endParaRPr>
            </a:p>
          </p:txBody>
        </p:sp>
        <p:sp>
          <p:nvSpPr>
            <p:cNvPr id="33" name="文本框 32"/>
            <p:cNvSpPr txBox="1"/>
            <p:nvPr>
              <p:custDataLst>
                <p:tags r:id="rId22"/>
              </p:custDataLst>
            </p:nvPr>
          </p:nvSpPr>
          <p:spPr>
            <a:xfrm>
              <a:off x="1200" y="509"/>
              <a:ext cx="11524" cy="768"/>
            </a:xfrm>
            <a:prstGeom prst="rect">
              <a:avLst/>
            </a:prstGeom>
            <a:noFill/>
          </p:spPr>
          <p:txBody>
            <a:bodyPr wrap="square" rtlCol="0">
              <a:spAutoFit/>
            </a:bodyPr>
            <a:lstStyle/>
            <a:p>
              <a:pPr lvl="0" algn="l">
                <a:lnSpc>
                  <a:spcPct val="130000"/>
                </a:lnSpc>
                <a:buClrTx/>
                <a:buSzTx/>
                <a:buFontTx/>
              </a:pPr>
              <a:r>
                <a:rPr lang="zh-CN" altLang="en-US" sz="3200" b="1">
                  <a:solidFill>
                    <a:srgbClr val="27406A"/>
                  </a:solidFill>
                  <a:latin typeface="黑体" panose="02010609060101010101" pitchFamily="49" charset="-122"/>
                  <a:ea typeface="黑体" panose="02010609060101010101" pitchFamily="49" charset="-122"/>
                  <a:cs typeface="+mn-ea"/>
                  <a:sym typeface="+mn-ea"/>
                </a:rPr>
                <a:t>任务三     总结归纳</a:t>
              </a:r>
              <a:endParaRPr lang="zh-CN" altLang="en-US" sz="3200" b="1">
                <a:solidFill>
                  <a:srgbClr val="27406A"/>
                </a:solidFill>
                <a:latin typeface="黑体" panose="02010609060101010101" pitchFamily="49" charset="-122"/>
                <a:ea typeface="黑体" panose="02010609060101010101" pitchFamily="49" charset="-122"/>
                <a:cs typeface="+mn-ea"/>
                <a:sym typeface="+mn-ea"/>
              </a:endParaRPr>
            </a:p>
          </p:txBody>
        </p:sp>
        <p:sp>
          <p:nvSpPr>
            <p:cNvPr id="34" name="等腰三角形 33"/>
            <p:cNvSpPr/>
            <p:nvPr>
              <p:custDataLst>
                <p:tags r:id="rId23"/>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cs typeface="汉仪旗黑-55简" panose="00020600040101010101" charset="-128"/>
              </a:endParaRPr>
            </a:p>
          </p:txBody>
        </p:sp>
      </p:gr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2"/>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4"/>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24"/>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5"/>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10" grpId="0" animBg="1"/>
      <p:bldP spid="11" grpId="0" animBg="1"/>
      <p:bldP spid="12" grpId="0" animBg="1"/>
      <p:bldP spid="13" grpId="0" animBg="1"/>
      <p:bldP spid="14" grpId="0" animBg="1"/>
      <p:bldP spid="15" grpId="0" animBg="1"/>
      <p:bldP spid="16" grpId="0" animBg="1"/>
      <p:bldP spid="18" grpId="0" animBg="1"/>
      <p:bldP spid="19" grpId="0" animBg="1"/>
      <p:bldP spid="22" grpId="0" animBg="1"/>
      <p:bldP spid="23" grpId="0" animBg="1"/>
      <p:bldP spid="25" grpId="0" animBg="1"/>
      <p:bldP spid="2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custDataLst>
              <p:tags r:id="rId1"/>
            </p:custDataLst>
          </p:nvPr>
        </p:nvSpPr>
        <p:spPr>
          <a:xfrm>
            <a:off x="1917550" y="517715"/>
            <a:ext cx="7264540" cy="768095"/>
          </a:xfrm>
          <a:prstGeom prst="rect">
            <a:avLst/>
          </a:prstGeom>
          <a:noFill/>
        </p:spPr>
        <p:txBody>
          <a:bodyPr wrap="square" rtlCol="0">
            <a:spAutoFit/>
          </a:bodyPr>
          <a:lstStyle/>
          <a:p>
            <a:pPr>
              <a:lnSpc>
                <a:spcPct val="150000"/>
              </a:lnSpc>
            </a:pPr>
            <a:r>
              <a:rPr lang="zh-CN" altLang="en-US" sz="3200" b="1">
                <a:latin typeface="+mj-ea"/>
                <a:ea typeface="+mj-ea"/>
                <a:sym typeface="+mn-ea"/>
              </a:rPr>
              <a:t>有机化合物中的原子的共面、共线</a:t>
            </a:r>
            <a:endParaRPr lang="en-US" altLang="zh-CN" sz="3200" b="1">
              <a:solidFill>
                <a:srgbClr val="0000FF"/>
              </a:solidFill>
              <a:latin typeface="+mj-ea"/>
              <a:ea typeface="+mj-ea"/>
              <a:cs typeface="Times New Roman" panose="02020603050405020304" pitchFamily="18" charset="0"/>
              <a:sym typeface="Wingdings" panose="05000000000000000000" pitchFamily="2" charset="2"/>
            </a:endParaRPr>
          </a:p>
        </p:txBody>
      </p:sp>
      <p:pic>
        <p:nvPicPr>
          <p:cNvPr id="8" name="图片 114693"/>
          <p:cNvPicPr>
            <a:picLocks noChangeAspect="1"/>
          </p:cNvPicPr>
          <p:nvPr>
            <p:custDataLst>
              <p:tags r:id="rId2"/>
            </p:custDataLst>
          </p:nvPr>
        </p:nvPicPr>
        <p:blipFill>
          <a:blip r:embed="rId3" r:link="rId4"/>
          <a:stretch>
            <a:fillRect/>
          </a:stretch>
        </p:blipFill>
        <p:spPr>
          <a:xfrm>
            <a:off x="509115" y="1289599"/>
            <a:ext cx="2520951" cy="2390775"/>
          </a:xfrm>
          <a:prstGeom prst="rect">
            <a:avLst/>
          </a:prstGeom>
          <a:solidFill>
            <a:schemeClr val="bg1"/>
          </a:solidFill>
          <a:ln w="9525">
            <a:noFill/>
          </a:ln>
        </p:spPr>
      </p:pic>
      <p:sp>
        <p:nvSpPr>
          <p:cNvPr id="9" name="文本框 8">
            <a:hlinkClick r:id="" action="ppaction://noaction"/>
          </p:cNvPr>
          <p:cNvSpPr txBox="1"/>
          <p:nvPr>
            <p:custDataLst>
              <p:tags r:id="rId5"/>
            </p:custDataLst>
          </p:nvPr>
        </p:nvSpPr>
        <p:spPr>
          <a:xfrm>
            <a:off x="509115" y="3540262"/>
            <a:ext cx="5542811" cy="523220"/>
          </a:xfrm>
          <a:prstGeom prst="rect">
            <a:avLst/>
          </a:prstGeom>
          <a:solidFill>
            <a:schemeClr val="bg1"/>
          </a:solidFill>
          <a:ln w="9525">
            <a:noFill/>
            <a:miter/>
          </a:ln>
        </p:spPr>
        <p:txBody>
          <a:bodyPr wrap="square">
            <a:spAutoFit/>
          </a:bodyPr>
          <a:lstStyle/>
          <a:p>
            <a:pPr>
              <a:spcBef>
                <a:spcPct val="50000"/>
              </a:spcBef>
            </a:pPr>
            <a:r>
              <a:rPr lang="zh-CN" altLang="en-US" sz="2800" noProof="1">
                <a:solidFill>
                  <a:srgbClr val="0033CC"/>
                </a:solidFill>
                <a:latin typeface="Times New Roman" panose="02020603050405020304" pitchFamily="18" charset="0"/>
                <a:ea typeface="黑体" panose="02010609060101010101" pitchFamily="49" charset="-122"/>
                <a:cs typeface="Times New Roman" panose="02020603050405020304" pitchFamily="18" charset="0"/>
              </a:rPr>
              <a:t>甲烷的正四面体结构，键角</a:t>
            </a:r>
            <a:r>
              <a:rPr lang="en-US" altLang="zh-CN" sz="28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109º28</a:t>
            </a:r>
            <a:endParaRPr lang="en-US" altLang="zh-CN" sz="2800" noProof="1">
              <a:solidFill>
                <a:srgbClr val="0033CC"/>
              </a:solidFill>
              <a:latin typeface="Times New Roman" panose="02020603050405020304" pitchFamily="18" charset="0"/>
              <a:ea typeface="黑体" panose="02010609060101010101" pitchFamily="49" charset="-122"/>
              <a:cs typeface="Times New Roman" panose="02020603050405020304" pitchFamily="18" charset="0"/>
            </a:endParaRPr>
          </a:p>
        </p:txBody>
      </p:sp>
      <p:pic>
        <p:nvPicPr>
          <p:cNvPr id="10" name="图片 114695"/>
          <p:cNvPicPr>
            <a:picLocks noChangeAspect="1"/>
          </p:cNvPicPr>
          <p:nvPr>
            <p:custDataLst>
              <p:tags r:id="rId6"/>
            </p:custDataLst>
          </p:nvPr>
        </p:nvPicPr>
        <p:blipFill>
          <a:blip r:embed="rId7" r:link="rId4"/>
          <a:srcRect r="48039" b="16567"/>
          <a:stretch>
            <a:fillRect/>
          </a:stretch>
        </p:blipFill>
        <p:spPr>
          <a:xfrm>
            <a:off x="3280521" y="1390406"/>
            <a:ext cx="2506980" cy="2129791"/>
          </a:xfrm>
          <a:prstGeom prst="rect">
            <a:avLst/>
          </a:prstGeom>
          <a:noFill/>
          <a:ln w="9525">
            <a:noFill/>
          </a:ln>
        </p:spPr>
      </p:pic>
      <p:pic>
        <p:nvPicPr>
          <p:cNvPr id="11" name="图片 10"/>
          <p:cNvPicPr>
            <a:picLocks noChangeAspect="1"/>
          </p:cNvPicPr>
          <p:nvPr>
            <p:custDataLst>
              <p:tags r:id="rId8"/>
            </p:custDataLst>
          </p:nvPr>
        </p:nvPicPr>
        <p:blipFill>
          <a:blip r:embed="rId9"/>
          <a:stretch>
            <a:fillRect/>
          </a:stretch>
        </p:blipFill>
        <p:spPr>
          <a:xfrm>
            <a:off x="6762008" y="1390405"/>
            <a:ext cx="4800600" cy="1828800"/>
          </a:xfrm>
          <a:prstGeom prst="rect">
            <a:avLst/>
          </a:prstGeom>
        </p:spPr>
      </p:pic>
      <p:sp>
        <p:nvSpPr>
          <p:cNvPr id="12" name="文本框 11">
            <a:hlinkClick r:id="" action="ppaction://noaction"/>
          </p:cNvPr>
          <p:cNvSpPr txBox="1"/>
          <p:nvPr>
            <p:custDataLst>
              <p:tags r:id="rId10"/>
            </p:custDataLst>
          </p:nvPr>
        </p:nvSpPr>
        <p:spPr>
          <a:xfrm>
            <a:off x="7361087" y="3505835"/>
            <a:ext cx="4377027" cy="523220"/>
          </a:xfrm>
          <a:prstGeom prst="rect">
            <a:avLst/>
          </a:prstGeom>
          <a:solidFill>
            <a:schemeClr val="bg1"/>
          </a:solidFill>
          <a:ln w="9525">
            <a:noFill/>
            <a:miter/>
          </a:ln>
        </p:spPr>
        <p:txBody>
          <a:bodyPr wrap="square">
            <a:spAutoFit/>
          </a:bodyPr>
          <a:lstStyle/>
          <a:p>
            <a:pPr algn="l">
              <a:spcBef>
                <a:spcPct val="50000"/>
              </a:spcBef>
              <a:buClrTx/>
            </a:pPr>
            <a:r>
              <a:rPr lang="zh-CN" altLang="en-US" sz="2800" noProof="1">
                <a:solidFill>
                  <a:srgbClr val="0033CC"/>
                </a:solidFill>
                <a:latin typeface="Times New Roman" panose="02020603050405020304" pitchFamily="18" charset="0"/>
                <a:ea typeface="黑体" panose="02010609060101010101" pitchFamily="49" charset="-122"/>
                <a:cs typeface="Times New Roman" panose="02020603050405020304" pitchFamily="18" charset="0"/>
                <a:sym typeface="+mn-ea"/>
              </a:rPr>
              <a:t>乙烯平面结构</a:t>
            </a:r>
            <a:r>
              <a:rPr lang="zh-CN" altLang="en-US" sz="2800" noProof="1">
                <a:solidFill>
                  <a:srgbClr val="0033CC"/>
                </a:solidFill>
                <a:latin typeface="Times New Roman" panose="02020603050405020304" pitchFamily="18" charset="0"/>
                <a:ea typeface="黑体" panose="02010609060101010101" pitchFamily="49" charset="-122"/>
                <a:cs typeface="Times New Roman" panose="02020603050405020304" pitchFamily="18" charset="0"/>
              </a:rPr>
              <a:t>，键角</a:t>
            </a:r>
            <a:r>
              <a:rPr lang="en-US" altLang="zh-CN" sz="2800" noProof="1">
                <a:solidFill>
                  <a:srgbClr val="0033CC"/>
                </a:solidFill>
                <a:latin typeface="Times New Roman" panose="02020603050405020304" pitchFamily="18" charset="0"/>
                <a:ea typeface="黑体" panose="02010609060101010101" pitchFamily="49" charset="-122"/>
                <a:cs typeface="Times New Roman" panose="02020603050405020304" pitchFamily="18" charset="0"/>
              </a:rPr>
              <a:t>120°</a:t>
            </a:r>
            <a:endParaRPr lang="en-US" altLang="zh-CN" sz="2800" noProof="1">
              <a:solidFill>
                <a:srgbClr val="0033CC"/>
              </a:solidFill>
              <a:latin typeface="Times New Roman" panose="02020603050405020304" pitchFamily="18" charset="0"/>
              <a:ea typeface="黑体" panose="02010609060101010101" pitchFamily="49" charset="-122"/>
              <a:cs typeface="Times New Roman" panose="02020603050405020304" pitchFamily="18" charset="0"/>
            </a:endParaRPr>
          </a:p>
        </p:txBody>
      </p:sp>
      <p:pic>
        <p:nvPicPr>
          <p:cNvPr id="13" name="图片 12"/>
          <p:cNvPicPr>
            <a:picLocks noChangeAspect="1"/>
          </p:cNvPicPr>
          <p:nvPr>
            <p:custDataLst>
              <p:tags r:id="rId11"/>
            </p:custDataLst>
          </p:nvPr>
        </p:nvPicPr>
        <p:blipFill>
          <a:blip r:embed="rId12"/>
          <a:stretch>
            <a:fillRect/>
          </a:stretch>
        </p:blipFill>
        <p:spPr>
          <a:xfrm>
            <a:off x="447207" y="4412669"/>
            <a:ext cx="5372100" cy="1481468"/>
          </a:xfrm>
          <a:prstGeom prst="rect">
            <a:avLst/>
          </a:prstGeom>
        </p:spPr>
      </p:pic>
      <p:sp>
        <p:nvSpPr>
          <p:cNvPr id="14" name="文本框 13"/>
          <p:cNvSpPr txBox="1"/>
          <p:nvPr>
            <p:custDataLst>
              <p:tags r:id="rId13"/>
            </p:custDataLst>
          </p:nvPr>
        </p:nvSpPr>
        <p:spPr>
          <a:xfrm>
            <a:off x="522514" y="5800543"/>
            <a:ext cx="5949591" cy="584775"/>
          </a:xfrm>
          <a:prstGeom prst="rect">
            <a:avLst/>
          </a:prstGeom>
          <a:noFill/>
          <a:ln w="9525">
            <a:noFill/>
          </a:ln>
        </p:spPr>
        <p:txBody>
          <a:bodyPr wrap="square" anchor="t">
            <a:spAutoFit/>
          </a:bodyPr>
          <a:lstStyle/>
          <a:p>
            <a:pPr>
              <a:spcBef>
                <a:spcPct val="50000"/>
              </a:spcBef>
            </a:pPr>
            <a:r>
              <a:rPr lang="zh-CN" altLang="en-US" sz="3200" b="1">
                <a:solidFill>
                  <a:srgbClr val="9900CC"/>
                </a:solidFill>
                <a:latin typeface="Times New Roman" panose="02020603050405020304" pitchFamily="18" charset="0"/>
                <a:ea typeface="黑体" panose="02010609060101010101" pitchFamily="49" charset="-122"/>
                <a:cs typeface="Times New Roman" panose="02020603050405020304" pitchFamily="18" charset="0"/>
              </a:rPr>
              <a:t>乙炔的直线结构，键角</a:t>
            </a:r>
            <a:r>
              <a:rPr lang="en-US" altLang="zh-CN" sz="3200" b="1">
                <a:solidFill>
                  <a:srgbClr val="9900CC"/>
                </a:solidFill>
                <a:latin typeface="Times New Roman" panose="02020603050405020304" pitchFamily="18" charset="0"/>
                <a:ea typeface="黑体" panose="02010609060101010101" pitchFamily="49" charset="-122"/>
                <a:cs typeface="Times New Roman" panose="02020603050405020304" pitchFamily="18" charset="0"/>
              </a:rPr>
              <a:t>180</a:t>
            </a:r>
            <a:r>
              <a:rPr lang="en-US" altLang="zh-CN" sz="3200" b="1" baseline="30000">
                <a:solidFill>
                  <a:srgbClr val="9900CC"/>
                </a:solidFill>
                <a:latin typeface="Times New Roman" panose="02020603050405020304" pitchFamily="18" charset="0"/>
                <a:ea typeface="黑体" panose="02010609060101010101" pitchFamily="49" charset="-122"/>
                <a:cs typeface="Times New Roman" panose="02020603050405020304" pitchFamily="18" charset="0"/>
              </a:rPr>
              <a:t>0</a:t>
            </a:r>
            <a:endParaRPr lang="en-US" altLang="zh-CN" sz="3200" b="1" baseline="30000">
              <a:solidFill>
                <a:srgbClr val="9900CC"/>
              </a:solidFill>
              <a:latin typeface="Times New Roman" panose="02020603050405020304" pitchFamily="18" charset="0"/>
              <a:ea typeface="黑体" panose="02010609060101010101" pitchFamily="49" charset="-122"/>
              <a:cs typeface="Times New Roman" panose="02020603050405020304" pitchFamily="18" charset="0"/>
            </a:endParaRPr>
          </a:p>
        </p:txBody>
      </p:sp>
      <p:graphicFrame>
        <p:nvGraphicFramePr>
          <p:cNvPr id="15" name="Object 3"/>
          <p:cNvGraphicFramePr>
            <a:graphicFrameLocks noChangeAspect="1"/>
          </p:cNvGraphicFramePr>
          <p:nvPr>
            <p:custDataLst>
              <p:tags r:id="rId14"/>
            </p:custDataLst>
          </p:nvPr>
        </p:nvGraphicFramePr>
        <p:xfrm>
          <a:off x="7484911" y="4080492"/>
          <a:ext cx="3175332" cy="1813645"/>
        </p:xfrm>
        <a:graphic>
          <a:graphicData uri="http://schemas.openxmlformats.org/presentationml/2006/ole">
            <mc:AlternateContent xmlns:mc="http://schemas.openxmlformats.org/markup-compatibility/2006">
              <mc:Choice xmlns:v="urn:schemas-microsoft-com:vml" Requires="v">
                <p:oleObj spid="_x0000_s1045" name="" r:id="rId15" imgW="4219575" imgH="3486150" progId="Paint.Picture">
                  <p:embed/>
                </p:oleObj>
              </mc:Choice>
              <mc:Fallback>
                <p:oleObj name="" r:id="rId15" imgW="4219575" imgH="3486150" progId="Paint.Picture">
                  <p:embed/>
                  <p:pic>
                    <p:nvPicPr>
                      <p:cNvPr id="0" name="OLE substitute image"/>
                      <p:cNvPicPr/>
                      <p:nvPr/>
                    </p:nvPicPr>
                    <p:blipFill>
                      <a:blip r:embed="rId16"/>
                      <a:stretch>
                        <a:fillRect/>
                      </a:stretch>
                    </p:blipFill>
                    <p:spPr>
                      <a:xfrm>
                        <a:off x="7484911" y="4080492"/>
                        <a:ext cx="3175332" cy="1813645"/>
                      </a:xfrm>
                      <a:prstGeom prst="rect">
                        <a:avLst/>
                      </a:prstGeom>
                      <a:noFill/>
                      <a:ln w="38100">
                        <a:noFill/>
                        <a:miter/>
                      </a:ln>
                    </p:spPr>
                  </p:pic>
                </p:oleObj>
              </mc:Fallback>
            </mc:AlternateContent>
          </a:graphicData>
        </a:graphic>
      </p:graphicFrame>
      <p:sp>
        <p:nvSpPr>
          <p:cNvPr id="16" name="文本框 15">
            <a:hlinkClick r:id="" action="ppaction://noaction"/>
          </p:cNvPr>
          <p:cNvSpPr txBox="1"/>
          <p:nvPr>
            <p:custDataLst>
              <p:tags r:id="rId17"/>
            </p:custDataLst>
          </p:nvPr>
        </p:nvSpPr>
        <p:spPr>
          <a:xfrm>
            <a:off x="7185581" y="5914798"/>
            <a:ext cx="4377027" cy="523220"/>
          </a:xfrm>
          <a:prstGeom prst="rect">
            <a:avLst/>
          </a:prstGeom>
          <a:solidFill>
            <a:schemeClr val="bg1"/>
          </a:solidFill>
          <a:ln w="9525">
            <a:noFill/>
            <a:miter/>
          </a:ln>
        </p:spPr>
        <p:txBody>
          <a:bodyPr wrap="square">
            <a:spAutoFit/>
          </a:bodyPr>
          <a:lstStyle/>
          <a:p>
            <a:pPr algn="l">
              <a:spcBef>
                <a:spcPct val="50000"/>
              </a:spcBef>
              <a:buClrTx/>
            </a:pPr>
            <a:r>
              <a:rPr lang="zh-CN" altLang="en-US" sz="2800" noProof="1">
                <a:solidFill>
                  <a:srgbClr val="0033CC"/>
                </a:solidFill>
                <a:latin typeface="Times New Roman" panose="02020603050405020304" pitchFamily="18" charset="0"/>
                <a:ea typeface="黑体" panose="02010609060101010101" pitchFamily="49" charset="-122"/>
                <a:cs typeface="Times New Roman" panose="02020603050405020304" pitchFamily="18" charset="0"/>
                <a:sym typeface="+mn-ea"/>
              </a:rPr>
              <a:t>苯的平面结构</a:t>
            </a:r>
            <a:r>
              <a:rPr lang="zh-CN" altLang="en-US" sz="2800" noProof="1">
                <a:solidFill>
                  <a:srgbClr val="0033CC"/>
                </a:solidFill>
                <a:latin typeface="Times New Roman" panose="02020603050405020304" pitchFamily="18" charset="0"/>
                <a:ea typeface="黑体" panose="02010609060101010101" pitchFamily="49" charset="-122"/>
                <a:cs typeface="Times New Roman" panose="02020603050405020304" pitchFamily="18" charset="0"/>
              </a:rPr>
              <a:t>，键角</a:t>
            </a:r>
            <a:r>
              <a:rPr lang="en-US" altLang="zh-CN" sz="2800" noProof="1">
                <a:solidFill>
                  <a:srgbClr val="0033CC"/>
                </a:solidFill>
                <a:latin typeface="Times New Roman" panose="02020603050405020304" pitchFamily="18" charset="0"/>
                <a:ea typeface="黑体" panose="02010609060101010101" pitchFamily="49" charset="-122"/>
                <a:cs typeface="Times New Roman" panose="02020603050405020304" pitchFamily="18" charset="0"/>
              </a:rPr>
              <a:t>120°</a:t>
            </a:r>
            <a:endParaRPr lang="en-US" altLang="zh-CN" sz="2800" noProof="1">
              <a:solidFill>
                <a:srgbClr val="0033CC"/>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7" name="矩形 16"/>
          <p:cNvSpPr/>
          <p:nvPr>
            <p:custDataLst>
              <p:tags r:id="rId18"/>
            </p:custDataLst>
          </p:nvPr>
        </p:nvSpPr>
        <p:spPr>
          <a:xfrm>
            <a:off x="241409" y="101066"/>
            <a:ext cx="5128327" cy="492443"/>
          </a:xfrm>
          <a:prstGeom prst="rect">
            <a:avLst/>
          </a:prstGeom>
        </p:spPr>
        <p:txBody>
          <a:bodyPr wrap="none">
            <a:spAutoFit/>
          </a:bodyPr>
          <a:lstStyle/>
          <a:p>
            <a:pPr>
              <a:tabLst>
                <a:tab pos="2628265" algn="l"/>
              </a:tabLst>
            </a:pPr>
            <a:r>
              <a:rPr lang="zh-CN" altLang="en-US" sz="2600" kern="100">
                <a:solidFill>
                  <a:srgbClr val="FFFFFF"/>
                </a:solidFill>
                <a:latin typeface="微软雅黑" panose="020B0503020204020204" charset="-122"/>
                <a:ea typeface="微软雅黑" panose="020B0503020204020204" charset="-122"/>
                <a:cs typeface="Times New Roman" panose="02020603050405020304" pitchFamily="18" charset="0"/>
              </a:rPr>
              <a:t>主题</a:t>
            </a:r>
            <a:r>
              <a:rPr lang="en-US" altLang="zh-CN" sz="2600" kern="100">
                <a:solidFill>
                  <a:srgbClr val="FFFFFF"/>
                </a:solidFill>
                <a:latin typeface="微软雅黑" panose="020B0503020204020204" charset="-122"/>
                <a:ea typeface="微软雅黑" panose="020B0503020204020204" charset="-122"/>
                <a:cs typeface="Times New Roman" panose="02020603050405020304" pitchFamily="18" charset="0"/>
              </a:rPr>
              <a:t>2:</a:t>
            </a:r>
            <a:r>
              <a:rPr lang="zh-CN" altLang="en-US" sz="2600" kern="100">
                <a:solidFill>
                  <a:srgbClr val="FFFFFF"/>
                </a:solidFill>
                <a:latin typeface="微软雅黑" panose="020B0503020204020204" charset="-122"/>
                <a:ea typeface="微软雅黑" panose="020B0503020204020204" charset="-122"/>
                <a:cs typeface="Times New Roman" panose="02020603050405020304" pitchFamily="18" charset="0"/>
              </a:rPr>
              <a:t>碳原子成键方式与空间结构</a:t>
            </a:r>
            <a:endParaRPr lang="zh-CN" altLang="zh-CN" sz="2600" kern="100">
              <a:solidFill>
                <a:srgbClr val="FFFFFF"/>
              </a:solidFill>
              <a:latin typeface="微软雅黑" panose="020B0503020204020204" charset="-122"/>
              <a:ea typeface="微软雅黑" panose="020B0503020204020204" charset="-122"/>
              <a:cs typeface="Times New Roman" panose="02020603050405020304" pitchFamily="18" charset="0"/>
            </a:endParaRPr>
          </a:p>
        </p:txBody>
      </p:sp>
      <p:grpSp>
        <p:nvGrpSpPr>
          <p:cNvPr id="18" name="组合 17"/>
          <p:cNvGrpSpPr/>
          <p:nvPr>
            <p:custDataLst>
              <p:tags r:id="rId19"/>
            </p:custDataLst>
          </p:nvPr>
        </p:nvGrpSpPr>
        <p:grpSpPr>
          <a:xfrm>
            <a:off x="178515" y="119575"/>
            <a:ext cx="4007100" cy="814736"/>
            <a:chOff x="466" y="509"/>
            <a:chExt cx="5190" cy="975"/>
          </a:xfrm>
        </p:grpSpPr>
        <p:sp>
          <p:nvSpPr>
            <p:cNvPr id="19" name="等腰三角形 18"/>
            <p:cNvSpPr/>
            <p:nvPr>
              <p:custDataLst>
                <p:tags r:id="rId20"/>
              </p:custDataLst>
            </p:nvPr>
          </p:nvSpPr>
          <p:spPr>
            <a:xfrm rot="5400000">
              <a:off x="480" y="844"/>
              <a:ext cx="840" cy="440"/>
            </a:xfrm>
            <a:prstGeom prst="triangle">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cs typeface="汉仪旗黑-55简" panose="00020600040101010101" charset="-128"/>
              </a:endParaRPr>
            </a:p>
          </p:txBody>
        </p:sp>
        <p:sp>
          <p:nvSpPr>
            <p:cNvPr id="20" name="文本框 19"/>
            <p:cNvSpPr txBox="1"/>
            <p:nvPr>
              <p:custDataLst>
                <p:tags r:id="rId21"/>
              </p:custDataLst>
            </p:nvPr>
          </p:nvSpPr>
          <p:spPr>
            <a:xfrm>
              <a:off x="1200" y="509"/>
              <a:ext cx="4456" cy="768"/>
            </a:xfrm>
            <a:prstGeom prst="rect">
              <a:avLst/>
            </a:prstGeom>
            <a:solidFill>
              <a:schemeClr val="accent6">
                <a:lumMod val="20000"/>
                <a:lumOff val="80000"/>
              </a:schemeClr>
            </a:solidFill>
          </p:spPr>
          <p:txBody>
            <a:bodyPr wrap="square" rtlCol="0">
              <a:spAutoFit/>
            </a:bodyPr>
            <a:lstStyle/>
            <a:p>
              <a:pPr lvl="0" algn="l">
                <a:lnSpc>
                  <a:spcPct val="130000"/>
                </a:lnSpc>
                <a:buClrTx/>
                <a:buSzTx/>
                <a:buFontTx/>
              </a:pPr>
              <a:r>
                <a:rPr lang="zh-CN" altLang="en-US" sz="3200" b="1">
                  <a:solidFill>
                    <a:srgbClr val="27406A"/>
                  </a:solidFill>
                  <a:latin typeface="黑体" panose="02010609060101010101" pitchFamily="49" charset="-122"/>
                  <a:ea typeface="黑体" panose="02010609060101010101" pitchFamily="49" charset="-122"/>
                  <a:cs typeface="+mn-ea"/>
                  <a:sym typeface="+mn-ea"/>
                </a:rPr>
                <a:t>  拓展</a:t>
              </a:r>
              <a:endParaRPr lang="zh-CN" altLang="en-US" sz="3200" b="1">
                <a:solidFill>
                  <a:srgbClr val="27406A"/>
                </a:solidFill>
                <a:latin typeface="黑体" panose="02010609060101010101" pitchFamily="49" charset="-122"/>
                <a:ea typeface="黑体" panose="02010609060101010101" pitchFamily="49" charset="-122"/>
                <a:cs typeface="+mn-ea"/>
                <a:sym typeface="+mn-ea"/>
              </a:endParaRPr>
            </a:p>
          </p:txBody>
        </p:sp>
        <p:sp>
          <p:nvSpPr>
            <p:cNvPr id="21" name="等腰三角形 20"/>
            <p:cNvSpPr/>
            <p:nvPr>
              <p:custDataLst>
                <p:tags r:id="rId22"/>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cs typeface="汉仪旗黑-55简" panose="00020600040101010101" charset="-128"/>
              </a:endParaRPr>
            </a:p>
          </p:txBody>
        </p:sp>
      </p:grpSp>
    </p:spTree>
    <p:custDataLst>
      <p:tags r:id="rId23"/>
    </p:custData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1000"/>
                                        <p:tgtEl>
                                          <p:spTgt spid="14"/>
                                        </p:tgtEl>
                                      </p:cBhvr>
                                    </p:animEffect>
                                    <p:anim calcmode="lin" valueType="num">
                                      <p:cBhvr>
                                        <p:cTn id="16" dur="1000" fill="hold"/>
                                        <p:tgtEl>
                                          <p:spTgt spid="14"/>
                                        </p:tgtEl>
                                        <p:attrNameLst>
                                          <p:attrName>ppt_x</p:attrName>
                                        </p:attrNameLst>
                                      </p:cBhvr>
                                      <p:tavLst>
                                        <p:tav tm="0">
                                          <p:val>
                                            <p:strVal val="#ppt_x"/>
                                          </p:val>
                                        </p:tav>
                                        <p:tav tm="100000">
                                          <p:val>
                                            <p:strVal val="#ppt_x"/>
                                          </p:val>
                                        </p:tav>
                                      </p:tavLst>
                                    </p:anim>
                                    <p:anim calcmode="lin" valueType="num">
                                      <p:cBhvr>
                                        <p:cTn id="17"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 grpId="0" animBg="1"/>
      <p:bldP spid="14" grpId="0"/>
      <p:bldP spid="1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1110886" y="515768"/>
            <a:ext cx="8331956" cy="662554"/>
          </a:xfrm>
          <a:prstGeom prst="rect">
            <a:avLst/>
          </a:prstGeom>
          <a:noFill/>
        </p:spPr>
        <p:txBody>
          <a:bodyPr wrap="square" rtlCol="0">
            <a:spAutoFit/>
          </a:bodyPr>
          <a:lstStyle/>
          <a:p>
            <a:pPr algn="just">
              <a:lnSpc>
                <a:spcPct val="150000"/>
              </a:lnSpc>
              <a:spcAft>
                <a:spcPct val="0"/>
              </a:spcAft>
            </a:pPr>
            <a:r>
              <a:rPr lang="zh-CN" altLang="en-US" sz="2800" b="1">
                <a:solidFill>
                  <a:srgbClr val="1703DB"/>
                </a:solidFill>
                <a:latin typeface="Times New Roman" panose="02020603050405020304" pitchFamily="18" charset="0"/>
                <a:ea typeface="黑体" panose="02010609060101010101" pitchFamily="49" charset="-122"/>
                <a:cs typeface="Times New Roman" panose="02020603050405020304" pitchFamily="18" charset="0"/>
                <a:sym typeface="+mn-ea"/>
              </a:rPr>
              <a:t>补充拓展</a:t>
            </a:r>
            <a:r>
              <a:rPr lang="zh-CN" altLang="zh-CN" sz="2800" b="1">
                <a:solidFill>
                  <a:srgbClr val="1703DB"/>
                </a:solidFill>
                <a:latin typeface="Times New Roman" panose="02020603050405020304" pitchFamily="18" charset="0"/>
                <a:ea typeface="黑体" panose="02010609060101010101" pitchFamily="49" charset="-122"/>
                <a:cs typeface="Times New Roman" panose="02020603050405020304" pitchFamily="18" charset="0"/>
                <a:sym typeface="+mn-ea"/>
              </a:rPr>
              <a:t>：碳原子成键方式与空间构型关系规律</a:t>
            </a:r>
            <a:endParaRPr lang="zh-CN" altLang="zh-CN" sz="2800" b="1">
              <a:solidFill>
                <a:srgbClr val="1703DB"/>
              </a:solidFill>
              <a:latin typeface="Times New Roman" panose="02020603050405020304" pitchFamily="18" charset="0"/>
              <a:ea typeface="黑体" panose="02010609060101010101" pitchFamily="49" charset="-122"/>
              <a:cs typeface="Times New Roman" panose="02020603050405020304" pitchFamily="18" charset="0"/>
            </a:endParaRPr>
          </a:p>
        </p:txBody>
      </p:sp>
      <p:grpSp>
        <p:nvGrpSpPr>
          <p:cNvPr id="3" name="Group 8"/>
          <p:cNvGrpSpPr/>
          <p:nvPr>
            <p:custDataLst>
              <p:tags r:id="rId2"/>
            </p:custDataLst>
          </p:nvPr>
        </p:nvGrpSpPr>
        <p:grpSpPr>
          <a:xfrm>
            <a:off x="632434" y="1316100"/>
            <a:ext cx="10682868" cy="4860925"/>
            <a:chOff x="0" y="0"/>
            <a:chExt cx="4445" cy="3062"/>
          </a:xfrm>
        </p:grpSpPr>
        <p:sp>
          <p:nvSpPr>
            <p:cNvPr id="4" name="Text Box 9"/>
            <p:cNvSpPr txBox="1">
              <a:spLocks noChangeArrowheads="1"/>
            </p:cNvSpPr>
            <p:nvPr>
              <p:custDataLst>
                <p:tags r:id="rId3"/>
              </p:custDataLst>
            </p:nvPr>
          </p:nvSpPr>
          <p:spPr bwMode="auto">
            <a:xfrm>
              <a:off x="225" y="15"/>
              <a:ext cx="1748"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r>
                <a:rPr lang="zh-CN" altLang="en-US" sz="2800" b="1">
                  <a:latin typeface="Times New Roman" panose="02020603050405020304" pitchFamily="18" charset="0"/>
                  <a:ea typeface="黑体" panose="02010609060101010101" pitchFamily="49" charset="-122"/>
                  <a:cs typeface="Times New Roman" panose="02020603050405020304" pitchFamily="18" charset="0"/>
                </a:rPr>
                <a:t>原子间成键方式</a:t>
              </a:r>
              <a:endParaRPr lang="zh-CN" altLang="en-US" sz="2800" b="1">
                <a:latin typeface="Times New Roman" panose="02020603050405020304" pitchFamily="18" charset="0"/>
                <a:ea typeface="黑体" panose="02010609060101010101" pitchFamily="49" charset="-122"/>
                <a:cs typeface="Times New Roman" panose="02020603050405020304" pitchFamily="18" charset="0"/>
              </a:endParaRPr>
            </a:p>
          </p:txBody>
        </p:sp>
        <p:sp>
          <p:nvSpPr>
            <p:cNvPr id="5" name="Text Box 10"/>
            <p:cNvSpPr txBox="1">
              <a:spLocks noChangeArrowheads="1"/>
            </p:cNvSpPr>
            <p:nvPr>
              <p:custDataLst>
                <p:tags r:id="rId4"/>
              </p:custDataLst>
            </p:nvPr>
          </p:nvSpPr>
          <p:spPr bwMode="auto">
            <a:xfrm>
              <a:off x="2754" y="32"/>
              <a:ext cx="1403"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r>
                <a:rPr lang="zh-CN" altLang="en-US" sz="2800" b="1">
                  <a:latin typeface="Times New Roman" panose="02020603050405020304" pitchFamily="18" charset="0"/>
                  <a:ea typeface="黑体" panose="02010609060101010101" pitchFamily="49" charset="-122"/>
                  <a:cs typeface="Times New Roman" panose="02020603050405020304" pitchFamily="18" charset="0"/>
                </a:rPr>
                <a:t>空间构型</a:t>
              </a:r>
              <a:endParaRPr lang="zh-CN" altLang="en-US" sz="2800" b="1">
                <a:latin typeface="Times New Roman" panose="02020603050405020304" pitchFamily="18" charset="0"/>
                <a:ea typeface="黑体" panose="02010609060101010101" pitchFamily="49" charset="-122"/>
                <a:cs typeface="Times New Roman" panose="02020603050405020304" pitchFamily="18" charset="0"/>
              </a:endParaRPr>
            </a:p>
          </p:txBody>
        </p:sp>
        <p:sp>
          <p:nvSpPr>
            <p:cNvPr id="6" name="Rectangle 11"/>
            <p:cNvSpPr>
              <a:spLocks noChangeArrowheads="1"/>
            </p:cNvSpPr>
            <p:nvPr>
              <p:custDataLst>
                <p:tags r:id="rId5"/>
              </p:custDataLst>
            </p:nvPr>
          </p:nvSpPr>
          <p:spPr bwMode="auto">
            <a:xfrm>
              <a:off x="10" y="9"/>
              <a:ext cx="4416" cy="3053"/>
            </a:xfrm>
            <a:prstGeom prst="rect">
              <a:avLst/>
            </a:prstGeom>
            <a:noFill/>
            <a:ln w="28575">
              <a:solidFill>
                <a:schemeClr val="tx1"/>
              </a:solidFill>
              <a:miter lim="800000"/>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None/>
              </a:pPr>
              <a:endParaRPr lang="zh-CN" altLang="en-US" sz="2800" b="1">
                <a:latin typeface="Times New Roman" panose="02020603050405020304" pitchFamily="18" charset="0"/>
                <a:ea typeface="黑体" panose="02010609060101010101" pitchFamily="49" charset="-122"/>
                <a:cs typeface="Times New Roman" panose="02020603050405020304" pitchFamily="18" charset="0"/>
              </a:endParaRPr>
            </a:p>
          </p:txBody>
        </p:sp>
        <p:sp>
          <p:nvSpPr>
            <p:cNvPr id="7" name="Line 12"/>
            <p:cNvSpPr>
              <a:spLocks noChangeShapeType="1"/>
            </p:cNvSpPr>
            <p:nvPr>
              <p:custDataLst>
                <p:tags r:id="rId6"/>
              </p:custDataLst>
            </p:nvPr>
          </p:nvSpPr>
          <p:spPr bwMode="auto">
            <a:xfrm>
              <a:off x="29" y="401"/>
              <a:ext cx="4416" cy="0"/>
            </a:xfrm>
            <a:prstGeom prst="line">
              <a:avLst/>
            </a:prstGeom>
            <a:noFill/>
            <a:ln w="28575">
              <a:solidFill>
                <a:schemeClr val="tx1"/>
              </a:solidFill>
              <a:round/>
            </a:ln>
            <a:extLst>
              <a:ext uri="{909E8E84-426E-40DD-AFC4-6F175D3DCCD1}">
                <a14:hiddenFill xmlns:a14="http://schemas.microsoft.com/office/drawing/2010/main">
                  <a:noFill/>
                </a14:hiddenFill>
              </a:ext>
            </a:extLst>
          </p:spPr>
          <p:txBody>
            <a:bodyPr/>
            <a:lstStyle/>
            <a:p>
              <a:endParaRPr lang="zh-CN" altLang="en-US" sz="2800" b="1">
                <a:latin typeface="Times New Roman" panose="02020603050405020304" pitchFamily="18" charset="0"/>
                <a:ea typeface="黑体" panose="02010609060101010101" pitchFamily="49" charset="-122"/>
                <a:cs typeface="Times New Roman" panose="02020603050405020304" pitchFamily="18" charset="0"/>
              </a:endParaRPr>
            </a:p>
          </p:txBody>
        </p:sp>
        <p:sp>
          <p:nvSpPr>
            <p:cNvPr id="8" name="Line 13"/>
            <p:cNvSpPr>
              <a:spLocks noChangeShapeType="1"/>
            </p:cNvSpPr>
            <p:nvPr>
              <p:custDataLst>
                <p:tags r:id="rId7"/>
              </p:custDataLst>
            </p:nvPr>
          </p:nvSpPr>
          <p:spPr bwMode="auto">
            <a:xfrm>
              <a:off x="0" y="1123"/>
              <a:ext cx="4416" cy="0"/>
            </a:xfrm>
            <a:prstGeom prst="line">
              <a:avLst/>
            </a:prstGeom>
            <a:noFill/>
            <a:ln w="28575">
              <a:solidFill>
                <a:schemeClr val="tx1"/>
              </a:solidFill>
              <a:round/>
            </a:ln>
            <a:extLst>
              <a:ext uri="{909E8E84-426E-40DD-AFC4-6F175D3DCCD1}">
                <a14:hiddenFill xmlns:a14="http://schemas.microsoft.com/office/drawing/2010/main">
                  <a:noFill/>
                </a14:hiddenFill>
              </a:ext>
            </a:extLst>
          </p:spPr>
          <p:txBody>
            <a:bodyPr/>
            <a:lstStyle/>
            <a:p>
              <a:endParaRPr lang="zh-CN" altLang="en-US" sz="2800" b="1">
                <a:latin typeface="Times New Roman" panose="02020603050405020304" pitchFamily="18" charset="0"/>
                <a:ea typeface="黑体" panose="02010609060101010101" pitchFamily="49" charset="-122"/>
                <a:cs typeface="Times New Roman" panose="02020603050405020304" pitchFamily="18" charset="0"/>
              </a:endParaRPr>
            </a:p>
          </p:txBody>
        </p:sp>
        <p:sp>
          <p:nvSpPr>
            <p:cNvPr id="9" name="Line 14"/>
            <p:cNvSpPr>
              <a:spLocks noChangeShapeType="1"/>
            </p:cNvSpPr>
            <p:nvPr>
              <p:custDataLst>
                <p:tags r:id="rId8"/>
              </p:custDataLst>
            </p:nvPr>
          </p:nvSpPr>
          <p:spPr bwMode="auto">
            <a:xfrm>
              <a:off x="10" y="1759"/>
              <a:ext cx="4416" cy="0"/>
            </a:xfrm>
            <a:prstGeom prst="line">
              <a:avLst/>
            </a:prstGeom>
            <a:noFill/>
            <a:ln w="28575">
              <a:solidFill>
                <a:schemeClr val="tx1"/>
              </a:solidFill>
              <a:round/>
            </a:ln>
            <a:extLst>
              <a:ext uri="{909E8E84-426E-40DD-AFC4-6F175D3DCCD1}">
                <a14:hiddenFill xmlns:a14="http://schemas.microsoft.com/office/drawing/2010/main">
                  <a:noFill/>
                </a14:hiddenFill>
              </a:ext>
            </a:extLst>
          </p:spPr>
          <p:txBody>
            <a:bodyPr/>
            <a:lstStyle/>
            <a:p>
              <a:endParaRPr lang="zh-CN" altLang="en-US" sz="2800" b="1">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0" name="Line 15"/>
            <p:cNvSpPr>
              <a:spLocks noChangeShapeType="1"/>
            </p:cNvSpPr>
            <p:nvPr>
              <p:custDataLst>
                <p:tags r:id="rId9"/>
              </p:custDataLst>
            </p:nvPr>
          </p:nvSpPr>
          <p:spPr bwMode="auto">
            <a:xfrm>
              <a:off x="29" y="2338"/>
              <a:ext cx="4416" cy="0"/>
            </a:xfrm>
            <a:prstGeom prst="line">
              <a:avLst/>
            </a:prstGeom>
            <a:noFill/>
            <a:ln w="28575">
              <a:solidFill>
                <a:schemeClr val="tx1"/>
              </a:solidFill>
              <a:round/>
            </a:ln>
            <a:extLst>
              <a:ext uri="{909E8E84-426E-40DD-AFC4-6F175D3DCCD1}">
                <a14:hiddenFill xmlns:a14="http://schemas.microsoft.com/office/drawing/2010/main">
                  <a:noFill/>
                </a14:hiddenFill>
              </a:ext>
            </a:extLst>
          </p:spPr>
          <p:txBody>
            <a:bodyPr/>
            <a:lstStyle/>
            <a:p>
              <a:endParaRPr lang="zh-CN" altLang="en-US" sz="2800" b="1">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 name="Line 16"/>
            <p:cNvSpPr>
              <a:spLocks noChangeShapeType="1"/>
            </p:cNvSpPr>
            <p:nvPr>
              <p:custDataLst>
                <p:tags r:id="rId10"/>
              </p:custDataLst>
            </p:nvPr>
          </p:nvSpPr>
          <p:spPr bwMode="auto">
            <a:xfrm flipH="1">
              <a:off x="2151" y="0"/>
              <a:ext cx="0" cy="3053"/>
            </a:xfrm>
            <a:prstGeom prst="line">
              <a:avLst/>
            </a:prstGeom>
            <a:noFill/>
            <a:ln w="28575">
              <a:solidFill>
                <a:schemeClr val="tx1"/>
              </a:solidFill>
              <a:round/>
            </a:ln>
            <a:extLst>
              <a:ext uri="{909E8E84-426E-40DD-AFC4-6F175D3DCCD1}">
                <a14:hiddenFill xmlns:a14="http://schemas.microsoft.com/office/drawing/2010/main">
                  <a:noFill/>
                </a14:hiddenFill>
              </a:ext>
            </a:extLst>
          </p:spPr>
          <p:txBody>
            <a:bodyPr/>
            <a:lstStyle/>
            <a:p>
              <a:endParaRPr lang="zh-CN" altLang="en-US" sz="2800" b="1">
                <a:latin typeface="Times New Roman" panose="02020603050405020304" pitchFamily="18" charset="0"/>
                <a:ea typeface="黑体" panose="02010609060101010101" pitchFamily="49" charset="-122"/>
                <a:cs typeface="Times New Roman" panose="02020603050405020304" pitchFamily="18" charset="0"/>
              </a:endParaRPr>
            </a:p>
          </p:txBody>
        </p:sp>
      </p:grpSp>
      <p:sp>
        <p:nvSpPr>
          <p:cNvPr id="12" name="文本框 11"/>
          <p:cNvSpPr txBox="1"/>
          <p:nvPr>
            <p:custDataLst>
              <p:tags r:id="rId11"/>
            </p:custDataLst>
          </p:nvPr>
        </p:nvSpPr>
        <p:spPr>
          <a:xfrm>
            <a:off x="787763" y="2267100"/>
            <a:ext cx="2683748" cy="523220"/>
          </a:xfrm>
          <a:prstGeom prst="rect">
            <a:avLst/>
          </a:prstGeom>
          <a:noFill/>
        </p:spPr>
        <p:txBody>
          <a:bodyPr wrap="none" rtlCol="0">
            <a:spAutoFit/>
          </a:bodyPr>
          <a:lstStyle/>
          <a:p>
            <a:r>
              <a:rPr lang="zh-CN" altLang="en-US" sz="28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烷烃基碳原子</a:t>
            </a:r>
            <a:r>
              <a:rPr lang="zh-CN" altLang="en-US" sz="2800" b="1">
                <a:latin typeface="Times New Roman" panose="02020603050405020304" pitchFamily="18" charset="0"/>
                <a:ea typeface="黑体" panose="02010609060101010101" pitchFamily="49" charset="-122"/>
                <a:cs typeface="Times New Roman" panose="02020603050405020304" pitchFamily="18" charset="0"/>
              </a:rPr>
              <a:t>：</a:t>
            </a:r>
            <a:endParaRPr lang="zh-CN" altLang="en-US" sz="2800" b="1">
              <a:latin typeface="Times New Roman" panose="02020603050405020304" pitchFamily="18" charset="0"/>
              <a:ea typeface="黑体" panose="02010609060101010101" pitchFamily="49" charset="-122"/>
              <a:cs typeface="Times New Roman" panose="02020603050405020304" pitchFamily="18" charset="0"/>
            </a:endParaRPr>
          </a:p>
        </p:txBody>
      </p:sp>
      <p:pic>
        <p:nvPicPr>
          <p:cNvPr id="13" name="Picture 4"/>
          <p:cNvPicPr>
            <a:picLocks noChangeAspect="1" noChangeArrowheads="1"/>
          </p:cNvPicPr>
          <p:nvPr>
            <p:custDataLst>
              <p:tags r:id="rId12"/>
            </p:custDataLst>
          </p:nvPr>
        </p:nvPicPr>
        <p:blipFill>
          <a:blip r:embed="rId1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4050833" y="1952754"/>
            <a:ext cx="1182687" cy="100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 Box 17"/>
          <p:cNvSpPr txBox="1">
            <a:spLocks noChangeArrowheads="1"/>
          </p:cNvSpPr>
          <p:nvPr>
            <p:custDataLst>
              <p:tags r:id="rId14"/>
            </p:custDataLst>
          </p:nvPr>
        </p:nvSpPr>
        <p:spPr bwMode="auto">
          <a:xfrm>
            <a:off x="6495309" y="2104380"/>
            <a:ext cx="225425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spcBef>
                <a:spcPct val="50000"/>
              </a:spcBef>
              <a:buFont typeface="Arial" panose="020B0604020202020204" pitchFamily="34" charset="0"/>
              <a:buNone/>
            </a:pPr>
            <a:r>
              <a:rPr lang="zh-CN" altLang="en-US" sz="28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四面体形</a:t>
            </a:r>
            <a:endParaRPr lang="zh-CN" altLang="en-US" sz="2800" b="1">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5" name="文本框 14"/>
          <p:cNvSpPr txBox="1"/>
          <p:nvPr>
            <p:custDataLst>
              <p:tags r:id="rId15"/>
            </p:custDataLst>
          </p:nvPr>
        </p:nvSpPr>
        <p:spPr>
          <a:xfrm>
            <a:off x="8142976" y="2154384"/>
            <a:ext cx="2768707" cy="523220"/>
          </a:xfrm>
          <a:prstGeom prst="rect">
            <a:avLst/>
          </a:prstGeom>
          <a:noFill/>
        </p:spPr>
        <p:txBody>
          <a:bodyPr wrap="none" rtlCol="0">
            <a:spAutoFit/>
          </a:bodyPr>
          <a:lstStyle/>
          <a:p>
            <a:r>
              <a:rPr lang="en-US" altLang="zh-CN" sz="2800" b="1">
                <a:solidFill>
                  <a:srgbClr val="0000CC"/>
                </a:solidFill>
                <a:latin typeface="Times New Roman" panose="02020603050405020304" pitchFamily="18" charset="0"/>
                <a:ea typeface="黑体" panose="02010609060101010101" pitchFamily="49" charset="-122"/>
                <a:cs typeface="Times New Roman" panose="02020603050405020304" pitchFamily="18" charset="0"/>
              </a:rPr>
              <a:t>(</a:t>
            </a:r>
            <a:r>
              <a:rPr lang="zh-CN" altLang="en-US" sz="2800" b="1">
                <a:solidFill>
                  <a:srgbClr val="0000CC"/>
                </a:solidFill>
                <a:latin typeface="Times New Roman" panose="02020603050405020304" pitchFamily="18" charset="0"/>
                <a:ea typeface="黑体" panose="02010609060101010101" pitchFamily="49" charset="-122"/>
                <a:cs typeface="Times New Roman" panose="02020603050405020304" pitchFamily="18" charset="0"/>
              </a:rPr>
              <a:t>每</a:t>
            </a:r>
            <a:r>
              <a:rPr lang="en-US" altLang="zh-CN" sz="2800" b="1">
                <a:solidFill>
                  <a:srgbClr val="0000CC"/>
                </a:solidFill>
                <a:latin typeface="Times New Roman" panose="02020603050405020304" pitchFamily="18" charset="0"/>
                <a:ea typeface="黑体" panose="02010609060101010101" pitchFamily="49" charset="-122"/>
                <a:cs typeface="Times New Roman" panose="02020603050405020304" pitchFamily="18" charset="0"/>
              </a:rPr>
              <a:t>3</a:t>
            </a:r>
            <a:r>
              <a:rPr lang="zh-CN" altLang="en-US" sz="2800" b="1">
                <a:solidFill>
                  <a:srgbClr val="0000CC"/>
                </a:solidFill>
                <a:latin typeface="Times New Roman" panose="02020603050405020304" pitchFamily="18" charset="0"/>
                <a:ea typeface="黑体" panose="02010609060101010101" pitchFamily="49" charset="-122"/>
                <a:cs typeface="Times New Roman" panose="02020603050405020304" pitchFamily="18" charset="0"/>
              </a:rPr>
              <a:t>个原子共面</a:t>
            </a:r>
            <a:r>
              <a:rPr lang="en-US" altLang="zh-CN" sz="2800" b="1">
                <a:solidFill>
                  <a:srgbClr val="0000CC"/>
                </a:solidFill>
                <a:latin typeface="Times New Roman" panose="02020603050405020304" pitchFamily="18" charset="0"/>
                <a:ea typeface="黑体" panose="02010609060101010101" pitchFamily="49" charset="-122"/>
                <a:cs typeface="Times New Roman" panose="02020603050405020304" pitchFamily="18" charset="0"/>
              </a:rPr>
              <a:t>)</a:t>
            </a:r>
            <a:endParaRPr lang="zh-CN" altLang="en-US" sz="2800" b="1">
              <a:solidFill>
                <a:srgbClr val="0000CC"/>
              </a:solidFill>
              <a:latin typeface="Times New Roman" panose="02020603050405020304" pitchFamily="18" charset="0"/>
              <a:ea typeface="黑体" panose="02010609060101010101" pitchFamily="49" charset="-122"/>
              <a:cs typeface="Times New Roman" panose="02020603050405020304" pitchFamily="18" charset="0"/>
            </a:endParaRPr>
          </a:p>
        </p:txBody>
      </p:sp>
      <p:pic>
        <p:nvPicPr>
          <p:cNvPr id="16" name="Picture 5"/>
          <p:cNvPicPr>
            <a:picLocks noChangeAspect="1" noChangeArrowheads="1"/>
          </p:cNvPicPr>
          <p:nvPr>
            <p:custDataLst>
              <p:tags r:id="rId16"/>
            </p:custDataLst>
          </p:nvPr>
        </p:nvPicPr>
        <p:blipFill>
          <a:blip r:embed="rId17">
            <a:clrChange>
              <a:clrFrom>
                <a:srgbClr val="FFFFFF"/>
              </a:clrFrom>
              <a:clrTo>
                <a:srgbClr val="FFFFFF">
                  <a:alpha val="0"/>
                </a:srgbClr>
              </a:clrTo>
            </a:clrChange>
            <a:lum bright="-24000"/>
            <a:extLst>
              <a:ext uri="{28A0092B-C50C-407E-A947-70E740481C1C}">
                <a14:useLocalDpi xmlns:a14="http://schemas.microsoft.com/office/drawing/2010/main" val="0"/>
              </a:ext>
            </a:extLst>
          </a:blip>
          <a:stretch>
            <a:fillRect/>
          </a:stretch>
        </p:blipFill>
        <p:spPr bwMode="auto">
          <a:xfrm>
            <a:off x="1852895" y="3156457"/>
            <a:ext cx="1420813" cy="802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7" name="组合 16"/>
          <p:cNvGrpSpPr/>
          <p:nvPr>
            <p:custDataLst>
              <p:tags r:id="rId18"/>
            </p:custDataLst>
          </p:nvPr>
        </p:nvGrpSpPr>
        <p:grpSpPr>
          <a:xfrm>
            <a:off x="3842217" y="2873887"/>
            <a:ext cx="1873251" cy="1221363"/>
            <a:chOff x="4208436" y="2614174"/>
            <a:chExt cx="1873250" cy="1221363"/>
          </a:xfrm>
        </p:grpSpPr>
        <p:sp>
          <p:nvSpPr>
            <p:cNvPr id="18" name="Line 52"/>
            <p:cNvSpPr>
              <a:spLocks noChangeShapeType="1"/>
            </p:cNvSpPr>
            <p:nvPr>
              <p:custDataLst>
                <p:tags r:id="rId19"/>
              </p:custDataLst>
            </p:nvPr>
          </p:nvSpPr>
          <p:spPr bwMode="auto">
            <a:xfrm>
              <a:off x="4243499" y="3526626"/>
              <a:ext cx="255588" cy="0"/>
            </a:xfrm>
            <a:prstGeom prst="line">
              <a:avLst/>
            </a:prstGeom>
            <a:noFill/>
            <a:ln w="952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grpSp>
          <p:nvGrpSpPr>
            <p:cNvPr id="19" name="组合 18"/>
            <p:cNvGrpSpPr/>
            <p:nvPr>
              <p:custDataLst>
                <p:tags r:id="rId20"/>
              </p:custDataLst>
            </p:nvPr>
          </p:nvGrpSpPr>
          <p:grpSpPr>
            <a:xfrm>
              <a:off x="4208436" y="2614174"/>
              <a:ext cx="1873250" cy="1221363"/>
              <a:chOff x="3779838" y="2533650"/>
              <a:chExt cx="1873250" cy="1221363"/>
            </a:xfrm>
          </p:grpSpPr>
          <p:sp>
            <p:nvSpPr>
              <p:cNvPr id="20" name="Text Box 47"/>
              <p:cNvSpPr txBox="1">
                <a:spLocks noChangeArrowheads="1"/>
              </p:cNvSpPr>
              <p:nvPr>
                <p:custDataLst>
                  <p:tags r:id="rId21"/>
                </p:custDataLst>
              </p:nvPr>
            </p:nvSpPr>
            <p:spPr bwMode="auto">
              <a:xfrm>
                <a:off x="3779838" y="3170238"/>
                <a:ext cx="1873250"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en-US" altLang="zh-CN" sz="3200" b="1">
                    <a:latin typeface="Times New Roman" panose="02020603050405020304" pitchFamily="18" charset="0"/>
                    <a:ea typeface="黑体" panose="02010609060101010101" pitchFamily="49" charset="-122"/>
                    <a:cs typeface="Times New Roman" panose="02020603050405020304" pitchFamily="18" charset="0"/>
                  </a:rPr>
                  <a:t>  C   H</a:t>
                </a:r>
                <a:endParaRPr kumimoji="1" lang="en-US" altLang="zh-CN" sz="3200" b="1">
                  <a:latin typeface="Times New Roman" panose="02020603050405020304" pitchFamily="18" charset="0"/>
                  <a:ea typeface="黑体" panose="02010609060101010101" pitchFamily="49" charset="-122"/>
                  <a:cs typeface="Times New Roman" panose="02020603050405020304" pitchFamily="18" charset="0"/>
                </a:endParaRPr>
              </a:p>
            </p:txBody>
          </p:sp>
          <p:grpSp>
            <p:nvGrpSpPr>
              <p:cNvPr id="21" name="Group 48"/>
              <p:cNvGrpSpPr/>
              <p:nvPr>
                <p:custDataLst>
                  <p:tags r:id="rId22"/>
                </p:custDataLst>
              </p:nvPr>
            </p:nvGrpSpPr>
            <p:grpSpPr>
              <a:xfrm>
                <a:off x="4210050" y="3003550"/>
                <a:ext cx="85725" cy="304800"/>
                <a:chOff x="1536" y="2640"/>
                <a:chExt cx="48" cy="192"/>
              </a:xfrm>
            </p:grpSpPr>
            <p:sp>
              <p:nvSpPr>
                <p:cNvPr id="24" name="Line 49"/>
                <p:cNvSpPr>
                  <a:spLocks noChangeShapeType="1"/>
                </p:cNvSpPr>
                <p:nvPr>
                  <p:custDataLst>
                    <p:tags r:id="rId23"/>
                  </p:custDataLst>
                </p:nvPr>
              </p:nvSpPr>
              <p:spPr bwMode="auto">
                <a:xfrm flipH="1">
                  <a:off x="1584" y="2640"/>
                  <a:ext cx="0" cy="192"/>
                </a:xfrm>
                <a:prstGeom prst="line">
                  <a:avLst/>
                </a:prstGeom>
                <a:noFill/>
                <a:ln w="952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sp>
              <p:nvSpPr>
                <p:cNvPr id="25" name="Line 50"/>
                <p:cNvSpPr>
                  <a:spLocks noChangeShapeType="1"/>
                </p:cNvSpPr>
                <p:nvPr>
                  <p:custDataLst>
                    <p:tags r:id="rId24"/>
                  </p:custDataLst>
                </p:nvPr>
              </p:nvSpPr>
              <p:spPr bwMode="auto">
                <a:xfrm flipH="1">
                  <a:off x="1536" y="2640"/>
                  <a:ext cx="0" cy="192"/>
                </a:xfrm>
                <a:prstGeom prst="line">
                  <a:avLst/>
                </a:prstGeom>
                <a:noFill/>
                <a:ln w="952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grpSp>
          <p:sp>
            <p:nvSpPr>
              <p:cNvPr id="22" name="Text Box 51"/>
              <p:cNvSpPr txBox="1">
                <a:spLocks noChangeArrowheads="1"/>
              </p:cNvSpPr>
              <p:nvPr>
                <p:custDataLst>
                  <p:tags r:id="rId25"/>
                </p:custDataLst>
              </p:nvPr>
            </p:nvSpPr>
            <p:spPr bwMode="auto">
              <a:xfrm>
                <a:off x="3990975" y="2533650"/>
                <a:ext cx="681038"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en-US" altLang="zh-CN" sz="3200" b="1">
                    <a:latin typeface="Times New Roman" panose="02020603050405020304" pitchFamily="18" charset="0"/>
                    <a:ea typeface="黑体" panose="02010609060101010101" pitchFamily="49" charset="-122"/>
                    <a:cs typeface="Times New Roman" panose="02020603050405020304" pitchFamily="18" charset="0"/>
                  </a:rPr>
                  <a:t>O</a:t>
                </a:r>
                <a:endParaRPr kumimoji="1" lang="en-US" altLang="zh-CN" sz="3200" b="1">
                  <a:latin typeface="Times New Roman" panose="02020603050405020304" pitchFamily="18" charset="0"/>
                  <a:ea typeface="黑体" panose="02010609060101010101" pitchFamily="49" charset="-122"/>
                  <a:cs typeface="Times New Roman" panose="02020603050405020304" pitchFamily="18" charset="0"/>
                </a:endParaRPr>
              </a:p>
            </p:txBody>
          </p:sp>
          <p:sp>
            <p:nvSpPr>
              <p:cNvPr id="23" name="Line 53"/>
              <p:cNvSpPr>
                <a:spLocks noChangeShapeType="1"/>
              </p:cNvSpPr>
              <p:nvPr>
                <p:custDataLst>
                  <p:tags r:id="rId26"/>
                </p:custDataLst>
              </p:nvPr>
            </p:nvSpPr>
            <p:spPr bwMode="auto">
              <a:xfrm>
                <a:off x="4386263" y="3467100"/>
                <a:ext cx="255588" cy="0"/>
              </a:xfrm>
              <a:prstGeom prst="line">
                <a:avLst/>
              </a:prstGeom>
              <a:noFill/>
              <a:ln w="952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latin typeface="Times New Roman" panose="02020603050405020304" pitchFamily="18" charset="0"/>
                  <a:ea typeface="黑体" panose="02010609060101010101" pitchFamily="49" charset="-122"/>
                  <a:cs typeface="Times New Roman" panose="02020603050405020304" pitchFamily="18" charset="0"/>
                </a:endParaRPr>
              </a:p>
            </p:txBody>
          </p:sp>
        </p:grpSp>
      </p:grpSp>
      <p:sp>
        <p:nvSpPr>
          <p:cNvPr id="26" name="Text Box 18"/>
          <p:cNvSpPr txBox="1">
            <a:spLocks noChangeArrowheads="1"/>
          </p:cNvSpPr>
          <p:nvPr>
            <p:custDataLst>
              <p:tags r:id="rId27"/>
            </p:custDataLst>
          </p:nvPr>
        </p:nvSpPr>
        <p:spPr bwMode="auto">
          <a:xfrm>
            <a:off x="7810067" y="3412413"/>
            <a:ext cx="225425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spcBef>
                <a:spcPct val="50000"/>
              </a:spcBef>
              <a:buFont typeface="Arial" panose="020B0604020202020204" pitchFamily="34" charset="0"/>
              <a:buNone/>
            </a:pPr>
            <a:r>
              <a:rPr lang="zh-CN" altLang="en-US" sz="28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平面形</a:t>
            </a:r>
            <a:endParaRPr lang="zh-CN" altLang="en-US" sz="2800" b="1">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p:txBody>
      </p:sp>
      <p:pic>
        <p:nvPicPr>
          <p:cNvPr id="27" name="Picture 6"/>
          <p:cNvPicPr>
            <a:picLocks noChangeAspect="1" noChangeArrowheads="1"/>
          </p:cNvPicPr>
          <p:nvPr>
            <p:custDataLst>
              <p:tags r:id="rId28"/>
            </p:custDataLst>
          </p:nvPr>
        </p:nvPicPr>
        <p:blipFill>
          <a:blip r:embed="rId29">
            <a:clrChange>
              <a:clrFrom>
                <a:srgbClr val="FFFFFF"/>
              </a:clrFrom>
              <a:clrTo>
                <a:srgbClr val="FFFFFF">
                  <a:alpha val="0"/>
                </a:srgbClr>
              </a:clrTo>
            </a:clrChange>
            <a:lum bright="-12000"/>
            <a:extLst>
              <a:ext uri="{28A0092B-C50C-407E-A947-70E740481C1C}">
                <a14:useLocalDpi xmlns:a14="http://schemas.microsoft.com/office/drawing/2010/main" val="0"/>
              </a:ext>
            </a:extLst>
          </a:blip>
          <a:stretch>
            <a:fillRect/>
          </a:stretch>
        </p:blipFill>
        <p:spPr bwMode="auto">
          <a:xfrm>
            <a:off x="2557014" y="4305361"/>
            <a:ext cx="1864567" cy="4897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Text Box 19"/>
          <p:cNvSpPr txBox="1">
            <a:spLocks noChangeArrowheads="1"/>
          </p:cNvSpPr>
          <p:nvPr>
            <p:custDataLst>
              <p:tags r:id="rId30"/>
            </p:custDataLst>
          </p:nvPr>
        </p:nvSpPr>
        <p:spPr bwMode="auto">
          <a:xfrm>
            <a:off x="7955097" y="4383841"/>
            <a:ext cx="225425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spcBef>
                <a:spcPct val="50000"/>
              </a:spcBef>
              <a:buFont typeface="Arial" panose="020B0604020202020204" pitchFamily="34" charset="0"/>
              <a:buNone/>
            </a:pPr>
            <a:r>
              <a:rPr lang="zh-CN" altLang="en-US" sz="28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直线形</a:t>
            </a:r>
            <a:endParaRPr lang="zh-CN" altLang="en-US" sz="2800" b="1">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p:txBody>
      </p:sp>
      <p:graphicFrame>
        <p:nvGraphicFramePr>
          <p:cNvPr id="29" name="Object 24"/>
          <p:cNvGraphicFramePr>
            <a:graphicFrameLocks noGrp="1" noChangeAspect="1"/>
          </p:cNvGraphicFramePr>
          <p:nvPr>
            <p:custDataLst>
              <p:tags r:id="rId31"/>
            </p:custDataLst>
          </p:nvPr>
        </p:nvGraphicFramePr>
        <p:xfrm>
          <a:off x="3298990" y="5111878"/>
          <a:ext cx="858839" cy="985837"/>
        </p:xfrm>
        <a:graphic>
          <a:graphicData uri="http://schemas.openxmlformats.org/presentationml/2006/ole">
            <mc:AlternateContent xmlns:mc="http://schemas.openxmlformats.org/markup-compatibility/2006">
              <mc:Choice xmlns:v="urn:schemas-microsoft-com:vml" Requires="v">
                <p:oleObj spid="_x0000_s1046" name="" r:id="rId32" imgW="487680" imgH="558800" progId="">
                  <p:embed/>
                </p:oleObj>
              </mc:Choice>
              <mc:Fallback>
                <p:oleObj name="" r:id="rId32" imgW="487680" imgH="558800" progId="">
                  <p:embed/>
                  <p:pic>
                    <p:nvPicPr>
                      <p:cNvPr id="0" name="OLE substitute image"/>
                      <p:cNvPicPr/>
                      <p:nvPr/>
                    </p:nvPicPr>
                    <p:blipFill>
                      <a:blip r:embed="rId33">
                        <a:extLst>
                          <a:ext uri="{28A0092B-C50C-407E-A947-70E740481C1C}">
                            <a14:useLocalDpi xmlns:a14="http://schemas.microsoft.com/office/drawing/2010/main" val="0"/>
                          </a:ext>
                        </a:extLst>
                      </a:blip>
                      <a:stretch>
                        <a:fillRect/>
                      </a:stretch>
                    </p:blipFill>
                    <p:spPr>
                      <a:xfrm>
                        <a:off x="3298990" y="5111878"/>
                        <a:ext cx="858839" cy="985837"/>
                      </a:xfrm>
                      <a:prstGeom prst="rect">
                        <a:avLst/>
                      </a:prstGeom>
                      <a:noFill/>
                      <a:ln>
                        <a:noFill/>
                      </a:ln>
                      <a:effectLst/>
                    </p:spPr>
                  </p:pic>
                </p:oleObj>
              </mc:Fallback>
            </mc:AlternateContent>
          </a:graphicData>
        </a:graphic>
      </p:graphicFrame>
      <p:sp>
        <p:nvSpPr>
          <p:cNvPr id="30" name="Text Box 20"/>
          <p:cNvSpPr txBox="1">
            <a:spLocks noChangeArrowheads="1"/>
          </p:cNvSpPr>
          <p:nvPr>
            <p:custDataLst>
              <p:tags r:id="rId34"/>
            </p:custDataLst>
          </p:nvPr>
        </p:nvSpPr>
        <p:spPr bwMode="auto">
          <a:xfrm>
            <a:off x="6966001" y="5483694"/>
            <a:ext cx="322164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spcBef>
                <a:spcPct val="50000"/>
              </a:spcBef>
              <a:buFont typeface="Arial" panose="020B0604020202020204" pitchFamily="34" charset="0"/>
              <a:buNone/>
            </a:pPr>
            <a:r>
              <a:rPr lang="en-US" altLang="zh-CN" sz="28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12</a:t>
            </a:r>
            <a:r>
              <a:rPr lang="zh-CN" altLang="en-US" sz="28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个原子共平面</a:t>
            </a:r>
            <a:endParaRPr lang="zh-CN" altLang="en-US" sz="2800" b="1">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31" name="矩形 30"/>
          <p:cNvSpPr/>
          <p:nvPr>
            <p:custDataLst>
              <p:tags r:id="rId35"/>
            </p:custDataLst>
          </p:nvPr>
        </p:nvSpPr>
        <p:spPr>
          <a:xfrm>
            <a:off x="241409" y="101066"/>
            <a:ext cx="5128327" cy="492443"/>
          </a:xfrm>
          <a:prstGeom prst="rect">
            <a:avLst/>
          </a:prstGeom>
        </p:spPr>
        <p:txBody>
          <a:bodyPr wrap="none">
            <a:spAutoFit/>
          </a:bodyPr>
          <a:lstStyle/>
          <a:p>
            <a:pPr>
              <a:tabLst>
                <a:tab pos="2628265" algn="l"/>
              </a:tabLst>
            </a:pPr>
            <a:r>
              <a:rPr lang="zh-CN" altLang="en-US" sz="2600" kern="100">
                <a:solidFill>
                  <a:srgbClr val="FFFFFF"/>
                </a:solidFill>
                <a:latin typeface="微软雅黑" panose="020B0503020204020204" charset="-122"/>
                <a:ea typeface="微软雅黑" panose="020B0503020204020204" charset="-122"/>
                <a:cs typeface="Times New Roman" panose="02020603050405020304" pitchFamily="18" charset="0"/>
              </a:rPr>
              <a:t>主题</a:t>
            </a:r>
            <a:r>
              <a:rPr lang="en-US" altLang="zh-CN" sz="2600" kern="100">
                <a:solidFill>
                  <a:srgbClr val="FFFFFF"/>
                </a:solidFill>
                <a:latin typeface="微软雅黑" panose="020B0503020204020204" charset="-122"/>
                <a:ea typeface="微软雅黑" panose="020B0503020204020204" charset="-122"/>
                <a:cs typeface="Times New Roman" panose="02020603050405020304" pitchFamily="18" charset="0"/>
              </a:rPr>
              <a:t>2:</a:t>
            </a:r>
            <a:r>
              <a:rPr lang="zh-CN" altLang="en-US" sz="2600" kern="100">
                <a:solidFill>
                  <a:srgbClr val="FFFFFF"/>
                </a:solidFill>
                <a:latin typeface="微软雅黑" panose="020B0503020204020204" charset="-122"/>
                <a:ea typeface="微软雅黑" panose="020B0503020204020204" charset="-122"/>
                <a:cs typeface="Times New Roman" panose="02020603050405020304" pitchFamily="18" charset="0"/>
              </a:rPr>
              <a:t>碳原子成键方式与空间结构</a:t>
            </a:r>
            <a:endParaRPr lang="zh-CN" altLang="zh-CN" sz="2600" kern="100">
              <a:solidFill>
                <a:srgbClr val="FFFFFF"/>
              </a:solidFill>
              <a:latin typeface="微软雅黑" panose="020B0503020204020204" charset="-122"/>
              <a:ea typeface="微软雅黑" panose="020B0503020204020204" charset="-122"/>
              <a:cs typeface="Times New Roman" panose="02020603050405020304" pitchFamily="18" charset="0"/>
            </a:endParaRPr>
          </a:p>
        </p:txBody>
      </p:sp>
      <p:grpSp>
        <p:nvGrpSpPr>
          <p:cNvPr id="32" name="组合 31"/>
          <p:cNvGrpSpPr/>
          <p:nvPr>
            <p:custDataLst>
              <p:tags r:id="rId36"/>
            </p:custDataLst>
          </p:nvPr>
        </p:nvGrpSpPr>
        <p:grpSpPr>
          <a:xfrm>
            <a:off x="178515" y="119575"/>
            <a:ext cx="4007100" cy="814736"/>
            <a:chOff x="466" y="509"/>
            <a:chExt cx="5190" cy="975"/>
          </a:xfrm>
        </p:grpSpPr>
        <p:sp>
          <p:nvSpPr>
            <p:cNvPr id="33" name="等腰三角形 32"/>
            <p:cNvSpPr/>
            <p:nvPr>
              <p:custDataLst>
                <p:tags r:id="rId37"/>
              </p:custDataLst>
            </p:nvPr>
          </p:nvSpPr>
          <p:spPr>
            <a:xfrm rot="5400000">
              <a:off x="480" y="844"/>
              <a:ext cx="840" cy="440"/>
            </a:xfrm>
            <a:prstGeom prst="triangle">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cs typeface="汉仪旗黑-55简" panose="00020600040101010101" charset="-128"/>
              </a:endParaRPr>
            </a:p>
          </p:txBody>
        </p:sp>
        <p:sp>
          <p:nvSpPr>
            <p:cNvPr id="34" name="文本框 33"/>
            <p:cNvSpPr txBox="1"/>
            <p:nvPr>
              <p:custDataLst>
                <p:tags r:id="rId38"/>
              </p:custDataLst>
            </p:nvPr>
          </p:nvSpPr>
          <p:spPr>
            <a:xfrm>
              <a:off x="1200" y="509"/>
              <a:ext cx="4456" cy="768"/>
            </a:xfrm>
            <a:prstGeom prst="rect">
              <a:avLst/>
            </a:prstGeom>
            <a:solidFill>
              <a:schemeClr val="accent6">
                <a:lumMod val="20000"/>
                <a:lumOff val="80000"/>
              </a:schemeClr>
            </a:solidFill>
          </p:spPr>
          <p:txBody>
            <a:bodyPr wrap="square" rtlCol="0">
              <a:spAutoFit/>
            </a:bodyPr>
            <a:lstStyle/>
            <a:p>
              <a:pPr lvl="0" algn="l">
                <a:lnSpc>
                  <a:spcPct val="130000"/>
                </a:lnSpc>
                <a:buClrTx/>
                <a:buSzTx/>
                <a:buFontTx/>
              </a:pPr>
              <a:r>
                <a:rPr lang="zh-CN" altLang="en-US" sz="3200" b="1">
                  <a:solidFill>
                    <a:srgbClr val="27406A"/>
                  </a:solidFill>
                  <a:latin typeface="黑体" panose="02010609060101010101" pitchFamily="49" charset="-122"/>
                  <a:ea typeface="黑体" panose="02010609060101010101" pitchFamily="49" charset="-122"/>
                  <a:cs typeface="+mn-ea"/>
                  <a:sym typeface="+mn-ea"/>
                </a:rPr>
                <a:t>  拓展</a:t>
              </a:r>
              <a:endParaRPr lang="zh-CN" altLang="en-US" sz="3200" b="1">
                <a:solidFill>
                  <a:srgbClr val="27406A"/>
                </a:solidFill>
                <a:latin typeface="黑体" panose="02010609060101010101" pitchFamily="49" charset="-122"/>
                <a:ea typeface="黑体" panose="02010609060101010101" pitchFamily="49" charset="-122"/>
                <a:cs typeface="+mn-ea"/>
                <a:sym typeface="+mn-ea"/>
              </a:endParaRPr>
            </a:p>
          </p:txBody>
        </p:sp>
        <p:sp>
          <p:nvSpPr>
            <p:cNvPr id="35" name="等腰三角形 34"/>
            <p:cNvSpPr/>
            <p:nvPr>
              <p:custDataLst>
                <p:tags r:id="rId39"/>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cs typeface="汉仪旗黑-55简" panose="00020600040101010101" charset="-128"/>
              </a:endParaRPr>
            </a:p>
          </p:txBody>
        </p:sp>
      </p:grpSp>
    </p:spTree>
    <p:custDataLst>
      <p:tags r:id="rId40"/>
    </p:custData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1+#ppt_w/2"/>
                                          </p:val>
                                        </p:tav>
                                        <p:tav tm="100000">
                                          <p:val>
                                            <p:strVal val="#ppt_x"/>
                                          </p:val>
                                        </p:tav>
                                      </p:tavLst>
                                    </p:anim>
                                    <p:anim calcmode="lin" valueType="num">
                                      <p:cBhvr additive="base">
                                        <p:cTn id="8" dur="500" fill="hold"/>
                                        <p:tgtEl>
                                          <p:spTgt spid="1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left)">
                                      <p:cBhvr>
                                        <p:cTn id="12" dur="500"/>
                                        <p:tgtEl>
                                          <p:spTgt spid="15"/>
                                        </p:tgtEl>
                                      </p:cBhvr>
                                    </p:animEffect>
                                  </p:childTnLst>
                                </p:cTn>
                              </p:par>
                            </p:childTnLst>
                          </p:cTn>
                        </p:par>
                        <p:par>
                          <p:cTn id="13" fill="hold">
                            <p:stCondLst>
                              <p:cond delay="1000"/>
                            </p:stCondLst>
                            <p:childTnLst>
                              <p:par>
                                <p:cTn id="14" presetID="22" presetClass="entr" presetSubtype="8" fill="hold" nodeType="after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wipe(left)">
                                      <p:cBhvr>
                                        <p:cTn id="16" dur="5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2" fill="hold" grpId="0" nodeType="clickEffect">
                                  <p:stCondLst>
                                    <p:cond delay="0"/>
                                  </p:stCondLst>
                                  <p:childTnLst>
                                    <p:set>
                                      <p:cBhvr>
                                        <p:cTn id="20" dur="1" fill="hold">
                                          <p:stCondLst>
                                            <p:cond delay="0"/>
                                          </p:stCondLst>
                                        </p:cTn>
                                        <p:tgtEl>
                                          <p:spTgt spid="26"/>
                                        </p:tgtEl>
                                        <p:attrNameLst>
                                          <p:attrName>style.visibility</p:attrName>
                                        </p:attrNameLst>
                                      </p:cBhvr>
                                      <p:to>
                                        <p:strVal val="visible"/>
                                      </p:to>
                                    </p:set>
                                    <p:anim calcmode="lin" valueType="num">
                                      <p:cBhvr additive="base">
                                        <p:cTn id="21" dur="500" fill="hold"/>
                                        <p:tgtEl>
                                          <p:spTgt spid="26"/>
                                        </p:tgtEl>
                                        <p:attrNameLst>
                                          <p:attrName>ppt_x</p:attrName>
                                        </p:attrNameLst>
                                      </p:cBhvr>
                                      <p:tavLst>
                                        <p:tav tm="0">
                                          <p:val>
                                            <p:strVal val="1+#ppt_w/2"/>
                                          </p:val>
                                        </p:tav>
                                        <p:tav tm="100000">
                                          <p:val>
                                            <p:strVal val="#ppt_x"/>
                                          </p:val>
                                        </p:tav>
                                      </p:tavLst>
                                    </p:anim>
                                    <p:anim calcmode="lin" valueType="num">
                                      <p:cBhvr additive="base">
                                        <p:cTn id="22" dur="500" fill="hold"/>
                                        <p:tgtEl>
                                          <p:spTgt spid="26"/>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2" fill="hold" grpId="0" nodeType="clickEffect">
                                  <p:stCondLst>
                                    <p:cond delay="0"/>
                                  </p:stCondLst>
                                  <p:childTnLst>
                                    <p:set>
                                      <p:cBhvr>
                                        <p:cTn id="26" dur="1" fill="hold">
                                          <p:stCondLst>
                                            <p:cond delay="0"/>
                                          </p:stCondLst>
                                        </p:cTn>
                                        <p:tgtEl>
                                          <p:spTgt spid="28"/>
                                        </p:tgtEl>
                                        <p:attrNameLst>
                                          <p:attrName>style.visibility</p:attrName>
                                        </p:attrNameLst>
                                      </p:cBhvr>
                                      <p:to>
                                        <p:strVal val="visible"/>
                                      </p:to>
                                    </p:set>
                                    <p:anim calcmode="lin" valueType="num">
                                      <p:cBhvr additive="base">
                                        <p:cTn id="27" dur="500" fill="hold"/>
                                        <p:tgtEl>
                                          <p:spTgt spid="28"/>
                                        </p:tgtEl>
                                        <p:attrNameLst>
                                          <p:attrName>ppt_x</p:attrName>
                                        </p:attrNameLst>
                                      </p:cBhvr>
                                      <p:tavLst>
                                        <p:tav tm="0">
                                          <p:val>
                                            <p:strVal val="1+#ppt_w/2"/>
                                          </p:val>
                                        </p:tav>
                                        <p:tav tm="100000">
                                          <p:val>
                                            <p:strVal val="#ppt_x"/>
                                          </p:val>
                                        </p:tav>
                                      </p:tavLst>
                                    </p:anim>
                                    <p:anim calcmode="lin" valueType="num">
                                      <p:cBhvr additive="base">
                                        <p:cTn id="28" dur="500" fill="hold"/>
                                        <p:tgtEl>
                                          <p:spTgt spid="28"/>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2" fill="hold" grpId="0" nodeType="clickEffect">
                                  <p:stCondLst>
                                    <p:cond delay="0"/>
                                  </p:stCondLst>
                                  <p:childTnLst>
                                    <p:set>
                                      <p:cBhvr>
                                        <p:cTn id="32" dur="1" fill="hold">
                                          <p:stCondLst>
                                            <p:cond delay="0"/>
                                          </p:stCondLst>
                                        </p:cTn>
                                        <p:tgtEl>
                                          <p:spTgt spid="30"/>
                                        </p:tgtEl>
                                        <p:attrNameLst>
                                          <p:attrName>style.visibility</p:attrName>
                                        </p:attrNameLst>
                                      </p:cBhvr>
                                      <p:to>
                                        <p:strVal val="visible"/>
                                      </p:to>
                                    </p:set>
                                    <p:anim calcmode="lin" valueType="num">
                                      <p:cBhvr additive="base">
                                        <p:cTn id="33" dur="500" fill="hold"/>
                                        <p:tgtEl>
                                          <p:spTgt spid="30"/>
                                        </p:tgtEl>
                                        <p:attrNameLst>
                                          <p:attrName>ppt_x</p:attrName>
                                        </p:attrNameLst>
                                      </p:cBhvr>
                                      <p:tavLst>
                                        <p:tav tm="0">
                                          <p:val>
                                            <p:strVal val="1+#ppt_w/2"/>
                                          </p:val>
                                        </p:tav>
                                        <p:tav tm="100000">
                                          <p:val>
                                            <p:strVal val="#ppt_x"/>
                                          </p:val>
                                        </p:tav>
                                      </p:tavLst>
                                    </p:anim>
                                    <p:anim calcmode="lin" valueType="num">
                                      <p:cBhvr additive="base">
                                        <p:cTn id="34" dur="500" fill="hold"/>
                                        <p:tgtEl>
                                          <p:spTgt spid="3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26" grpId="0"/>
      <p:bldP spid="28" grpId="0"/>
      <p:bldP spid="3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文本框 12"/>
          <p:cNvSpPr txBox="1"/>
          <p:nvPr>
            <p:custDataLst>
              <p:tags r:id="rId1"/>
            </p:custDataLst>
          </p:nvPr>
        </p:nvSpPr>
        <p:spPr>
          <a:xfrm>
            <a:off x="178625" y="801972"/>
            <a:ext cx="11305160" cy="1221938"/>
          </a:xfrm>
          <a:prstGeom prst="rect">
            <a:avLst/>
          </a:prstGeom>
          <a:noFill/>
        </p:spPr>
        <p:txBody>
          <a:bodyPr wrap="square">
            <a:spAutoFit/>
          </a:bodyPr>
          <a:lstStyle/>
          <a:p>
            <a:pPr>
              <a:lnSpc>
                <a:spcPct val="150000"/>
              </a:lnSpc>
            </a:pPr>
            <a:r>
              <a:rPr kumimoji="0" lang="zh-CN" altLang="en-US" sz="2600" b="1" i="0" u="none" strike="noStrike" kern="1200" cap="none" spc="0" normalizeH="0" baseline="0" noProof="0">
                <a:ln>
                  <a:noFill/>
                </a:ln>
                <a:solidFill>
                  <a:prstClr val="black"/>
                </a:solidFill>
                <a:effectLst/>
                <a:uLnTx/>
                <a:uFillTx/>
                <a:latin typeface="Times New Roman" panose="02020603050405020304" pitchFamily="18" charset="0"/>
                <a:ea typeface="黑体" panose="02010609060101010101" pitchFamily="49" charset="-122"/>
                <a:cs typeface="Times New Roman" panose="02020603050405020304" pitchFamily="18" charset="0"/>
              </a:rPr>
              <a:t>       在有机化合物的分子中，碳原子通过共用电子对与其它原子形成不同类型的共价键，</a:t>
            </a:r>
            <a:r>
              <a:rPr kumimoji="0" lang="zh-CN" altLang="en-US" sz="2600" b="1"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pitchFamily="49" charset="-122"/>
                <a:cs typeface="Times New Roman" panose="02020603050405020304" pitchFamily="18" charset="0"/>
              </a:rPr>
              <a:t>共价键</a:t>
            </a:r>
            <a:r>
              <a:rPr kumimoji="0" lang="zh-CN" altLang="en-US" sz="2600" b="1" i="0" u="none" strike="noStrike" kern="1200" cap="none" spc="0" normalizeH="0" baseline="0" noProof="0">
                <a:ln>
                  <a:noFill/>
                </a:ln>
                <a:solidFill>
                  <a:prstClr val="black"/>
                </a:solidFill>
                <a:effectLst/>
                <a:uLnTx/>
                <a:uFillTx/>
                <a:latin typeface="Times New Roman" panose="02020603050405020304" pitchFamily="18" charset="0"/>
                <a:ea typeface="黑体" panose="02010609060101010101" pitchFamily="49" charset="-122"/>
                <a:cs typeface="Times New Roman" panose="02020603050405020304" pitchFamily="18" charset="0"/>
              </a:rPr>
              <a:t>的</a:t>
            </a:r>
            <a:r>
              <a:rPr kumimoji="0" lang="zh-CN" altLang="en-US" sz="2600" b="1"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pitchFamily="49" charset="-122"/>
                <a:cs typeface="Times New Roman" panose="02020603050405020304" pitchFamily="18" charset="0"/>
              </a:rPr>
              <a:t>类型</a:t>
            </a:r>
            <a:r>
              <a:rPr kumimoji="0" lang="zh-CN" altLang="en-US" sz="2600" b="1" i="0" u="none" strike="noStrike" kern="1200" cap="none" spc="0" normalizeH="0" baseline="0" noProof="0">
                <a:ln>
                  <a:noFill/>
                </a:ln>
                <a:solidFill>
                  <a:prstClr val="black"/>
                </a:solidFill>
                <a:effectLst/>
                <a:uLnTx/>
                <a:uFillTx/>
                <a:latin typeface="Times New Roman" panose="02020603050405020304" pitchFamily="18" charset="0"/>
                <a:ea typeface="黑体" panose="02010609060101010101" pitchFamily="49" charset="-122"/>
                <a:cs typeface="Times New Roman" panose="02020603050405020304" pitchFamily="18" charset="0"/>
              </a:rPr>
              <a:t>和</a:t>
            </a:r>
            <a:r>
              <a:rPr kumimoji="0" lang="zh-CN" altLang="en-US" sz="2600" b="1"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pitchFamily="49" charset="-122"/>
                <a:cs typeface="Times New Roman" panose="02020603050405020304" pitchFamily="18" charset="0"/>
              </a:rPr>
              <a:t>极性</a:t>
            </a:r>
            <a:r>
              <a:rPr kumimoji="0" lang="zh-CN" altLang="en-US" sz="2600" b="1" i="0" u="none" strike="noStrike" kern="1200" cap="none" spc="0" normalizeH="0" baseline="0" noProof="0">
                <a:ln>
                  <a:noFill/>
                </a:ln>
                <a:solidFill>
                  <a:prstClr val="black"/>
                </a:solidFill>
                <a:effectLst/>
                <a:uLnTx/>
                <a:uFillTx/>
                <a:latin typeface="Times New Roman" panose="02020603050405020304" pitchFamily="18" charset="0"/>
                <a:ea typeface="黑体" panose="02010609060101010101" pitchFamily="49" charset="-122"/>
                <a:cs typeface="Times New Roman" panose="02020603050405020304" pitchFamily="18" charset="0"/>
              </a:rPr>
              <a:t>对有机化合物的性质有很大影响。</a:t>
            </a:r>
            <a:endParaRPr kumimoji="0" lang="zh-CN" altLang="en-US" sz="2600" b="1" i="0" u="none" strike="noStrike" kern="1200" cap="none" spc="0" normalizeH="0" baseline="0" noProof="0">
              <a:ln>
                <a:noFill/>
              </a:ln>
              <a:solidFill>
                <a:prstClr val="black"/>
              </a:solidFill>
              <a:effectLst/>
              <a:uLnTx/>
              <a:uFillTx/>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4" name="文本框 13"/>
          <p:cNvSpPr txBox="1"/>
          <p:nvPr>
            <p:custDataLst>
              <p:tags r:id="rId2"/>
            </p:custDataLst>
          </p:nvPr>
        </p:nvSpPr>
        <p:spPr>
          <a:xfrm>
            <a:off x="810722" y="3153262"/>
            <a:ext cx="10040984" cy="1822102"/>
          </a:xfrm>
          <a:prstGeom prst="rect">
            <a:avLst/>
          </a:prstGeom>
          <a:noFill/>
        </p:spPr>
        <p:txBody>
          <a:bodyPr wrap="square" rtlCol="0">
            <a:spAutoFit/>
          </a:bodyPr>
          <a:lstStyle/>
          <a:p>
            <a:pPr>
              <a:lnSpc>
                <a:spcPct val="150000"/>
              </a:lnSpc>
            </a:pPr>
            <a:r>
              <a:rPr lang="en-US" altLang="zh-CN" sz="2600" b="1">
                <a:solidFill>
                  <a:prstClr val="black"/>
                </a:solidFill>
                <a:latin typeface="Times New Roman" panose="02020603050405020304" pitchFamily="18" charset="0"/>
                <a:ea typeface="黑体" panose="02010609060101010101" pitchFamily="49" charset="-122"/>
                <a:cs typeface="Times New Roman" panose="02020603050405020304" pitchFamily="18" charset="0"/>
              </a:rPr>
              <a:t>1.</a:t>
            </a:r>
            <a:r>
              <a:rPr lang="zh-CN" altLang="en-US" sz="2600" b="1">
                <a:solidFill>
                  <a:prstClr val="black"/>
                </a:solidFill>
                <a:latin typeface="Times New Roman" panose="02020603050405020304" pitchFamily="18" charset="0"/>
                <a:ea typeface="黑体" panose="02010609060101010101" pitchFamily="49" charset="-122"/>
                <a:cs typeface="Times New Roman" panose="02020603050405020304" pitchFamily="18" charset="0"/>
              </a:rPr>
              <a:t>为什么甲烷的空间构型为正四面体，乙烯为平面形，而乙炔为直线形？</a:t>
            </a:r>
            <a:endParaRPr lang="en-US" altLang="zh-CN" sz="2600" b="1">
              <a:solidFill>
                <a:prstClr val="black"/>
              </a:solidFill>
              <a:latin typeface="Times New Roman" panose="02020603050405020304" pitchFamily="18" charset="0"/>
              <a:ea typeface="黑体" panose="02010609060101010101" pitchFamily="49" charset="-122"/>
              <a:cs typeface="Times New Roman" panose="02020603050405020304" pitchFamily="18" charset="0"/>
            </a:endParaRPr>
          </a:p>
          <a:p>
            <a:pPr>
              <a:lnSpc>
                <a:spcPct val="150000"/>
              </a:lnSpc>
            </a:pPr>
            <a:r>
              <a:rPr lang="en-US" altLang="zh-CN" sz="2600" b="1">
                <a:solidFill>
                  <a:prstClr val="black"/>
                </a:solidFill>
                <a:latin typeface="Times New Roman" panose="02020603050405020304" pitchFamily="18" charset="0"/>
                <a:ea typeface="黑体" panose="02010609060101010101" pitchFamily="49" charset="-122"/>
                <a:cs typeface="Times New Roman" panose="02020603050405020304" pitchFamily="18" charset="0"/>
              </a:rPr>
              <a:t>2.</a:t>
            </a:r>
            <a:r>
              <a:rPr lang="zh-CN" altLang="en-US" sz="2600" b="1">
                <a:solidFill>
                  <a:prstClr val="black"/>
                </a:solidFill>
                <a:latin typeface="Times New Roman" panose="02020603050405020304" pitchFamily="18" charset="0"/>
                <a:ea typeface="黑体" panose="02010609060101010101" pitchFamily="49" charset="-122"/>
                <a:cs typeface="Times New Roman" panose="02020603050405020304" pitchFamily="18" charset="0"/>
              </a:rPr>
              <a:t>乙烯、乙炔的化学性质同乙烷相比，存在较大差异的原因？</a:t>
            </a:r>
            <a:endParaRPr lang="zh-CN" altLang="en-US" sz="2600" b="1">
              <a:solidFill>
                <a:prstClr val="black"/>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5" name="teacher-teaching-with-a-stick_10990"/>
          <p:cNvSpPr/>
          <p:nvPr>
            <p:custDataLst>
              <p:tags r:id="rId3"/>
            </p:custDataLst>
          </p:nvPr>
        </p:nvSpPr>
        <p:spPr>
          <a:xfrm flipH="1">
            <a:off x="178515" y="2265392"/>
            <a:ext cx="542672" cy="609685"/>
          </a:xfrm>
          <a:custGeom>
            <a:avLst/>
            <a:gdLst>
              <a:gd name="connsiteX0" fmla="*/ 193734 w 510595"/>
              <a:gd name="connsiteY0" fmla="*/ 363674 h 573646"/>
              <a:gd name="connsiteX1" fmla="*/ 162736 w 510595"/>
              <a:gd name="connsiteY1" fmla="*/ 409236 h 573646"/>
              <a:gd name="connsiteX2" fmla="*/ 200622 w 510595"/>
              <a:gd name="connsiteY2" fmla="*/ 446201 h 573646"/>
              <a:gd name="connsiteX3" fmla="*/ 201483 w 510595"/>
              <a:gd name="connsiteY3" fmla="*/ 364533 h 573646"/>
              <a:gd name="connsiteX4" fmla="*/ 222148 w 510595"/>
              <a:gd name="connsiteY4" fmla="*/ 245040 h 573646"/>
              <a:gd name="connsiteX5" fmla="*/ 211815 w 510595"/>
              <a:gd name="connsiteY5" fmla="*/ 252777 h 573646"/>
              <a:gd name="connsiteX6" fmla="*/ 219565 w 510595"/>
              <a:gd name="connsiteY6" fmla="*/ 263093 h 573646"/>
              <a:gd name="connsiteX7" fmla="*/ 229897 w 510595"/>
              <a:gd name="connsiteY7" fmla="*/ 255356 h 573646"/>
              <a:gd name="connsiteX8" fmla="*/ 222148 w 510595"/>
              <a:gd name="connsiteY8" fmla="*/ 245040 h 573646"/>
              <a:gd name="connsiteX9" fmla="*/ 281559 w 510595"/>
              <a:gd name="connsiteY9" fmla="*/ 218390 h 573646"/>
              <a:gd name="connsiteX10" fmla="*/ 280698 w 510595"/>
              <a:gd name="connsiteY10" fmla="*/ 222689 h 573646"/>
              <a:gd name="connsiteX11" fmla="*/ 272088 w 510595"/>
              <a:gd name="connsiteY11" fmla="*/ 288023 h 573646"/>
              <a:gd name="connsiteX12" fmla="*/ 297919 w 510595"/>
              <a:gd name="connsiteY12" fmla="*/ 242461 h 573646"/>
              <a:gd name="connsiteX13" fmla="*/ 281559 w 510595"/>
              <a:gd name="connsiteY13" fmla="*/ 218390 h 573646"/>
              <a:gd name="connsiteX14" fmla="*/ 225592 w 510595"/>
              <a:gd name="connsiteY14" fmla="*/ 218390 h 573646"/>
              <a:gd name="connsiteX15" fmla="*/ 216121 w 510595"/>
              <a:gd name="connsiteY15" fmla="*/ 226127 h 573646"/>
              <a:gd name="connsiteX16" fmla="*/ 223009 w 510595"/>
              <a:gd name="connsiteY16" fmla="*/ 236443 h 573646"/>
              <a:gd name="connsiteX17" fmla="*/ 233341 w 510595"/>
              <a:gd name="connsiteY17" fmla="*/ 228706 h 573646"/>
              <a:gd name="connsiteX18" fmla="*/ 225592 w 510595"/>
              <a:gd name="connsiteY18" fmla="*/ 218390 h 573646"/>
              <a:gd name="connsiteX19" fmla="*/ 236355 w 510595"/>
              <a:gd name="connsiteY19" fmla="*/ 60241 h 573646"/>
              <a:gd name="connsiteX20" fmla="*/ 279875 w 510595"/>
              <a:gd name="connsiteY20" fmla="*/ 103208 h 573646"/>
              <a:gd name="connsiteX21" fmla="*/ 236355 w 510595"/>
              <a:gd name="connsiteY21" fmla="*/ 146175 h 573646"/>
              <a:gd name="connsiteX22" fmla="*/ 192835 w 510595"/>
              <a:gd name="connsiteY22" fmla="*/ 103208 h 573646"/>
              <a:gd name="connsiteX23" fmla="*/ 236355 w 510595"/>
              <a:gd name="connsiteY23" fmla="*/ 60241 h 573646"/>
              <a:gd name="connsiteX24" fmla="*/ 3444 w 510595"/>
              <a:gd name="connsiteY24" fmla="*/ 895 h 573646"/>
              <a:gd name="connsiteX25" fmla="*/ 11194 w 510595"/>
              <a:gd name="connsiteY25" fmla="*/ 2615 h 573646"/>
              <a:gd name="connsiteX26" fmla="*/ 68883 w 510595"/>
              <a:gd name="connsiteY26" fmla="*/ 95458 h 573646"/>
              <a:gd name="connsiteX27" fmla="*/ 93853 w 510595"/>
              <a:gd name="connsiteY27" fmla="*/ 107494 h 573646"/>
              <a:gd name="connsiteX28" fmla="*/ 117962 w 510595"/>
              <a:gd name="connsiteY28" fmla="*/ 154775 h 573646"/>
              <a:gd name="connsiteX29" fmla="*/ 175652 w 510595"/>
              <a:gd name="connsiteY29" fmla="*/ 150477 h 573646"/>
              <a:gd name="connsiteX30" fmla="*/ 205788 w 510595"/>
              <a:gd name="connsiteY30" fmla="*/ 152196 h 573646"/>
              <a:gd name="connsiteX31" fmla="*/ 223009 w 510595"/>
              <a:gd name="connsiteY31" fmla="*/ 203776 h 573646"/>
              <a:gd name="connsiteX32" fmla="*/ 223009 w 510595"/>
              <a:gd name="connsiteY32" fmla="*/ 160793 h 573646"/>
              <a:gd name="connsiteX33" fmla="*/ 222148 w 510595"/>
              <a:gd name="connsiteY33" fmla="*/ 160793 h 573646"/>
              <a:gd name="connsiteX34" fmla="*/ 223009 w 510595"/>
              <a:gd name="connsiteY34" fmla="*/ 153916 h 573646"/>
              <a:gd name="connsiteX35" fmla="*/ 240230 w 510595"/>
              <a:gd name="connsiteY35" fmla="*/ 156495 h 573646"/>
              <a:gd name="connsiteX36" fmla="*/ 239369 w 510595"/>
              <a:gd name="connsiteY36" fmla="*/ 163372 h 573646"/>
              <a:gd name="connsiteX37" fmla="*/ 238508 w 510595"/>
              <a:gd name="connsiteY37" fmla="*/ 163372 h 573646"/>
              <a:gd name="connsiteX38" fmla="*/ 228175 w 510595"/>
              <a:gd name="connsiteY38" fmla="*/ 203776 h 573646"/>
              <a:gd name="connsiteX39" fmla="*/ 257450 w 510595"/>
              <a:gd name="connsiteY39" fmla="*/ 160793 h 573646"/>
              <a:gd name="connsiteX40" fmla="*/ 285865 w 510595"/>
              <a:gd name="connsiteY40" fmla="*/ 165951 h 573646"/>
              <a:gd name="connsiteX41" fmla="*/ 285865 w 510595"/>
              <a:gd name="connsiteY41" fmla="*/ 166811 h 573646"/>
              <a:gd name="connsiteX42" fmla="*/ 294475 w 510595"/>
              <a:gd name="connsiteY42" fmla="*/ 171969 h 573646"/>
              <a:gd name="connsiteX43" fmla="*/ 347859 w 510595"/>
              <a:gd name="connsiteY43" fmla="*/ 244180 h 573646"/>
              <a:gd name="connsiteX44" fmla="*/ 303946 w 510595"/>
              <a:gd name="connsiteY44" fmla="*/ 313813 h 573646"/>
              <a:gd name="connsiteX45" fmla="*/ 268644 w 510595"/>
              <a:gd name="connsiteY45" fmla="*/ 312954 h 573646"/>
              <a:gd name="connsiteX46" fmla="*/ 266061 w 510595"/>
              <a:gd name="connsiteY46" fmla="*/ 329287 h 573646"/>
              <a:gd name="connsiteX47" fmla="*/ 510595 w 510595"/>
              <a:gd name="connsiteY47" fmla="*/ 329287 h 573646"/>
              <a:gd name="connsiteX48" fmla="*/ 510595 w 510595"/>
              <a:gd name="connsiteY48" fmla="*/ 349059 h 573646"/>
              <a:gd name="connsiteX49" fmla="*/ 500263 w 510595"/>
              <a:gd name="connsiteY49" fmla="*/ 349059 h 573646"/>
              <a:gd name="connsiteX50" fmla="*/ 500263 w 510595"/>
              <a:gd name="connsiteY50" fmla="*/ 561396 h 573646"/>
              <a:gd name="connsiteX51" fmla="*/ 285865 w 510595"/>
              <a:gd name="connsiteY51" fmla="*/ 561396 h 573646"/>
              <a:gd name="connsiteX52" fmla="*/ 285865 w 510595"/>
              <a:gd name="connsiteY52" fmla="*/ 349059 h 573646"/>
              <a:gd name="connsiteX53" fmla="*/ 263478 w 510595"/>
              <a:gd name="connsiteY53" fmla="*/ 349059 h 573646"/>
              <a:gd name="connsiteX54" fmla="*/ 260033 w 510595"/>
              <a:gd name="connsiteY54" fmla="*/ 372270 h 573646"/>
              <a:gd name="connsiteX55" fmla="*/ 258311 w 510595"/>
              <a:gd name="connsiteY55" fmla="*/ 372270 h 573646"/>
              <a:gd name="connsiteX56" fmla="*/ 255728 w 510595"/>
              <a:gd name="connsiteY56" fmla="*/ 545923 h 573646"/>
              <a:gd name="connsiteX57" fmla="*/ 198900 w 510595"/>
              <a:gd name="connsiteY57" fmla="*/ 545923 h 573646"/>
              <a:gd name="connsiteX58" fmla="*/ 199761 w 510595"/>
              <a:gd name="connsiteY58" fmla="*/ 525291 h 573646"/>
              <a:gd name="connsiteX59" fmla="*/ 196317 w 510595"/>
              <a:gd name="connsiteY59" fmla="*/ 521852 h 573646"/>
              <a:gd name="connsiteX60" fmla="*/ 105908 w 510595"/>
              <a:gd name="connsiteY60" fmla="*/ 433307 h 573646"/>
              <a:gd name="connsiteX61" fmla="*/ 101603 w 510595"/>
              <a:gd name="connsiteY61" fmla="*/ 398920 h 573646"/>
              <a:gd name="connsiteX62" fmla="*/ 144655 w 510595"/>
              <a:gd name="connsiteY62" fmla="*/ 333585 h 573646"/>
              <a:gd name="connsiteX63" fmla="*/ 163597 w 510595"/>
              <a:gd name="connsiteY63" fmla="*/ 204636 h 573646"/>
              <a:gd name="connsiteX64" fmla="*/ 160153 w 510595"/>
              <a:gd name="connsiteY64" fmla="*/ 192601 h 573646"/>
              <a:gd name="connsiteX65" fmla="*/ 97297 w 510595"/>
              <a:gd name="connsiteY65" fmla="*/ 200337 h 573646"/>
              <a:gd name="connsiteX66" fmla="*/ 55107 w 510595"/>
              <a:gd name="connsiteY66" fmla="*/ 121248 h 573646"/>
              <a:gd name="connsiteX67" fmla="*/ 58551 w 510595"/>
              <a:gd name="connsiteY67" fmla="*/ 101476 h 573646"/>
              <a:gd name="connsiteX68" fmla="*/ 861 w 510595"/>
              <a:gd name="connsiteY68" fmla="*/ 8632 h 573646"/>
              <a:gd name="connsiteX69" fmla="*/ 3444 w 510595"/>
              <a:gd name="connsiteY69" fmla="*/ 895 h 573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510595" h="573646">
                <a:moveTo>
                  <a:pt x="193734" y="363674"/>
                </a:moveTo>
                <a:cubicBezTo>
                  <a:pt x="183401" y="379148"/>
                  <a:pt x="173069" y="393762"/>
                  <a:pt x="162736" y="409236"/>
                </a:cubicBezTo>
                <a:cubicBezTo>
                  <a:pt x="175652" y="421271"/>
                  <a:pt x="187706" y="433307"/>
                  <a:pt x="200622" y="446201"/>
                </a:cubicBezTo>
                <a:cubicBezTo>
                  <a:pt x="199761" y="418692"/>
                  <a:pt x="199761" y="392043"/>
                  <a:pt x="201483" y="364533"/>
                </a:cubicBezTo>
                <a:close/>
                <a:moveTo>
                  <a:pt x="222148" y="245040"/>
                </a:moveTo>
                <a:cubicBezTo>
                  <a:pt x="216982" y="244180"/>
                  <a:pt x="212676" y="247619"/>
                  <a:pt x="211815" y="252777"/>
                </a:cubicBezTo>
                <a:cubicBezTo>
                  <a:pt x="210954" y="257075"/>
                  <a:pt x="214399" y="262233"/>
                  <a:pt x="219565" y="263093"/>
                </a:cubicBezTo>
                <a:cubicBezTo>
                  <a:pt x="224731" y="263093"/>
                  <a:pt x="229036" y="259654"/>
                  <a:pt x="229897" y="255356"/>
                </a:cubicBezTo>
                <a:cubicBezTo>
                  <a:pt x="230758" y="250198"/>
                  <a:pt x="227314" y="245900"/>
                  <a:pt x="222148" y="245040"/>
                </a:cubicBezTo>
                <a:close/>
                <a:moveTo>
                  <a:pt x="281559" y="218390"/>
                </a:moveTo>
                <a:lnTo>
                  <a:pt x="280698" y="222689"/>
                </a:lnTo>
                <a:cubicBezTo>
                  <a:pt x="278976" y="234724"/>
                  <a:pt x="275532" y="261374"/>
                  <a:pt x="272088" y="288023"/>
                </a:cubicBezTo>
                <a:cubicBezTo>
                  <a:pt x="280698" y="273409"/>
                  <a:pt x="289309" y="257935"/>
                  <a:pt x="297919" y="242461"/>
                </a:cubicBezTo>
                <a:cubicBezTo>
                  <a:pt x="292753" y="234724"/>
                  <a:pt x="287587" y="226127"/>
                  <a:pt x="281559" y="218390"/>
                </a:cubicBezTo>
                <a:close/>
                <a:moveTo>
                  <a:pt x="225592" y="218390"/>
                </a:moveTo>
                <a:cubicBezTo>
                  <a:pt x="221287" y="217531"/>
                  <a:pt x="216121" y="220969"/>
                  <a:pt x="216121" y="226127"/>
                </a:cubicBezTo>
                <a:cubicBezTo>
                  <a:pt x="215260" y="231285"/>
                  <a:pt x="218704" y="235584"/>
                  <a:pt x="223009" y="236443"/>
                </a:cubicBezTo>
                <a:cubicBezTo>
                  <a:pt x="228175" y="236443"/>
                  <a:pt x="232480" y="233005"/>
                  <a:pt x="233341" y="228706"/>
                </a:cubicBezTo>
                <a:cubicBezTo>
                  <a:pt x="234202" y="223548"/>
                  <a:pt x="230758" y="219250"/>
                  <a:pt x="225592" y="218390"/>
                </a:cubicBezTo>
                <a:close/>
                <a:moveTo>
                  <a:pt x="236355" y="60241"/>
                </a:moveTo>
                <a:cubicBezTo>
                  <a:pt x="260390" y="60241"/>
                  <a:pt x="279875" y="79478"/>
                  <a:pt x="279875" y="103208"/>
                </a:cubicBezTo>
                <a:cubicBezTo>
                  <a:pt x="279875" y="126938"/>
                  <a:pt x="260390" y="146175"/>
                  <a:pt x="236355" y="146175"/>
                </a:cubicBezTo>
                <a:cubicBezTo>
                  <a:pt x="212320" y="146175"/>
                  <a:pt x="192835" y="126938"/>
                  <a:pt x="192835" y="103208"/>
                </a:cubicBezTo>
                <a:cubicBezTo>
                  <a:pt x="192835" y="79478"/>
                  <a:pt x="212320" y="60241"/>
                  <a:pt x="236355" y="60241"/>
                </a:cubicBezTo>
                <a:close/>
                <a:moveTo>
                  <a:pt x="3444" y="895"/>
                </a:moveTo>
                <a:cubicBezTo>
                  <a:pt x="6028" y="-824"/>
                  <a:pt x="9472" y="36"/>
                  <a:pt x="11194" y="2615"/>
                </a:cubicBezTo>
                <a:lnTo>
                  <a:pt x="68883" y="95458"/>
                </a:lnTo>
                <a:cubicBezTo>
                  <a:pt x="78355" y="92879"/>
                  <a:pt x="89548" y="95458"/>
                  <a:pt x="93853" y="107494"/>
                </a:cubicBezTo>
                <a:cubicBezTo>
                  <a:pt x="99881" y="124687"/>
                  <a:pt x="108491" y="140161"/>
                  <a:pt x="117962" y="154775"/>
                </a:cubicBezTo>
                <a:cubicBezTo>
                  <a:pt x="137766" y="153056"/>
                  <a:pt x="156709" y="151337"/>
                  <a:pt x="175652" y="150477"/>
                </a:cubicBezTo>
                <a:cubicBezTo>
                  <a:pt x="200622" y="144459"/>
                  <a:pt x="205788" y="152196"/>
                  <a:pt x="205788" y="152196"/>
                </a:cubicBezTo>
                <a:cubicBezTo>
                  <a:pt x="207510" y="152196"/>
                  <a:pt x="223009" y="203776"/>
                  <a:pt x="223009" y="203776"/>
                </a:cubicBezTo>
                <a:lnTo>
                  <a:pt x="223009" y="160793"/>
                </a:lnTo>
                <a:lnTo>
                  <a:pt x="222148" y="160793"/>
                </a:lnTo>
                <a:lnTo>
                  <a:pt x="223009" y="153916"/>
                </a:lnTo>
                <a:lnTo>
                  <a:pt x="240230" y="156495"/>
                </a:lnTo>
                <a:lnTo>
                  <a:pt x="239369" y="163372"/>
                </a:lnTo>
                <a:lnTo>
                  <a:pt x="238508" y="163372"/>
                </a:lnTo>
                <a:lnTo>
                  <a:pt x="228175" y="203776"/>
                </a:lnTo>
                <a:lnTo>
                  <a:pt x="257450" y="160793"/>
                </a:lnTo>
                <a:cubicBezTo>
                  <a:pt x="257450" y="160793"/>
                  <a:pt x="266061" y="158214"/>
                  <a:pt x="285865" y="165951"/>
                </a:cubicBezTo>
                <a:lnTo>
                  <a:pt x="285865" y="166811"/>
                </a:lnTo>
                <a:cubicBezTo>
                  <a:pt x="289309" y="167670"/>
                  <a:pt x="291892" y="169390"/>
                  <a:pt x="294475" y="171969"/>
                </a:cubicBezTo>
                <a:cubicBezTo>
                  <a:pt x="309974" y="187443"/>
                  <a:pt x="347859" y="244180"/>
                  <a:pt x="347859" y="244180"/>
                </a:cubicBezTo>
                <a:cubicBezTo>
                  <a:pt x="347859" y="244180"/>
                  <a:pt x="315140" y="294041"/>
                  <a:pt x="303946" y="313813"/>
                </a:cubicBezTo>
                <a:cubicBezTo>
                  <a:pt x="295336" y="330147"/>
                  <a:pt x="275532" y="324989"/>
                  <a:pt x="268644" y="312954"/>
                </a:cubicBezTo>
                <a:cubicBezTo>
                  <a:pt x="267783" y="318112"/>
                  <a:pt x="266922" y="324129"/>
                  <a:pt x="266061" y="329287"/>
                </a:cubicBezTo>
                <a:lnTo>
                  <a:pt x="510595" y="329287"/>
                </a:lnTo>
                <a:lnTo>
                  <a:pt x="510595" y="349059"/>
                </a:lnTo>
                <a:lnTo>
                  <a:pt x="500263" y="349059"/>
                </a:lnTo>
                <a:lnTo>
                  <a:pt x="500263" y="561396"/>
                </a:lnTo>
                <a:lnTo>
                  <a:pt x="285865" y="561396"/>
                </a:lnTo>
                <a:lnTo>
                  <a:pt x="285865" y="349059"/>
                </a:lnTo>
                <a:lnTo>
                  <a:pt x="263478" y="349059"/>
                </a:lnTo>
                <a:cubicBezTo>
                  <a:pt x="260895" y="362814"/>
                  <a:pt x="260033" y="372270"/>
                  <a:pt x="260033" y="372270"/>
                </a:cubicBezTo>
                <a:lnTo>
                  <a:pt x="258311" y="372270"/>
                </a:lnTo>
                <a:cubicBezTo>
                  <a:pt x="255728" y="430728"/>
                  <a:pt x="260033" y="488325"/>
                  <a:pt x="255728" y="545923"/>
                </a:cubicBezTo>
                <a:cubicBezTo>
                  <a:pt x="253145" y="582888"/>
                  <a:pt x="195456" y="582888"/>
                  <a:pt x="198900" y="545923"/>
                </a:cubicBezTo>
                <a:cubicBezTo>
                  <a:pt x="198900" y="539045"/>
                  <a:pt x="199761" y="532168"/>
                  <a:pt x="199761" y="525291"/>
                </a:cubicBezTo>
                <a:cubicBezTo>
                  <a:pt x="198900" y="524431"/>
                  <a:pt x="197178" y="523571"/>
                  <a:pt x="196317" y="521852"/>
                </a:cubicBezTo>
                <a:cubicBezTo>
                  <a:pt x="166180" y="492623"/>
                  <a:pt x="136044" y="462535"/>
                  <a:pt x="105908" y="433307"/>
                </a:cubicBezTo>
                <a:cubicBezTo>
                  <a:pt x="97297" y="424710"/>
                  <a:pt x="93853" y="409236"/>
                  <a:pt x="101603" y="398920"/>
                </a:cubicBezTo>
                <a:cubicBezTo>
                  <a:pt x="115379" y="377428"/>
                  <a:pt x="130017" y="355077"/>
                  <a:pt x="144655" y="333585"/>
                </a:cubicBezTo>
                <a:lnTo>
                  <a:pt x="163597" y="204636"/>
                </a:lnTo>
                <a:cubicBezTo>
                  <a:pt x="163597" y="204636"/>
                  <a:pt x="161875" y="199478"/>
                  <a:pt x="160153" y="192601"/>
                </a:cubicBezTo>
                <a:cubicBezTo>
                  <a:pt x="133461" y="196039"/>
                  <a:pt x="97297" y="200337"/>
                  <a:pt x="97297" y="200337"/>
                </a:cubicBezTo>
                <a:cubicBezTo>
                  <a:pt x="97297" y="200337"/>
                  <a:pt x="62856" y="141021"/>
                  <a:pt x="55107" y="121248"/>
                </a:cubicBezTo>
                <a:cubicBezTo>
                  <a:pt x="52524" y="113511"/>
                  <a:pt x="54246" y="106634"/>
                  <a:pt x="58551" y="101476"/>
                </a:cubicBezTo>
                <a:lnTo>
                  <a:pt x="861" y="8632"/>
                </a:lnTo>
                <a:cubicBezTo>
                  <a:pt x="-861" y="6053"/>
                  <a:pt x="0" y="2615"/>
                  <a:pt x="3444" y="895"/>
                </a:cubicBezTo>
                <a:close/>
              </a:path>
            </a:pathLst>
          </a:custGeom>
          <a:solidFill>
            <a:srgbClr val="0055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38"/>
          <p:cNvSpPr txBox="1">
            <a:spLocks noChangeArrowheads="1"/>
          </p:cNvSpPr>
          <p:nvPr>
            <p:custDataLst>
              <p:tags r:id="rId4"/>
            </p:custDataLst>
          </p:nvPr>
        </p:nvSpPr>
        <p:spPr bwMode="auto">
          <a:xfrm>
            <a:off x="547641" y="2371437"/>
            <a:ext cx="3217728" cy="674730"/>
          </a:xfrm>
          <a:prstGeom prst="rect">
            <a:avLst/>
          </a:prstGeom>
        </p:spPr>
        <p:txBody>
          <a:bodyPr vert="horz" lIns="91440" tIns="45720" rIns="91440" bIns="45720" rtlCol="0" anchor="b">
            <a:normAutofit/>
          </a:bodyPr>
          <a:lstStyle>
            <a:defPPr>
              <a:defRPr lang="zh-CN"/>
            </a:defPPr>
            <a:lvl1pPr algn="ctr">
              <a:lnSpc>
                <a:spcPct val="90000"/>
              </a:lnSpc>
              <a:spcBef>
                <a:spcPct val="0"/>
              </a:spcBef>
              <a:spcAft>
                <a:spcPts val="600"/>
              </a:spcAft>
              <a:defRPr sz="3600" b="1" spc="600">
                <a:solidFill>
                  <a:prstClr val="white"/>
                </a:solidFill>
                <a:latin typeface="微软雅黑" panose="020B0503020204020204" charset="-122"/>
                <a:ea typeface="微软雅黑" panose="020B0503020204020204" charset="-122"/>
              </a:defRPr>
            </a:lvl1pPr>
          </a:lstStyle>
          <a:p>
            <a:r>
              <a:rPr lang="zh-CN" altLang="en-US" sz="3200">
                <a:solidFill>
                  <a:srgbClr val="0055C7"/>
                </a:solidFill>
                <a:latin typeface="Times New Roman" panose="02020603050405020304" pitchFamily="18" charset="0"/>
                <a:ea typeface="黑体" panose="02010609060101010101" pitchFamily="49" charset="-122"/>
                <a:cs typeface="Times New Roman" panose="02020603050405020304" pitchFamily="18" charset="0"/>
                <a:sym typeface="宋体" panose="02010600030101010101" pitchFamily="2" charset="-122"/>
              </a:rPr>
              <a:t>思考与交流</a:t>
            </a:r>
            <a:endParaRPr lang="en-US" altLang="zh-CN" sz="3200">
              <a:solidFill>
                <a:srgbClr val="0055C7"/>
              </a:solidFill>
              <a:latin typeface="Times New Roman" panose="02020603050405020304" pitchFamily="18" charset="0"/>
              <a:ea typeface="黑体" panose="02010609060101010101" pitchFamily="49" charset="-122"/>
              <a:cs typeface="Times New Roman" panose="02020603050405020304" pitchFamily="18" charset="0"/>
            </a:endParaRPr>
          </a:p>
        </p:txBody>
      </p:sp>
      <p:pic>
        <p:nvPicPr>
          <p:cNvPr id="81" name="图片 80"/>
          <p:cNvPicPr>
            <a:picLocks noChangeAspect="1"/>
          </p:cNvPicPr>
          <p:nvPr>
            <p:custDataLst>
              <p:tags r:id="rId5"/>
            </p:custDataLst>
          </p:nvPr>
        </p:nvPicPr>
        <p:blipFill>
          <a:blip r:embed="rId6"/>
          <a:stretch>
            <a:fillRect/>
          </a:stretch>
        </p:blipFill>
        <p:spPr>
          <a:xfrm>
            <a:off x="10547985" y="2101850"/>
            <a:ext cx="1238885" cy="1327150"/>
          </a:xfrm>
          <a:prstGeom prst="rect">
            <a:avLst/>
          </a:prstGeom>
        </p:spPr>
      </p:pic>
      <p:grpSp>
        <p:nvGrpSpPr>
          <p:cNvPr id="21" name="组合 20"/>
          <p:cNvGrpSpPr/>
          <p:nvPr>
            <p:custDataLst>
              <p:tags r:id="rId7"/>
            </p:custDataLst>
          </p:nvPr>
        </p:nvGrpSpPr>
        <p:grpSpPr>
          <a:xfrm>
            <a:off x="178515" y="119575"/>
            <a:ext cx="9464169" cy="835714"/>
            <a:chOff x="466" y="509"/>
            <a:chExt cx="12258" cy="975"/>
          </a:xfrm>
        </p:grpSpPr>
        <p:sp>
          <p:nvSpPr>
            <p:cNvPr id="22" name="等腰三角形 21"/>
            <p:cNvSpPr/>
            <p:nvPr>
              <p:custDataLst>
                <p:tags r:id="rId8"/>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cs typeface="汉仪旗黑-55简" panose="00020600040101010101" charset="-128"/>
              </a:endParaRPr>
            </a:p>
          </p:txBody>
        </p:sp>
        <p:sp>
          <p:nvSpPr>
            <p:cNvPr id="23" name="文本框 22"/>
            <p:cNvSpPr txBox="1"/>
            <p:nvPr>
              <p:custDataLst>
                <p:tags r:id="rId9"/>
              </p:custDataLst>
            </p:nvPr>
          </p:nvSpPr>
          <p:spPr>
            <a:xfrm>
              <a:off x="1200" y="509"/>
              <a:ext cx="11524" cy="749"/>
            </a:xfrm>
            <a:prstGeom prst="rect">
              <a:avLst/>
            </a:prstGeom>
            <a:noFill/>
          </p:spPr>
          <p:txBody>
            <a:bodyPr wrap="square" rtlCol="0">
              <a:spAutoFit/>
            </a:bodyPr>
            <a:lstStyle/>
            <a:p>
              <a:pPr lvl="0" algn="l">
                <a:lnSpc>
                  <a:spcPct val="130000"/>
                </a:lnSpc>
                <a:buClrTx/>
                <a:buSzTx/>
                <a:buFontTx/>
              </a:pPr>
              <a:r>
                <a:rPr lang="zh-CN" altLang="en-US" sz="3200" b="1">
                  <a:solidFill>
                    <a:srgbClr val="27406A"/>
                  </a:solidFill>
                  <a:latin typeface="黑体" panose="02010609060101010101" pitchFamily="49" charset="-122"/>
                  <a:ea typeface="黑体" panose="02010609060101010101" pitchFamily="49" charset="-122"/>
                  <a:cs typeface="+mn-ea"/>
                  <a:sym typeface="+mn-ea"/>
                </a:rPr>
                <a:t>任务一  有机化合物中的共价键类型</a:t>
              </a:r>
              <a:endParaRPr lang="zh-CN" altLang="en-US" sz="3200" b="1">
                <a:solidFill>
                  <a:srgbClr val="27406A"/>
                </a:solidFill>
                <a:latin typeface="黑体" panose="02010609060101010101" pitchFamily="49" charset="-122"/>
                <a:ea typeface="黑体" panose="02010609060101010101" pitchFamily="49" charset="-122"/>
                <a:cs typeface="+mn-ea"/>
                <a:sym typeface="+mn-ea"/>
              </a:endParaRPr>
            </a:p>
          </p:txBody>
        </p:sp>
        <p:sp>
          <p:nvSpPr>
            <p:cNvPr id="24" name="等腰三角形 23"/>
            <p:cNvSpPr/>
            <p:nvPr>
              <p:custDataLst>
                <p:tags r:id="rId10"/>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cs typeface="汉仪旗黑-55简" panose="00020600040101010101" charset="-128"/>
              </a:endParaRPr>
            </a:p>
          </p:txBody>
        </p:sp>
      </p:gr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9" presetClass="entr" presetSubtype="0"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dissolve">
                                      <p:cBhvr>
                                        <p:cTn id="13" dur="500"/>
                                        <p:tgtEl>
                                          <p:spTgt spid="14"/>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81"/>
                                        </p:tgtEl>
                                        <p:attrNameLst>
                                          <p:attrName>style.visibility</p:attrName>
                                        </p:attrNameLst>
                                      </p:cBhvr>
                                      <p:to>
                                        <p:strVal val="visible"/>
                                      </p:to>
                                    </p:set>
                                    <p:animEffect transition="in" filter="wipe(down)">
                                      <p:cBhvr>
                                        <p:cTn id="18" dur="500"/>
                                        <p:tgtEl>
                                          <p:spTgt spid="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animBg="1"/>
      <p:bldP spid="1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圆角矩形 3"/>
          <p:cNvSpPr/>
          <p:nvPr>
            <p:custDataLst>
              <p:tags r:id="rId1"/>
            </p:custDataLst>
          </p:nvPr>
        </p:nvSpPr>
        <p:spPr>
          <a:xfrm>
            <a:off x="265873" y="1400649"/>
            <a:ext cx="1207604" cy="1010755"/>
          </a:xfrm>
          <a:prstGeom prst="roundRect">
            <a:avLst/>
          </a:prstGeom>
          <a:noFill/>
          <a:ln>
            <a:solidFill>
              <a:schemeClr val="tx1"/>
            </a:solidFill>
          </a:ln>
        </p:spPr>
        <p:style>
          <a:lnRef idx="3">
            <a:schemeClr val="lt1"/>
          </a:lnRef>
          <a:fillRef idx="1">
            <a:schemeClr val="accent5"/>
          </a:fillRef>
          <a:effectRef idx="1">
            <a:schemeClr val="accent5"/>
          </a:effectRef>
          <a:fontRef idx="minor">
            <a:schemeClr val="lt1"/>
          </a:fontRef>
        </p:style>
        <p:txBody>
          <a:bodyPr rtlCol="0" anchor="ctr"/>
          <a:lstStyle/>
          <a:p>
            <a:pPr algn="ctr"/>
            <a:r>
              <a:rPr lang="zh-CN" altLang="en-US" sz="28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rPr>
              <a:t>看清要求</a:t>
            </a:r>
            <a:endParaRPr lang="zh-CN" altLang="en-US" sz="28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endParaRPr>
          </a:p>
        </p:txBody>
      </p:sp>
      <p:sp>
        <p:nvSpPr>
          <p:cNvPr id="5" name="圆角矩形 4"/>
          <p:cNvSpPr/>
          <p:nvPr>
            <p:custDataLst>
              <p:tags r:id="rId2"/>
            </p:custDataLst>
          </p:nvPr>
        </p:nvSpPr>
        <p:spPr>
          <a:xfrm>
            <a:off x="144119" y="5020780"/>
            <a:ext cx="1207604" cy="1060451"/>
          </a:xfrm>
          <a:prstGeom prst="roundRect">
            <a:avLst/>
          </a:prstGeom>
          <a:noFill/>
          <a:ln>
            <a:solidFill>
              <a:schemeClr val="tx1"/>
            </a:solidFill>
          </a:ln>
        </p:spPr>
        <p:style>
          <a:lnRef idx="3">
            <a:schemeClr val="lt1"/>
          </a:lnRef>
          <a:fillRef idx="1">
            <a:schemeClr val="accent5"/>
          </a:fillRef>
          <a:effectRef idx="1">
            <a:schemeClr val="accent5"/>
          </a:effectRef>
          <a:fontRef idx="minor">
            <a:schemeClr val="lt1"/>
          </a:fontRef>
        </p:style>
        <p:txBody>
          <a:bodyPr rtlCol="0" anchor="ctr"/>
          <a:lstStyle/>
          <a:p>
            <a:pPr algn="ctr"/>
            <a:r>
              <a:rPr lang="zh-CN" altLang="en-US" sz="28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rPr>
              <a:t>准确判断</a:t>
            </a:r>
            <a:endParaRPr lang="zh-CN" altLang="en-US" sz="28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endParaRPr>
          </a:p>
        </p:txBody>
      </p:sp>
      <p:sp>
        <p:nvSpPr>
          <p:cNvPr id="6" name="圆角矩形 5"/>
          <p:cNvSpPr/>
          <p:nvPr>
            <p:custDataLst>
              <p:tags r:id="rId3"/>
            </p:custDataLst>
          </p:nvPr>
        </p:nvSpPr>
        <p:spPr>
          <a:xfrm>
            <a:off x="154057" y="3159125"/>
            <a:ext cx="1207604" cy="1060451"/>
          </a:xfrm>
          <a:prstGeom prst="roundRect">
            <a:avLst/>
          </a:prstGeom>
          <a:noFill/>
          <a:ln>
            <a:solidFill>
              <a:schemeClr val="tx1"/>
            </a:solidFill>
          </a:ln>
        </p:spPr>
        <p:style>
          <a:lnRef idx="3">
            <a:schemeClr val="lt1"/>
          </a:lnRef>
          <a:fillRef idx="1">
            <a:schemeClr val="accent5"/>
          </a:fillRef>
          <a:effectRef idx="1">
            <a:schemeClr val="accent5"/>
          </a:effectRef>
          <a:fontRef idx="minor">
            <a:schemeClr val="lt1"/>
          </a:fontRef>
        </p:style>
        <p:txBody>
          <a:bodyPr rtlCol="0" anchor="ctr"/>
          <a:lstStyle/>
          <a:p>
            <a:pPr algn="ctr"/>
            <a:r>
              <a:rPr lang="zh-CN" altLang="en-US" sz="28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rPr>
              <a:t>选准主体</a:t>
            </a:r>
            <a:endParaRPr lang="zh-CN" altLang="en-US" sz="28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endParaRPr>
          </a:p>
        </p:txBody>
      </p:sp>
      <p:sp>
        <p:nvSpPr>
          <p:cNvPr id="7" name="圆角矩形 6"/>
          <p:cNvSpPr/>
          <p:nvPr>
            <p:custDataLst>
              <p:tags r:id="rId4"/>
            </p:custDataLst>
          </p:nvPr>
        </p:nvSpPr>
        <p:spPr>
          <a:xfrm>
            <a:off x="1605170" y="4581940"/>
            <a:ext cx="9775135" cy="1938131"/>
          </a:xfrm>
          <a:prstGeom prst="roundRect">
            <a:avLst/>
          </a:prstGeom>
          <a:noFill/>
          <a:ln>
            <a:solidFill>
              <a:schemeClr val="tx1"/>
            </a:solidFill>
          </a:ln>
        </p:spPr>
        <p:style>
          <a:lnRef idx="3">
            <a:schemeClr val="lt1"/>
          </a:lnRef>
          <a:fillRef idx="1">
            <a:schemeClr val="accent5"/>
          </a:fillRef>
          <a:effectRef idx="1">
            <a:schemeClr val="accent5"/>
          </a:effectRef>
          <a:fontRef idx="minor">
            <a:schemeClr val="lt1"/>
          </a:fontRef>
        </p:style>
        <p:txBody>
          <a:bodyPr rtlCol="0" anchor="ctr"/>
          <a:lstStyle/>
          <a:p>
            <a:r>
              <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rPr>
              <a:t>①结构中每出现一个饱和碳原子，则所有原子不再共面判断 ②结构中每出现一个碳碳双键，至少有</a:t>
            </a:r>
            <a:r>
              <a:rPr lang="en-US" altLang="zh-CN"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rPr>
              <a:t>6</a:t>
            </a:r>
            <a:r>
              <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rPr>
              <a:t>个原子共面</a:t>
            </a:r>
            <a:endParaRPr lang="en-US" altLang="zh-CN"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endParaRPr>
          </a:p>
          <a:p>
            <a:r>
              <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rPr>
              <a:t>③结构中每出现一个碳碳三键，至少有</a:t>
            </a:r>
            <a:r>
              <a:rPr lang="en-US" altLang="zh-CN"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rPr>
              <a:t>4</a:t>
            </a:r>
            <a:r>
              <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rPr>
              <a:t>个原子共线</a:t>
            </a:r>
            <a:endParaRPr lang="en-US" altLang="zh-CN"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endParaRPr>
          </a:p>
          <a:p>
            <a:r>
              <a:rPr lang="en-US" altLang="zh-CN"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rPr>
              <a:t>④</a:t>
            </a:r>
            <a:r>
              <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rPr>
              <a:t>结构中每出现一个苯环，至少有</a:t>
            </a:r>
            <a:r>
              <a:rPr lang="en-US" altLang="zh-CN"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rPr>
              <a:t>12</a:t>
            </a:r>
            <a:r>
              <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rPr>
              <a:t>个原子共面</a:t>
            </a:r>
            <a:endPar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endParaRPr>
          </a:p>
        </p:txBody>
      </p:sp>
      <p:sp>
        <p:nvSpPr>
          <p:cNvPr id="8" name="圆角矩形 7"/>
          <p:cNvSpPr/>
          <p:nvPr>
            <p:custDataLst>
              <p:tags r:id="rId5"/>
            </p:custDataLst>
          </p:nvPr>
        </p:nvSpPr>
        <p:spPr>
          <a:xfrm>
            <a:off x="1873524" y="2799235"/>
            <a:ext cx="9238423" cy="1543714"/>
          </a:xfrm>
          <a:prstGeom prst="roundRect">
            <a:avLst/>
          </a:prstGeom>
          <a:noFill/>
          <a:ln>
            <a:solidFill>
              <a:schemeClr val="tx1"/>
            </a:solidFill>
          </a:ln>
        </p:spPr>
        <p:style>
          <a:lnRef idx="3">
            <a:schemeClr val="lt1"/>
          </a:lnRef>
          <a:fillRef idx="1">
            <a:schemeClr val="accent5"/>
          </a:fillRef>
          <a:effectRef idx="1">
            <a:schemeClr val="accent5"/>
          </a:effectRef>
          <a:fontRef idx="minor">
            <a:schemeClr val="lt1"/>
          </a:fontRef>
        </p:style>
        <p:txBody>
          <a:bodyPr rtlCol="0" anchor="ctr"/>
          <a:lstStyle/>
          <a:p>
            <a:r>
              <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rPr>
              <a:t>①凡结构中出现碳碳双键 则以乙烯的结构为主体</a:t>
            </a:r>
            <a:endParaRPr lang="en-US" altLang="zh-CN"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endParaRPr>
          </a:p>
          <a:p>
            <a:r>
              <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rPr>
              <a:t> ②凡结构中出现碳碳三键 就以乙炔的结构为主体 </a:t>
            </a:r>
            <a:endParaRPr lang="en-US" altLang="zh-CN"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endParaRPr>
          </a:p>
          <a:p>
            <a:r>
              <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rPr>
              <a:t>③凡结构中出现苯环就以苯的结构为主体</a:t>
            </a:r>
            <a:endPar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endParaRPr>
          </a:p>
        </p:txBody>
      </p:sp>
      <p:sp>
        <p:nvSpPr>
          <p:cNvPr id="9" name="圆角矩形 8"/>
          <p:cNvSpPr/>
          <p:nvPr>
            <p:custDataLst>
              <p:tags r:id="rId6"/>
            </p:custDataLst>
          </p:nvPr>
        </p:nvSpPr>
        <p:spPr>
          <a:xfrm>
            <a:off x="1903343" y="1451113"/>
            <a:ext cx="9178787" cy="893001"/>
          </a:xfrm>
          <a:prstGeom prst="roundRect">
            <a:avLst/>
          </a:prstGeom>
          <a:noFill/>
          <a:ln>
            <a:solidFill>
              <a:schemeClr val="tx1"/>
            </a:solidFill>
          </a:ln>
        </p:spPr>
        <p:style>
          <a:lnRef idx="3">
            <a:schemeClr val="lt1"/>
          </a:lnRef>
          <a:fillRef idx="1">
            <a:schemeClr val="accent5"/>
          </a:fillRef>
          <a:effectRef idx="1">
            <a:schemeClr val="accent5"/>
          </a:effectRef>
          <a:fontRef idx="minor">
            <a:schemeClr val="lt1"/>
          </a:fontRef>
        </p:style>
        <p:txBody>
          <a:bodyPr rtlCol="0" anchor="ctr"/>
          <a:lstStyle/>
          <a:p>
            <a:r>
              <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rPr>
              <a:t>题目要求是“碳原子”还是“所有原子”，注意关键词 要求 </a:t>
            </a:r>
            <a:r>
              <a:rPr lang="en-US" altLang="zh-CN"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rPr>
              <a:t>:“</a:t>
            </a:r>
            <a:r>
              <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rPr>
              <a:t>一定”“可能”“最多”“共线”“共面”等 </a:t>
            </a:r>
            <a:endPar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endParaRPr>
          </a:p>
        </p:txBody>
      </p:sp>
      <p:sp>
        <p:nvSpPr>
          <p:cNvPr id="10" name="右箭头 9"/>
          <p:cNvSpPr/>
          <p:nvPr>
            <p:custDataLst>
              <p:tags r:id="rId7"/>
            </p:custDataLst>
          </p:nvPr>
        </p:nvSpPr>
        <p:spPr>
          <a:xfrm rot="5400000">
            <a:off x="424517" y="2636771"/>
            <a:ext cx="756137" cy="243508"/>
          </a:xfrm>
          <a:prstGeom prst="rightArrow">
            <a:avLst>
              <a:gd name="adj1" fmla="val 42727"/>
              <a:gd name="adj2" fmla="val 50000"/>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右箭头 10"/>
          <p:cNvSpPr/>
          <p:nvPr>
            <p:custDataLst>
              <p:tags r:id="rId8"/>
            </p:custDataLst>
          </p:nvPr>
        </p:nvSpPr>
        <p:spPr>
          <a:xfrm rot="5400000">
            <a:off x="384761" y="4525925"/>
            <a:ext cx="756137" cy="233571"/>
          </a:xfrm>
          <a:prstGeom prst="rightArrow">
            <a:avLst>
              <a:gd name="adj1" fmla="val 42727"/>
              <a:gd name="adj2" fmla="val 50000"/>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custDataLst>
              <p:tags r:id="rId9"/>
            </p:custDataLst>
          </p:nvPr>
        </p:nvSpPr>
        <p:spPr>
          <a:xfrm>
            <a:off x="2" y="659270"/>
            <a:ext cx="8494633" cy="646331"/>
          </a:xfrm>
          <a:prstGeom prst="rect">
            <a:avLst/>
          </a:prstGeom>
        </p:spPr>
        <p:txBody>
          <a:bodyPr wrap="none">
            <a:spAutoFit/>
          </a:bodyPr>
          <a:lstStyle/>
          <a:p>
            <a:pPr algn="ctr"/>
            <a:r>
              <a:rPr lang="zh-CN" altLang="en-US" sz="36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小结：</a:t>
            </a:r>
            <a:r>
              <a:rPr lang="zh-CN" altLang="en-US" sz="3600" b="1"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有机物原子共面。共线的判断方法</a:t>
            </a:r>
            <a:endParaRPr lang="zh-CN" altLang="en-US" sz="3600" b="1"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p:txBody>
      </p:sp>
      <p:grpSp>
        <p:nvGrpSpPr>
          <p:cNvPr id="13" name="组合 12"/>
          <p:cNvGrpSpPr/>
          <p:nvPr>
            <p:custDataLst>
              <p:tags r:id="rId10"/>
            </p:custDataLst>
          </p:nvPr>
        </p:nvGrpSpPr>
        <p:grpSpPr>
          <a:xfrm>
            <a:off x="178515" y="119575"/>
            <a:ext cx="4007100" cy="814736"/>
            <a:chOff x="466" y="509"/>
            <a:chExt cx="5190" cy="975"/>
          </a:xfrm>
        </p:grpSpPr>
        <p:sp>
          <p:nvSpPr>
            <p:cNvPr id="14" name="等腰三角形 13"/>
            <p:cNvSpPr/>
            <p:nvPr>
              <p:custDataLst>
                <p:tags r:id="rId11"/>
              </p:custDataLst>
            </p:nvPr>
          </p:nvSpPr>
          <p:spPr>
            <a:xfrm rot="5400000">
              <a:off x="480" y="844"/>
              <a:ext cx="840" cy="440"/>
            </a:xfrm>
            <a:prstGeom prst="triangle">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cs typeface="汉仪旗黑-55简" panose="00020600040101010101" charset="-128"/>
              </a:endParaRPr>
            </a:p>
          </p:txBody>
        </p:sp>
        <p:sp>
          <p:nvSpPr>
            <p:cNvPr id="15" name="文本框 14"/>
            <p:cNvSpPr txBox="1"/>
            <p:nvPr>
              <p:custDataLst>
                <p:tags r:id="rId12"/>
              </p:custDataLst>
            </p:nvPr>
          </p:nvSpPr>
          <p:spPr>
            <a:xfrm>
              <a:off x="1200" y="509"/>
              <a:ext cx="4456" cy="768"/>
            </a:xfrm>
            <a:prstGeom prst="rect">
              <a:avLst/>
            </a:prstGeom>
            <a:solidFill>
              <a:schemeClr val="accent6">
                <a:lumMod val="20000"/>
                <a:lumOff val="80000"/>
              </a:schemeClr>
            </a:solidFill>
          </p:spPr>
          <p:txBody>
            <a:bodyPr wrap="square" rtlCol="0">
              <a:spAutoFit/>
            </a:bodyPr>
            <a:lstStyle/>
            <a:p>
              <a:pPr lvl="0" algn="l">
                <a:lnSpc>
                  <a:spcPct val="130000"/>
                </a:lnSpc>
                <a:buClrTx/>
                <a:buSzTx/>
                <a:buFontTx/>
              </a:pPr>
              <a:r>
                <a:rPr lang="zh-CN" altLang="en-US" sz="3200" b="1">
                  <a:solidFill>
                    <a:srgbClr val="27406A"/>
                  </a:solidFill>
                  <a:latin typeface="黑体" panose="02010609060101010101" pitchFamily="49" charset="-122"/>
                  <a:ea typeface="黑体" panose="02010609060101010101" pitchFamily="49" charset="-122"/>
                  <a:cs typeface="+mn-ea"/>
                  <a:sym typeface="+mn-ea"/>
                </a:rPr>
                <a:t>  拓展</a:t>
              </a:r>
              <a:endParaRPr lang="zh-CN" altLang="en-US" sz="3200" b="1">
                <a:solidFill>
                  <a:srgbClr val="27406A"/>
                </a:solidFill>
                <a:latin typeface="黑体" panose="02010609060101010101" pitchFamily="49" charset="-122"/>
                <a:ea typeface="黑体" panose="02010609060101010101" pitchFamily="49" charset="-122"/>
                <a:cs typeface="+mn-ea"/>
                <a:sym typeface="+mn-ea"/>
              </a:endParaRPr>
            </a:p>
          </p:txBody>
        </p:sp>
        <p:sp>
          <p:nvSpPr>
            <p:cNvPr id="16" name="等腰三角形 15"/>
            <p:cNvSpPr/>
            <p:nvPr>
              <p:custDataLst>
                <p:tags r:id="rId13"/>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cs typeface="汉仪旗黑-55简" panose="00020600040101010101" charset="-128"/>
              </a:endParaRPr>
            </a:p>
          </p:txBody>
        </p:sp>
      </p:grpSp>
    </p:spTree>
  </p:cSld>
  <p:clrMapOvr>
    <a:masterClrMapping/>
  </p:clrMapOvr>
  <p:transition spd="slow">
    <p:push dir="u"/>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矩形 12"/>
          <p:cNvSpPr/>
          <p:nvPr>
            <p:custDataLst>
              <p:tags r:id="rId1"/>
            </p:custDataLst>
          </p:nvPr>
        </p:nvSpPr>
        <p:spPr>
          <a:xfrm>
            <a:off x="277492" y="809808"/>
            <a:ext cx="11135054" cy="5565883"/>
          </a:xfrm>
          <a:prstGeom prst="rect">
            <a:avLst/>
          </a:prstGeom>
        </p:spPr>
        <p:txBody>
          <a:bodyPr wrap="square">
            <a:spAutoFit/>
          </a:bodyPr>
          <a:lstStyle/>
          <a:p>
            <a:pPr>
              <a:lnSpc>
                <a:spcPct val="150000"/>
              </a:lnSpc>
              <a:spcBef>
                <a:spcPts val="600"/>
              </a:spcBef>
            </a:pPr>
            <a:r>
              <a:rPr lang="en-US" altLang="zh-CN" sz="2800" b="1" kern="100">
                <a:latin typeface="Times New Roman" panose="02020603050405020304" pitchFamily="18" charset="0"/>
                <a:ea typeface="黑体" panose="02010609060101010101" pitchFamily="49" charset="-122"/>
                <a:cs typeface="Times New Roman" panose="02020603050405020304" pitchFamily="18" charset="0"/>
              </a:rPr>
              <a:t>1.</a:t>
            </a:r>
            <a:r>
              <a:rPr lang="zh-CN" altLang="zh-CN" sz="2800" b="1" kern="100">
                <a:latin typeface="Times New Roman" panose="02020603050405020304" pitchFamily="18" charset="0"/>
                <a:ea typeface="黑体" panose="02010609060101010101" pitchFamily="49" charset="-122"/>
                <a:cs typeface="Times New Roman" panose="02020603050405020304" pitchFamily="18" charset="0"/>
              </a:rPr>
              <a:t>正误判断</a:t>
            </a:r>
            <a:endParaRPr lang="zh-CN" altLang="zh-CN" sz="2800" b="1" kern="100">
              <a:latin typeface="Times New Roman" panose="02020603050405020304" pitchFamily="18" charset="0"/>
              <a:ea typeface="黑体" panose="02010609060101010101" pitchFamily="49" charset="-122"/>
              <a:cs typeface="Times New Roman" panose="02020603050405020304" pitchFamily="18" charset="0"/>
            </a:endParaRPr>
          </a:p>
          <a:p>
            <a:pPr>
              <a:lnSpc>
                <a:spcPct val="150000"/>
              </a:lnSpc>
              <a:spcBef>
                <a:spcPts val="600"/>
              </a:spcBef>
            </a:pPr>
            <a:r>
              <a:rPr lang="en-US" altLang="zh-CN" sz="2800" b="1" kern="100">
                <a:latin typeface="Times New Roman" panose="02020603050405020304" pitchFamily="18" charset="0"/>
                <a:ea typeface="黑体" panose="02010609060101010101" pitchFamily="49" charset="-122"/>
                <a:cs typeface="Times New Roman" panose="02020603050405020304" pitchFamily="18" charset="0"/>
              </a:rPr>
              <a:t>(1)σ</a:t>
            </a:r>
            <a:r>
              <a:rPr lang="zh-CN" altLang="zh-CN" sz="2800" b="1" kern="100">
                <a:latin typeface="Times New Roman" panose="02020603050405020304" pitchFamily="18" charset="0"/>
                <a:ea typeface="黑体" panose="02010609060101010101" pitchFamily="49" charset="-122"/>
                <a:cs typeface="Times New Roman" panose="02020603050405020304" pitchFamily="18" charset="0"/>
              </a:rPr>
              <a:t>键比</a:t>
            </a:r>
            <a:r>
              <a:rPr lang="en-US" altLang="zh-CN" sz="2800" b="1" kern="100">
                <a:latin typeface="Times New Roman" panose="02020603050405020304" pitchFamily="18" charset="0"/>
                <a:ea typeface="黑体" panose="02010609060101010101" pitchFamily="49" charset="-122"/>
                <a:cs typeface="Times New Roman" panose="02020603050405020304" pitchFamily="18" charset="0"/>
              </a:rPr>
              <a:t>π</a:t>
            </a:r>
            <a:r>
              <a:rPr lang="zh-CN" altLang="zh-CN" sz="2800" b="1" kern="100">
                <a:latin typeface="Times New Roman" panose="02020603050405020304" pitchFamily="18" charset="0"/>
                <a:ea typeface="黑体" panose="02010609060101010101" pitchFamily="49" charset="-122"/>
                <a:cs typeface="Times New Roman" panose="02020603050405020304" pitchFamily="18" charset="0"/>
              </a:rPr>
              <a:t>键牢固，所以不会断裂</a:t>
            </a:r>
            <a:endParaRPr lang="zh-CN" altLang="zh-CN" sz="2800" b="1" kern="100">
              <a:latin typeface="Times New Roman" panose="02020603050405020304" pitchFamily="18" charset="0"/>
              <a:ea typeface="黑体" panose="02010609060101010101" pitchFamily="49" charset="-122"/>
              <a:cs typeface="Times New Roman" panose="02020603050405020304" pitchFamily="18" charset="0"/>
            </a:endParaRPr>
          </a:p>
          <a:p>
            <a:pPr>
              <a:lnSpc>
                <a:spcPct val="150000"/>
              </a:lnSpc>
              <a:spcBef>
                <a:spcPts val="600"/>
              </a:spcBef>
            </a:pPr>
            <a:r>
              <a:rPr lang="en-US" altLang="zh-CN" sz="2800" b="1" kern="100">
                <a:latin typeface="Times New Roman" panose="02020603050405020304" pitchFamily="18" charset="0"/>
                <a:ea typeface="黑体" panose="02010609060101010101" pitchFamily="49" charset="-122"/>
                <a:cs typeface="Times New Roman" panose="02020603050405020304" pitchFamily="18" charset="0"/>
              </a:rPr>
              <a:t>(2)</a:t>
            </a:r>
            <a:r>
              <a:rPr lang="zh-CN" altLang="zh-CN" sz="2800" b="1" kern="100">
                <a:latin typeface="Times New Roman" panose="02020603050405020304" pitchFamily="18" charset="0"/>
                <a:ea typeface="黑体" panose="02010609060101010101" pitchFamily="49" charset="-122"/>
                <a:cs typeface="Times New Roman" panose="02020603050405020304" pitchFamily="18" charset="0"/>
              </a:rPr>
              <a:t>乙烯分子中含有</a:t>
            </a:r>
            <a:r>
              <a:rPr lang="en-US" altLang="zh-CN" sz="2800" b="1" kern="100">
                <a:latin typeface="Times New Roman" panose="02020603050405020304" pitchFamily="18" charset="0"/>
                <a:ea typeface="黑体" panose="02010609060101010101" pitchFamily="49" charset="-122"/>
                <a:cs typeface="Times New Roman" panose="02020603050405020304" pitchFamily="18" charset="0"/>
              </a:rPr>
              <a:t>π</a:t>
            </a:r>
            <a:r>
              <a:rPr lang="zh-CN" altLang="zh-CN" sz="2800" b="1" kern="100">
                <a:latin typeface="Times New Roman" panose="02020603050405020304" pitchFamily="18" charset="0"/>
                <a:ea typeface="黑体" panose="02010609060101010101" pitchFamily="49" charset="-122"/>
                <a:cs typeface="Times New Roman" panose="02020603050405020304" pitchFamily="18" charset="0"/>
              </a:rPr>
              <a:t>键，所以化学性质比甲烷活泼</a:t>
            </a:r>
            <a:endParaRPr lang="zh-CN" altLang="zh-CN" sz="2800" b="1" kern="100">
              <a:latin typeface="Times New Roman" panose="02020603050405020304" pitchFamily="18" charset="0"/>
              <a:ea typeface="黑体" panose="02010609060101010101" pitchFamily="49" charset="-122"/>
              <a:cs typeface="Times New Roman" panose="02020603050405020304" pitchFamily="18" charset="0"/>
            </a:endParaRPr>
          </a:p>
          <a:p>
            <a:pPr>
              <a:lnSpc>
                <a:spcPct val="150000"/>
              </a:lnSpc>
              <a:spcBef>
                <a:spcPts val="600"/>
              </a:spcBef>
            </a:pPr>
            <a:r>
              <a:rPr lang="en-US" altLang="zh-CN" sz="2800" b="1" kern="100">
                <a:latin typeface="Times New Roman" panose="02020603050405020304" pitchFamily="18" charset="0"/>
                <a:ea typeface="黑体" panose="02010609060101010101" pitchFamily="49" charset="-122"/>
                <a:cs typeface="Times New Roman" panose="02020603050405020304" pitchFamily="18" charset="0"/>
              </a:rPr>
              <a:t>(3)</a:t>
            </a:r>
            <a:r>
              <a:rPr lang="zh-CN" altLang="zh-CN" sz="2800" b="1" kern="100">
                <a:latin typeface="Times New Roman" panose="02020603050405020304" pitchFamily="18" charset="0"/>
                <a:ea typeface="黑体" panose="02010609060101010101" pitchFamily="49" charset="-122"/>
                <a:cs typeface="Times New Roman" panose="02020603050405020304" pitchFamily="18" charset="0"/>
              </a:rPr>
              <a:t>乙酸与钠反应比水与钠反应更剧烈，是因为乙酸分子中氢氧键的极性更强</a:t>
            </a:r>
            <a:endParaRPr lang="zh-CN" altLang="zh-CN" sz="2800" b="1" kern="100">
              <a:latin typeface="Times New Roman" panose="02020603050405020304" pitchFamily="18" charset="0"/>
              <a:ea typeface="黑体" panose="02010609060101010101" pitchFamily="49" charset="-122"/>
              <a:cs typeface="Times New Roman" panose="02020603050405020304" pitchFamily="18" charset="0"/>
            </a:endParaRPr>
          </a:p>
          <a:p>
            <a:pPr>
              <a:lnSpc>
                <a:spcPct val="150000"/>
              </a:lnSpc>
              <a:spcBef>
                <a:spcPts val="600"/>
              </a:spcBef>
            </a:pPr>
            <a:r>
              <a:rPr lang="en-US" altLang="zh-CN" sz="2800" b="1" kern="100">
                <a:latin typeface="Times New Roman" panose="02020603050405020304" pitchFamily="18" charset="0"/>
                <a:ea typeface="黑体" panose="02010609060101010101" pitchFamily="49" charset="-122"/>
                <a:cs typeface="Times New Roman" panose="02020603050405020304" pitchFamily="18" charset="0"/>
              </a:rPr>
              <a:t>(4)</a:t>
            </a:r>
            <a:r>
              <a:rPr lang="zh-CN" altLang="zh-CN" sz="2800" b="1" kern="100">
                <a:latin typeface="Times New Roman" panose="02020603050405020304" pitchFamily="18" charset="0"/>
                <a:ea typeface="黑体" panose="02010609060101010101" pitchFamily="49" charset="-122"/>
                <a:cs typeface="Times New Roman" panose="02020603050405020304" pitchFamily="18" charset="0"/>
              </a:rPr>
              <a:t>共价键的极性强弱不仅取决于成键原子双方电负性差值的大小，还取决于共价键所处的环境</a:t>
            </a:r>
            <a:endParaRPr lang="zh-CN" altLang="zh-CN" sz="2800" b="1" kern="100">
              <a:latin typeface="Times New Roman" panose="02020603050405020304" pitchFamily="18" charset="0"/>
              <a:ea typeface="黑体" panose="02010609060101010101" pitchFamily="49" charset="-122"/>
              <a:cs typeface="Times New Roman" panose="02020603050405020304" pitchFamily="18" charset="0"/>
            </a:endParaRPr>
          </a:p>
          <a:p>
            <a:pPr>
              <a:lnSpc>
                <a:spcPct val="150000"/>
              </a:lnSpc>
              <a:spcBef>
                <a:spcPts val="600"/>
              </a:spcBef>
            </a:pPr>
            <a:r>
              <a:rPr lang="en-US" altLang="zh-CN" sz="2800" b="1" kern="100">
                <a:latin typeface="Times New Roman" panose="02020603050405020304" pitchFamily="18" charset="0"/>
                <a:ea typeface="黑体" panose="02010609060101010101" pitchFamily="49" charset="-122"/>
                <a:cs typeface="Times New Roman" panose="02020603050405020304" pitchFamily="18" charset="0"/>
              </a:rPr>
              <a:t>(5)CH</a:t>
            </a:r>
            <a:r>
              <a:rPr lang="en-US" altLang="zh-CN" sz="2800" b="1" kern="100" baseline="-25000">
                <a:latin typeface="Times New Roman" panose="02020603050405020304" pitchFamily="18" charset="0"/>
                <a:ea typeface="黑体" panose="02010609060101010101" pitchFamily="49" charset="-122"/>
                <a:cs typeface="Times New Roman" panose="02020603050405020304" pitchFamily="18" charset="0"/>
              </a:rPr>
              <a:t>3</a:t>
            </a:r>
            <a:r>
              <a:rPr lang="en-US" altLang="zh-CN" sz="2800" b="1" kern="100">
                <a:latin typeface="Times New Roman" panose="02020603050405020304" pitchFamily="18" charset="0"/>
                <a:ea typeface="黑体" panose="02010609060101010101" pitchFamily="49" charset="-122"/>
                <a:cs typeface="Times New Roman" panose="02020603050405020304" pitchFamily="18" charset="0"/>
              </a:rPr>
              <a:t>COOH</a:t>
            </a:r>
            <a:r>
              <a:rPr lang="zh-CN" altLang="zh-CN" sz="2800" b="1" kern="100">
                <a:latin typeface="Times New Roman" panose="02020603050405020304" pitchFamily="18" charset="0"/>
                <a:ea typeface="黑体" panose="02010609060101010101" pitchFamily="49" charset="-122"/>
                <a:cs typeface="Times New Roman" panose="02020603050405020304" pitchFamily="18" charset="0"/>
              </a:rPr>
              <a:t>有酸性，而</a:t>
            </a:r>
            <a:r>
              <a:rPr lang="en-US" altLang="zh-CN" sz="2800" b="1" kern="100">
                <a:latin typeface="Times New Roman" panose="02020603050405020304" pitchFamily="18" charset="0"/>
                <a:ea typeface="黑体" panose="02010609060101010101" pitchFamily="49" charset="-122"/>
                <a:cs typeface="Times New Roman" panose="02020603050405020304" pitchFamily="18" charset="0"/>
              </a:rPr>
              <a:t>C</a:t>
            </a:r>
            <a:r>
              <a:rPr lang="en-US" altLang="zh-CN" sz="2800" b="1" kern="100" baseline="-25000">
                <a:latin typeface="Times New Roman" panose="02020603050405020304" pitchFamily="18" charset="0"/>
                <a:ea typeface="黑体" panose="02010609060101010101" pitchFamily="49" charset="-122"/>
                <a:cs typeface="Times New Roman" panose="02020603050405020304" pitchFamily="18" charset="0"/>
              </a:rPr>
              <a:t>2</a:t>
            </a:r>
            <a:r>
              <a:rPr lang="en-US" altLang="zh-CN" sz="2800" b="1" kern="100">
                <a:latin typeface="Times New Roman" panose="02020603050405020304" pitchFamily="18" charset="0"/>
                <a:ea typeface="黑体" panose="02010609060101010101" pitchFamily="49" charset="-122"/>
                <a:cs typeface="Times New Roman" panose="02020603050405020304" pitchFamily="18" charset="0"/>
              </a:rPr>
              <a:t>H</a:t>
            </a:r>
            <a:r>
              <a:rPr lang="en-US" altLang="zh-CN" sz="2800" b="1" kern="100" baseline="-25000">
                <a:latin typeface="Times New Roman" panose="02020603050405020304" pitchFamily="18" charset="0"/>
                <a:ea typeface="黑体" panose="02010609060101010101" pitchFamily="49" charset="-122"/>
                <a:cs typeface="Times New Roman" panose="02020603050405020304" pitchFamily="18" charset="0"/>
              </a:rPr>
              <a:t>5</a:t>
            </a:r>
            <a:r>
              <a:rPr lang="en-US" altLang="zh-CN" sz="2800" b="1" kern="100">
                <a:latin typeface="Times New Roman" panose="02020603050405020304" pitchFamily="18" charset="0"/>
                <a:ea typeface="黑体" panose="02010609060101010101" pitchFamily="49" charset="-122"/>
                <a:cs typeface="Times New Roman" panose="02020603050405020304" pitchFamily="18" charset="0"/>
              </a:rPr>
              <a:t>OH</a:t>
            </a:r>
            <a:r>
              <a:rPr lang="zh-CN" altLang="zh-CN" sz="2800" b="1" kern="100">
                <a:latin typeface="Times New Roman" panose="02020603050405020304" pitchFamily="18" charset="0"/>
                <a:ea typeface="黑体" panose="02010609060101010101" pitchFamily="49" charset="-122"/>
                <a:cs typeface="Times New Roman" panose="02020603050405020304" pitchFamily="18" charset="0"/>
              </a:rPr>
              <a:t>没有，体现了基团之间的相互影响</a:t>
            </a:r>
            <a:endParaRPr lang="zh-CN" altLang="zh-CN" sz="2800" b="1" kern="10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4" name="椭圆 13"/>
          <p:cNvSpPr/>
          <p:nvPr>
            <p:custDataLst>
              <p:tags r:id="rId2"/>
            </p:custDataLst>
          </p:nvPr>
        </p:nvSpPr>
        <p:spPr>
          <a:xfrm>
            <a:off x="5963103" y="1750014"/>
            <a:ext cx="548256" cy="424390"/>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en-US" altLang="zh-CN" sz="2400" b="1" kern="100">
                <a:solidFill>
                  <a:schemeClr val="bg1"/>
                </a:solidFill>
                <a:latin typeface="Calibri" panose="020F0502020204030204" charset="0"/>
                <a:ea typeface="宋体" panose="02010600030101010101" pitchFamily="2" charset="-122"/>
                <a:cs typeface="Times New Roman" panose="02020603050405020304" pitchFamily="18" charset="0"/>
              </a:rPr>
              <a:t>×</a:t>
            </a:r>
            <a:endParaRPr lang="en-US" altLang="zh-CN" sz="2400" b="1" kern="100">
              <a:solidFill>
                <a:schemeClr val="bg1"/>
              </a:solidFill>
              <a:latin typeface="Calibri" panose="020F0502020204030204" charset="0"/>
              <a:ea typeface="宋体" panose="02010600030101010101" pitchFamily="2" charset="-122"/>
              <a:cs typeface="Times New Roman" panose="02020603050405020304" pitchFamily="18" charset="0"/>
            </a:endParaRPr>
          </a:p>
        </p:txBody>
      </p:sp>
      <p:sp>
        <p:nvSpPr>
          <p:cNvPr id="15" name="椭圆 14"/>
          <p:cNvSpPr/>
          <p:nvPr>
            <p:custDataLst>
              <p:tags r:id="rId3"/>
            </p:custDataLst>
          </p:nvPr>
        </p:nvSpPr>
        <p:spPr>
          <a:xfrm>
            <a:off x="8178401" y="2449237"/>
            <a:ext cx="548256" cy="42439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en-US" altLang="zh-CN" sz="2400" b="1" kern="100">
                <a:solidFill>
                  <a:schemeClr val="bg1"/>
                </a:solidFill>
                <a:latin typeface="Calibri" panose="020F0502020204030204" charset="0"/>
                <a:ea typeface="宋体" panose="02010600030101010101" pitchFamily="2" charset="-122"/>
                <a:cs typeface="Times New Roman" panose="02020603050405020304" pitchFamily="18" charset="0"/>
              </a:rPr>
              <a:t>√</a:t>
            </a:r>
            <a:endParaRPr lang="en-US" altLang="zh-CN" sz="2400" b="1" kern="100">
              <a:solidFill>
                <a:schemeClr val="bg1"/>
              </a:solidFill>
              <a:latin typeface="Calibri" panose="020F0502020204030204" charset="0"/>
              <a:ea typeface="宋体" panose="02010600030101010101" pitchFamily="2" charset="-122"/>
              <a:cs typeface="Times New Roman" panose="02020603050405020304" pitchFamily="18" charset="0"/>
            </a:endParaRPr>
          </a:p>
        </p:txBody>
      </p:sp>
      <p:sp>
        <p:nvSpPr>
          <p:cNvPr id="16" name="椭圆 15"/>
          <p:cNvSpPr/>
          <p:nvPr>
            <p:custDataLst>
              <p:tags r:id="rId4"/>
            </p:custDataLst>
          </p:nvPr>
        </p:nvSpPr>
        <p:spPr>
          <a:xfrm>
            <a:off x="1937857" y="3913763"/>
            <a:ext cx="548256" cy="42439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en-US" altLang="zh-CN" sz="2400" b="1" kern="100">
                <a:solidFill>
                  <a:schemeClr val="bg1"/>
                </a:solidFill>
                <a:latin typeface="Calibri" panose="020F0502020204030204" charset="0"/>
                <a:ea typeface="宋体" panose="02010600030101010101" pitchFamily="2" charset="-122"/>
                <a:cs typeface="Times New Roman" panose="02020603050405020304" pitchFamily="18" charset="0"/>
              </a:rPr>
              <a:t>√</a:t>
            </a:r>
            <a:endParaRPr lang="en-US" altLang="zh-CN" sz="2400" b="1" kern="100">
              <a:solidFill>
                <a:schemeClr val="bg1"/>
              </a:solidFill>
              <a:latin typeface="Calibri" panose="020F0502020204030204" charset="0"/>
              <a:ea typeface="宋体" panose="02010600030101010101" pitchFamily="2" charset="-122"/>
              <a:cs typeface="Times New Roman" panose="02020603050405020304" pitchFamily="18" charset="0"/>
            </a:endParaRPr>
          </a:p>
        </p:txBody>
      </p:sp>
      <p:sp>
        <p:nvSpPr>
          <p:cNvPr id="17" name="椭圆 16"/>
          <p:cNvSpPr/>
          <p:nvPr>
            <p:custDataLst>
              <p:tags r:id="rId5"/>
            </p:custDataLst>
          </p:nvPr>
        </p:nvSpPr>
        <p:spPr>
          <a:xfrm>
            <a:off x="4963861" y="5256936"/>
            <a:ext cx="548256" cy="42439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en-US" altLang="zh-CN" sz="2400" b="1" kern="100">
                <a:solidFill>
                  <a:schemeClr val="bg1"/>
                </a:solidFill>
                <a:latin typeface="Calibri" panose="020F0502020204030204" charset="0"/>
                <a:ea typeface="宋体" panose="02010600030101010101" pitchFamily="2" charset="-122"/>
                <a:cs typeface="Times New Roman" panose="02020603050405020304" pitchFamily="18" charset="0"/>
              </a:rPr>
              <a:t>√</a:t>
            </a:r>
            <a:endParaRPr lang="en-US" altLang="zh-CN" sz="2400" b="1" kern="100">
              <a:solidFill>
                <a:schemeClr val="bg1"/>
              </a:solidFill>
              <a:latin typeface="Calibri" panose="020F0502020204030204" charset="0"/>
              <a:ea typeface="宋体" panose="02010600030101010101" pitchFamily="2" charset="-122"/>
              <a:cs typeface="Times New Roman" panose="02020603050405020304" pitchFamily="18" charset="0"/>
            </a:endParaRPr>
          </a:p>
        </p:txBody>
      </p:sp>
      <p:sp>
        <p:nvSpPr>
          <p:cNvPr id="18" name="椭圆 17"/>
          <p:cNvSpPr/>
          <p:nvPr>
            <p:custDataLst>
              <p:tags r:id="rId6"/>
            </p:custDataLst>
          </p:nvPr>
        </p:nvSpPr>
        <p:spPr>
          <a:xfrm>
            <a:off x="11275482" y="5863846"/>
            <a:ext cx="548256" cy="42439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en-US" altLang="zh-CN" sz="2400" b="1" kern="100">
                <a:solidFill>
                  <a:schemeClr val="bg1"/>
                </a:solidFill>
                <a:latin typeface="Calibri" panose="020F0502020204030204" charset="0"/>
                <a:ea typeface="宋体" panose="02010600030101010101" pitchFamily="2" charset="-122"/>
                <a:cs typeface="Times New Roman" panose="02020603050405020304" pitchFamily="18" charset="0"/>
              </a:rPr>
              <a:t>√</a:t>
            </a:r>
            <a:endParaRPr lang="en-US" altLang="zh-CN" sz="2400" b="1" kern="100">
              <a:solidFill>
                <a:schemeClr val="bg1"/>
              </a:solidFill>
              <a:latin typeface="Calibri" panose="020F0502020204030204" charset="0"/>
              <a:ea typeface="宋体" panose="02010600030101010101" pitchFamily="2" charset="-122"/>
              <a:cs typeface="Times New Roman" panose="02020603050405020304" pitchFamily="18" charset="0"/>
            </a:endParaRPr>
          </a:p>
        </p:txBody>
      </p:sp>
      <p:pic>
        <p:nvPicPr>
          <p:cNvPr id="11" name="图片 10"/>
          <p:cNvPicPr>
            <a:picLocks noChangeAspect="1"/>
          </p:cNvPicPr>
          <p:nvPr>
            <p:custDataLst>
              <p:tags r:id="rId7"/>
            </p:custDataLst>
          </p:nvPr>
        </p:nvPicPr>
        <p:blipFill>
          <a:blip r:embed="rId8"/>
          <a:stretch>
            <a:fillRect/>
          </a:stretch>
        </p:blipFill>
        <p:spPr>
          <a:xfrm>
            <a:off x="458505" y="117012"/>
            <a:ext cx="3243353" cy="951058"/>
          </a:xfrm>
          <a:prstGeom prst="rect">
            <a:avLst/>
          </a:prstGeom>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linds(horizont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blinds(horizontal)">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blinds(horizontal)">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blinds(horizontal)">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blinds(horizontal)">
                                      <p:cBhvr>
                                        <p:cTn id="2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17" grpId="0" animBg="1"/>
      <p:bldP spid="1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4"/>
          <p:cNvSpPr txBox="1"/>
          <p:nvPr>
            <p:custDataLst>
              <p:tags r:id="rId1"/>
            </p:custDataLst>
          </p:nvPr>
        </p:nvSpPr>
        <p:spPr>
          <a:xfrm>
            <a:off x="458505" y="1102344"/>
            <a:ext cx="11942139" cy="4401205"/>
          </a:xfrm>
          <a:prstGeom prst="rect">
            <a:avLst/>
          </a:prstGeom>
          <a:noFill/>
          <a:ln w="9525">
            <a:noFill/>
          </a:ln>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ct val="50000"/>
              </a:spcBef>
              <a:buClr>
                <a:schemeClr val="hlink"/>
              </a:buClr>
            </a:pPr>
            <a:r>
              <a:rPr lang="en-US" altLang="zh-CN" sz="2800"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2.</a:t>
            </a:r>
            <a:r>
              <a:rPr lang="zh-CN" altLang="en-US" sz="2800"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分析下列烃分子结构，判断下列叙述正确的是（         ）</a:t>
            </a:r>
            <a:endParaRPr lang="en-US" altLang="zh-CN" sz="2800" b="1">
              <a:solidFill>
                <a:srgbClr val="000000"/>
              </a:solidFill>
              <a:latin typeface="Times New Roman" panose="02020603050405020304" pitchFamily="18" charset="0"/>
              <a:ea typeface="黑体" panose="02010609060101010101" pitchFamily="49" charset="-122"/>
              <a:cs typeface="Times New Roman" panose="02020603050405020304" pitchFamily="18" charset="0"/>
            </a:endParaRPr>
          </a:p>
          <a:p>
            <a:pPr marL="457200" indent="-457200">
              <a:spcBef>
                <a:spcPct val="50000"/>
              </a:spcBef>
              <a:buClr>
                <a:schemeClr val="hlink"/>
              </a:buClr>
              <a:buFont typeface="Wingdings" panose="05000000000000000000" pitchFamily="2" charset="2"/>
              <a:buChar char="l"/>
            </a:pPr>
            <a:endParaRPr lang="en-US" altLang="zh-CN" sz="2800" b="1">
              <a:solidFill>
                <a:srgbClr val="000000"/>
              </a:solidFill>
              <a:latin typeface="Times New Roman" panose="02020603050405020304" pitchFamily="18" charset="0"/>
              <a:ea typeface="黑体" panose="02010609060101010101" pitchFamily="49" charset="-122"/>
              <a:cs typeface="Times New Roman" panose="02020603050405020304" pitchFamily="18" charset="0"/>
            </a:endParaRPr>
          </a:p>
          <a:p>
            <a:pPr>
              <a:spcBef>
                <a:spcPct val="50000"/>
              </a:spcBef>
              <a:buClr>
                <a:schemeClr val="hlink"/>
              </a:buClr>
              <a:buFont typeface="Wingdings" panose="05000000000000000000" pitchFamily="2" charset="2"/>
            </a:pPr>
            <a:endParaRPr lang="zh-CN" altLang="en-US" sz="2800" b="1">
              <a:solidFill>
                <a:srgbClr val="000000"/>
              </a:solidFill>
              <a:latin typeface="Times New Roman" panose="02020603050405020304" pitchFamily="18" charset="0"/>
              <a:ea typeface="黑体" panose="02010609060101010101" pitchFamily="49" charset="-122"/>
              <a:cs typeface="Times New Roman" panose="02020603050405020304" pitchFamily="18" charset="0"/>
            </a:endParaRPr>
          </a:p>
          <a:p>
            <a:pPr>
              <a:spcBef>
                <a:spcPct val="50000"/>
              </a:spcBef>
              <a:buClr>
                <a:schemeClr val="hlink"/>
              </a:buClr>
              <a:buFont typeface="Wingdings" panose="05000000000000000000" pitchFamily="2" charset="2"/>
            </a:pPr>
            <a:r>
              <a:rPr lang="zh-CN" altLang="en-US" sz="2800"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  </a:t>
            </a:r>
            <a:r>
              <a:rPr lang="en-US" altLang="zh-CN" sz="2800"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A.</a:t>
            </a:r>
            <a:r>
              <a:rPr lang="zh-CN" altLang="en-US" sz="2800"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除苯环外的其余碳原子有可能都在同一条直线上</a:t>
            </a:r>
            <a:endParaRPr lang="zh-CN" altLang="en-US" sz="2800" b="1">
              <a:solidFill>
                <a:srgbClr val="000000"/>
              </a:solidFill>
              <a:latin typeface="Times New Roman" panose="02020603050405020304" pitchFamily="18" charset="0"/>
              <a:ea typeface="黑体" panose="02010609060101010101" pitchFamily="49" charset="-122"/>
              <a:cs typeface="Times New Roman" panose="02020603050405020304" pitchFamily="18" charset="0"/>
            </a:endParaRPr>
          </a:p>
          <a:p>
            <a:pPr>
              <a:spcBef>
                <a:spcPct val="50000"/>
              </a:spcBef>
              <a:buClr>
                <a:schemeClr val="hlink"/>
              </a:buClr>
              <a:buFont typeface="Wingdings" panose="05000000000000000000" pitchFamily="2" charset="2"/>
            </a:pPr>
            <a:r>
              <a:rPr lang="zh-CN" altLang="en-US" sz="2800"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  </a:t>
            </a:r>
            <a:r>
              <a:rPr lang="en-US" altLang="zh-CN" sz="2800"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B.</a:t>
            </a:r>
            <a:r>
              <a:rPr lang="zh-CN" altLang="en-US" sz="2800"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除苯环外的其余碳原子不可能都在一条直线上</a:t>
            </a:r>
            <a:endParaRPr lang="zh-CN" altLang="en-US" sz="2800" b="1">
              <a:solidFill>
                <a:srgbClr val="000000"/>
              </a:solidFill>
              <a:latin typeface="Times New Roman" panose="02020603050405020304" pitchFamily="18" charset="0"/>
              <a:ea typeface="黑体" panose="02010609060101010101" pitchFamily="49" charset="-122"/>
              <a:cs typeface="Times New Roman" panose="02020603050405020304" pitchFamily="18" charset="0"/>
            </a:endParaRPr>
          </a:p>
          <a:p>
            <a:pPr>
              <a:spcBef>
                <a:spcPct val="50000"/>
              </a:spcBef>
              <a:buClr>
                <a:schemeClr val="hlink"/>
              </a:buClr>
              <a:buFont typeface="Wingdings" panose="05000000000000000000" pitchFamily="2" charset="2"/>
            </a:pPr>
            <a:r>
              <a:rPr lang="zh-CN" altLang="en-US" sz="2800"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  </a:t>
            </a:r>
            <a:r>
              <a:rPr lang="en-US" altLang="zh-CN" sz="2800"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C.12</a:t>
            </a:r>
            <a:r>
              <a:rPr lang="zh-CN" altLang="en-US" sz="2800"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个碳原子不可能都在同一个平面上</a:t>
            </a:r>
            <a:endParaRPr lang="zh-CN" altLang="en-US" sz="2800" b="1">
              <a:solidFill>
                <a:srgbClr val="000000"/>
              </a:solidFill>
              <a:latin typeface="Times New Roman" panose="02020603050405020304" pitchFamily="18" charset="0"/>
              <a:ea typeface="黑体" panose="02010609060101010101" pitchFamily="49" charset="-122"/>
              <a:cs typeface="Times New Roman" panose="02020603050405020304" pitchFamily="18" charset="0"/>
            </a:endParaRPr>
          </a:p>
          <a:p>
            <a:pPr>
              <a:spcBef>
                <a:spcPct val="50000"/>
              </a:spcBef>
              <a:buClr>
                <a:schemeClr val="hlink"/>
              </a:buClr>
              <a:buFont typeface="Wingdings" panose="05000000000000000000" pitchFamily="2" charset="2"/>
            </a:pPr>
            <a:r>
              <a:rPr lang="zh-CN" altLang="en-US" sz="2800"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  </a:t>
            </a:r>
            <a:r>
              <a:rPr lang="en-US" altLang="zh-CN" sz="2800"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D.12</a:t>
            </a:r>
            <a:r>
              <a:rPr lang="zh-CN" altLang="en-US" sz="2800"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个碳原子有可能都在同一个平面上</a:t>
            </a:r>
            <a:endParaRPr lang="zh-CN" altLang="en-US" sz="2800" b="1">
              <a:solidFill>
                <a:srgbClr val="000000"/>
              </a:solidFill>
              <a:latin typeface="Times New Roman" panose="02020603050405020304" pitchFamily="18" charset="0"/>
              <a:ea typeface="黑体" panose="02010609060101010101" pitchFamily="49" charset="-122"/>
              <a:cs typeface="Times New Roman" panose="02020603050405020304" pitchFamily="18" charset="0"/>
            </a:endParaRPr>
          </a:p>
        </p:txBody>
      </p:sp>
      <p:graphicFrame>
        <p:nvGraphicFramePr>
          <p:cNvPr id="5" name="Object 3"/>
          <p:cNvGraphicFramePr>
            <a:graphicFrameLocks noChangeAspect="1"/>
          </p:cNvGraphicFramePr>
          <p:nvPr>
            <p:custDataLst>
              <p:tags r:id="rId2"/>
            </p:custDataLst>
          </p:nvPr>
        </p:nvGraphicFramePr>
        <p:xfrm>
          <a:off x="739963" y="1759792"/>
          <a:ext cx="8060311" cy="962412"/>
        </p:xfrm>
        <a:graphic>
          <a:graphicData uri="http://schemas.openxmlformats.org/presentationml/2006/ole">
            <mc:AlternateContent xmlns:mc="http://schemas.openxmlformats.org/markup-compatibility/2006">
              <mc:Choice xmlns:v="urn:schemas-microsoft-com:vml" Requires="v">
                <p:oleObj spid="_x0000_s1047" name="" r:id="rId3" imgW="4295775" imgH="571500" progId="Paint.Picture">
                  <p:embed/>
                </p:oleObj>
              </mc:Choice>
              <mc:Fallback>
                <p:oleObj name="" r:id="rId3" imgW="4295775" imgH="571500" progId="Paint.Picture">
                  <p:embed/>
                  <p:pic>
                    <p:nvPicPr>
                      <p:cNvPr id="0" name="OLE substitute image"/>
                      <p:cNvPicPr/>
                      <p:nvPr/>
                    </p:nvPicPr>
                    <p:blipFill>
                      <a:blip r:embed="rId4"/>
                      <a:stretch>
                        <a:fillRect/>
                      </a:stretch>
                    </p:blipFill>
                    <p:spPr>
                      <a:xfrm>
                        <a:off x="739963" y="1759792"/>
                        <a:ext cx="8060311" cy="962412"/>
                      </a:xfrm>
                      <a:prstGeom prst="rect">
                        <a:avLst/>
                      </a:prstGeom>
                      <a:noFill/>
                      <a:ln w="38100">
                        <a:noFill/>
                        <a:miter/>
                      </a:ln>
                    </p:spPr>
                  </p:pic>
                </p:oleObj>
              </mc:Fallback>
            </mc:AlternateContent>
          </a:graphicData>
        </a:graphic>
      </p:graphicFrame>
      <p:sp>
        <p:nvSpPr>
          <p:cNvPr id="6" name="文本框 5"/>
          <p:cNvSpPr txBox="1"/>
          <p:nvPr>
            <p:custDataLst>
              <p:tags r:id="rId5"/>
            </p:custDataLst>
          </p:nvPr>
        </p:nvSpPr>
        <p:spPr>
          <a:xfrm>
            <a:off x="8316555" y="1155884"/>
            <a:ext cx="967437" cy="707886"/>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4000" b="1">
                <a:solidFill>
                  <a:srgbClr val="FF0000"/>
                </a:solidFill>
                <a:latin typeface="Times New Roman" panose="02020603050405020304" pitchFamily="18" charset="0"/>
                <a:cs typeface="Times New Roman" panose="02020603050405020304" pitchFamily="18" charset="0"/>
              </a:rPr>
              <a:t>BD</a:t>
            </a:r>
            <a:endParaRPr lang="en-US" altLang="zh-CN" sz="4000" b="1">
              <a:solidFill>
                <a:srgbClr val="FF0000"/>
              </a:solidFill>
              <a:latin typeface="Times New Roman" panose="02020603050405020304" pitchFamily="18" charset="0"/>
              <a:cs typeface="Times New Roman" panose="02020603050405020304" pitchFamily="18" charset="0"/>
            </a:endParaRPr>
          </a:p>
        </p:txBody>
      </p:sp>
      <p:pic>
        <p:nvPicPr>
          <p:cNvPr id="7" name="图片 6"/>
          <p:cNvPicPr>
            <a:picLocks noChangeAspect="1"/>
          </p:cNvPicPr>
          <p:nvPr>
            <p:custDataLst>
              <p:tags r:id="rId6"/>
            </p:custDataLst>
          </p:nvPr>
        </p:nvPicPr>
        <p:blipFill>
          <a:blip r:embed="rId7"/>
          <a:stretch>
            <a:fillRect/>
          </a:stretch>
        </p:blipFill>
        <p:spPr>
          <a:xfrm>
            <a:off x="458505" y="117012"/>
            <a:ext cx="3243353" cy="951058"/>
          </a:xfrm>
          <a:prstGeom prst="rect">
            <a:avLst/>
          </a:prstGeom>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9394" name="Object 2"/>
          <p:cNvGraphicFramePr>
            <a:graphicFrameLocks noChangeAspect="1"/>
          </p:cNvGraphicFramePr>
          <p:nvPr>
            <p:custDataLst>
              <p:tags r:id="rId1"/>
            </p:custDataLst>
          </p:nvPr>
        </p:nvGraphicFramePr>
        <p:xfrm>
          <a:off x="2121000" y="1093185"/>
          <a:ext cx="7848600" cy="3365500"/>
        </p:xfrm>
        <a:graphic>
          <a:graphicData uri="http://schemas.openxmlformats.org/presentationml/2006/ole">
            <mc:AlternateContent xmlns:mc="http://schemas.openxmlformats.org/markup-compatibility/2006">
              <mc:Choice xmlns:v="urn:schemas-microsoft-com:vml" Requires="v">
                <p:oleObj spid="_x0000_s1048" name="BMP 图像" r:id="rId2" imgW="4867275" imgH="2352675" progId="Paint.Picture">
                  <p:embed/>
                </p:oleObj>
              </mc:Choice>
              <mc:Fallback>
                <p:oleObj name="BMP 图像" r:id="rId2" imgW="4867275" imgH="2352675" progId="Paint.Picture">
                  <p:embed/>
                  <p:pic>
                    <p:nvPicPr>
                      <p:cNvPr id="0" name="OLE substitute image"/>
                      <p:cNvPicPr/>
                      <p:nvPr/>
                    </p:nvPicPr>
                    <p:blipFill>
                      <a:blip r:embed="rId3"/>
                      <a:stretch>
                        <a:fillRect/>
                      </a:stretch>
                    </p:blipFill>
                    <p:spPr>
                      <a:xfrm>
                        <a:off x="2121000" y="1093185"/>
                        <a:ext cx="7848600" cy="3365500"/>
                      </a:xfrm>
                      <a:prstGeom prst="rect">
                        <a:avLst/>
                      </a:prstGeom>
                      <a:noFill/>
                      <a:ln w="38100">
                        <a:noFill/>
                        <a:miter/>
                      </a:ln>
                    </p:spPr>
                  </p:pic>
                </p:oleObj>
              </mc:Fallback>
            </mc:AlternateContent>
          </a:graphicData>
        </a:graphic>
      </p:graphicFrame>
      <p:sp>
        <p:nvSpPr>
          <p:cNvPr id="59395" name="Text Box 3"/>
          <p:cNvSpPr txBox="1">
            <a:spLocks noChangeArrowheads="1"/>
          </p:cNvSpPr>
          <p:nvPr>
            <p:custDataLst>
              <p:tags r:id="rId4"/>
            </p:custDataLst>
          </p:nvPr>
        </p:nvSpPr>
        <p:spPr bwMode="auto">
          <a:xfrm>
            <a:off x="241409" y="1093185"/>
            <a:ext cx="1035577" cy="523220"/>
          </a:xfrm>
          <a:prstGeom prst="rect">
            <a:avLst/>
          </a:prstGeom>
          <a:noFill/>
          <a:ln w="9525">
            <a:solidFill>
              <a:srgbClr val="008000"/>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400">
              <a:spcBef>
                <a:spcPct val="50000"/>
              </a:spcBef>
              <a:buClr>
                <a:schemeClr val="hlink"/>
              </a:buClr>
              <a:defRPr/>
            </a:pPr>
            <a:r>
              <a:rPr lang="zh-CN" altLang="en-US" sz="2800" b="1">
                <a:solidFill>
                  <a:srgbClr val="FF0000"/>
                </a:solidFill>
                <a:latin typeface="华文新魏" panose="02010800040101010101" pitchFamily="2" charset="-122"/>
                <a:ea typeface="华文新魏" panose="02010800040101010101" pitchFamily="2" charset="-122"/>
              </a:rPr>
              <a:t>解析：</a:t>
            </a:r>
            <a:endParaRPr lang="zh-CN" altLang="en-US" sz="2800" b="1">
              <a:solidFill>
                <a:srgbClr val="000000"/>
              </a:solidFill>
              <a:latin typeface="华文新魏" panose="02010800040101010101" pitchFamily="2" charset="-122"/>
              <a:ea typeface="华文新魏" panose="02010800040101010101" pitchFamily="2" charset="-122"/>
            </a:endParaRPr>
          </a:p>
        </p:txBody>
      </p:sp>
      <p:sp>
        <p:nvSpPr>
          <p:cNvPr id="2" name="矩形 1"/>
          <p:cNvSpPr/>
          <p:nvPr>
            <p:custDataLst>
              <p:tags r:id="rId5"/>
            </p:custDataLst>
          </p:nvPr>
        </p:nvSpPr>
        <p:spPr>
          <a:xfrm>
            <a:off x="960991" y="4865593"/>
            <a:ext cx="10568403" cy="646331"/>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ct val="50000"/>
              </a:spcBef>
            </a:pPr>
            <a:r>
              <a:rPr lang="zh-CN" altLang="en-US" sz="3600" b="1">
                <a:solidFill>
                  <a:srgbClr val="FF0000"/>
                </a:solidFill>
                <a:latin typeface="华文新魏" panose="02010800040101010101" pitchFamily="2" charset="-122"/>
                <a:ea typeface="华文新魏" panose="02010800040101010101" pitchFamily="2" charset="-122"/>
              </a:rPr>
              <a:t>注意：单键可以旋转，而双、三键、苯环不能旋转。</a:t>
            </a:r>
            <a:endParaRPr lang="zh-CN" altLang="en-US" sz="3600" b="1">
              <a:solidFill>
                <a:srgbClr val="FF0000"/>
              </a:solidFill>
              <a:latin typeface="华文新魏" panose="02010800040101010101" pitchFamily="2" charset="-122"/>
              <a:ea typeface="华文新魏" panose="02010800040101010101" pitchFamily="2" charset="-122"/>
            </a:endParaRPr>
          </a:p>
        </p:txBody>
      </p:sp>
      <p:sp>
        <p:nvSpPr>
          <p:cNvPr id="5" name="矩形 4"/>
          <p:cNvSpPr/>
          <p:nvPr>
            <p:custDataLst>
              <p:tags r:id="rId6"/>
            </p:custDataLst>
          </p:nvPr>
        </p:nvSpPr>
        <p:spPr>
          <a:xfrm>
            <a:off x="241409" y="101066"/>
            <a:ext cx="5128327" cy="492443"/>
          </a:xfrm>
          <a:prstGeom prst="rect">
            <a:avLst/>
          </a:prstGeom>
        </p:spPr>
        <p:txBody>
          <a:bodyPr wrap="none">
            <a:spAutoFit/>
          </a:bodyPr>
          <a:lstStyle/>
          <a:p>
            <a:pPr>
              <a:tabLst>
                <a:tab pos="2628265" algn="l"/>
              </a:tabLst>
            </a:pPr>
            <a:r>
              <a:rPr lang="zh-CN" altLang="en-US" sz="2600" kern="100">
                <a:solidFill>
                  <a:srgbClr val="FFFFFF"/>
                </a:solidFill>
                <a:latin typeface="微软雅黑" panose="020B0503020204020204" charset="-122"/>
                <a:ea typeface="微软雅黑" panose="020B0503020204020204" charset="-122"/>
                <a:cs typeface="Times New Roman" panose="02020603050405020304" pitchFamily="18" charset="0"/>
              </a:rPr>
              <a:t>主题</a:t>
            </a:r>
            <a:r>
              <a:rPr lang="en-US" altLang="zh-CN" sz="2600" kern="100">
                <a:solidFill>
                  <a:srgbClr val="FFFFFF"/>
                </a:solidFill>
                <a:latin typeface="微软雅黑" panose="020B0503020204020204" charset="-122"/>
                <a:ea typeface="微软雅黑" panose="020B0503020204020204" charset="-122"/>
                <a:cs typeface="Times New Roman" panose="02020603050405020304" pitchFamily="18" charset="0"/>
              </a:rPr>
              <a:t>2:</a:t>
            </a:r>
            <a:r>
              <a:rPr lang="zh-CN" altLang="en-US" sz="2600" kern="100">
                <a:solidFill>
                  <a:srgbClr val="FFFFFF"/>
                </a:solidFill>
                <a:latin typeface="微软雅黑" panose="020B0503020204020204" charset="-122"/>
                <a:ea typeface="微软雅黑" panose="020B0503020204020204" charset="-122"/>
                <a:cs typeface="Times New Roman" panose="02020603050405020304" pitchFamily="18" charset="0"/>
              </a:rPr>
              <a:t>碳原子成键方式与空间结构</a:t>
            </a:r>
            <a:endParaRPr lang="zh-CN" altLang="zh-CN" sz="2600" kern="100">
              <a:solidFill>
                <a:srgbClr val="FFFFFF"/>
              </a:solidFill>
              <a:latin typeface="微软雅黑" panose="020B0503020204020204" charset="-122"/>
              <a:ea typeface="微软雅黑" panose="020B0503020204020204" charset="-122"/>
              <a:cs typeface="Times New Roman" panose="02020603050405020304" pitchFamily="18" charset="0"/>
            </a:endParaRPr>
          </a:p>
        </p:txBody>
      </p:sp>
      <p:pic>
        <p:nvPicPr>
          <p:cNvPr id="6" name="图片 5"/>
          <p:cNvPicPr>
            <a:picLocks noChangeAspect="1"/>
          </p:cNvPicPr>
          <p:nvPr>
            <p:custDataLst>
              <p:tags r:id="rId7"/>
            </p:custDataLst>
          </p:nvPr>
        </p:nvPicPr>
        <p:blipFill>
          <a:blip r:embed="rId8"/>
          <a:stretch>
            <a:fillRect/>
          </a:stretch>
        </p:blipFill>
        <p:spPr>
          <a:xfrm>
            <a:off x="458505" y="117012"/>
            <a:ext cx="3243353" cy="951058"/>
          </a:xfrm>
          <a:prstGeom prst="rect">
            <a:avLst/>
          </a:prstGeom>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nodeType="clickEffect">
                                  <p:stCondLst>
                                    <p:cond delay="0"/>
                                  </p:stCondLst>
                                  <p:childTnLst>
                                    <p:set>
                                      <p:cBhvr>
                                        <p:cTn id="6" dur="1" fill="hold">
                                          <p:stCondLst>
                                            <p:cond delay="0"/>
                                          </p:stCondLst>
                                        </p:cTn>
                                        <p:tgtEl>
                                          <p:spTgt spid="59394"/>
                                        </p:tgtEl>
                                        <p:attrNameLst>
                                          <p:attrName>style.visibility</p:attrName>
                                        </p:attrNameLst>
                                      </p:cBhvr>
                                      <p:to>
                                        <p:strVal val="visible"/>
                                      </p:to>
                                    </p:set>
                                    <p:animEffect transition="in" filter="box(out)">
                                      <p:cBhvr>
                                        <p:cTn id="7" dur="500"/>
                                        <p:tgtEl>
                                          <p:spTgt spid="5939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图片 22"/>
          <p:cNvPicPr/>
          <p:nvPr>
            <p:custDataLst>
              <p:tags r:id="rId1"/>
            </p:custDataLst>
          </p:nvPr>
        </p:nvPicPr>
        <p:blipFill>
          <a:blip r:embed="rId2">
            <a:clrChange>
              <a:clrFrom>
                <a:srgbClr val="FDFFFC">
                  <a:alpha val="100000"/>
                </a:srgbClr>
              </a:clrFrom>
              <a:clrTo>
                <a:srgbClr val="FDFFFC">
                  <a:alpha val="100000"/>
                  <a:alpha val="0"/>
                </a:srgbClr>
              </a:clrTo>
            </a:clrChange>
          </a:blip>
          <a:srcRect t="38870"/>
          <a:stretch>
            <a:fillRect/>
          </a:stretch>
        </p:blipFill>
        <p:spPr>
          <a:xfrm>
            <a:off x="9922510" y="5688330"/>
            <a:ext cx="2269490" cy="1271270"/>
          </a:xfrm>
          <a:prstGeom prst="rect">
            <a:avLst/>
          </a:prstGeom>
          <a:noFill/>
          <a:ln w="9525">
            <a:noFill/>
          </a:ln>
        </p:spPr>
      </p:pic>
      <p:sp>
        <p:nvSpPr>
          <p:cNvPr id="6" name="文本框 5"/>
          <p:cNvSpPr txBox="1"/>
          <p:nvPr>
            <p:custDataLst>
              <p:tags r:id="rId3"/>
            </p:custDataLst>
          </p:nvPr>
        </p:nvSpPr>
        <p:spPr>
          <a:xfrm>
            <a:off x="443154" y="969535"/>
            <a:ext cx="10659110" cy="656846"/>
          </a:xfrm>
          <a:prstGeom prst="rect">
            <a:avLst/>
          </a:prstGeom>
          <a:noFill/>
        </p:spPr>
        <p:txBody>
          <a:bodyPr wrap="square" rtlCol="0">
            <a:spAutoFit/>
          </a:bodyPr>
          <a:lstStyle/>
          <a:p>
            <a:pPr marL="0" marR="0" lvl="0" indent="0" algn="l" defTabSz="914400" rtl="0" eaLnBrk="1" fontAlgn="auto" latinLnBrk="0" hangingPunct="1">
              <a:lnSpc>
                <a:spcPct val="150000"/>
              </a:lnSpc>
              <a:spcBef>
                <a:spcPct val="0"/>
              </a:spcBef>
              <a:spcAft>
                <a:spcPct val="0"/>
              </a:spcAft>
              <a:buClrTx/>
              <a:buSzTx/>
              <a:buFontTx/>
              <a:buNone/>
              <a:defRPr/>
            </a:pPr>
            <a:r>
              <a:rPr kumimoji="0" lang="en-US" altLang="zh-CN" sz="2800" b="1" i="0" u="none" strike="noStrike" kern="1200" cap="none" spc="0" normalizeH="0" baseline="0" noProof="0">
                <a:ln>
                  <a:noFill/>
                </a:ln>
                <a:solidFill>
                  <a:prstClr val="black"/>
                </a:solidFill>
                <a:effectLst/>
                <a:uLnTx/>
                <a:uFillTx/>
                <a:latin typeface="Times New Roman" panose="02020603050405020304" pitchFamily="18" charset="0"/>
                <a:ea typeface="黑体" panose="02010609060101010101" pitchFamily="49" charset="-122"/>
                <a:cs typeface="Times New Roman" panose="02020603050405020304" pitchFamily="18" charset="0"/>
              </a:rPr>
              <a:t>3.</a:t>
            </a:r>
            <a:r>
              <a:rPr kumimoji="0" lang="zh-CN" altLang="en-US" sz="2800" b="1" i="0" u="none" strike="noStrike" kern="1200" cap="none" spc="0" normalizeH="0" baseline="0" noProof="0">
                <a:ln>
                  <a:noFill/>
                </a:ln>
                <a:solidFill>
                  <a:prstClr val="black"/>
                </a:solidFill>
                <a:effectLst/>
                <a:uLnTx/>
                <a:uFillTx/>
                <a:latin typeface="Times New Roman" panose="02020603050405020304" pitchFamily="18" charset="0"/>
                <a:ea typeface="黑体" panose="02010609060101010101" pitchFamily="49" charset="-122"/>
                <a:cs typeface="Times New Roman" panose="02020603050405020304" pitchFamily="18" charset="0"/>
              </a:rPr>
              <a:t>下列反应中，官能团和化学键是如何变化的？</a:t>
            </a:r>
            <a:endParaRPr kumimoji="0" lang="zh-CN" altLang="en-US" sz="2800" b="1" i="0" u="none" strike="noStrike" kern="1200" cap="none" spc="0" normalizeH="0" baseline="0" noProof="0">
              <a:ln>
                <a:noFill/>
              </a:ln>
              <a:solidFill>
                <a:prstClr val="black"/>
              </a:solidFill>
              <a:effectLst/>
              <a:uLnTx/>
              <a:uFillTx/>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5" name="文本框 14"/>
          <p:cNvSpPr txBox="1"/>
          <p:nvPr>
            <p:custDataLst>
              <p:tags r:id="rId4"/>
            </p:custDataLst>
          </p:nvPr>
        </p:nvSpPr>
        <p:spPr>
          <a:xfrm>
            <a:off x="492557" y="5041515"/>
            <a:ext cx="7087870" cy="656846"/>
          </a:xfrm>
          <a:prstGeom prst="rect">
            <a:avLst/>
          </a:prstGeom>
          <a:noFill/>
        </p:spPr>
        <p:txBody>
          <a:bodyPr wrap="square" rtlCol="0">
            <a:spAutoFit/>
          </a:bodyPr>
          <a:lstStyle/>
          <a:p>
            <a:pPr marL="0" marR="0" lvl="0" indent="0" algn="l" defTabSz="914400" rtl="0" eaLnBrk="1" fontAlgn="auto" latinLnBrk="0" hangingPunct="1">
              <a:lnSpc>
                <a:spcPct val="150000"/>
              </a:lnSpc>
              <a:spcBef>
                <a:spcPct val="0"/>
              </a:spcBef>
              <a:spcAft>
                <a:spcPct val="0"/>
              </a:spcAft>
              <a:buClrTx/>
              <a:buSzTx/>
              <a:buFontTx/>
              <a:buNone/>
              <a:defRPr/>
            </a:pPr>
            <a:r>
              <a:rPr kumimoji="0" lang="zh-CN" altLang="en-US" sz="2800" b="1" i="0" u="none" strike="noStrike" kern="1200" cap="none" spc="0" normalizeH="0" noProof="0">
                <a:ln>
                  <a:noFill/>
                </a:ln>
                <a:solidFill>
                  <a:prstClr val="black"/>
                </a:solidFill>
                <a:effectLst/>
                <a:uLnTx/>
                <a:uFillTx/>
                <a:latin typeface="Times New Roman" panose="02020603050405020304" pitchFamily="18" charset="0"/>
                <a:ea typeface="黑体" panose="02010609060101010101" pitchFamily="49" charset="-122"/>
                <a:cs typeface="Times New Roman" panose="02020603050405020304" pitchFamily="18" charset="0"/>
              </a:rPr>
              <a:t>④乙酸与乙醇反应，生成乙酸乙酯。</a:t>
            </a:r>
            <a:endParaRPr kumimoji="0" lang="zh-CN" altLang="en-US" sz="2800" b="1" i="0" u="none" strike="noStrike" kern="1200" cap="none" spc="0" normalizeH="0" noProof="0">
              <a:ln>
                <a:noFill/>
              </a:ln>
              <a:solidFill>
                <a:prstClr val="black"/>
              </a:solidFill>
              <a:effectLst/>
              <a:uLnTx/>
              <a:uFillTx/>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7" name="文本框 16"/>
          <p:cNvSpPr txBox="1"/>
          <p:nvPr>
            <p:custDataLst>
              <p:tags r:id="rId5"/>
            </p:custDataLst>
          </p:nvPr>
        </p:nvSpPr>
        <p:spPr>
          <a:xfrm>
            <a:off x="493395" y="1897351"/>
            <a:ext cx="6676828"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noProof="0">
                <a:ln>
                  <a:noFill/>
                </a:ln>
                <a:solidFill>
                  <a:prstClr val="black"/>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mn-ea"/>
              </a:rPr>
              <a:t>①一氯甲烷与氯气反应，生成二氯甲烷。</a:t>
            </a:r>
            <a:endParaRPr kumimoji="0" lang="zh-CN" altLang="en-US" sz="2800" b="1" i="0" u="none" strike="noStrike" kern="1200" cap="none" spc="0" normalizeH="0" noProof="0">
              <a:ln>
                <a:noFill/>
              </a:ln>
              <a:solidFill>
                <a:prstClr val="black"/>
              </a:solidFill>
              <a:effectLst/>
              <a:uLnTx/>
              <a:uFillTx/>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9" name="文本框 18"/>
          <p:cNvSpPr txBox="1"/>
          <p:nvPr>
            <p:custDataLst>
              <p:tags r:id="rId6"/>
            </p:custDataLst>
          </p:nvPr>
        </p:nvSpPr>
        <p:spPr>
          <a:xfrm>
            <a:off x="493395" y="2850848"/>
            <a:ext cx="4873450" cy="656846"/>
          </a:xfrm>
          <a:prstGeom prst="rect">
            <a:avLst/>
          </a:prstGeom>
          <a:noFill/>
        </p:spPr>
        <p:txBody>
          <a:bodyPr wrap="none" rtlCol="0">
            <a:spAutoFit/>
          </a:bodyPr>
          <a:lstStyle/>
          <a:p>
            <a:pPr marL="0" marR="0" lvl="0" indent="0" algn="l" defTabSz="914400" rtl="0" eaLnBrk="1" fontAlgn="auto" latinLnBrk="0" hangingPunct="1">
              <a:lnSpc>
                <a:spcPct val="150000"/>
              </a:lnSpc>
              <a:spcBef>
                <a:spcPct val="0"/>
              </a:spcBef>
              <a:spcAft>
                <a:spcPct val="0"/>
              </a:spcAft>
              <a:buClrTx/>
              <a:buSzTx/>
              <a:buFontTx/>
              <a:buNone/>
              <a:defRPr/>
            </a:pPr>
            <a:r>
              <a:rPr kumimoji="0" lang="zh-CN" altLang="en-US" sz="2800" b="1" i="0" u="none" strike="noStrike" kern="1200" cap="none" spc="0" normalizeH="0" noProof="0">
                <a:ln>
                  <a:noFill/>
                </a:ln>
                <a:solidFill>
                  <a:prstClr val="black"/>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mn-ea"/>
              </a:rPr>
              <a:t>②乙烯与水反应，生成乙醇。</a:t>
            </a:r>
            <a:endParaRPr kumimoji="0" lang="zh-CN" altLang="en-US" sz="2800" b="1" i="0" u="none" strike="noStrike" kern="1200" cap="none" spc="0" normalizeH="0" noProof="0">
              <a:ln>
                <a:noFill/>
              </a:ln>
              <a:solidFill>
                <a:prstClr val="black"/>
              </a:solidFill>
              <a:effectLst/>
              <a:uLnTx/>
              <a:uFillTx/>
              <a:latin typeface="Times New Roman" panose="02020603050405020304" pitchFamily="18" charset="0"/>
              <a:ea typeface="黑体" panose="02010609060101010101" pitchFamily="49" charset="-122"/>
              <a:cs typeface="Times New Roman" panose="02020603050405020304" pitchFamily="18" charset="0"/>
            </a:endParaRPr>
          </a:p>
        </p:txBody>
      </p:sp>
      <p:sp>
        <p:nvSpPr>
          <p:cNvPr id="21" name="文本框 20"/>
          <p:cNvSpPr txBox="1"/>
          <p:nvPr>
            <p:custDataLst>
              <p:tags r:id="rId7"/>
            </p:custDataLst>
          </p:nvPr>
        </p:nvSpPr>
        <p:spPr>
          <a:xfrm>
            <a:off x="493395" y="4023449"/>
            <a:ext cx="5234125"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noProof="0">
                <a:ln>
                  <a:noFill/>
                </a:ln>
                <a:solidFill>
                  <a:prstClr val="black"/>
                </a:solidFill>
                <a:effectLst/>
                <a:uLnTx/>
                <a:uFillTx/>
                <a:latin typeface="Times New Roman" panose="02020603050405020304" pitchFamily="18" charset="0"/>
                <a:ea typeface="黑体" panose="02010609060101010101" pitchFamily="49" charset="-122"/>
                <a:cs typeface="Times New Roman" panose="02020603050405020304" pitchFamily="18" charset="0"/>
                <a:sym typeface="+mn-ea"/>
              </a:rPr>
              <a:t>③乙醇与氧气反应，生成乙醛。</a:t>
            </a:r>
            <a:endParaRPr kumimoji="0" lang="zh-CN" altLang="en-US" sz="2800" b="1" i="0" u="none" strike="noStrike" kern="1200" cap="none" spc="0" normalizeH="0" noProof="0">
              <a:ln>
                <a:noFill/>
              </a:ln>
              <a:solidFill>
                <a:prstClr val="black"/>
              </a:solidFill>
              <a:effectLst/>
              <a:uLnTx/>
              <a:uFillTx/>
              <a:latin typeface="Times New Roman" panose="02020603050405020304" pitchFamily="18" charset="0"/>
              <a:ea typeface="黑体" panose="02010609060101010101" pitchFamily="49" charset="-122"/>
              <a:cs typeface="Times New Roman" panose="02020603050405020304" pitchFamily="18" charset="0"/>
            </a:endParaRPr>
          </a:p>
        </p:txBody>
      </p:sp>
      <p:graphicFrame>
        <p:nvGraphicFramePr>
          <p:cNvPr id="22" name="对象 21">
            <a:hlinkClick r:id="" action="ppaction://ole?verb=0"/>
          </p:cNvPr>
          <p:cNvGraphicFramePr>
            <a:graphicFrameLocks noChangeAspect="1"/>
          </p:cNvGraphicFramePr>
          <p:nvPr>
            <p:custDataLst>
              <p:tags r:id="rId8"/>
            </p:custDataLst>
          </p:nvPr>
        </p:nvGraphicFramePr>
        <p:xfrm>
          <a:off x="1438390" y="2439286"/>
          <a:ext cx="4920615" cy="596265"/>
        </p:xfrm>
        <a:graphic>
          <a:graphicData uri="http://schemas.openxmlformats.org/presentationml/2006/ole">
            <mc:AlternateContent xmlns:mc="http://schemas.openxmlformats.org/markup-compatibility/2006">
              <mc:Choice xmlns:v="urn:schemas-microsoft-com:vml" Requires="v">
                <p:oleObj spid="_x0000_s1049" name="" r:id="rId9" imgW="2095500" imgH="254000" progId="Equation.KSEE3">
                  <p:embed/>
                </p:oleObj>
              </mc:Choice>
              <mc:Fallback>
                <p:oleObj name="" r:id="rId9" imgW="2095500" imgH="254000" progId="Equation.KSEE3">
                  <p:embed/>
                  <p:pic>
                    <p:nvPicPr>
                      <p:cNvPr id="0" name="OLE substitute image"/>
                      <p:cNvPicPr/>
                      <p:nvPr/>
                    </p:nvPicPr>
                    <p:blipFill>
                      <a:blip r:embed="rId10"/>
                      <a:stretch>
                        <a:fillRect/>
                      </a:stretch>
                    </p:blipFill>
                    <p:spPr>
                      <a:xfrm>
                        <a:off x="1438390" y="2439286"/>
                        <a:ext cx="4920615" cy="596265"/>
                      </a:xfrm>
                      <a:prstGeom prst="rect">
                        <a:avLst/>
                      </a:prstGeom>
                    </p:spPr>
                  </p:pic>
                </p:oleObj>
              </mc:Fallback>
            </mc:AlternateContent>
          </a:graphicData>
        </a:graphic>
      </p:graphicFrame>
      <p:graphicFrame>
        <p:nvGraphicFramePr>
          <p:cNvPr id="3" name="对象 2">
            <a:hlinkClick r:id="" action="ppaction://ole?verb=0"/>
          </p:cNvPr>
          <p:cNvGraphicFramePr>
            <a:graphicFrameLocks noChangeAspect="1"/>
          </p:cNvGraphicFramePr>
          <p:nvPr>
            <p:custDataLst>
              <p:tags r:id="rId11"/>
            </p:custDataLst>
          </p:nvPr>
        </p:nvGraphicFramePr>
        <p:xfrm>
          <a:off x="1438390" y="3465760"/>
          <a:ext cx="5766435" cy="556895"/>
        </p:xfrm>
        <a:graphic>
          <a:graphicData uri="http://schemas.openxmlformats.org/presentationml/2006/ole">
            <mc:AlternateContent xmlns:mc="http://schemas.openxmlformats.org/markup-compatibility/2006">
              <mc:Choice xmlns:v="urn:schemas-microsoft-com:vml" Requires="v">
                <p:oleObj spid="_x0000_s1050" name="" r:id="rId12" imgW="2628900" imgH="254000" progId="Equation.KSEE3">
                  <p:embed/>
                </p:oleObj>
              </mc:Choice>
              <mc:Fallback>
                <p:oleObj name="" r:id="rId12" imgW="2628900" imgH="254000" progId="Equation.KSEE3">
                  <p:embed/>
                  <p:pic>
                    <p:nvPicPr>
                      <p:cNvPr id="0" name="OLE substitute image"/>
                      <p:cNvPicPr/>
                      <p:nvPr/>
                    </p:nvPicPr>
                    <p:blipFill>
                      <a:blip r:embed="rId13"/>
                      <a:stretch>
                        <a:fillRect/>
                      </a:stretch>
                    </p:blipFill>
                    <p:spPr>
                      <a:xfrm>
                        <a:off x="1438390" y="3465760"/>
                        <a:ext cx="5766435" cy="556895"/>
                      </a:xfrm>
                      <a:prstGeom prst="rect">
                        <a:avLst/>
                      </a:prstGeom>
                    </p:spPr>
                  </p:pic>
                </p:oleObj>
              </mc:Fallback>
            </mc:AlternateContent>
          </a:graphicData>
        </a:graphic>
      </p:graphicFrame>
      <p:grpSp>
        <p:nvGrpSpPr>
          <p:cNvPr id="24" name="组合 23"/>
          <p:cNvGrpSpPr/>
          <p:nvPr>
            <p:custDataLst>
              <p:tags r:id="rId14"/>
            </p:custDataLst>
          </p:nvPr>
        </p:nvGrpSpPr>
        <p:grpSpPr>
          <a:xfrm>
            <a:off x="1370389" y="5657745"/>
            <a:ext cx="7694930" cy="941070"/>
            <a:chOff x="4618" y="9143"/>
            <a:chExt cx="12118" cy="1482"/>
          </a:xfrm>
        </p:grpSpPr>
        <p:graphicFrame>
          <p:nvGraphicFramePr>
            <p:cNvPr id="25" name="对象 24">
              <a:hlinkClick r:id="" action="ppaction://ole?verb=0"/>
            </p:cNvPr>
            <p:cNvGraphicFramePr>
              <a:graphicFrameLocks noChangeAspect="1"/>
            </p:cNvGraphicFramePr>
            <p:nvPr>
              <p:custDataLst>
                <p:tags r:id="rId15"/>
              </p:custDataLst>
            </p:nvPr>
          </p:nvGraphicFramePr>
          <p:xfrm>
            <a:off x="4618" y="9143"/>
            <a:ext cx="12119" cy="1483"/>
          </p:xfrm>
          <a:graphic>
            <a:graphicData uri="http://schemas.openxmlformats.org/presentationml/2006/ole">
              <mc:AlternateContent xmlns:mc="http://schemas.openxmlformats.org/markup-compatibility/2006">
                <mc:Choice xmlns:v="urn:schemas-microsoft-com:vml" Requires="v">
                  <p:oleObj spid="_x0000_s1051" name="" r:id="rId16" imgW="3517265" imgH="444500" progId="Equation.KSEE3">
                    <p:embed/>
                  </p:oleObj>
                </mc:Choice>
                <mc:Fallback>
                  <p:oleObj name="" r:id="rId16" imgW="3517265" imgH="444500" progId="Equation.KSEE3">
                    <p:embed/>
                    <p:pic>
                      <p:nvPicPr>
                        <p:cNvPr id="0" name="OLE substitute image"/>
                        <p:cNvPicPr/>
                        <p:nvPr/>
                      </p:nvPicPr>
                      <p:blipFill>
                        <a:blip r:embed="rId17"/>
                        <a:stretch>
                          <a:fillRect/>
                        </a:stretch>
                      </p:blipFill>
                      <p:spPr>
                        <a:xfrm>
                          <a:off x="4618" y="9143"/>
                          <a:ext cx="12119" cy="1483"/>
                        </a:xfrm>
                        <a:prstGeom prst="rect">
                          <a:avLst/>
                        </a:prstGeom>
                      </p:spPr>
                    </p:pic>
                  </p:oleObj>
                </mc:Fallback>
              </mc:AlternateContent>
            </a:graphicData>
          </a:graphic>
        </p:graphicFrame>
        <p:grpSp>
          <p:nvGrpSpPr>
            <p:cNvPr id="26" name="组合 25"/>
            <p:cNvGrpSpPr/>
            <p:nvPr>
              <p:custDataLst>
                <p:tags r:id="rId18"/>
              </p:custDataLst>
            </p:nvPr>
          </p:nvGrpSpPr>
          <p:grpSpPr>
            <a:xfrm>
              <a:off x="9641" y="9143"/>
              <a:ext cx="2074" cy="1231"/>
              <a:chOff x="14432" y="6757"/>
              <a:chExt cx="2074" cy="1231"/>
            </a:xfrm>
          </p:grpSpPr>
          <p:grpSp>
            <p:nvGrpSpPr>
              <p:cNvPr id="27" name="组合 26"/>
              <p:cNvGrpSpPr/>
              <p:nvPr>
                <p:custDataLst>
                  <p:tags r:id="rId19"/>
                </p:custDataLst>
              </p:nvPr>
            </p:nvGrpSpPr>
            <p:grpSpPr>
              <a:xfrm>
                <a:off x="14998" y="7233"/>
                <a:ext cx="1099" cy="356"/>
                <a:chOff x="12150" y="8181"/>
                <a:chExt cx="1254" cy="633"/>
              </a:xfrm>
            </p:grpSpPr>
            <p:grpSp>
              <p:nvGrpSpPr>
                <p:cNvPr id="30" name="组合 29"/>
                <p:cNvGrpSpPr/>
                <p:nvPr>
                  <p:custDataLst>
                    <p:tags r:id="rId20"/>
                  </p:custDataLst>
                </p:nvPr>
              </p:nvGrpSpPr>
              <p:grpSpPr>
                <a:xfrm>
                  <a:off x="12150" y="8181"/>
                  <a:ext cx="1254" cy="231"/>
                  <a:chOff x="12150" y="8195"/>
                  <a:chExt cx="1254" cy="231"/>
                </a:xfrm>
              </p:grpSpPr>
              <p:cxnSp>
                <p:nvCxnSpPr>
                  <p:cNvPr id="34" name="直接连接符 33"/>
                  <p:cNvCxnSpPr/>
                  <p:nvPr>
                    <p:custDataLst>
                      <p:tags r:id="rId21"/>
                    </p:custDataLst>
                  </p:nvPr>
                </p:nvCxnSpPr>
                <p:spPr>
                  <a:xfrm>
                    <a:off x="12150" y="8426"/>
                    <a:ext cx="1254"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直接连接符 34"/>
                  <p:cNvCxnSpPr/>
                  <p:nvPr>
                    <p:custDataLst>
                      <p:tags r:id="rId22"/>
                    </p:custDataLst>
                  </p:nvPr>
                </p:nvCxnSpPr>
                <p:spPr>
                  <a:xfrm>
                    <a:off x="13101" y="8195"/>
                    <a:ext cx="289" cy="21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1" name="组合 30"/>
                <p:cNvGrpSpPr/>
                <p:nvPr>
                  <p:custDataLst>
                    <p:tags r:id="rId23"/>
                  </p:custDataLst>
                </p:nvPr>
              </p:nvGrpSpPr>
              <p:grpSpPr>
                <a:xfrm>
                  <a:off x="12150" y="8598"/>
                  <a:ext cx="1254" cy="216"/>
                  <a:chOff x="12150" y="9395"/>
                  <a:chExt cx="1254" cy="216"/>
                </a:xfrm>
              </p:grpSpPr>
              <p:cxnSp>
                <p:nvCxnSpPr>
                  <p:cNvPr id="32" name="直接连接符 31"/>
                  <p:cNvCxnSpPr/>
                  <p:nvPr>
                    <p:custDataLst>
                      <p:tags r:id="rId24"/>
                    </p:custDataLst>
                  </p:nvPr>
                </p:nvCxnSpPr>
                <p:spPr>
                  <a:xfrm>
                    <a:off x="12150" y="9395"/>
                    <a:ext cx="1254"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直接连接符 32"/>
                  <p:cNvCxnSpPr/>
                  <p:nvPr>
                    <p:custDataLst>
                      <p:tags r:id="rId25"/>
                    </p:custDataLst>
                  </p:nvPr>
                </p:nvCxnSpPr>
                <p:spPr>
                  <a:xfrm>
                    <a:off x="12164" y="9395"/>
                    <a:ext cx="289" cy="21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sp>
            <p:nvSpPr>
              <p:cNvPr id="28" name="等腰三角形 27"/>
              <p:cNvSpPr/>
              <p:nvPr>
                <p:custDataLst>
                  <p:tags r:id="rId26"/>
                </p:custDataLst>
              </p:nvPr>
            </p:nvSpPr>
            <p:spPr>
              <a:xfrm>
                <a:off x="15318" y="7692"/>
                <a:ext cx="487" cy="296"/>
              </a:xfrm>
              <a:prstGeom prst="triangle">
                <a:avLst>
                  <a:gd name="adj" fmla="val 50102"/>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2600" b="1" i="0" u="none" strike="noStrike" kern="1200" cap="none" spc="0" normalizeH="0" noProof="0">
                  <a:ln>
                    <a:noFill/>
                  </a:ln>
                  <a:solidFill>
                    <a:prstClr val="white"/>
                  </a:solidFill>
                  <a:effectLst/>
                  <a:uLnTx/>
                  <a:uFillTx/>
                  <a:latin typeface="微软雅黑" panose="020B0503020204020204" charset="-122"/>
                  <a:ea typeface="微软雅黑" panose="020B0503020204020204" charset="-122"/>
                  <a:cs typeface="Arial" panose="020B0604020202020204"/>
                </a:endParaRPr>
              </a:p>
            </p:txBody>
          </p:sp>
          <p:sp>
            <p:nvSpPr>
              <p:cNvPr id="29" name="文本框 28"/>
              <p:cNvSpPr txBox="1"/>
              <p:nvPr>
                <p:custDataLst>
                  <p:tags r:id="rId27"/>
                </p:custDataLst>
              </p:nvPr>
            </p:nvSpPr>
            <p:spPr>
              <a:xfrm>
                <a:off x="14432" y="6757"/>
                <a:ext cx="2074" cy="580"/>
              </a:xfrm>
              <a:prstGeom prst="rect">
                <a:avLst/>
              </a:prstGeom>
              <a:noFill/>
            </p:spPr>
            <p:txBody>
              <a:bodyPr wrap="square"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i="0" u="none" strike="noStrike" kern="1200" cap="none" spc="0" normalizeH="0" noProof="0">
                    <a:ln>
                      <a:noFill/>
                    </a:ln>
                    <a:solidFill>
                      <a:prstClr val="black"/>
                    </a:solidFill>
                    <a:effectLst/>
                    <a:uLnTx/>
                    <a:uFillTx/>
                    <a:latin typeface="微软雅黑" panose="020B0503020204020204" charset="-122"/>
                    <a:ea typeface="微软雅黑" panose="020B0503020204020204" charset="-122"/>
                    <a:cs typeface="Arial" panose="020B0604020202020204"/>
                  </a:rPr>
                  <a:t>浓硫酸</a:t>
                </a:r>
                <a:endParaRPr kumimoji="0" lang="zh-CN" altLang="en-US" i="0" u="none" strike="noStrike" kern="1200" cap="none" spc="0" normalizeH="0" noProof="0">
                  <a:ln>
                    <a:noFill/>
                  </a:ln>
                  <a:solidFill>
                    <a:prstClr val="black"/>
                  </a:solidFill>
                  <a:effectLst/>
                  <a:uLnTx/>
                  <a:uFillTx/>
                  <a:latin typeface="微软雅黑" panose="020B0503020204020204" charset="-122"/>
                  <a:ea typeface="微软雅黑" panose="020B0503020204020204" charset="-122"/>
                  <a:cs typeface="Arial" panose="020B0604020202020204"/>
                </a:endParaRPr>
              </a:p>
            </p:txBody>
          </p:sp>
        </p:grpSp>
      </p:grpSp>
      <p:grpSp>
        <p:nvGrpSpPr>
          <p:cNvPr id="36" name="组合 35"/>
          <p:cNvGrpSpPr/>
          <p:nvPr>
            <p:custDataLst>
              <p:tags r:id="rId28"/>
            </p:custDataLst>
          </p:nvPr>
        </p:nvGrpSpPr>
        <p:grpSpPr>
          <a:xfrm>
            <a:off x="1370389" y="4547720"/>
            <a:ext cx="6690359" cy="556895"/>
            <a:chOff x="1315" y="5522"/>
            <a:chExt cx="16764" cy="1449"/>
          </a:xfrm>
        </p:grpSpPr>
        <p:graphicFrame>
          <p:nvGraphicFramePr>
            <p:cNvPr id="37" name="对象 36">
              <a:hlinkClick r:id="" action="ppaction://ole?verb=0"/>
            </p:cNvPr>
            <p:cNvGraphicFramePr>
              <a:graphicFrameLocks noChangeAspect="1"/>
            </p:cNvGraphicFramePr>
            <p:nvPr>
              <p:custDataLst>
                <p:tags r:id="rId29"/>
              </p:custDataLst>
            </p:nvPr>
          </p:nvGraphicFramePr>
          <p:xfrm>
            <a:off x="1315" y="5522"/>
            <a:ext cx="16764" cy="1449"/>
          </p:xfrm>
          <a:graphic>
            <a:graphicData uri="http://schemas.openxmlformats.org/presentationml/2006/ole">
              <mc:AlternateContent xmlns:mc="http://schemas.openxmlformats.org/markup-compatibility/2006">
                <mc:Choice xmlns:v="urn:schemas-microsoft-com:vml" Requires="v">
                  <p:oleObj spid="_x0000_s1052" name="" r:id="rId30" imgW="2794000" imgH="241300" progId="Equation.KSEE3">
                    <p:embed/>
                  </p:oleObj>
                </mc:Choice>
                <mc:Fallback>
                  <p:oleObj name="" r:id="rId30" imgW="2794000" imgH="241300" progId="Equation.KSEE3">
                    <p:embed/>
                    <p:pic>
                      <p:nvPicPr>
                        <p:cNvPr id="0" name="OLE substitute image"/>
                        <p:cNvPicPr/>
                        <p:nvPr/>
                      </p:nvPicPr>
                      <p:blipFill>
                        <a:blip r:embed="rId31"/>
                        <a:stretch>
                          <a:fillRect/>
                        </a:stretch>
                      </p:blipFill>
                      <p:spPr>
                        <a:xfrm>
                          <a:off x="1315" y="5522"/>
                          <a:ext cx="16764" cy="1449"/>
                        </a:xfrm>
                        <a:prstGeom prst="rect">
                          <a:avLst/>
                        </a:prstGeom>
                      </p:spPr>
                    </p:pic>
                  </p:oleObj>
                </mc:Fallback>
              </mc:AlternateContent>
            </a:graphicData>
          </a:graphic>
        </p:graphicFrame>
        <p:sp>
          <p:nvSpPr>
            <p:cNvPr id="38" name="等腰三角形 37"/>
            <p:cNvSpPr/>
            <p:nvPr>
              <p:custDataLst>
                <p:tags r:id="rId32"/>
              </p:custDataLst>
            </p:nvPr>
          </p:nvSpPr>
          <p:spPr>
            <a:xfrm>
              <a:off x="9481" y="6511"/>
              <a:ext cx="432" cy="432"/>
            </a:xfrm>
            <a:prstGeom prst="triangl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2600" b="1" i="0" u="none" strike="noStrike" kern="1200" cap="none" spc="0" normalizeH="0" noProof="0">
                <a:ln>
                  <a:noFill/>
                </a:ln>
                <a:solidFill>
                  <a:prstClr val="white"/>
                </a:solidFill>
                <a:effectLst/>
                <a:uLnTx/>
                <a:uFillTx/>
                <a:latin typeface="微软雅黑" panose="020B0503020204020204" charset="-122"/>
                <a:ea typeface="微软雅黑" panose="020B0503020204020204" charset="-122"/>
                <a:cs typeface="Arial" panose="020B0604020202020204"/>
              </a:endParaRPr>
            </a:p>
          </p:txBody>
        </p:sp>
      </p:grpSp>
      <p:pic>
        <p:nvPicPr>
          <p:cNvPr id="39" name="图片 38"/>
          <p:cNvPicPr>
            <a:picLocks noChangeAspect="1"/>
          </p:cNvPicPr>
          <p:nvPr>
            <p:custDataLst>
              <p:tags r:id="rId33"/>
            </p:custDataLst>
          </p:nvPr>
        </p:nvPicPr>
        <p:blipFill>
          <a:blip r:embed="rId34"/>
          <a:stretch>
            <a:fillRect/>
          </a:stretch>
        </p:blipFill>
        <p:spPr>
          <a:xfrm>
            <a:off x="458505" y="117012"/>
            <a:ext cx="3243353" cy="951058"/>
          </a:xfrm>
          <a:prstGeom prst="rect">
            <a:avLst/>
          </a:prstGeom>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linds(horizontal)">
                                      <p:cBhvr>
                                        <p:cTn id="7" dur="500"/>
                                        <p:tgtEl>
                                          <p:spTgt spid="15"/>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blinds(horizontal)">
                                      <p:cBhvr>
                                        <p:cTn id="10" dur="500"/>
                                        <p:tgtEl>
                                          <p:spTgt spid="17"/>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blinds(horizontal)">
                                      <p:cBhvr>
                                        <p:cTn id="13" dur="500"/>
                                        <p:tgtEl>
                                          <p:spTgt spid="19"/>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blinds(horizontal)">
                                      <p:cBhvr>
                                        <p:cTn id="16" dur="500"/>
                                        <p:tgtEl>
                                          <p:spTgt spid="21"/>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nodeType="click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blinds(horizontal)">
                                      <p:cBhvr>
                                        <p:cTn id="21" dur="500"/>
                                        <p:tgtEl>
                                          <p:spTgt spid="22"/>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nodeType="click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blinds(horizontal)">
                                      <p:cBhvr>
                                        <p:cTn id="26" dur="500"/>
                                        <p:tgtEl>
                                          <p:spTgt spid="3"/>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nodeType="clickEffect">
                                  <p:stCondLst>
                                    <p:cond delay="0"/>
                                  </p:stCondLst>
                                  <p:childTnLst>
                                    <p:set>
                                      <p:cBhvr>
                                        <p:cTn id="30" dur="1" fill="hold">
                                          <p:stCondLst>
                                            <p:cond delay="0"/>
                                          </p:stCondLst>
                                        </p:cTn>
                                        <p:tgtEl>
                                          <p:spTgt spid="36"/>
                                        </p:tgtEl>
                                        <p:attrNameLst>
                                          <p:attrName>style.visibility</p:attrName>
                                        </p:attrNameLst>
                                      </p:cBhvr>
                                      <p:to>
                                        <p:strVal val="visible"/>
                                      </p:to>
                                    </p:set>
                                    <p:animEffect transition="in" filter="blinds(horizontal)">
                                      <p:cBhvr>
                                        <p:cTn id="31" dur="500"/>
                                        <p:tgtEl>
                                          <p:spTgt spid="36"/>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nodeType="clickEffect">
                                  <p:stCondLst>
                                    <p:cond delay="0"/>
                                  </p:stCondLst>
                                  <p:childTnLst>
                                    <p:set>
                                      <p:cBhvr>
                                        <p:cTn id="35" dur="1" fill="hold">
                                          <p:stCondLst>
                                            <p:cond delay="0"/>
                                          </p:stCondLst>
                                        </p:cTn>
                                        <p:tgtEl>
                                          <p:spTgt spid="24"/>
                                        </p:tgtEl>
                                        <p:attrNameLst>
                                          <p:attrName>style.visibility</p:attrName>
                                        </p:attrNameLst>
                                      </p:cBhvr>
                                      <p:to>
                                        <p:strVal val="visible"/>
                                      </p:to>
                                    </p:set>
                                    <p:animEffect transition="in" filter="blinds(horizontal)">
                                      <p:cBhvr>
                                        <p:cTn id="36"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7" grpId="0"/>
      <p:bldP spid="19" grpId="0"/>
      <p:bldP spid="21"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图片 22"/>
          <p:cNvPicPr/>
          <p:nvPr>
            <p:custDataLst>
              <p:tags r:id="rId1"/>
            </p:custDataLst>
          </p:nvPr>
        </p:nvPicPr>
        <p:blipFill>
          <a:blip r:embed="rId2">
            <a:clrChange>
              <a:clrFrom>
                <a:srgbClr val="FDFFFC">
                  <a:alpha val="100000"/>
                </a:srgbClr>
              </a:clrFrom>
              <a:clrTo>
                <a:srgbClr val="FDFFFC">
                  <a:alpha val="100000"/>
                  <a:alpha val="0"/>
                </a:srgbClr>
              </a:clrTo>
            </a:clrChange>
          </a:blip>
          <a:srcRect t="38870"/>
          <a:stretch>
            <a:fillRect/>
          </a:stretch>
        </p:blipFill>
        <p:spPr>
          <a:xfrm>
            <a:off x="9922510" y="5688330"/>
            <a:ext cx="2269490" cy="1271270"/>
          </a:xfrm>
          <a:prstGeom prst="rect">
            <a:avLst/>
          </a:prstGeom>
          <a:noFill/>
          <a:ln w="9525">
            <a:noFill/>
          </a:ln>
        </p:spPr>
      </p:pic>
      <p:sp>
        <p:nvSpPr>
          <p:cNvPr id="25" name="Rectangle 17"/>
          <p:cNvSpPr>
            <a:spLocks noChangeArrowheads="1"/>
          </p:cNvSpPr>
          <p:nvPr>
            <p:custDataLst>
              <p:tags r:id="rId3"/>
            </p:custDataLst>
          </p:nvPr>
        </p:nvSpPr>
        <p:spPr bwMode="auto">
          <a:xfrm>
            <a:off x="-133350" y="318039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3200" b="1">
                <a:solidFill>
                  <a:schemeClr val="tx1"/>
                </a:solidFill>
                <a:latin typeface="Arial" panose="020B0604020202020204" pitchFamily="34" charset="0"/>
                <a:ea typeface="宋体" panose="02010600030101010101" pitchFamily="2" charset="-122"/>
              </a:defRPr>
            </a:lvl1pPr>
            <a:lvl2pPr eaLnBrk="0" hangingPunct="0">
              <a:defRPr sz="3200" b="1">
                <a:solidFill>
                  <a:schemeClr val="tx1"/>
                </a:solidFill>
                <a:latin typeface="Arial" panose="020B0604020202020204" pitchFamily="34" charset="0"/>
                <a:ea typeface="宋体" panose="02010600030101010101" pitchFamily="2" charset="-122"/>
              </a:defRPr>
            </a:lvl2pPr>
            <a:lvl3pPr eaLnBrk="0" hangingPunct="0">
              <a:defRPr sz="3200" b="1">
                <a:solidFill>
                  <a:schemeClr val="tx1"/>
                </a:solidFill>
                <a:latin typeface="Arial" panose="020B0604020202020204" pitchFamily="34" charset="0"/>
                <a:ea typeface="宋体" panose="02010600030101010101" pitchFamily="2" charset="-122"/>
              </a:defRPr>
            </a:lvl3pPr>
            <a:lvl4pPr eaLnBrk="0" hangingPunct="0">
              <a:defRPr sz="3200" b="1">
                <a:solidFill>
                  <a:schemeClr val="tx1"/>
                </a:solidFill>
                <a:latin typeface="Arial" panose="020B0604020202020204" pitchFamily="34" charset="0"/>
                <a:ea typeface="宋体" panose="02010600030101010101" pitchFamily="2" charset="-122"/>
              </a:defRPr>
            </a:lvl4pPr>
            <a:lvl5pPr eaLnBrk="0" hangingPunct="0">
              <a:defRPr sz="3200" b="1">
                <a:solidFill>
                  <a:schemeClr val="tx1"/>
                </a:solidFill>
                <a:latin typeface="Arial" panose="020B0604020202020204" pitchFamily="34" charset="0"/>
                <a:ea typeface="宋体" panose="02010600030101010101" pitchFamily="2" charset="-122"/>
              </a:defRPr>
            </a:lvl5pPr>
            <a:lvl6pPr eaLnBrk="0" fontAlgn="base" hangingPunct="0">
              <a:spcBef>
                <a:spcPct val="0"/>
              </a:spcBef>
              <a:spcAft>
                <a:spcPct val="0"/>
              </a:spcAft>
              <a:buSzTx/>
              <a:defRPr sz="3200" b="1">
                <a:solidFill>
                  <a:schemeClr val="tx1"/>
                </a:solidFill>
                <a:latin typeface="Arial" panose="020B0604020202020204" pitchFamily="34" charset="0"/>
                <a:ea typeface="宋体" panose="02010600030101010101" pitchFamily="2" charset="-122"/>
              </a:defRPr>
            </a:lvl6pPr>
            <a:lvl7pPr eaLnBrk="0" fontAlgn="base" hangingPunct="0">
              <a:spcBef>
                <a:spcPct val="0"/>
              </a:spcBef>
              <a:spcAft>
                <a:spcPct val="0"/>
              </a:spcAft>
              <a:buSzTx/>
              <a:defRPr sz="3200" b="1">
                <a:solidFill>
                  <a:schemeClr val="tx1"/>
                </a:solidFill>
                <a:latin typeface="Arial" panose="020B0604020202020204" pitchFamily="34" charset="0"/>
                <a:ea typeface="宋体" panose="02010600030101010101" pitchFamily="2" charset="-122"/>
              </a:defRPr>
            </a:lvl7pPr>
            <a:lvl8pPr eaLnBrk="0" fontAlgn="base" hangingPunct="0">
              <a:spcBef>
                <a:spcPct val="0"/>
              </a:spcBef>
              <a:spcAft>
                <a:spcPct val="0"/>
              </a:spcAft>
              <a:buSzTx/>
              <a:defRPr sz="3200" b="1">
                <a:solidFill>
                  <a:schemeClr val="tx1"/>
                </a:solidFill>
                <a:latin typeface="Arial" panose="020B0604020202020204" pitchFamily="34" charset="0"/>
                <a:ea typeface="宋体" panose="02010600030101010101" pitchFamily="2" charset="-122"/>
              </a:defRPr>
            </a:lvl8pPr>
            <a:lvl9pPr eaLnBrk="0" fontAlgn="base" hangingPunct="0">
              <a:spcBef>
                <a:spcPct val="0"/>
              </a:spcBef>
              <a:spcAft>
                <a:spcPct val="0"/>
              </a:spcAft>
              <a:buSzTx/>
              <a:defRPr sz="3200" b="1">
                <a:solidFill>
                  <a:schemeClr val="tx1"/>
                </a:solidFill>
                <a:latin typeface="Arial" panose="020B0604020202020204" pitchFamily="34" charset="0"/>
                <a:ea typeface="宋体" panose="02010600030101010101" pitchFamily="2" charset="-122"/>
              </a:defRPr>
            </a:lvl9pPr>
          </a:lstStyle>
          <a:p>
            <a:pPr eaLnBrk="1" fontAlgn="auto" hangingPunct="1">
              <a:lnSpc>
                <a:spcPct val="200000"/>
              </a:lnSpc>
            </a:pPr>
            <a:endParaRPr lang="zh-CN" altLang="en-US" sz="2600">
              <a:solidFill>
                <a:schemeClr val="dk1"/>
              </a:solidFill>
              <a:latin typeface="微软雅黑" panose="020B0503020204020204" charset="-122"/>
              <a:ea typeface="微软雅黑" panose="020B0503020204020204" charset="-122"/>
              <a:cs typeface="Times New Roman" panose="02020603050405020304" pitchFamily="18" charset="0"/>
            </a:endParaRPr>
          </a:p>
        </p:txBody>
      </p:sp>
      <p:sp>
        <p:nvSpPr>
          <p:cNvPr id="7" name="矩形 6"/>
          <p:cNvSpPr>
            <a:spLocks noChangeAspect="1"/>
          </p:cNvSpPr>
          <p:nvPr>
            <p:custDataLst>
              <p:tags r:id="rId4"/>
            </p:custDataLst>
          </p:nvPr>
        </p:nvSpPr>
        <p:spPr>
          <a:xfrm>
            <a:off x="470620" y="860981"/>
            <a:ext cx="11430000" cy="5108130"/>
          </a:xfrm>
          <a:prstGeom prst="rect">
            <a:avLst/>
          </a:prstGeom>
        </p:spPr>
        <p:txBody>
          <a:bodyPr>
            <a:spAutoFit/>
          </a:bodyPr>
          <a:lstStyle/>
          <a:p>
            <a:pPr fontAlgn="auto">
              <a:lnSpc>
                <a:spcPct val="200000"/>
              </a:lnSpc>
              <a:spcAft>
                <a:spcPct val="0"/>
              </a:spcAft>
              <a:tabLst>
                <a:tab pos="1188085" algn="l"/>
                <a:tab pos="2163445" algn="l"/>
                <a:tab pos="3142615" algn="l"/>
                <a:tab pos="4190365" algn="l"/>
              </a:tabLst>
            </a:pPr>
            <a:r>
              <a:rPr lang="en-US" altLang="zh-CN" sz="2800"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4.</a:t>
            </a:r>
            <a:r>
              <a:rPr lang="zh-CN" altLang="zh-CN" sz="2800"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碳酸亚乙酯是锂离子电池低温电解液的重要添加剂</a:t>
            </a:r>
            <a:r>
              <a:rPr lang="en-US" altLang="zh-CN" sz="2800"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a:t>
            </a:r>
            <a:r>
              <a:rPr lang="zh-CN" altLang="zh-CN" sz="2800"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其结构如图。下列有关该物质的说法不正确的是</a:t>
            </a:r>
            <a:endParaRPr lang="zh-CN" altLang="zh-CN" sz="2800" b="1">
              <a:solidFill>
                <a:srgbClr val="000000"/>
              </a:solidFill>
              <a:latin typeface="Times New Roman" panose="02020603050405020304" pitchFamily="18" charset="0"/>
              <a:ea typeface="黑体" panose="02010609060101010101" pitchFamily="49" charset="-122"/>
              <a:cs typeface="Times New Roman" panose="02020603050405020304" pitchFamily="18" charset="0"/>
            </a:endParaRPr>
          </a:p>
          <a:p>
            <a:pPr fontAlgn="auto">
              <a:lnSpc>
                <a:spcPct val="200000"/>
              </a:lnSpc>
              <a:spcAft>
                <a:spcPct val="0"/>
              </a:spcAft>
              <a:tabLst>
                <a:tab pos="1188085" algn="l"/>
                <a:tab pos="2163445" algn="l"/>
                <a:tab pos="3142615" algn="l"/>
                <a:tab pos="4190365" algn="l"/>
              </a:tabLst>
            </a:pPr>
            <a:r>
              <a:rPr lang="en-US" altLang="zh-CN" sz="2800"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    A.</a:t>
            </a:r>
            <a:r>
              <a:rPr lang="zh-CN" altLang="zh-CN" sz="2800"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分子式为</a:t>
            </a:r>
            <a:r>
              <a:rPr lang="en-US" altLang="zh-CN" sz="2800"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C</a:t>
            </a:r>
            <a:r>
              <a:rPr lang="en-US" altLang="zh-CN" sz="2800" b="1" baseline="-25000">
                <a:solidFill>
                  <a:srgbClr val="000000"/>
                </a:solidFill>
                <a:latin typeface="Times New Roman" panose="02020603050405020304" pitchFamily="18" charset="0"/>
                <a:ea typeface="黑体" panose="02010609060101010101" pitchFamily="49" charset="-122"/>
                <a:cs typeface="Times New Roman" panose="02020603050405020304" pitchFamily="18" charset="0"/>
              </a:rPr>
              <a:t>3</a:t>
            </a:r>
            <a:r>
              <a:rPr lang="en-US" altLang="zh-CN" sz="2800"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H</a:t>
            </a:r>
            <a:r>
              <a:rPr lang="en-US" altLang="zh-CN" sz="2800" b="1" baseline="-25000">
                <a:solidFill>
                  <a:srgbClr val="000000"/>
                </a:solidFill>
                <a:latin typeface="Times New Roman" panose="02020603050405020304" pitchFamily="18" charset="0"/>
                <a:ea typeface="黑体" panose="02010609060101010101" pitchFamily="49" charset="-122"/>
                <a:cs typeface="Times New Roman" panose="02020603050405020304" pitchFamily="18" charset="0"/>
              </a:rPr>
              <a:t>4</a:t>
            </a:r>
            <a:r>
              <a:rPr lang="en-US" altLang="zh-CN" sz="2800"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O</a:t>
            </a:r>
            <a:r>
              <a:rPr lang="en-US" altLang="zh-CN" sz="2800" b="1" baseline="-25000">
                <a:solidFill>
                  <a:srgbClr val="000000"/>
                </a:solidFill>
                <a:latin typeface="Times New Roman" panose="02020603050405020304" pitchFamily="18" charset="0"/>
                <a:ea typeface="黑体" panose="02010609060101010101" pitchFamily="49" charset="-122"/>
                <a:cs typeface="Times New Roman" panose="02020603050405020304" pitchFamily="18" charset="0"/>
              </a:rPr>
              <a:t>3</a:t>
            </a:r>
            <a:endParaRPr lang="zh-CN" altLang="zh-CN" sz="2800" b="1">
              <a:solidFill>
                <a:srgbClr val="000000"/>
              </a:solidFill>
              <a:latin typeface="Times New Roman" panose="02020603050405020304" pitchFamily="18" charset="0"/>
              <a:ea typeface="黑体" panose="02010609060101010101" pitchFamily="49" charset="-122"/>
              <a:cs typeface="Times New Roman" panose="02020603050405020304" pitchFamily="18" charset="0"/>
            </a:endParaRPr>
          </a:p>
          <a:p>
            <a:pPr fontAlgn="auto">
              <a:lnSpc>
                <a:spcPct val="200000"/>
              </a:lnSpc>
              <a:spcAft>
                <a:spcPct val="0"/>
              </a:spcAft>
              <a:tabLst>
                <a:tab pos="1188085" algn="l"/>
                <a:tab pos="2163445" algn="l"/>
                <a:tab pos="3142615" algn="l"/>
                <a:tab pos="4190365" algn="l"/>
              </a:tabLst>
            </a:pPr>
            <a:r>
              <a:rPr lang="en-US" altLang="zh-CN" sz="2800"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    B.</a:t>
            </a:r>
            <a:r>
              <a:rPr lang="zh-CN" altLang="zh-CN" sz="2800"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分子中</a:t>
            </a:r>
            <a:r>
              <a:rPr lang="en-US" altLang="zh-CN" sz="2800"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σ</a:t>
            </a:r>
            <a:r>
              <a:rPr lang="zh-CN" altLang="zh-CN" sz="2800"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键与</a:t>
            </a:r>
            <a:r>
              <a:rPr lang="en-US" altLang="zh-CN" sz="2800"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π</a:t>
            </a:r>
            <a:r>
              <a:rPr lang="zh-CN" altLang="zh-CN" sz="2800"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键个数之比为</a:t>
            </a:r>
            <a:r>
              <a:rPr lang="en-US" altLang="zh-CN" sz="2800"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10</a:t>
            </a:r>
            <a:r>
              <a:rPr lang="zh-CN" altLang="zh-CN" sz="2800"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a:t>
            </a:r>
            <a:r>
              <a:rPr lang="en-US" altLang="zh-CN" sz="2800"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1</a:t>
            </a:r>
            <a:endParaRPr lang="zh-CN" altLang="zh-CN" sz="2800" b="1">
              <a:solidFill>
                <a:srgbClr val="000000"/>
              </a:solidFill>
              <a:latin typeface="Times New Roman" panose="02020603050405020304" pitchFamily="18" charset="0"/>
              <a:ea typeface="黑体" panose="02010609060101010101" pitchFamily="49" charset="-122"/>
              <a:cs typeface="Times New Roman" panose="02020603050405020304" pitchFamily="18" charset="0"/>
            </a:endParaRPr>
          </a:p>
          <a:p>
            <a:pPr fontAlgn="auto">
              <a:lnSpc>
                <a:spcPct val="200000"/>
              </a:lnSpc>
              <a:spcAft>
                <a:spcPct val="0"/>
              </a:spcAft>
              <a:tabLst>
                <a:tab pos="1188085" algn="l"/>
                <a:tab pos="2163445" algn="l"/>
                <a:tab pos="3142615" algn="l"/>
                <a:tab pos="4190365" algn="l"/>
              </a:tabLst>
            </a:pPr>
            <a:r>
              <a:rPr lang="en-US" altLang="zh-CN" sz="2800"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    C.</a:t>
            </a:r>
            <a:r>
              <a:rPr lang="zh-CN" altLang="zh-CN" sz="2800"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分子中既有极性键也有非极性键</a:t>
            </a:r>
            <a:endParaRPr lang="zh-CN" altLang="zh-CN" sz="2800" b="1">
              <a:solidFill>
                <a:srgbClr val="000000"/>
              </a:solidFill>
              <a:latin typeface="Times New Roman" panose="02020603050405020304" pitchFamily="18" charset="0"/>
              <a:ea typeface="黑体" panose="02010609060101010101" pitchFamily="49" charset="-122"/>
              <a:cs typeface="Times New Roman" panose="02020603050405020304" pitchFamily="18" charset="0"/>
            </a:endParaRPr>
          </a:p>
          <a:p>
            <a:pPr fontAlgn="auto">
              <a:lnSpc>
                <a:spcPct val="200000"/>
              </a:lnSpc>
              <a:spcAft>
                <a:spcPct val="0"/>
              </a:spcAft>
              <a:tabLst>
                <a:tab pos="1188085" algn="l"/>
                <a:tab pos="2163445" algn="l"/>
                <a:tab pos="3142615" algn="l"/>
                <a:tab pos="4190365" algn="l"/>
              </a:tabLst>
            </a:pPr>
            <a:r>
              <a:rPr lang="en-US" altLang="zh-CN" sz="2800"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    D.</a:t>
            </a:r>
            <a:r>
              <a:rPr lang="zh-CN" altLang="zh-CN" sz="2800"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分子中碳原子的杂化方式全部为</a:t>
            </a:r>
            <a:r>
              <a:rPr lang="en-US" altLang="zh-CN" sz="2800"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sp</a:t>
            </a:r>
            <a:r>
              <a:rPr lang="en-US" altLang="zh-CN" sz="2800" b="1" baseline="30000">
                <a:solidFill>
                  <a:srgbClr val="000000"/>
                </a:solidFill>
                <a:latin typeface="Times New Roman" panose="02020603050405020304" pitchFamily="18" charset="0"/>
                <a:ea typeface="黑体" panose="02010609060101010101" pitchFamily="49" charset="-122"/>
                <a:cs typeface="Times New Roman" panose="02020603050405020304" pitchFamily="18" charset="0"/>
              </a:rPr>
              <a:t>2</a:t>
            </a:r>
            <a:r>
              <a:rPr lang="zh-CN" altLang="zh-CN" sz="2800"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杂化</a:t>
            </a:r>
            <a:endParaRPr lang="zh-CN" altLang="zh-CN" sz="2800" b="1">
              <a:solidFill>
                <a:srgbClr val="000000"/>
              </a:solidFill>
              <a:effectLst/>
              <a:latin typeface="Times New Roman" panose="02020603050405020304" pitchFamily="18" charset="0"/>
              <a:ea typeface="黑体" panose="02010609060101010101" pitchFamily="49" charset="-122"/>
              <a:cs typeface="Times New Roman" panose="02020603050405020304" pitchFamily="18" charset="0"/>
            </a:endParaRPr>
          </a:p>
        </p:txBody>
      </p:sp>
      <p:pic>
        <p:nvPicPr>
          <p:cNvPr id="3" name="23JA10B.eps"/>
          <p:cNvPicPr/>
          <p:nvPr>
            <p:custDataLst>
              <p:tags r:id="rId5"/>
            </p:custDataLst>
          </p:nvPr>
        </p:nvPicPr>
        <p:blipFill>
          <a:blip r:embed="rId6">
            <a:clrChange>
              <a:clrFrom>
                <a:srgbClr val="FFFFFF"/>
              </a:clrFrom>
              <a:clrTo>
                <a:srgbClr val="FFFFFF">
                  <a:alpha val="0"/>
                </a:srgbClr>
              </a:clrTo>
            </a:clrChange>
          </a:blip>
          <a:stretch>
            <a:fillRect/>
          </a:stretch>
        </p:blipFill>
        <p:spPr>
          <a:xfrm>
            <a:off x="7807849" y="3707369"/>
            <a:ext cx="1255271" cy="1630385"/>
          </a:xfrm>
          <a:prstGeom prst="rect">
            <a:avLst/>
          </a:prstGeom>
        </p:spPr>
      </p:pic>
      <p:sp>
        <p:nvSpPr>
          <p:cNvPr id="14" name="矩形 13"/>
          <p:cNvSpPr/>
          <p:nvPr>
            <p:custDataLst>
              <p:tags r:id="rId7"/>
            </p:custDataLst>
          </p:nvPr>
        </p:nvSpPr>
        <p:spPr>
          <a:xfrm>
            <a:off x="5350255" y="1884574"/>
            <a:ext cx="835365" cy="768854"/>
          </a:xfrm>
          <a:prstGeom prst="rect">
            <a:avLst/>
          </a:prstGeom>
        </p:spPr>
        <p:txBody>
          <a:bodyPr wrap="none">
            <a:noAutofit/>
          </a:bodyPr>
          <a:lstStyle/>
          <a:p>
            <a:pPr fontAlgn="auto">
              <a:lnSpc>
                <a:spcPct val="200000"/>
              </a:lnSpc>
            </a:pPr>
            <a:r>
              <a:rPr lang="en-US" altLang="zh-CN" sz="2600" b="1">
                <a:solidFill>
                  <a:srgbClr val="FF0000"/>
                </a:solidFill>
                <a:latin typeface="微软雅黑" panose="020B0503020204020204" charset="-122"/>
                <a:ea typeface="微软雅黑" panose="020B0503020204020204" charset="-122"/>
                <a:cs typeface="Times New Roman" panose="02020603050405020304" pitchFamily="18" charset="0"/>
              </a:rPr>
              <a:t>D </a:t>
            </a:r>
            <a:endParaRPr lang="en-US" altLang="zh-CN" sz="2600" b="1">
              <a:solidFill>
                <a:srgbClr val="FF0000"/>
              </a:solidFill>
              <a:latin typeface="微软雅黑" panose="020B0503020204020204" charset="-122"/>
              <a:ea typeface="微软雅黑" panose="020B0503020204020204" charset="-122"/>
              <a:cs typeface="Times New Roman" panose="02020603050405020304" pitchFamily="18" charset="0"/>
            </a:endParaRPr>
          </a:p>
        </p:txBody>
      </p:sp>
      <p:pic>
        <p:nvPicPr>
          <p:cNvPr id="9" name="图片 8"/>
          <p:cNvPicPr>
            <a:picLocks noChangeAspect="1"/>
          </p:cNvPicPr>
          <p:nvPr>
            <p:custDataLst>
              <p:tags r:id="rId8"/>
            </p:custDataLst>
          </p:nvPr>
        </p:nvPicPr>
        <p:blipFill>
          <a:blip r:embed="rId9"/>
          <a:stretch>
            <a:fillRect/>
          </a:stretch>
        </p:blipFill>
        <p:spPr>
          <a:xfrm>
            <a:off x="458505" y="117012"/>
            <a:ext cx="3243353" cy="951058"/>
          </a:xfrm>
          <a:prstGeom prst="rect">
            <a:avLst/>
          </a:prstGeom>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randombar(horizontal)">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custDataLst>
              <p:tags r:id="rId1"/>
            </p:custDataLst>
          </p:nvPr>
        </p:nvSpPr>
        <p:spPr>
          <a:xfrm>
            <a:off x="334963" y="832984"/>
            <a:ext cx="11485562" cy="5155257"/>
          </a:xfrm>
          <a:prstGeom prst="rect">
            <a:avLst/>
          </a:prstGeom>
          <a:noFill/>
        </p:spPr>
        <p:txBody>
          <a:bodyPr wrap="square">
            <a:spAutoFit/>
          </a:bodyPr>
          <a:lstStyle/>
          <a:p>
            <a:pPr algn="just" fontAlgn="ctr">
              <a:lnSpc>
                <a:spcPct val="200000"/>
              </a:lnSpc>
            </a:pPr>
            <a:r>
              <a:rPr lang="en-US" altLang="zh-CN" sz="2800" b="1" kern="100">
                <a:effectLst/>
                <a:latin typeface="Times New Roman" panose="02020603050405020304" pitchFamily="18" charset="0"/>
                <a:ea typeface="黑体" panose="02010609060101010101" pitchFamily="49" charset="-122"/>
                <a:cs typeface="Times New Roman" panose="02020603050405020304" pitchFamily="18" charset="0"/>
                <a:sym typeface="+mn-lt"/>
              </a:rPr>
              <a:t>5.</a:t>
            </a:r>
            <a:r>
              <a:rPr lang="zh-CN" altLang="zh-CN" sz="2800" b="1" kern="100">
                <a:effectLst/>
                <a:latin typeface="Times New Roman" panose="02020603050405020304" pitchFamily="18" charset="0"/>
                <a:ea typeface="黑体" panose="02010609060101010101" pitchFamily="49" charset="-122"/>
                <a:cs typeface="Times New Roman" panose="02020603050405020304" pitchFamily="18" charset="0"/>
                <a:sym typeface="+mn-lt"/>
              </a:rPr>
              <a:t>多位化学家用简单的偶联反应合成了如下这个有趣的</a:t>
            </a:r>
            <a:r>
              <a:rPr lang="en-US" altLang="zh-CN" sz="2800" b="1" kern="100">
                <a:effectLst/>
                <a:latin typeface="Times New Roman" panose="02020603050405020304" pitchFamily="18" charset="0"/>
                <a:ea typeface="黑体" panose="02010609060101010101" pitchFamily="49" charset="-122"/>
                <a:cs typeface="Times New Roman" panose="02020603050405020304" pitchFamily="18" charset="0"/>
                <a:sym typeface="+mn-lt"/>
              </a:rPr>
              <a:t>“</a:t>
            </a:r>
            <a:r>
              <a:rPr lang="zh-CN" altLang="zh-CN" sz="2800" b="1" kern="100">
                <a:effectLst/>
                <a:latin typeface="Times New Roman" panose="02020603050405020304" pitchFamily="18" charset="0"/>
                <a:ea typeface="黑体" panose="02010609060101010101" pitchFamily="49" charset="-122"/>
                <a:cs typeface="Times New Roman" panose="02020603050405020304" pitchFamily="18" charset="0"/>
                <a:sym typeface="+mn-lt"/>
              </a:rPr>
              <a:t>纳米小人</a:t>
            </a:r>
            <a:r>
              <a:rPr lang="en-US" altLang="zh-CN" sz="2800" b="1" kern="100">
                <a:effectLst/>
                <a:latin typeface="Times New Roman" panose="02020603050405020304" pitchFamily="18" charset="0"/>
                <a:ea typeface="黑体" panose="02010609060101010101" pitchFamily="49" charset="-122"/>
                <a:cs typeface="Times New Roman" panose="02020603050405020304" pitchFamily="18" charset="0"/>
                <a:sym typeface="+mn-lt"/>
              </a:rPr>
              <a:t>”</a:t>
            </a:r>
            <a:r>
              <a:rPr lang="zh-CN" altLang="zh-CN" sz="2800" b="1" kern="100">
                <a:effectLst/>
                <a:latin typeface="Times New Roman" panose="02020603050405020304" pitchFamily="18" charset="0"/>
                <a:ea typeface="黑体" panose="02010609060101010101" pitchFamily="49" charset="-122"/>
                <a:cs typeface="Times New Roman" panose="02020603050405020304" pitchFamily="18" charset="0"/>
                <a:sym typeface="+mn-lt"/>
              </a:rPr>
              <a:t>分子。有关该分子的结构说法</a:t>
            </a:r>
            <a:r>
              <a:rPr lang="zh-CN" altLang="zh-CN" sz="2800" b="1" kern="100">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sym typeface="+mn-lt"/>
              </a:rPr>
              <a:t>不正确</a:t>
            </a:r>
            <a:r>
              <a:rPr lang="zh-CN" altLang="zh-CN" sz="2800" b="1" kern="100">
                <a:effectLst/>
                <a:latin typeface="Times New Roman" panose="02020603050405020304" pitchFamily="18" charset="0"/>
                <a:ea typeface="黑体" panose="02010609060101010101" pitchFamily="49" charset="-122"/>
                <a:cs typeface="Times New Roman" panose="02020603050405020304" pitchFamily="18" charset="0"/>
                <a:sym typeface="+mn-lt"/>
              </a:rPr>
              <a:t>的是</a:t>
            </a:r>
            <a:endParaRPr lang="zh-CN" altLang="zh-CN" sz="2800" b="1" kern="100">
              <a:effectLst/>
              <a:latin typeface="Times New Roman" panose="02020603050405020304" pitchFamily="18" charset="0"/>
              <a:ea typeface="黑体" panose="02010609060101010101" pitchFamily="49" charset="-122"/>
              <a:cs typeface="Times New Roman" panose="02020603050405020304" pitchFamily="18" charset="0"/>
              <a:sym typeface="+mn-lt"/>
            </a:endParaRPr>
          </a:p>
          <a:p>
            <a:pPr algn="just" fontAlgn="ctr">
              <a:lnSpc>
                <a:spcPct val="200000"/>
              </a:lnSpc>
            </a:pPr>
            <a:r>
              <a:rPr lang="zh-CN" altLang="zh-CN" sz="2800" b="1" kern="100">
                <a:effectLst/>
                <a:latin typeface="Times New Roman" panose="02020603050405020304" pitchFamily="18" charset="0"/>
                <a:ea typeface="黑体" panose="02010609060101010101" pitchFamily="49" charset="-122"/>
                <a:cs typeface="Times New Roman" panose="02020603050405020304" pitchFamily="18" charset="0"/>
                <a:sym typeface="+mn-lt"/>
              </a:rPr>
              <a:t> </a:t>
            </a:r>
            <a:r>
              <a:rPr lang="en-US" altLang="zh-CN" sz="2800" b="1" kern="100">
                <a:effectLst/>
                <a:latin typeface="Times New Roman" panose="02020603050405020304" pitchFamily="18" charset="0"/>
                <a:ea typeface="黑体" panose="02010609060101010101" pitchFamily="49" charset="-122"/>
                <a:cs typeface="Times New Roman" panose="02020603050405020304" pitchFamily="18" charset="0"/>
                <a:sym typeface="+mn-lt"/>
              </a:rPr>
              <a:t>   A</a:t>
            </a:r>
            <a:r>
              <a:rPr lang="zh-CN" altLang="zh-CN" sz="2800" b="1" kern="100">
                <a:effectLst/>
                <a:latin typeface="Times New Roman" panose="02020603050405020304" pitchFamily="18" charset="0"/>
                <a:ea typeface="黑体" panose="02010609060101010101" pitchFamily="49" charset="-122"/>
                <a:cs typeface="Times New Roman" panose="02020603050405020304" pitchFamily="18" charset="0"/>
                <a:sym typeface="+mn-lt"/>
              </a:rPr>
              <a:t>．该分子中的</a:t>
            </a:r>
            <a:r>
              <a:rPr lang="en-US" altLang="zh-CN" sz="2800" b="1" kern="100">
                <a:effectLst/>
                <a:latin typeface="Times New Roman" panose="02020603050405020304" pitchFamily="18" charset="0"/>
                <a:ea typeface="黑体" panose="02010609060101010101" pitchFamily="49" charset="-122"/>
                <a:cs typeface="Times New Roman" panose="02020603050405020304" pitchFamily="18" charset="0"/>
                <a:sym typeface="+mn-lt"/>
              </a:rPr>
              <a:t>C</a:t>
            </a:r>
            <a:r>
              <a:rPr lang="zh-CN" altLang="zh-CN" sz="2800" b="1" kern="100">
                <a:effectLst/>
                <a:latin typeface="Times New Roman" panose="02020603050405020304" pitchFamily="18" charset="0"/>
                <a:ea typeface="黑体" panose="02010609060101010101" pitchFamily="49" charset="-122"/>
                <a:cs typeface="Times New Roman" panose="02020603050405020304" pitchFamily="18" charset="0"/>
                <a:sym typeface="+mn-lt"/>
              </a:rPr>
              <a:t>原子采取的杂化方式有：</a:t>
            </a:r>
            <a:r>
              <a:rPr lang="en-US" altLang="zh-CN" sz="2800" b="1" kern="100" err="1">
                <a:effectLst/>
                <a:latin typeface="Times New Roman" panose="02020603050405020304" pitchFamily="18" charset="0"/>
                <a:ea typeface="黑体" panose="02010609060101010101" pitchFamily="49" charset="-122"/>
                <a:cs typeface="Times New Roman" panose="02020603050405020304" pitchFamily="18" charset="0"/>
                <a:sym typeface="+mn-lt"/>
              </a:rPr>
              <a:t>sp</a:t>
            </a:r>
            <a:r>
              <a:rPr lang="zh-CN" altLang="zh-CN" sz="2800" b="1" kern="100">
                <a:effectLst/>
                <a:latin typeface="Times New Roman" panose="02020603050405020304" pitchFamily="18" charset="0"/>
                <a:ea typeface="黑体" panose="02010609060101010101" pitchFamily="49" charset="-122"/>
                <a:cs typeface="Times New Roman" panose="02020603050405020304" pitchFamily="18" charset="0"/>
                <a:sym typeface="+mn-lt"/>
              </a:rPr>
              <a:t>、</a:t>
            </a:r>
            <a:r>
              <a:rPr lang="en-US" altLang="zh-CN" sz="2800" b="1" kern="100">
                <a:effectLst/>
                <a:latin typeface="Times New Roman" panose="02020603050405020304" pitchFamily="18" charset="0"/>
                <a:ea typeface="黑体" panose="02010609060101010101" pitchFamily="49" charset="-122"/>
                <a:cs typeface="Times New Roman" panose="02020603050405020304" pitchFamily="18" charset="0"/>
                <a:sym typeface="+mn-lt"/>
              </a:rPr>
              <a:t>sp</a:t>
            </a:r>
            <a:r>
              <a:rPr lang="en-US" altLang="zh-CN" sz="2800" b="1" kern="100" baseline="30000">
                <a:effectLst/>
                <a:latin typeface="Times New Roman" panose="02020603050405020304" pitchFamily="18" charset="0"/>
                <a:ea typeface="黑体" panose="02010609060101010101" pitchFamily="49" charset="-122"/>
                <a:cs typeface="Times New Roman" panose="02020603050405020304" pitchFamily="18" charset="0"/>
                <a:sym typeface="+mn-lt"/>
              </a:rPr>
              <a:t>2</a:t>
            </a:r>
            <a:r>
              <a:rPr lang="zh-CN" altLang="zh-CN" sz="2800" b="1" kern="100">
                <a:effectLst/>
                <a:latin typeface="Times New Roman" panose="02020603050405020304" pitchFamily="18" charset="0"/>
                <a:ea typeface="黑体" panose="02010609060101010101" pitchFamily="49" charset="-122"/>
                <a:cs typeface="Times New Roman" panose="02020603050405020304" pitchFamily="18" charset="0"/>
                <a:sym typeface="+mn-lt"/>
              </a:rPr>
              <a:t>、</a:t>
            </a:r>
            <a:r>
              <a:rPr lang="en-US" altLang="zh-CN" sz="2800" b="1" kern="100">
                <a:effectLst/>
                <a:latin typeface="Times New Roman" panose="02020603050405020304" pitchFamily="18" charset="0"/>
                <a:ea typeface="黑体" panose="02010609060101010101" pitchFamily="49" charset="-122"/>
                <a:cs typeface="Times New Roman" panose="02020603050405020304" pitchFamily="18" charset="0"/>
                <a:sym typeface="+mn-lt"/>
              </a:rPr>
              <a:t>sp</a:t>
            </a:r>
            <a:r>
              <a:rPr lang="en-US" altLang="zh-CN" sz="2800" b="1" kern="100" baseline="30000">
                <a:effectLst/>
                <a:latin typeface="Times New Roman" panose="02020603050405020304" pitchFamily="18" charset="0"/>
                <a:ea typeface="黑体" panose="02010609060101010101" pitchFamily="49" charset="-122"/>
                <a:cs typeface="Times New Roman" panose="02020603050405020304" pitchFamily="18" charset="0"/>
                <a:sym typeface="+mn-lt"/>
              </a:rPr>
              <a:t>3</a:t>
            </a:r>
            <a:endParaRPr lang="en-US" altLang="zh-CN" sz="2800" b="1" kern="100" baseline="30000">
              <a:effectLst/>
              <a:latin typeface="Times New Roman" panose="02020603050405020304" pitchFamily="18" charset="0"/>
              <a:ea typeface="黑体" panose="02010609060101010101" pitchFamily="49" charset="-122"/>
              <a:cs typeface="Times New Roman" panose="02020603050405020304" pitchFamily="18" charset="0"/>
              <a:sym typeface="+mn-lt"/>
            </a:endParaRPr>
          </a:p>
          <a:p>
            <a:pPr algn="just" fontAlgn="ctr">
              <a:lnSpc>
                <a:spcPct val="200000"/>
              </a:lnSpc>
            </a:pPr>
            <a:r>
              <a:rPr lang="en-US" altLang="zh-CN" sz="2800" b="1" kern="100" baseline="30000">
                <a:effectLst/>
                <a:latin typeface="Times New Roman" panose="02020603050405020304" pitchFamily="18" charset="0"/>
                <a:ea typeface="黑体" panose="02010609060101010101" pitchFamily="49" charset="-122"/>
                <a:cs typeface="Times New Roman" panose="02020603050405020304" pitchFamily="18" charset="0"/>
                <a:sym typeface="+mn-lt"/>
              </a:rPr>
              <a:t>      </a:t>
            </a:r>
            <a:r>
              <a:rPr lang="en-US" altLang="zh-CN" sz="2800" b="1" kern="100">
                <a:effectLst/>
                <a:latin typeface="Times New Roman" panose="02020603050405020304" pitchFamily="18" charset="0"/>
                <a:ea typeface="黑体" panose="02010609060101010101" pitchFamily="49" charset="-122"/>
                <a:cs typeface="Times New Roman" panose="02020603050405020304" pitchFamily="18" charset="0"/>
                <a:sym typeface="+mn-lt"/>
              </a:rPr>
              <a:t>B</a:t>
            </a:r>
            <a:r>
              <a:rPr lang="zh-CN" altLang="zh-CN" sz="2800" b="1" kern="100">
                <a:effectLst/>
                <a:latin typeface="Times New Roman" panose="02020603050405020304" pitchFamily="18" charset="0"/>
                <a:ea typeface="黑体" panose="02010609060101010101" pitchFamily="49" charset="-122"/>
                <a:cs typeface="Times New Roman" panose="02020603050405020304" pitchFamily="18" charset="0"/>
                <a:sym typeface="+mn-lt"/>
              </a:rPr>
              <a:t>．该分子中的</a:t>
            </a:r>
            <a:r>
              <a:rPr lang="en-US" altLang="zh-CN" sz="2800" b="1" kern="100">
                <a:effectLst/>
                <a:latin typeface="Times New Roman" panose="02020603050405020304" pitchFamily="18" charset="0"/>
                <a:ea typeface="黑体" panose="02010609060101010101" pitchFamily="49" charset="-122"/>
                <a:cs typeface="Times New Roman" panose="02020603050405020304" pitchFamily="18" charset="0"/>
                <a:sym typeface="+mn-lt"/>
              </a:rPr>
              <a:t>O</a:t>
            </a:r>
            <a:r>
              <a:rPr lang="zh-CN" altLang="zh-CN" sz="2800" b="1" kern="100">
                <a:effectLst/>
                <a:latin typeface="Times New Roman" panose="02020603050405020304" pitchFamily="18" charset="0"/>
                <a:ea typeface="黑体" panose="02010609060101010101" pitchFamily="49" charset="-122"/>
                <a:cs typeface="Times New Roman" panose="02020603050405020304" pitchFamily="18" charset="0"/>
                <a:sym typeface="+mn-lt"/>
              </a:rPr>
              <a:t>原子采取</a:t>
            </a:r>
            <a:r>
              <a:rPr lang="en-US" altLang="zh-CN" sz="2800" b="1" kern="100">
                <a:effectLst/>
                <a:latin typeface="Times New Roman" panose="02020603050405020304" pitchFamily="18" charset="0"/>
                <a:ea typeface="黑体" panose="02010609060101010101" pitchFamily="49" charset="-122"/>
                <a:cs typeface="Times New Roman" panose="02020603050405020304" pitchFamily="18" charset="0"/>
                <a:sym typeface="+mn-lt"/>
              </a:rPr>
              <a:t>sp</a:t>
            </a:r>
            <a:r>
              <a:rPr lang="en-US" altLang="zh-CN" sz="2800" b="1" kern="100" baseline="30000">
                <a:effectLst/>
                <a:latin typeface="Times New Roman" panose="02020603050405020304" pitchFamily="18" charset="0"/>
                <a:ea typeface="黑体" panose="02010609060101010101" pitchFamily="49" charset="-122"/>
                <a:cs typeface="Times New Roman" panose="02020603050405020304" pitchFamily="18" charset="0"/>
                <a:sym typeface="+mn-lt"/>
              </a:rPr>
              <a:t>3</a:t>
            </a:r>
            <a:r>
              <a:rPr lang="zh-CN" altLang="zh-CN" sz="2800" b="1" kern="100">
                <a:effectLst/>
                <a:latin typeface="Times New Roman" panose="02020603050405020304" pitchFamily="18" charset="0"/>
                <a:ea typeface="黑体" panose="02010609060101010101" pitchFamily="49" charset="-122"/>
                <a:cs typeface="Times New Roman" panose="02020603050405020304" pitchFamily="18" charset="0"/>
                <a:sym typeface="+mn-lt"/>
              </a:rPr>
              <a:t>杂化</a:t>
            </a:r>
            <a:endParaRPr lang="zh-CN" altLang="zh-CN" sz="2800" b="1" kern="100">
              <a:effectLst/>
              <a:latin typeface="Times New Roman" panose="02020603050405020304" pitchFamily="18" charset="0"/>
              <a:ea typeface="黑体" panose="02010609060101010101" pitchFamily="49" charset="-122"/>
              <a:cs typeface="Times New Roman" panose="02020603050405020304" pitchFamily="18" charset="0"/>
              <a:sym typeface="+mn-lt"/>
            </a:endParaRPr>
          </a:p>
          <a:p>
            <a:pPr algn="just" fontAlgn="ctr">
              <a:lnSpc>
                <a:spcPct val="200000"/>
              </a:lnSpc>
            </a:pPr>
            <a:r>
              <a:rPr lang="zh-CN" altLang="zh-CN" sz="2800" b="1" kern="100">
                <a:effectLst/>
                <a:latin typeface="Times New Roman" panose="02020603050405020304" pitchFamily="18" charset="0"/>
                <a:ea typeface="黑体" panose="02010609060101010101" pitchFamily="49" charset="-122"/>
                <a:cs typeface="Times New Roman" panose="02020603050405020304" pitchFamily="18" charset="0"/>
                <a:sym typeface="+mn-lt"/>
              </a:rPr>
              <a:t> </a:t>
            </a:r>
            <a:r>
              <a:rPr lang="en-US" altLang="zh-CN" sz="2800" b="1" kern="100">
                <a:effectLst/>
                <a:latin typeface="Times New Roman" panose="02020603050405020304" pitchFamily="18" charset="0"/>
                <a:ea typeface="黑体" panose="02010609060101010101" pitchFamily="49" charset="-122"/>
                <a:cs typeface="Times New Roman" panose="02020603050405020304" pitchFamily="18" charset="0"/>
                <a:sym typeface="+mn-lt"/>
              </a:rPr>
              <a:t>   C</a:t>
            </a:r>
            <a:r>
              <a:rPr lang="zh-CN" altLang="zh-CN" sz="2800" b="1" kern="100">
                <a:effectLst/>
                <a:latin typeface="Times New Roman" panose="02020603050405020304" pitchFamily="18" charset="0"/>
                <a:ea typeface="黑体" panose="02010609060101010101" pitchFamily="49" charset="-122"/>
                <a:cs typeface="Times New Roman" panose="02020603050405020304" pitchFamily="18" charset="0"/>
                <a:sym typeface="+mn-lt"/>
              </a:rPr>
              <a:t>．</a:t>
            </a:r>
            <a:r>
              <a:rPr lang="en-US" altLang="zh-CN" sz="2800" b="1" kern="100">
                <a:effectLst/>
                <a:latin typeface="Times New Roman" panose="02020603050405020304" pitchFamily="18" charset="0"/>
                <a:ea typeface="黑体" panose="02010609060101010101" pitchFamily="49" charset="-122"/>
                <a:cs typeface="Times New Roman" panose="02020603050405020304" pitchFamily="18" charset="0"/>
                <a:sym typeface="+mn-lt"/>
              </a:rPr>
              <a:t>“</a:t>
            </a:r>
            <a:r>
              <a:rPr lang="zh-CN" altLang="zh-CN" sz="2800" b="1" kern="100">
                <a:effectLst/>
                <a:latin typeface="Times New Roman" panose="02020603050405020304" pitchFamily="18" charset="0"/>
                <a:ea typeface="黑体" panose="02010609060101010101" pitchFamily="49" charset="-122"/>
                <a:cs typeface="Times New Roman" panose="02020603050405020304" pitchFamily="18" charset="0"/>
                <a:sym typeface="+mn-lt"/>
              </a:rPr>
              <a:t>纳米小人</a:t>
            </a:r>
            <a:r>
              <a:rPr lang="en-US" altLang="zh-CN" sz="2800" b="1" kern="100">
                <a:effectLst/>
                <a:latin typeface="Times New Roman" panose="02020603050405020304" pitchFamily="18" charset="0"/>
                <a:ea typeface="黑体" panose="02010609060101010101" pitchFamily="49" charset="-122"/>
                <a:cs typeface="Times New Roman" panose="02020603050405020304" pitchFamily="18" charset="0"/>
                <a:sym typeface="+mn-lt"/>
              </a:rPr>
              <a:t>”</a:t>
            </a:r>
            <a:r>
              <a:rPr lang="zh-CN" altLang="zh-CN" sz="2800" b="1" kern="100">
                <a:effectLst/>
                <a:latin typeface="Times New Roman" panose="02020603050405020304" pitchFamily="18" charset="0"/>
                <a:ea typeface="黑体" panose="02010609060101010101" pitchFamily="49" charset="-122"/>
                <a:cs typeface="Times New Roman" panose="02020603050405020304" pitchFamily="18" charset="0"/>
                <a:sym typeface="+mn-lt"/>
              </a:rPr>
              <a:t>头部的所有原子不能在同一平面内</a:t>
            </a:r>
            <a:endParaRPr lang="zh-CN" altLang="zh-CN" sz="2800" b="1" kern="100">
              <a:effectLst/>
              <a:latin typeface="Times New Roman" panose="02020603050405020304" pitchFamily="18" charset="0"/>
              <a:ea typeface="黑体" panose="02010609060101010101" pitchFamily="49" charset="-122"/>
              <a:cs typeface="Times New Roman" panose="02020603050405020304" pitchFamily="18" charset="0"/>
              <a:sym typeface="+mn-lt"/>
            </a:endParaRPr>
          </a:p>
          <a:p>
            <a:pPr algn="just" fontAlgn="ctr">
              <a:lnSpc>
                <a:spcPct val="200000"/>
              </a:lnSpc>
            </a:pPr>
            <a:r>
              <a:rPr lang="zh-CN" altLang="zh-CN" sz="2800" b="1" kern="100">
                <a:effectLst/>
                <a:latin typeface="Times New Roman" panose="02020603050405020304" pitchFamily="18" charset="0"/>
                <a:ea typeface="黑体" panose="02010609060101010101" pitchFamily="49" charset="-122"/>
                <a:cs typeface="Times New Roman" panose="02020603050405020304" pitchFamily="18" charset="0"/>
                <a:sym typeface="+mn-lt"/>
              </a:rPr>
              <a:t> </a:t>
            </a:r>
            <a:r>
              <a:rPr lang="en-US" altLang="zh-CN" sz="2800" b="1" kern="100">
                <a:effectLst/>
                <a:latin typeface="Times New Roman" panose="02020603050405020304" pitchFamily="18" charset="0"/>
                <a:ea typeface="黑体" panose="02010609060101010101" pitchFamily="49" charset="-122"/>
                <a:cs typeface="Times New Roman" panose="02020603050405020304" pitchFamily="18" charset="0"/>
                <a:sym typeface="+mn-lt"/>
              </a:rPr>
              <a:t>   D</a:t>
            </a:r>
            <a:r>
              <a:rPr lang="zh-CN" altLang="zh-CN" sz="2800" b="1" kern="100">
                <a:effectLst/>
                <a:latin typeface="Times New Roman" panose="02020603050405020304" pitchFamily="18" charset="0"/>
                <a:ea typeface="黑体" panose="02010609060101010101" pitchFamily="49" charset="-122"/>
                <a:cs typeface="Times New Roman" panose="02020603050405020304" pitchFamily="18" charset="0"/>
                <a:sym typeface="+mn-lt"/>
              </a:rPr>
              <a:t>．</a:t>
            </a:r>
            <a:r>
              <a:rPr lang="en-US" altLang="zh-CN" sz="2800" b="1" kern="100">
                <a:effectLst/>
                <a:latin typeface="Times New Roman" panose="02020603050405020304" pitchFamily="18" charset="0"/>
                <a:ea typeface="黑体" panose="02010609060101010101" pitchFamily="49" charset="-122"/>
                <a:cs typeface="Times New Roman" panose="02020603050405020304" pitchFamily="18" charset="0"/>
                <a:sym typeface="+mn-lt"/>
              </a:rPr>
              <a:t>“</a:t>
            </a:r>
            <a:r>
              <a:rPr lang="zh-CN" altLang="zh-CN" sz="2800" b="1" kern="100">
                <a:effectLst/>
                <a:latin typeface="Times New Roman" panose="02020603050405020304" pitchFamily="18" charset="0"/>
                <a:ea typeface="黑体" panose="02010609060101010101" pitchFamily="49" charset="-122"/>
                <a:cs typeface="Times New Roman" panose="02020603050405020304" pitchFamily="18" charset="0"/>
                <a:sym typeface="+mn-lt"/>
              </a:rPr>
              <a:t>纳米小人</a:t>
            </a:r>
            <a:r>
              <a:rPr lang="en-US" altLang="zh-CN" sz="2800" b="1" kern="100">
                <a:effectLst/>
                <a:latin typeface="Times New Roman" panose="02020603050405020304" pitchFamily="18" charset="0"/>
                <a:ea typeface="黑体" panose="02010609060101010101" pitchFamily="49" charset="-122"/>
                <a:cs typeface="Times New Roman" panose="02020603050405020304" pitchFamily="18" charset="0"/>
                <a:sym typeface="+mn-lt"/>
              </a:rPr>
              <a:t>”</a:t>
            </a:r>
            <a:r>
              <a:rPr lang="zh-CN" altLang="zh-CN" sz="2800" b="1" kern="100">
                <a:effectLst/>
                <a:latin typeface="Times New Roman" panose="02020603050405020304" pitchFamily="18" charset="0"/>
                <a:ea typeface="黑体" panose="02010609060101010101" pitchFamily="49" charset="-122"/>
                <a:cs typeface="Times New Roman" panose="02020603050405020304" pitchFamily="18" charset="0"/>
                <a:sym typeface="+mn-lt"/>
              </a:rPr>
              <a:t>手、脚部位的碳原子不杂化</a:t>
            </a:r>
            <a:endParaRPr lang="zh-CN" altLang="zh-CN" sz="2800" b="1" kern="100">
              <a:effectLst/>
              <a:latin typeface="Times New Roman" panose="02020603050405020304" pitchFamily="18" charset="0"/>
              <a:ea typeface="黑体" panose="02010609060101010101" pitchFamily="49" charset="-122"/>
              <a:cs typeface="Times New Roman" panose="02020603050405020304" pitchFamily="18" charset="0"/>
              <a:sym typeface="+mn-lt"/>
            </a:endParaRPr>
          </a:p>
        </p:txBody>
      </p:sp>
      <p:pic>
        <p:nvPicPr>
          <p:cNvPr id="23" name="图片 22"/>
          <p:cNvPicPr/>
          <p:nvPr>
            <p:custDataLst>
              <p:tags r:id="rId2"/>
            </p:custDataLst>
          </p:nvPr>
        </p:nvPicPr>
        <p:blipFill>
          <a:blip r:embed="rId3">
            <a:clrChange>
              <a:clrFrom>
                <a:srgbClr val="FDFFFC">
                  <a:alpha val="100000"/>
                </a:srgbClr>
              </a:clrFrom>
              <a:clrTo>
                <a:srgbClr val="FDFFFC">
                  <a:alpha val="100000"/>
                  <a:alpha val="0"/>
                </a:srgbClr>
              </a:clrTo>
            </a:clrChange>
          </a:blip>
          <a:srcRect t="38870"/>
          <a:stretch>
            <a:fillRect/>
          </a:stretch>
        </p:blipFill>
        <p:spPr>
          <a:xfrm>
            <a:off x="9922510" y="5688330"/>
            <a:ext cx="2269490" cy="1271270"/>
          </a:xfrm>
          <a:prstGeom prst="rect">
            <a:avLst/>
          </a:prstGeom>
          <a:noFill/>
          <a:ln w="9525">
            <a:noFill/>
          </a:ln>
        </p:spPr>
      </p:pic>
      <p:pic>
        <p:nvPicPr>
          <p:cNvPr id="4" name="图片 3"/>
          <p:cNvPicPr/>
          <p:nvPr>
            <p:custDataLst>
              <p:tags r:id="rId4"/>
            </p:custDataLst>
          </p:nvPr>
        </p:nvPicPr>
        <p:blipFill>
          <a:blip r:embed="rId5"/>
          <a:stretch>
            <a:fillRect/>
          </a:stretch>
        </p:blipFill>
        <p:spPr>
          <a:xfrm>
            <a:off x="9546042" y="2110270"/>
            <a:ext cx="2366240" cy="3272460"/>
          </a:xfrm>
          <a:prstGeom prst="rect">
            <a:avLst/>
          </a:prstGeom>
        </p:spPr>
      </p:pic>
      <p:sp>
        <p:nvSpPr>
          <p:cNvPr id="6" name="文本框 5"/>
          <p:cNvSpPr txBox="1"/>
          <p:nvPr>
            <p:custDataLst>
              <p:tags r:id="rId6"/>
            </p:custDataLst>
          </p:nvPr>
        </p:nvSpPr>
        <p:spPr>
          <a:xfrm>
            <a:off x="6077744" y="1769103"/>
            <a:ext cx="892175" cy="891540"/>
          </a:xfrm>
          <a:prstGeom prst="rect">
            <a:avLst/>
          </a:prstGeom>
          <a:noFill/>
        </p:spPr>
        <p:txBody>
          <a:bodyPr wrap="square" rtlCol="0">
            <a:spAutoFit/>
          </a:bodyPr>
          <a:lstStyle/>
          <a:p>
            <a:pPr>
              <a:lnSpc>
                <a:spcPct val="200000"/>
              </a:lnSpc>
            </a:pPr>
            <a:r>
              <a:rPr lang="en-US" altLang="zh-CN" sz="2600" b="1" kern="100">
                <a:solidFill>
                  <a:srgbClr val="FF0000"/>
                </a:solidFill>
                <a:effectLst/>
                <a:latin typeface="微软雅黑" panose="020B0503020204020204" charset="-122"/>
                <a:ea typeface="微软雅黑" panose="020B0503020204020204" charset="-122"/>
                <a:cs typeface="Times New Roman" panose="02020603050405020304" pitchFamily="18" charset="0"/>
                <a:sym typeface="+mn-lt"/>
              </a:rPr>
              <a:t>D</a:t>
            </a:r>
            <a:endParaRPr lang="en-US" altLang="zh-CN" sz="2600" b="1" kern="100">
              <a:solidFill>
                <a:srgbClr val="FF0000"/>
              </a:solidFill>
              <a:effectLst/>
              <a:latin typeface="微软雅黑" panose="020B0503020204020204" charset="-122"/>
              <a:ea typeface="微软雅黑" panose="020B0503020204020204" charset="-122"/>
              <a:cs typeface="Times New Roman" panose="02020603050405020304" pitchFamily="18" charset="0"/>
              <a:sym typeface="+mn-lt"/>
            </a:endParaRPr>
          </a:p>
        </p:txBody>
      </p:sp>
      <p:pic>
        <p:nvPicPr>
          <p:cNvPr id="8" name="图片 7"/>
          <p:cNvPicPr>
            <a:picLocks noChangeAspect="1"/>
          </p:cNvPicPr>
          <p:nvPr>
            <p:custDataLst>
              <p:tags r:id="rId7"/>
            </p:custDataLst>
          </p:nvPr>
        </p:nvPicPr>
        <p:blipFill>
          <a:blip r:embed="rId8"/>
          <a:stretch>
            <a:fillRect/>
          </a:stretch>
        </p:blipFill>
        <p:spPr>
          <a:xfrm>
            <a:off x="458505" y="117012"/>
            <a:ext cx="3243353" cy="951058"/>
          </a:xfrm>
          <a:prstGeom prst="rect">
            <a:avLst/>
          </a:prstGeom>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p:cNvPicPr>
            <a:picLocks noChangeAspect="1"/>
          </p:cNvPicPr>
          <p:nvPr>
            <p:custDataLst>
              <p:tags r:id="rId1"/>
            </p:custDataLst>
          </p:nvPr>
        </p:nvPicPr>
        <p:blipFill>
          <a:blip r:embed="rId2"/>
          <a:stretch>
            <a:fillRect/>
          </a:stretch>
        </p:blipFill>
        <p:spPr>
          <a:xfrm>
            <a:off x="8150225" y="2405380"/>
            <a:ext cx="1268730" cy="598805"/>
          </a:xfrm>
          <a:prstGeom prst="rect">
            <a:avLst/>
          </a:prstGeom>
        </p:spPr>
      </p:pic>
      <p:pic>
        <p:nvPicPr>
          <p:cNvPr id="16" name="图片 15"/>
          <p:cNvPicPr>
            <a:picLocks noChangeAspect="1"/>
          </p:cNvPicPr>
          <p:nvPr>
            <p:custDataLst>
              <p:tags r:id="rId3"/>
            </p:custDataLst>
          </p:nvPr>
        </p:nvPicPr>
        <p:blipFill>
          <a:blip r:embed="rId4"/>
          <a:stretch>
            <a:fillRect/>
          </a:stretch>
        </p:blipFill>
        <p:spPr>
          <a:xfrm>
            <a:off x="7098665" y="2405380"/>
            <a:ext cx="916305" cy="594995"/>
          </a:xfrm>
          <a:prstGeom prst="rect">
            <a:avLst/>
          </a:prstGeom>
        </p:spPr>
      </p:pic>
      <p:graphicFrame>
        <p:nvGraphicFramePr>
          <p:cNvPr id="19" name="对象 18"/>
          <p:cNvGraphicFramePr>
            <a:graphicFrameLocks noChangeAspect="1"/>
          </p:cNvGraphicFramePr>
          <p:nvPr>
            <p:custDataLst>
              <p:tags r:id="rId5"/>
            </p:custDataLst>
          </p:nvPr>
        </p:nvGraphicFramePr>
        <p:xfrm>
          <a:off x="9554210" y="2384425"/>
          <a:ext cx="1911985" cy="641350"/>
        </p:xfrm>
        <a:graphic>
          <a:graphicData uri="http://schemas.openxmlformats.org/presentationml/2006/ole">
            <mc:AlternateContent xmlns:mc="http://schemas.openxmlformats.org/markup-compatibility/2006">
              <mc:Choice xmlns:v="urn:schemas-microsoft-com:vml" Requires="v">
                <p:oleObj spid="_x0000_s1038" name="Flash 文档" r:id="rId6" imgW="82238850" imgH="27584400" progId="Flash.Movie">
                  <p:embed/>
                </p:oleObj>
              </mc:Choice>
              <mc:Fallback>
                <p:oleObj name="Flash 文档" r:id="rId6" imgW="82238850" imgH="27584400" progId="Flash.Movie">
                  <p:embed/>
                  <p:pic>
                    <p:nvPicPr>
                      <p:cNvPr id="0" name="OLE substitute image"/>
                      <p:cNvPicPr/>
                      <p:nvPr/>
                    </p:nvPicPr>
                    <p:blipFill>
                      <a:blip r:embed="rId7"/>
                      <a:stretch>
                        <a:fillRect/>
                      </a:stretch>
                    </p:blipFill>
                    <p:spPr>
                      <a:xfrm>
                        <a:off x="9554210" y="2384425"/>
                        <a:ext cx="1911985" cy="641350"/>
                      </a:xfrm>
                      <a:prstGeom prst="rect">
                        <a:avLst/>
                      </a:prstGeom>
                    </p:spPr>
                  </p:pic>
                </p:oleObj>
              </mc:Fallback>
            </mc:AlternateContent>
          </a:graphicData>
        </a:graphic>
      </p:graphicFrame>
      <p:pic>
        <p:nvPicPr>
          <p:cNvPr id="20" name="图片 19"/>
          <p:cNvPicPr>
            <a:picLocks noChangeAspect="1"/>
          </p:cNvPicPr>
          <p:nvPr>
            <p:custDataLst>
              <p:tags r:id="rId8"/>
            </p:custDataLst>
          </p:nvPr>
        </p:nvPicPr>
        <p:blipFill>
          <a:blip r:embed="rId9"/>
          <a:stretch>
            <a:fillRect/>
          </a:stretch>
        </p:blipFill>
        <p:spPr>
          <a:xfrm rot="16200000">
            <a:off x="7233920" y="2975610"/>
            <a:ext cx="904875" cy="1075690"/>
          </a:xfrm>
          <a:prstGeom prst="rect">
            <a:avLst/>
          </a:prstGeom>
        </p:spPr>
      </p:pic>
      <p:grpSp>
        <p:nvGrpSpPr>
          <p:cNvPr id="21" name="组合 20"/>
          <p:cNvGrpSpPr/>
          <p:nvPr>
            <p:custDataLst>
              <p:tags r:id="rId10"/>
            </p:custDataLst>
          </p:nvPr>
        </p:nvGrpSpPr>
        <p:grpSpPr>
          <a:xfrm rot="16200000">
            <a:off x="6720840" y="1298575"/>
            <a:ext cx="1292860" cy="411480"/>
            <a:chOff x="3323832" y="3546028"/>
            <a:chExt cx="2160587" cy="719138"/>
          </a:xfrm>
        </p:grpSpPr>
        <p:sp>
          <p:nvSpPr>
            <p:cNvPr id="23" name="Oval 115"/>
            <p:cNvSpPr>
              <a:spLocks noChangeArrowheads="1"/>
            </p:cNvSpPr>
            <p:nvPr>
              <p:custDataLst>
                <p:tags r:id="rId11"/>
              </p:custDataLst>
            </p:nvPr>
          </p:nvSpPr>
          <p:spPr bwMode="auto">
            <a:xfrm flipV="1">
              <a:off x="3684194" y="3546028"/>
              <a:ext cx="1439863" cy="719138"/>
            </a:xfrm>
            <a:prstGeom prst="ellipse">
              <a:avLst/>
            </a:prstGeom>
            <a:gradFill rotWithShape="1">
              <a:gsLst>
                <a:gs pos="0">
                  <a:srgbClr val="738F97"/>
                </a:gs>
                <a:gs pos="100000">
                  <a:srgbClr val="476000"/>
                </a:gs>
              </a:gsLst>
              <a:path path="shape">
                <a:fillToRect l="50000" t="50000" r="50000" b="50000"/>
              </a:path>
            </a:gra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zh-CN" sz="2400">
                <a:latin typeface="Times New Roman" panose="02020603050405020304" pitchFamily="18" charset="0"/>
                <a:cs typeface="Times New Roman" panose="02020603050405020304" pitchFamily="18" charset="0"/>
              </a:endParaRPr>
            </a:p>
          </p:txBody>
        </p:sp>
        <p:sp>
          <p:nvSpPr>
            <p:cNvPr id="25" name="Oval 116"/>
            <p:cNvSpPr>
              <a:spLocks noChangeArrowheads="1"/>
            </p:cNvSpPr>
            <p:nvPr>
              <p:custDataLst>
                <p:tags r:id="rId12"/>
              </p:custDataLst>
            </p:nvPr>
          </p:nvSpPr>
          <p:spPr bwMode="auto">
            <a:xfrm flipV="1">
              <a:off x="5052619" y="3742878"/>
              <a:ext cx="431800" cy="325438"/>
            </a:xfrm>
            <a:prstGeom prst="ellipse">
              <a:avLst/>
            </a:prstGeom>
            <a:gradFill rotWithShape="1">
              <a:gsLst>
                <a:gs pos="0">
                  <a:srgbClr val="738F97"/>
                </a:gs>
                <a:gs pos="100000">
                  <a:srgbClr val="476000"/>
                </a:gs>
              </a:gsLst>
              <a:path path="shape">
                <a:fillToRect l="50000" t="50000" r="50000" b="50000"/>
              </a:path>
            </a:gra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zh-CN" sz="2400">
                <a:latin typeface="Times New Roman" panose="02020603050405020304" pitchFamily="18" charset="0"/>
                <a:cs typeface="Times New Roman" panose="02020603050405020304" pitchFamily="18" charset="0"/>
              </a:endParaRPr>
            </a:p>
          </p:txBody>
        </p:sp>
        <p:sp>
          <p:nvSpPr>
            <p:cNvPr id="26" name="Oval 117"/>
            <p:cNvSpPr>
              <a:spLocks noChangeArrowheads="1"/>
            </p:cNvSpPr>
            <p:nvPr>
              <p:custDataLst>
                <p:tags r:id="rId13"/>
              </p:custDataLst>
            </p:nvPr>
          </p:nvSpPr>
          <p:spPr bwMode="auto">
            <a:xfrm flipV="1">
              <a:off x="3323832" y="3742878"/>
              <a:ext cx="431800" cy="325438"/>
            </a:xfrm>
            <a:prstGeom prst="ellipse">
              <a:avLst/>
            </a:prstGeom>
            <a:gradFill rotWithShape="1">
              <a:gsLst>
                <a:gs pos="0">
                  <a:srgbClr val="738F97"/>
                </a:gs>
                <a:gs pos="100000">
                  <a:srgbClr val="476000"/>
                </a:gs>
              </a:gsLst>
              <a:path path="shape">
                <a:fillToRect l="50000" t="50000" r="50000" b="50000"/>
              </a:path>
            </a:gra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zh-CN" sz="2400">
                <a:latin typeface="Times New Roman" panose="02020603050405020304" pitchFamily="18" charset="0"/>
                <a:cs typeface="Times New Roman" panose="02020603050405020304" pitchFamily="18" charset="0"/>
              </a:endParaRPr>
            </a:p>
          </p:txBody>
        </p:sp>
      </p:grpSp>
      <p:grpSp>
        <p:nvGrpSpPr>
          <p:cNvPr id="27" name="组合 26"/>
          <p:cNvGrpSpPr/>
          <p:nvPr>
            <p:custDataLst>
              <p:tags r:id="rId14"/>
            </p:custDataLst>
          </p:nvPr>
        </p:nvGrpSpPr>
        <p:grpSpPr>
          <a:xfrm rot="16200000">
            <a:off x="8362315" y="800735"/>
            <a:ext cx="1130935" cy="1406525"/>
            <a:chOff x="3323832" y="3041997"/>
            <a:chExt cx="2160587" cy="1727200"/>
          </a:xfrm>
        </p:grpSpPr>
        <p:sp>
          <p:nvSpPr>
            <p:cNvPr id="29" name="Oval 115"/>
            <p:cNvSpPr>
              <a:spLocks noChangeArrowheads="1"/>
            </p:cNvSpPr>
            <p:nvPr>
              <p:custDataLst>
                <p:tags r:id="rId15"/>
              </p:custDataLst>
            </p:nvPr>
          </p:nvSpPr>
          <p:spPr bwMode="auto">
            <a:xfrm flipV="1">
              <a:off x="3684194" y="3546028"/>
              <a:ext cx="1439863" cy="719138"/>
            </a:xfrm>
            <a:prstGeom prst="ellipse">
              <a:avLst/>
            </a:prstGeom>
            <a:gradFill rotWithShape="1">
              <a:gsLst>
                <a:gs pos="0">
                  <a:srgbClr val="738F97"/>
                </a:gs>
                <a:gs pos="100000">
                  <a:srgbClr val="476000"/>
                </a:gs>
              </a:gsLst>
              <a:path path="shape">
                <a:fillToRect l="50000" t="50000" r="50000" b="50000"/>
              </a:path>
            </a:gra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zh-CN" sz="2400">
                <a:latin typeface="Times New Roman" panose="02020603050405020304" pitchFamily="18" charset="0"/>
                <a:cs typeface="Times New Roman" panose="02020603050405020304" pitchFamily="18" charset="0"/>
              </a:endParaRPr>
            </a:p>
          </p:txBody>
        </p:sp>
        <p:sp>
          <p:nvSpPr>
            <p:cNvPr id="30" name="Oval 116"/>
            <p:cNvSpPr>
              <a:spLocks noChangeArrowheads="1"/>
            </p:cNvSpPr>
            <p:nvPr>
              <p:custDataLst>
                <p:tags r:id="rId16"/>
              </p:custDataLst>
            </p:nvPr>
          </p:nvSpPr>
          <p:spPr bwMode="auto">
            <a:xfrm flipV="1">
              <a:off x="5052619" y="3742878"/>
              <a:ext cx="431800" cy="325438"/>
            </a:xfrm>
            <a:prstGeom prst="ellipse">
              <a:avLst/>
            </a:prstGeom>
            <a:gradFill rotWithShape="1">
              <a:gsLst>
                <a:gs pos="0">
                  <a:srgbClr val="738F97"/>
                </a:gs>
                <a:gs pos="100000">
                  <a:srgbClr val="476000"/>
                </a:gs>
              </a:gsLst>
              <a:path path="shape">
                <a:fillToRect l="50000" t="50000" r="50000" b="50000"/>
              </a:path>
            </a:gra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zh-CN" sz="2400">
                <a:latin typeface="Times New Roman" panose="02020603050405020304" pitchFamily="18" charset="0"/>
                <a:cs typeface="Times New Roman" panose="02020603050405020304" pitchFamily="18" charset="0"/>
              </a:endParaRPr>
            </a:p>
          </p:txBody>
        </p:sp>
        <p:sp>
          <p:nvSpPr>
            <p:cNvPr id="34" name="Oval 117"/>
            <p:cNvSpPr>
              <a:spLocks noChangeArrowheads="1"/>
            </p:cNvSpPr>
            <p:nvPr>
              <p:custDataLst>
                <p:tags r:id="rId17"/>
              </p:custDataLst>
            </p:nvPr>
          </p:nvSpPr>
          <p:spPr bwMode="auto">
            <a:xfrm flipV="1">
              <a:off x="3323832" y="3742878"/>
              <a:ext cx="431800" cy="325438"/>
            </a:xfrm>
            <a:prstGeom prst="ellipse">
              <a:avLst/>
            </a:prstGeom>
            <a:gradFill rotWithShape="1">
              <a:gsLst>
                <a:gs pos="0">
                  <a:srgbClr val="738F97"/>
                </a:gs>
                <a:gs pos="100000">
                  <a:srgbClr val="476000"/>
                </a:gs>
              </a:gsLst>
              <a:path path="shape">
                <a:fillToRect l="50000" t="50000" r="50000" b="50000"/>
              </a:path>
            </a:gra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zh-CN" sz="2400">
                <a:latin typeface="Times New Roman" panose="02020603050405020304" pitchFamily="18" charset="0"/>
                <a:cs typeface="Times New Roman" panose="02020603050405020304" pitchFamily="18" charset="0"/>
              </a:endParaRPr>
            </a:p>
          </p:txBody>
        </p:sp>
        <p:sp>
          <p:nvSpPr>
            <p:cNvPr id="36" name="Oval 118"/>
            <p:cNvSpPr>
              <a:spLocks noChangeArrowheads="1"/>
            </p:cNvSpPr>
            <p:nvPr>
              <p:custDataLst>
                <p:tags r:id="rId18"/>
              </p:custDataLst>
            </p:nvPr>
          </p:nvSpPr>
          <p:spPr bwMode="auto">
            <a:xfrm rot="16200000" flipV="1">
              <a:off x="4149331" y="3796853"/>
              <a:ext cx="576263" cy="1368425"/>
            </a:xfrm>
            <a:prstGeom prst="ellipse">
              <a:avLst/>
            </a:prstGeom>
            <a:gradFill rotWithShape="1">
              <a:gsLst>
                <a:gs pos="0">
                  <a:srgbClr val="66FFFF"/>
                </a:gs>
                <a:gs pos="100000">
                  <a:srgbClr val="2F7878"/>
                </a:gs>
              </a:gsLst>
              <a:path path="shape">
                <a:fillToRect l="50000" t="50000" r="50000" b="50000"/>
              </a:path>
            </a:gra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zh-CN" sz="2400">
                <a:latin typeface="Times New Roman" panose="02020603050405020304" pitchFamily="18" charset="0"/>
                <a:cs typeface="Times New Roman" panose="02020603050405020304" pitchFamily="18" charset="0"/>
              </a:endParaRPr>
            </a:p>
          </p:txBody>
        </p:sp>
        <p:sp>
          <p:nvSpPr>
            <p:cNvPr id="37" name="Oval 121"/>
            <p:cNvSpPr>
              <a:spLocks noChangeArrowheads="1"/>
            </p:cNvSpPr>
            <p:nvPr>
              <p:custDataLst>
                <p:tags r:id="rId19"/>
              </p:custDataLst>
            </p:nvPr>
          </p:nvSpPr>
          <p:spPr bwMode="auto">
            <a:xfrm rot="16200000" flipV="1">
              <a:off x="4149331" y="2645916"/>
              <a:ext cx="576263" cy="1368425"/>
            </a:xfrm>
            <a:prstGeom prst="ellipse">
              <a:avLst/>
            </a:prstGeom>
            <a:gradFill rotWithShape="1">
              <a:gsLst>
                <a:gs pos="0">
                  <a:srgbClr val="66FFFF"/>
                </a:gs>
                <a:gs pos="100000">
                  <a:srgbClr val="2F7878"/>
                </a:gs>
              </a:gsLst>
              <a:path path="shape">
                <a:fillToRect l="50000" t="50000" r="50000" b="50000"/>
              </a:path>
            </a:gra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zh-CN" sz="2400">
                <a:latin typeface="Times New Roman" panose="02020603050405020304" pitchFamily="18" charset="0"/>
                <a:cs typeface="Times New Roman" panose="02020603050405020304" pitchFamily="18" charset="0"/>
              </a:endParaRPr>
            </a:p>
          </p:txBody>
        </p:sp>
      </p:grpSp>
      <p:grpSp>
        <p:nvGrpSpPr>
          <p:cNvPr id="38" name="组合 40"/>
          <p:cNvGrpSpPr/>
          <p:nvPr>
            <p:custDataLst>
              <p:tags r:id="rId20"/>
            </p:custDataLst>
          </p:nvPr>
        </p:nvGrpSpPr>
        <p:grpSpPr>
          <a:xfrm rot="16200000">
            <a:off x="10102215" y="935355"/>
            <a:ext cx="1087755" cy="1094105"/>
            <a:chOff x="6018558" y="3055752"/>
            <a:chExt cx="2305050" cy="1727200"/>
          </a:xfrm>
        </p:grpSpPr>
        <p:sp>
          <p:nvSpPr>
            <p:cNvPr id="39" name="Oval 102"/>
            <p:cNvSpPr>
              <a:spLocks noChangeArrowheads="1"/>
            </p:cNvSpPr>
            <p:nvPr>
              <p:custDataLst>
                <p:tags r:id="rId21"/>
              </p:custDataLst>
            </p:nvPr>
          </p:nvSpPr>
          <p:spPr bwMode="auto">
            <a:xfrm rot="16200000" flipV="1">
              <a:off x="7351264" y="2729521"/>
              <a:ext cx="576263" cy="1368425"/>
            </a:xfrm>
            <a:prstGeom prst="ellipse">
              <a:avLst/>
            </a:prstGeom>
            <a:gradFill rotWithShape="1">
              <a:gsLst>
                <a:gs pos="0">
                  <a:srgbClr val="F1ADE9"/>
                </a:gs>
                <a:gs pos="100000">
                  <a:srgbClr val="71516E"/>
                </a:gs>
              </a:gsLst>
              <a:path path="shape">
                <a:fillToRect l="50000" t="50000" r="50000" b="50000"/>
              </a:path>
            </a:gra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zh-CN" sz="2400">
                <a:latin typeface="Times New Roman" panose="02020603050405020304" pitchFamily="18" charset="0"/>
                <a:cs typeface="Times New Roman" panose="02020603050405020304" pitchFamily="18" charset="0"/>
              </a:endParaRPr>
            </a:p>
          </p:txBody>
        </p:sp>
        <p:sp>
          <p:nvSpPr>
            <p:cNvPr id="40" name="Oval 115"/>
            <p:cNvSpPr>
              <a:spLocks noChangeArrowheads="1"/>
            </p:cNvSpPr>
            <p:nvPr>
              <p:custDataLst>
                <p:tags r:id="rId22"/>
              </p:custDataLst>
            </p:nvPr>
          </p:nvSpPr>
          <p:spPr bwMode="auto">
            <a:xfrm flipV="1">
              <a:off x="6454327" y="3559783"/>
              <a:ext cx="1439863" cy="719138"/>
            </a:xfrm>
            <a:prstGeom prst="ellipse">
              <a:avLst/>
            </a:prstGeom>
            <a:gradFill rotWithShape="1">
              <a:gsLst>
                <a:gs pos="0">
                  <a:srgbClr val="738F97"/>
                </a:gs>
                <a:gs pos="100000">
                  <a:srgbClr val="476000"/>
                </a:gs>
              </a:gsLst>
              <a:path path="shape">
                <a:fillToRect l="50000" t="50000" r="50000" b="50000"/>
              </a:path>
            </a:gra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zh-CN" sz="2400">
                <a:latin typeface="Times New Roman" panose="02020603050405020304" pitchFamily="18" charset="0"/>
                <a:cs typeface="Times New Roman" panose="02020603050405020304" pitchFamily="18" charset="0"/>
              </a:endParaRPr>
            </a:p>
          </p:txBody>
        </p:sp>
        <p:sp>
          <p:nvSpPr>
            <p:cNvPr id="41" name="Oval 116"/>
            <p:cNvSpPr>
              <a:spLocks noChangeArrowheads="1"/>
            </p:cNvSpPr>
            <p:nvPr>
              <p:custDataLst>
                <p:tags r:id="rId23"/>
              </p:custDataLst>
            </p:nvPr>
          </p:nvSpPr>
          <p:spPr bwMode="auto">
            <a:xfrm flipV="1">
              <a:off x="7822752" y="3756633"/>
              <a:ext cx="431800" cy="325438"/>
            </a:xfrm>
            <a:prstGeom prst="ellipse">
              <a:avLst/>
            </a:prstGeom>
            <a:gradFill rotWithShape="1">
              <a:gsLst>
                <a:gs pos="0">
                  <a:srgbClr val="738F97"/>
                </a:gs>
                <a:gs pos="100000">
                  <a:srgbClr val="476000"/>
                </a:gs>
              </a:gsLst>
              <a:path path="shape">
                <a:fillToRect l="50000" t="50000" r="50000" b="50000"/>
              </a:path>
            </a:gra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zh-CN" sz="2400">
                <a:latin typeface="Times New Roman" panose="02020603050405020304" pitchFamily="18" charset="0"/>
                <a:cs typeface="Times New Roman" panose="02020603050405020304" pitchFamily="18" charset="0"/>
              </a:endParaRPr>
            </a:p>
          </p:txBody>
        </p:sp>
        <p:sp>
          <p:nvSpPr>
            <p:cNvPr id="42" name="Oval 117"/>
            <p:cNvSpPr>
              <a:spLocks noChangeArrowheads="1"/>
            </p:cNvSpPr>
            <p:nvPr>
              <p:custDataLst>
                <p:tags r:id="rId24"/>
              </p:custDataLst>
            </p:nvPr>
          </p:nvSpPr>
          <p:spPr bwMode="auto">
            <a:xfrm flipV="1">
              <a:off x="6093965" y="3756633"/>
              <a:ext cx="431800" cy="325438"/>
            </a:xfrm>
            <a:prstGeom prst="ellipse">
              <a:avLst/>
            </a:prstGeom>
            <a:gradFill rotWithShape="1">
              <a:gsLst>
                <a:gs pos="0">
                  <a:srgbClr val="738F97"/>
                </a:gs>
                <a:gs pos="100000">
                  <a:srgbClr val="476000"/>
                </a:gs>
              </a:gsLst>
              <a:path path="shape">
                <a:fillToRect l="50000" t="50000" r="50000" b="50000"/>
              </a:path>
            </a:gra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zh-CN" sz="2400">
                <a:latin typeface="Times New Roman" panose="02020603050405020304" pitchFamily="18" charset="0"/>
                <a:cs typeface="Times New Roman" panose="02020603050405020304" pitchFamily="18" charset="0"/>
              </a:endParaRPr>
            </a:p>
          </p:txBody>
        </p:sp>
        <p:sp>
          <p:nvSpPr>
            <p:cNvPr id="43" name="Oval 118"/>
            <p:cNvSpPr>
              <a:spLocks noChangeArrowheads="1"/>
            </p:cNvSpPr>
            <p:nvPr>
              <p:custDataLst>
                <p:tags r:id="rId25"/>
              </p:custDataLst>
            </p:nvPr>
          </p:nvSpPr>
          <p:spPr bwMode="auto">
            <a:xfrm rot="16200000" flipV="1">
              <a:off x="6919464" y="3810608"/>
              <a:ext cx="576263" cy="1368425"/>
            </a:xfrm>
            <a:prstGeom prst="ellipse">
              <a:avLst/>
            </a:prstGeom>
            <a:gradFill rotWithShape="1">
              <a:gsLst>
                <a:gs pos="0">
                  <a:srgbClr val="66FFFF"/>
                </a:gs>
                <a:gs pos="100000">
                  <a:srgbClr val="2F7878"/>
                </a:gs>
              </a:gsLst>
              <a:path path="shape">
                <a:fillToRect l="50000" t="50000" r="50000" b="50000"/>
              </a:path>
            </a:gra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zh-CN" sz="2400">
                <a:latin typeface="Times New Roman" panose="02020603050405020304" pitchFamily="18" charset="0"/>
                <a:cs typeface="Times New Roman" panose="02020603050405020304" pitchFamily="18" charset="0"/>
              </a:endParaRPr>
            </a:p>
          </p:txBody>
        </p:sp>
        <p:sp>
          <p:nvSpPr>
            <p:cNvPr id="44" name="Oval 119"/>
            <p:cNvSpPr>
              <a:spLocks noChangeArrowheads="1"/>
            </p:cNvSpPr>
            <p:nvPr>
              <p:custDataLst>
                <p:tags r:id="rId26"/>
              </p:custDataLst>
            </p:nvPr>
          </p:nvSpPr>
          <p:spPr bwMode="auto">
            <a:xfrm rot="16200000" flipV="1">
              <a:off x="6414639" y="3666146"/>
              <a:ext cx="576263" cy="1368425"/>
            </a:xfrm>
            <a:prstGeom prst="ellipse">
              <a:avLst/>
            </a:prstGeom>
            <a:gradFill rotWithShape="1">
              <a:gsLst>
                <a:gs pos="0">
                  <a:srgbClr val="F1ADE9"/>
                </a:gs>
                <a:gs pos="100000">
                  <a:srgbClr val="71516E"/>
                </a:gs>
              </a:gsLst>
              <a:path path="shape">
                <a:fillToRect l="50000" t="50000" r="50000" b="50000"/>
              </a:path>
            </a:gra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zh-CN" sz="2400">
                <a:latin typeface="Times New Roman" panose="02020603050405020304" pitchFamily="18" charset="0"/>
                <a:cs typeface="Times New Roman" panose="02020603050405020304" pitchFamily="18" charset="0"/>
              </a:endParaRPr>
            </a:p>
          </p:txBody>
        </p:sp>
        <p:sp>
          <p:nvSpPr>
            <p:cNvPr id="45" name="Oval 121"/>
            <p:cNvSpPr>
              <a:spLocks noChangeArrowheads="1"/>
            </p:cNvSpPr>
            <p:nvPr>
              <p:custDataLst>
                <p:tags r:id="rId27"/>
              </p:custDataLst>
            </p:nvPr>
          </p:nvSpPr>
          <p:spPr bwMode="auto">
            <a:xfrm rot="16200000" flipV="1">
              <a:off x="6919464" y="2659671"/>
              <a:ext cx="576263" cy="1368425"/>
            </a:xfrm>
            <a:prstGeom prst="ellipse">
              <a:avLst/>
            </a:prstGeom>
            <a:gradFill rotWithShape="1">
              <a:gsLst>
                <a:gs pos="0">
                  <a:srgbClr val="66FFFF"/>
                </a:gs>
                <a:gs pos="100000">
                  <a:srgbClr val="2F7878"/>
                </a:gs>
              </a:gsLst>
              <a:path path="shape">
                <a:fillToRect l="50000" t="50000" r="50000" b="50000"/>
              </a:path>
            </a:gra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zh-CN" sz="2400">
                <a:latin typeface="Times New Roman" panose="02020603050405020304" pitchFamily="18" charset="0"/>
                <a:cs typeface="Times New Roman" panose="02020603050405020304" pitchFamily="18" charset="0"/>
              </a:endParaRPr>
            </a:p>
          </p:txBody>
        </p:sp>
      </p:grpSp>
      <p:pic>
        <p:nvPicPr>
          <p:cNvPr id="46" name="Picture 4"/>
          <p:cNvPicPr>
            <a:picLocks noChangeAspect="1" noChangeArrowheads="1"/>
          </p:cNvPicPr>
          <p:nvPr>
            <p:custDataLst>
              <p:tags r:id="rId28"/>
            </p:custDataLst>
          </p:nvPr>
        </p:nvPicPr>
        <p:blipFill>
          <a:blip r:embed="rId29">
            <a:lum bright="-18000" contrast="30000"/>
            <a:extLst>
              <a:ext uri="{28A0092B-C50C-407E-A947-70E740481C1C}">
                <a14:useLocalDpi xmlns:a14="http://schemas.microsoft.com/office/drawing/2010/main" val="0"/>
              </a:ext>
            </a:extLst>
          </a:blip>
          <a:stretch>
            <a:fillRect/>
          </a:stretch>
        </p:blipFill>
        <p:spPr bwMode="auto">
          <a:xfrm>
            <a:off x="7273925" y="3966210"/>
            <a:ext cx="1544955" cy="1072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 name="Picture 7"/>
          <p:cNvPicPr>
            <a:picLocks noChangeAspect="1" noChangeArrowheads="1"/>
          </p:cNvPicPr>
          <p:nvPr>
            <p:custDataLst>
              <p:tags r:id="rId30"/>
            </p:custDataLst>
          </p:nvPr>
        </p:nvPicPr>
        <p:blipFill>
          <a:blip r:embed="rId31">
            <a:lum bright="-24000" contrast="24000"/>
            <a:extLst>
              <a:ext uri="{28A0092B-C50C-407E-A947-70E740481C1C}">
                <a14:useLocalDpi xmlns:a14="http://schemas.microsoft.com/office/drawing/2010/main" val="0"/>
              </a:ext>
            </a:extLst>
          </a:blip>
          <a:stretch>
            <a:fillRect/>
          </a:stretch>
        </p:blipFill>
        <p:spPr bwMode="auto">
          <a:xfrm>
            <a:off x="9438640" y="3966210"/>
            <a:ext cx="1435100" cy="1087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5" name="文本框 84"/>
          <p:cNvSpPr txBox="1"/>
          <p:nvPr>
            <p:custDataLst>
              <p:tags r:id="rId32"/>
            </p:custDataLst>
          </p:nvPr>
        </p:nvSpPr>
        <p:spPr>
          <a:xfrm>
            <a:off x="7142480" y="5001895"/>
            <a:ext cx="1778000" cy="954405"/>
          </a:xfrm>
          <a:prstGeom prst="rect">
            <a:avLst/>
          </a:prstGeom>
          <a:noFill/>
        </p:spPr>
        <p:txBody>
          <a:bodyPr wrap="square">
            <a:spAutoFit/>
          </a:bodyPr>
          <a:lstStyle/>
          <a:p>
            <a:pPr marL="0" marR="0" lvl="0" indent="0" algn="ctr" defTabSz="1296035" rtl="0" eaLnBrk="1" fontAlgn="auto" latinLnBrk="0" hangingPunct="1">
              <a:lnSpc>
                <a:spcPct val="117000"/>
              </a:lnSpc>
              <a:spcBef>
                <a:spcPct val="0"/>
              </a:spcBef>
              <a:spcAft>
                <a:spcPct val="0"/>
              </a:spcAft>
              <a:buClrTx/>
              <a:buSzTx/>
              <a:buFontTx/>
              <a:buNone/>
              <a:defRPr/>
            </a:pPr>
            <a:r>
              <a:rPr kumimoji="0" lang="zh-CN" altLang="en-US" sz="2400" b="1" i="0" u="none" strike="noStrike" kern="100" cap="none" spc="0" normalizeH="0" baseline="0" noProof="0">
                <a:ln>
                  <a:noFill/>
                </a:ln>
                <a:solidFill>
                  <a:srgbClr val="C00000"/>
                </a:solidFill>
                <a:effectLst/>
                <a:uLnTx/>
                <a:uFillTx/>
                <a:latin typeface="微软雅黑" panose="020B0503020204020204" charset="-122"/>
                <a:ea typeface="微软雅黑" panose="020B0503020204020204" charset="-122"/>
                <a:cs typeface="Times New Roman" panose="02020603050405020304" pitchFamily="18" charset="0"/>
              </a:rPr>
              <a:t>同种原子</a:t>
            </a:r>
            <a:endParaRPr kumimoji="0" lang="zh-CN" altLang="en-US" sz="2400" b="1" i="0" u="none" strike="noStrike" kern="100" cap="none" spc="0" normalizeH="0" baseline="0" noProof="0">
              <a:ln>
                <a:noFill/>
              </a:ln>
              <a:solidFill>
                <a:srgbClr val="C00000"/>
              </a:solidFill>
              <a:effectLst/>
              <a:uLnTx/>
              <a:uFillTx/>
              <a:latin typeface="微软雅黑" panose="020B0503020204020204" charset="-122"/>
              <a:ea typeface="微软雅黑" panose="020B0503020204020204" charset="-122"/>
              <a:cs typeface="Times New Roman" panose="02020603050405020304" pitchFamily="18" charset="0"/>
            </a:endParaRPr>
          </a:p>
          <a:p>
            <a:pPr marL="0" marR="0" lvl="0" indent="0" algn="ctr" defTabSz="1296035" rtl="0" eaLnBrk="1" fontAlgn="auto" latinLnBrk="0" hangingPunct="1">
              <a:lnSpc>
                <a:spcPct val="117000"/>
              </a:lnSpc>
              <a:spcBef>
                <a:spcPct val="0"/>
              </a:spcBef>
              <a:spcAft>
                <a:spcPct val="0"/>
              </a:spcAft>
              <a:buClrTx/>
              <a:buSzTx/>
              <a:buFontTx/>
              <a:buNone/>
              <a:defRPr/>
            </a:pPr>
            <a:r>
              <a:rPr kumimoji="0" lang="zh-CN" altLang="en-US" sz="2400" b="1" i="0" u="none" strike="noStrike" kern="100" cap="none" spc="0" normalizeH="0" baseline="0" noProof="0">
                <a:ln>
                  <a:noFill/>
                </a:ln>
                <a:solidFill>
                  <a:srgbClr val="C00000"/>
                </a:solidFill>
                <a:effectLst/>
                <a:uLnTx/>
                <a:uFillTx/>
                <a:latin typeface="微软雅黑" panose="020B0503020204020204" charset="-122"/>
                <a:ea typeface="微软雅黑" panose="020B0503020204020204" charset="-122"/>
                <a:cs typeface="Times New Roman" panose="02020603050405020304" pitchFamily="18" charset="0"/>
              </a:rPr>
              <a:t>非极性键</a:t>
            </a:r>
            <a:endParaRPr kumimoji="0" lang="zh-CN" altLang="en-US" sz="2400" b="1" i="0" u="none" strike="noStrike" kern="100" cap="none" spc="0" normalizeH="0" baseline="0" noProof="0">
              <a:ln>
                <a:noFill/>
              </a:ln>
              <a:solidFill>
                <a:srgbClr val="C00000"/>
              </a:solidFill>
              <a:effectLst/>
              <a:uLnTx/>
              <a:uFillTx/>
              <a:latin typeface="微软雅黑" panose="020B0503020204020204" charset="-122"/>
              <a:ea typeface="微软雅黑" panose="020B0503020204020204" charset="-122"/>
              <a:cs typeface="Times New Roman" panose="02020603050405020304" pitchFamily="18" charset="0"/>
            </a:endParaRPr>
          </a:p>
        </p:txBody>
      </p:sp>
      <p:sp>
        <p:nvSpPr>
          <p:cNvPr id="49" name="文本框 48"/>
          <p:cNvSpPr txBox="1"/>
          <p:nvPr>
            <p:custDataLst>
              <p:tags r:id="rId33"/>
            </p:custDataLst>
          </p:nvPr>
        </p:nvSpPr>
        <p:spPr>
          <a:xfrm>
            <a:off x="9255125" y="5001895"/>
            <a:ext cx="1778000" cy="954405"/>
          </a:xfrm>
          <a:prstGeom prst="rect">
            <a:avLst/>
          </a:prstGeom>
          <a:noFill/>
        </p:spPr>
        <p:txBody>
          <a:bodyPr wrap="square">
            <a:spAutoFit/>
          </a:bodyPr>
          <a:lstStyle/>
          <a:p>
            <a:pPr marL="0" marR="0" lvl="0" indent="0" algn="ctr" defTabSz="1296035" rtl="0" eaLnBrk="1" fontAlgn="auto" latinLnBrk="0" hangingPunct="1">
              <a:lnSpc>
                <a:spcPct val="117000"/>
              </a:lnSpc>
              <a:spcBef>
                <a:spcPct val="0"/>
              </a:spcBef>
              <a:spcAft>
                <a:spcPct val="0"/>
              </a:spcAft>
              <a:buClrTx/>
              <a:buSzTx/>
              <a:buFontTx/>
              <a:buNone/>
              <a:defRPr/>
            </a:pPr>
            <a:r>
              <a:rPr kumimoji="0" lang="zh-CN" altLang="en-US" sz="2400" b="1" i="0" u="none" strike="noStrike" kern="100" cap="none" spc="0" normalizeH="0" baseline="0" noProof="0">
                <a:ln>
                  <a:noFill/>
                </a:ln>
                <a:solidFill>
                  <a:srgbClr val="C00000"/>
                </a:solidFill>
                <a:effectLst/>
                <a:uLnTx/>
                <a:uFillTx/>
                <a:latin typeface="微软雅黑" panose="020B0503020204020204" charset="-122"/>
                <a:ea typeface="微软雅黑" panose="020B0503020204020204" charset="-122"/>
                <a:cs typeface="Times New Roman" panose="02020603050405020304" pitchFamily="18" charset="0"/>
              </a:rPr>
              <a:t>不同原子</a:t>
            </a:r>
            <a:endParaRPr kumimoji="0" lang="zh-CN" altLang="en-US" sz="2400" b="1" i="0" u="none" strike="noStrike" kern="100" cap="none" spc="0" normalizeH="0" baseline="0" noProof="0">
              <a:ln>
                <a:noFill/>
              </a:ln>
              <a:solidFill>
                <a:srgbClr val="C00000"/>
              </a:solidFill>
              <a:effectLst/>
              <a:uLnTx/>
              <a:uFillTx/>
              <a:latin typeface="微软雅黑" panose="020B0503020204020204" charset="-122"/>
              <a:ea typeface="微软雅黑" panose="020B0503020204020204" charset="-122"/>
              <a:cs typeface="Times New Roman" panose="02020603050405020304" pitchFamily="18" charset="0"/>
            </a:endParaRPr>
          </a:p>
          <a:p>
            <a:pPr marL="0" marR="0" lvl="0" indent="0" algn="ctr" defTabSz="1296035" rtl="0" eaLnBrk="1" fontAlgn="auto" latinLnBrk="0" hangingPunct="1">
              <a:lnSpc>
                <a:spcPct val="117000"/>
              </a:lnSpc>
              <a:spcBef>
                <a:spcPct val="0"/>
              </a:spcBef>
              <a:spcAft>
                <a:spcPct val="0"/>
              </a:spcAft>
              <a:buClrTx/>
              <a:buSzTx/>
              <a:buFontTx/>
              <a:buNone/>
              <a:defRPr/>
            </a:pPr>
            <a:r>
              <a:rPr kumimoji="0" lang="zh-CN" altLang="en-US" sz="2400" b="1" i="0" u="none" strike="noStrike" kern="100" cap="none" spc="0" normalizeH="0" baseline="0" noProof="0">
                <a:ln>
                  <a:noFill/>
                </a:ln>
                <a:solidFill>
                  <a:srgbClr val="C00000"/>
                </a:solidFill>
                <a:effectLst/>
                <a:uLnTx/>
                <a:uFillTx/>
                <a:latin typeface="微软雅黑" panose="020B0503020204020204" charset="-122"/>
                <a:ea typeface="微软雅黑" panose="020B0503020204020204" charset="-122"/>
                <a:cs typeface="Times New Roman" panose="02020603050405020304" pitchFamily="18" charset="0"/>
              </a:rPr>
              <a:t>非极性键</a:t>
            </a:r>
            <a:endParaRPr kumimoji="0" lang="zh-CN" altLang="en-US" sz="2400" b="1" i="0" u="none" strike="noStrike" kern="100" cap="none" spc="0" normalizeH="0" baseline="0" noProof="0">
              <a:ln>
                <a:noFill/>
              </a:ln>
              <a:solidFill>
                <a:srgbClr val="C00000"/>
              </a:solidFill>
              <a:effectLst/>
              <a:uLnTx/>
              <a:uFillTx/>
              <a:latin typeface="微软雅黑" panose="020B0503020204020204" charset="-122"/>
              <a:ea typeface="微软雅黑" panose="020B0503020204020204" charset="-122"/>
              <a:cs typeface="Times New Roman" panose="02020603050405020304" pitchFamily="18" charset="0"/>
            </a:endParaRPr>
          </a:p>
        </p:txBody>
      </p:sp>
      <p:graphicFrame>
        <p:nvGraphicFramePr>
          <p:cNvPr id="31" name="图示 30"/>
          <p:cNvGraphicFramePr/>
          <p:nvPr>
            <p:custDataLst>
              <p:tags r:id="rId34"/>
            </p:custDataLst>
          </p:nvPr>
        </p:nvGraphicFramePr>
        <p:xfrm>
          <a:off x="26873" y="1320498"/>
          <a:ext cx="6734810" cy="5342523"/>
        </p:xfrm>
        <a:graphic>
          <a:graphicData uri="http://schemas.openxmlformats.org/drawingml/2006/diagram">
            <dgm:relIds xmlns:dgm="http://schemas.openxmlformats.org/drawingml/2006/diagram" xmlns:r="http://schemas.openxmlformats.org/officeDocument/2006/relationships" r:dm="rId35" r:lo="rId36" r:qs="rId37" r:cs="rId38"/>
          </a:graphicData>
        </a:graphic>
      </p:graphicFrame>
      <p:sp>
        <p:nvSpPr>
          <p:cNvPr id="32" name="文本框 31"/>
          <p:cNvSpPr txBox="1"/>
          <p:nvPr>
            <p:custDataLst>
              <p:tags r:id="rId40"/>
            </p:custDataLst>
          </p:nvPr>
        </p:nvSpPr>
        <p:spPr>
          <a:xfrm>
            <a:off x="7142480" y="5006707"/>
            <a:ext cx="1778000" cy="916982"/>
          </a:xfrm>
          <a:prstGeom prst="rect">
            <a:avLst/>
          </a:prstGeom>
          <a:noFill/>
        </p:spPr>
        <p:txBody>
          <a:bodyPr wrap="square">
            <a:spAutoFit/>
          </a:bodyPr>
          <a:lstStyle/>
          <a:p>
            <a:pPr marL="0" marR="0" lvl="0" indent="0" algn="ctr" defTabSz="1296035" rtl="0" eaLnBrk="1" fontAlgn="auto" latinLnBrk="0" hangingPunct="1">
              <a:lnSpc>
                <a:spcPct val="117000"/>
              </a:lnSpc>
              <a:spcBef>
                <a:spcPct val="0"/>
              </a:spcBef>
              <a:spcAft>
                <a:spcPct val="0"/>
              </a:spcAft>
              <a:buClrTx/>
              <a:buSzTx/>
              <a:buFontTx/>
              <a:buNone/>
              <a:defRPr/>
            </a:pPr>
            <a:r>
              <a:rPr kumimoji="0" lang="zh-CN" altLang="en-US" sz="2400" b="1" i="0" u="none" strike="noStrike" kern="100" cap="none" spc="0" normalizeH="0" baseline="0" noProof="0">
                <a:ln>
                  <a:noFill/>
                </a:ln>
                <a:solidFill>
                  <a:srgbClr val="C00000"/>
                </a:solidFill>
                <a:effectLst/>
                <a:uLnTx/>
                <a:uFillTx/>
                <a:latin typeface="Times New Roman" panose="02020603050405020304" pitchFamily="18" charset="0"/>
                <a:ea typeface="黑体" panose="02010609060101010101" pitchFamily="49" charset="-122"/>
                <a:cs typeface="Times New Roman" panose="02020603050405020304" pitchFamily="18" charset="0"/>
              </a:rPr>
              <a:t>同种原子</a:t>
            </a:r>
            <a:endParaRPr kumimoji="0" lang="zh-CN" altLang="en-US" sz="2400" b="1" i="0" u="none" strike="noStrike" kern="100" cap="none" spc="0" normalizeH="0" baseline="0" noProof="0">
              <a:ln>
                <a:noFill/>
              </a:ln>
              <a:solidFill>
                <a:srgbClr val="C00000"/>
              </a:solidFill>
              <a:effectLst/>
              <a:uLnTx/>
              <a:uFillTx/>
              <a:latin typeface="Times New Roman" panose="02020603050405020304" pitchFamily="18" charset="0"/>
              <a:ea typeface="黑体" panose="02010609060101010101" pitchFamily="49" charset="-122"/>
              <a:cs typeface="Times New Roman" panose="02020603050405020304" pitchFamily="18" charset="0"/>
            </a:endParaRPr>
          </a:p>
          <a:p>
            <a:pPr marL="0" marR="0" lvl="0" indent="0" algn="ctr" defTabSz="1296035" rtl="0" eaLnBrk="1" fontAlgn="auto" latinLnBrk="0" hangingPunct="1">
              <a:lnSpc>
                <a:spcPct val="117000"/>
              </a:lnSpc>
              <a:spcBef>
                <a:spcPct val="0"/>
              </a:spcBef>
              <a:spcAft>
                <a:spcPct val="0"/>
              </a:spcAft>
              <a:buClrTx/>
              <a:buSzTx/>
              <a:buFontTx/>
              <a:buNone/>
              <a:defRPr/>
            </a:pPr>
            <a:r>
              <a:rPr kumimoji="0" lang="zh-CN" altLang="en-US" sz="2400" b="1" i="0" u="none" strike="noStrike" kern="100" cap="none" spc="0" normalizeH="0" baseline="0" noProof="0">
                <a:ln>
                  <a:noFill/>
                </a:ln>
                <a:solidFill>
                  <a:srgbClr val="C00000"/>
                </a:solidFill>
                <a:effectLst/>
                <a:uLnTx/>
                <a:uFillTx/>
                <a:latin typeface="Times New Roman" panose="02020603050405020304" pitchFamily="18" charset="0"/>
                <a:ea typeface="黑体" panose="02010609060101010101" pitchFamily="49" charset="-122"/>
                <a:cs typeface="Times New Roman" panose="02020603050405020304" pitchFamily="18" charset="0"/>
              </a:rPr>
              <a:t>非极性键</a:t>
            </a:r>
            <a:endParaRPr kumimoji="0" lang="zh-CN" altLang="en-US" sz="2400" b="1" i="0" u="none" strike="noStrike" kern="100" cap="none" spc="0" normalizeH="0" baseline="0" noProof="0">
              <a:ln>
                <a:noFill/>
              </a:ln>
              <a:solidFill>
                <a:srgbClr val="C00000"/>
              </a:solidFill>
              <a:effectLst/>
              <a:uLnTx/>
              <a:uFillTx/>
              <a:latin typeface="Times New Roman" panose="02020603050405020304" pitchFamily="18" charset="0"/>
              <a:ea typeface="黑体" panose="02010609060101010101" pitchFamily="49" charset="-122"/>
              <a:cs typeface="Times New Roman" panose="02020603050405020304" pitchFamily="18" charset="0"/>
            </a:endParaRPr>
          </a:p>
        </p:txBody>
      </p:sp>
      <p:sp>
        <p:nvSpPr>
          <p:cNvPr id="33" name="文本框 32"/>
          <p:cNvSpPr txBox="1"/>
          <p:nvPr>
            <p:custDataLst>
              <p:tags r:id="rId41"/>
            </p:custDataLst>
          </p:nvPr>
        </p:nvSpPr>
        <p:spPr>
          <a:xfrm>
            <a:off x="9255125" y="5006707"/>
            <a:ext cx="1778000" cy="916982"/>
          </a:xfrm>
          <a:prstGeom prst="rect">
            <a:avLst/>
          </a:prstGeom>
          <a:noFill/>
        </p:spPr>
        <p:txBody>
          <a:bodyPr wrap="square">
            <a:spAutoFit/>
          </a:bodyPr>
          <a:lstStyle/>
          <a:p>
            <a:pPr marL="0" marR="0" lvl="0" indent="0" algn="ctr" defTabSz="1296035" rtl="0" eaLnBrk="1" fontAlgn="auto" latinLnBrk="0" hangingPunct="1">
              <a:lnSpc>
                <a:spcPct val="117000"/>
              </a:lnSpc>
              <a:spcBef>
                <a:spcPct val="0"/>
              </a:spcBef>
              <a:spcAft>
                <a:spcPct val="0"/>
              </a:spcAft>
              <a:buClrTx/>
              <a:buSzTx/>
              <a:buFontTx/>
              <a:buNone/>
              <a:defRPr/>
            </a:pPr>
            <a:r>
              <a:rPr kumimoji="0" lang="zh-CN" altLang="en-US" sz="2400" b="1" i="0" u="none" strike="noStrike" kern="100" cap="none" spc="0" normalizeH="0" baseline="0" noProof="0">
                <a:ln>
                  <a:noFill/>
                </a:ln>
                <a:solidFill>
                  <a:srgbClr val="C00000"/>
                </a:solidFill>
                <a:effectLst/>
                <a:uLnTx/>
                <a:uFillTx/>
                <a:latin typeface="Times New Roman" panose="02020603050405020304" pitchFamily="18" charset="0"/>
                <a:ea typeface="黑体" panose="02010609060101010101" pitchFamily="49" charset="-122"/>
                <a:cs typeface="Times New Roman" panose="02020603050405020304" pitchFamily="18" charset="0"/>
              </a:rPr>
              <a:t>不同原子</a:t>
            </a:r>
            <a:endParaRPr kumimoji="0" lang="zh-CN" altLang="en-US" sz="2400" b="1" i="0" u="none" strike="noStrike" kern="100" cap="none" spc="0" normalizeH="0" baseline="0" noProof="0">
              <a:ln>
                <a:noFill/>
              </a:ln>
              <a:solidFill>
                <a:srgbClr val="C00000"/>
              </a:solidFill>
              <a:effectLst/>
              <a:uLnTx/>
              <a:uFillTx/>
              <a:latin typeface="Times New Roman" panose="02020603050405020304" pitchFamily="18" charset="0"/>
              <a:ea typeface="黑体" panose="02010609060101010101" pitchFamily="49" charset="-122"/>
              <a:cs typeface="Times New Roman" panose="02020603050405020304" pitchFamily="18" charset="0"/>
            </a:endParaRPr>
          </a:p>
          <a:p>
            <a:pPr marL="0" marR="0" lvl="0" indent="0" algn="ctr" defTabSz="1296035" rtl="0" eaLnBrk="1" fontAlgn="auto" latinLnBrk="0" hangingPunct="1">
              <a:lnSpc>
                <a:spcPct val="117000"/>
              </a:lnSpc>
              <a:spcBef>
                <a:spcPct val="0"/>
              </a:spcBef>
              <a:spcAft>
                <a:spcPct val="0"/>
              </a:spcAft>
              <a:buClrTx/>
              <a:buSzTx/>
              <a:buFontTx/>
              <a:buNone/>
              <a:defRPr/>
            </a:pPr>
            <a:r>
              <a:rPr kumimoji="0" lang="zh-CN" altLang="en-US" sz="2400" b="1" i="0" u="none" strike="noStrike" kern="100" cap="none" spc="0" normalizeH="0" baseline="0" noProof="0">
                <a:ln>
                  <a:noFill/>
                </a:ln>
                <a:solidFill>
                  <a:srgbClr val="C00000"/>
                </a:solidFill>
                <a:effectLst/>
                <a:uLnTx/>
                <a:uFillTx/>
                <a:latin typeface="Times New Roman" panose="02020603050405020304" pitchFamily="18" charset="0"/>
                <a:ea typeface="黑体" panose="02010609060101010101" pitchFamily="49" charset="-122"/>
                <a:cs typeface="Times New Roman" panose="02020603050405020304" pitchFamily="18" charset="0"/>
              </a:rPr>
              <a:t>非极性键</a:t>
            </a:r>
            <a:endParaRPr kumimoji="0" lang="zh-CN" altLang="en-US" sz="2400" b="1" i="0" u="none" strike="noStrike" kern="100" cap="none" spc="0" normalizeH="0" baseline="0" noProof="0">
              <a:ln>
                <a:noFill/>
              </a:ln>
              <a:solidFill>
                <a:srgbClr val="C00000"/>
              </a:solidFill>
              <a:effectLst/>
              <a:uLnTx/>
              <a:uFillTx/>
              <a:latin typeface="Times New Roman" panose="02020603050405020304" pitchFamily="18" charset="0"/>
              <a:ea typeface="黑体" panose="02010609060101010101" pitchFamily="49" charset="-122"/>
              <a:cs typeface="Times New Roman" panose="02020603050405020304" pitchFamily="18" charset="0"/>
            </a:endParaRPr>
          </a:p>
        </p:txBody>
      </p:sp>
      <p:grpSp>
        <p:nvGrpSpPr>
          <p:cNvPr id="35" name="组合 34"/>
          <p:cNvGrpSpPr/>
          <p:nvPr>
            <p:custDataLst>
              <p:tags r:id="rId42"/>
            </p:custDataLst>
          </p:nvPr>
        </p:nvGrpSpPr>
        <p:grpSpPr>
          <a:xfrm>
            <a:off x="178515" y="119575"/>
            <a:ext cx="9464169" cy="814736"/>
            <a:chOff x="466" y="509"/>
            <a:chExt cx="12258" cy="975"/>
          </a:xfrm>
        </p:grpSpPr>
        <p:sp>
          <p:nvSpPr>
            <p:cNvPr id="48" name="等腰三角形 47"/>
            <p:cNvSpPr/>
            <p:nvPr>
              <p:custDataLst>
                <p:tags r:id="rId43"/>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cs typeface="汉仪旗黑-55简" panose="00020600040101010101" charset="-128"/>
              </a:endParaRPr>
            </a:p>
          </p:txBody>
        </p:sp>
        <p:sp>
          <p:nvSpPr>
            <p:cNvPr id="50" name="文本框 49"/>
            <p:cNvSpPr txBox="1"/>
            <p:nvPr>
              <p:custDataLst>
                <p:tags r:id="rId44"/>
              </p:custDataLst>
            </p:nvPr>
          </p:nvSpPr>
          <p:spPr>
            <a:xfrm>
              <a:off x="1200" y="509"/>
              <a:ext cx="11524" cy="749"/>
            </a:xfrm>
            <a:prstGeom prst="rect">
              <a:avLst/>
            </a:prstGeom>
            <a:noFill/>
          </p:spPr>
          <p:txBody>
            <a:bodyPr wrap="square" rtlCol="0">
              <a:spAutoFit/>
            </a:bodyPr>
            <a:lstStyle/>
            <a:p>
              <a:pPr lvl="0" algn="l">
                <a:lnSpc>
                  <a:spcPct val="130000"/>
                </a:lnSpc>
                <a:buClrTx/>
                <a:buSzTx/>
                <a:buFontTx/>
              </a:pPr>
              <a:r>
                <a:rPr lang="zh-CN" altLang="en-US" sz="3200" b="1">
                  <a:solidFill>
                    <a:srgbClr val="27406A"/>
                  </a:solidFill>
                  <a:latin typeface="黑体" panose="02010609060101010101" pitchFamily="49" charset="-122"/>
                  <a:ea typeface="黑体" panose="02010609060101010101" pitchFamily="49" charset="-122"/>
                  <a:cs typeface="+mn-ea"/>
                  <a:sym typeface="+mn-ea"/>
                </a:rPr>
                <a:t>任务一  有机化合物中的共价键类型</a:t>
              </a:r>
              <a:endParaRPr lang="zh-CN" altLang="en-US" sz="3200" b="1">
                <a:solidFill>
                  <a:srgbClr val="27406A"/>
                </a:solidFill>
                <a:latin typeface="黑体" panose="02010609060101010101" pitchFamily="49" charset="-122"/>
                <a:ea typeface="黑体" panose="02010609060101010101" pitchFamily="49" charset="-122"/>
                <a:cs typeface="+mn-ea"/>
                <a:sym typeface="+mn-ea"/>
              </a:endParaRPr>
            </a:p>
          </p:txBody>
        </p:sp>
        <p:sp>
          <p:nvSpPr>
            <p:cNvPr id="51" name="等腰三角形 50"/>
            <p:cNvSpPr/>
            <p:nvPr>
              <p:custDataLst>
                <p:tags r:id="rId45"/>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cs typeface="汉仪旗黑-55简" panose="00020600040101010101" charset="-128"/>
              </a:endParaRPr>
            </a:p>
          </p:txBody>
        </p:sp>
      </p:grpSp>
    </p:spTree>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圆角淘宝网chenying0907出品 7"/>
          <p:cNvSpPr/>
          <p:nvPr>
            <p:custDataLst>
              <p:tags r:id="rId1"/>
            </p:custDataLst>
          </p:nvPr>
        </p:nvSpPr>
        <p:spPr>
          <a:xfrm>
            <a:off x="1820545" y="4565650"/>
            <a:ext cx="7148830" cy="965200"/>
          </a:xfrm>
          <a:prstGeom prst="roundRect">
            <a:avLst/>
          </a:prstGeom>
          <a:solidFill>
            <a:schemeClr val="accent6">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base">
              <a:lnSpc>
                <a:spcPct val="150000"/>
              </a:lnSpc>
              <a:spcBef>
                <a:spcPct val="0"/>
              </a:spcBef>
              <a:spcAft>
                <a:spcPct val="0"/>
              </a:spcAft>
            </a:pPr>
            <a:endParaRPr lang="zh-CN" altLang="en-US" sz="2400" b="1">
              <a:solidFill>
                <a:srgbClr val="000000"/>
              </a:solidFill>
              <a:latin typeface="微软雅黑" panose="020B0503020204020204" charset="-122"/>
              <a:ea typeface="微软雅黑" panose="020B0503020204020204" charset="-122"/>
              <a:cs typeface="Arial" panose="020B0604020202020204"/>
            </a:endParaRPr>
          </a:p>
        </p:txBody>
      </p:sp>
      <p:sp>
        <p:nvSpPr>
          <p:cNvPr id="5" name="淘宝网chenying0907出品 4"/>
          <p:cNvSpPr txBox="1"/>
          <p:nvPr>
            <p:custDataLst>
              <p:tags r:id="rId2"/>
            </p:custDataLst>
          </p:nvPr>
        </p:nvSpPr>
        <p:spPr>
          <a:xfrm>
            <a:off x="556719" y="767428"/>
            <a:ext cx="7693891" cy="461665"/>
          </a:xfrm>
          <a:prstGeom prst="rect">
            <a:avLst/>
          </a:prstGeom>
          <a:noFill/>
        </p:spPr>
        <p:txBody>
          <a:bodyPr wrap="square" rtlCol="0">
            <a:spAutoFit/>
          </a:bodyPr>
          <a:lstStyle/>
          <a:p>
            <a:r>
              <a:rPr lang="zh-CN" altLang="en-US" sz="2400" b="1">
                <a:solidFill>
                  <a:srgbClr val="FF0000"/>
                </a:solidFill>
                <a:latin typeface="微软雅黑" panose="020B0503020204020204" charset="-122"/>
                <a:ea typeface="微软雅黑" panose="020B0503020204020204" charset="-122"/>
              </a:rPr>
              <a:t>回顾：共价键的基本类型及特点</a:t>
            </a:r>
            <a:endParaRPr lang="zh-CN" altLang="en-US" sz="2400" b="1">
              <a:solidFill>
                <a:srgbClr val="FF0000"/>
              </a:solidFill>
              <a:latin typeface="微软雅黑" panose="020B0503020204020204" charset="-122"/>
              <a:ea typeface="微软雅黑" panose="020B0503020204020204" charset="-122"/>
            </a:endParaRPr>
          </a:p>
        </p:txBody>
      </p:sp>
      <p:sp>
        <p:nvSpPr>
          <p:cNvPr id="3" name="左大括号 2"/>
          <p:cNvSpPr/>
          <p:nvPr>
            <p:custDataLst>
              <p:tags r:id="rId3"/>
            </p:custDataLst>
          </p:nvPr>
        </p:nvSpPr>
        <p:spPr>
          <a:xfrm>
            <a:off x="1560122" y="1426458"/>
            <a:ext cx="439948" cy="2491764"/>
          </a:xfrm>
          <a:prstGeom prst="leftBrace">
            <a:avLst/>
          </a:prstGeom>
          <a:ln w="28575">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8" name="圆角淘宝网chenying0907出品 7"/>
          <p:cNvSpPr/>
          <p:nvPr>
            <p:custDataLst>
              <p:tags r:id="rId4"/>
            </p:custDataLst>
          </p:nvPr>
        </p:nvSpPr>
        <p:spPr>
          <a:xfrm>
            <a:off x="3047449" y="1183760"/>
            <a:ext cx="8822055" cy="965200"/>
          </a:xfrm>
          <a:prstGeom prst="roundRect">
            <a:avLst/>
          </a:prstGeom>
          <a:solidFill>
            <a:schemeClr val="accent6">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base">
              <a:lnSpc>
                <a:spcPct val="150000"/>
              </a:lnSpc>
              <a:spcBef>
                <a:spcPct val="0"/>
              </a:spcBef>
              <a:spcAft>
                <a:spcPct val="0"/>
              </a:spcAft>
            </a:pPr>
            <a:r>
              <a:rPr lang="zh-CN" altLang="en-US" sz="2400"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两个原子轨道沿着键轴方向（两核间联线）方向以</a:t>
            </a:r>
            <a:r>
              <a:rPr lang="en-US" altLang="zh-CN" sz="2400"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a:t>
            </a:r>
            <a:r>
              <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头碰头</a:t>
            </a:r>
            <a:r>
              <a:rPr lang="en-US" altLang="zh-CN" sz="2400"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a:t>
            </a:r>
            <a:r>
              <a:rPr lang="zh-CN" altLang="en-US" sz="2400"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方式相互重叠形成的共价键。</a:t>
            </a:r>
            <a:endParaRPr lang="zh-CN" altLang="en-US" sz="2400" b="1">
              <a:solidFill>
                <a:srgbClr val="000000"/>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0" name="文本框 9"/>
          <p:cNvSpPr txBox="1"/>
          <p:nvPr>
            <p:custDataLst>
              <p:tags r:id="rId5"/>
            </p:custDataLst>
          </p:nvPr>
        </p:nvSpPr>
        <p:spPr>
          <a:xfrm>
            <a:off x="2036492" y="3466673"/>
            <a:ext cx="951230" cy="829945"/>
          </a:xfrm>
          <a:prstGeom prst="rect">
            <a:avLst/>
          </a:prstGeom>
          <a:noFill/>
        </p:spPr>
        <p:txBody>
          <a:bodyPr wrap="square" rtlCol="0">
            <a:spAutoFit/>
          </a:bodyPr>
          <a:lstStyle/>
          <a:p>
            <a:pPr fontAlgn="base">
              <a:spcBef>
                <a:spcPct val="0"/>
              </a:spcBef>
              <a:spcAft>
                <a:spcPct val="0"/>
              </a:spcAft>
            </a:pPr>
            <a:r>
              <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重叠类型：</a:t>
            </a:r>
            <a:endPar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1" name="文本框 10"/>
          <p:cNvSpPr txBox="1"/>
          <p:nvPr>
            <p:custDataLst>
              <p:tags r:id="rId6"/>
            </p:custDataLst>
          </p:nvPr>
        </p:nvSpPr>
        <p:spPr>
          <a:xfrm>
            <a:off x="3082385" y="2439748"/>
            <a:ext cx="2602865" cy="461665"/>
          </a:xfrm>
          <a:prstGeom prst="rect">
            <a:avLst/>
          </a:prstGeom>
          <a:noFill/>
        </p:spPr>
        <p:txBody>
          <a:bodyPr wrap="square" rtlCol="0">
            <a:spAutoFit/>
          </a:bodyPr>
          <a:lstStyle/>
          <a:p>
            <a:pPr fontAlgn="base">
              <a:spcBef>
                <a:spcPct val="0"/>
              </a:spcBef>
              <a:spcAft>
                <a:spcPct val="0"/>
              </a:spcAft>
            </a:pPr>
            <a:r>
              <a:rPr lang="en-US" altLang="zh-CN" sz="2400"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s—s</a:t>
            </a:r>
            <a:r>
              <a:rPr lang="zh-CN" altLang="en-US" sz="2400"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轨道形成σ键</a:t>
            </a:r>
            <a:endParaRPr lang="zh-CN" altLang="en-US" sz="2400" b="1">
              <a:solidFill>
                <a:srgbClr val="000000"/>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2" name="文本框 11"/>
          <p:cNvSpPr txBox="1"/>
          <p:nvPr>
            <p:custDataLst>
              <p:tags r:id="rId7"/>
            </p:custDataLst>
          </p:nvPr>
        </p:nvSpPr>
        <p:spPr>
          <a:xfrm>
            <a:off x="3092025" y="3270046"/>
            <a:ext cx="2602865" cy="461665"/>
          </a:xfrm>
          <a:prstGeom prst="rect">
            <a:avLst/>
          </a:prstGeom>
          <a:noFill/>
        </p:spPr>
        <p:txBody>
          <a:bodyPr wrap="square" rtlCol="0">
            <a:spAutoFit/>
          </a:bodyPr>
          <a:lstStyle/>
          <a:p>
            <a:pPr fontAlgn="base">
              <a:spcBef>
                <a:spcPct val="0"/>
              </a:spcBef>
              <a:spcAft>
                <a:spcPct val="0"/>
              </a:spcAft>
            </a:pPr>
            <a:r>
              <a:rPr lang="en-US" altLang="zh-CN" sz="2400"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s—p</a:t>
            </a:r>
            <a:r>
              <a:rPr lang="zh-CN" altLang="en-US" sz="2400"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轨道形成σ键</a:t>
            </a:r>
            <a:endParaRPr lang="zh-CN" altLang="en-US" sz="2400" b="1">
              <a:solidFill>
                <a:srgbClr val="000000"/>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3" name="文本框 12"/>
          <p:cNvSpPr txBox="1"/>
          <p:nvPr>
            <p:custDataLst>
              <p:tags r:id="rId8"/>
            </p:custDataLst>
          </p:nvPr>
        </p:nvSpPr>
        <p:spPr>
          <a:xfrm>
            <a:off x="3055355" y="3917542"/>
            <a:ext cx="2696621" cy="461665"/>
          </a:xfrm>
          <a:prstGeom prst="rect">
            <a:avLst/>
          </a:prstGeom>
          <a:noFill/>
        </p:spPr>
        <p:txBody>
          <a:bodyPr wrap="square" rtlCol="0">
            <a:spAutoFit/>
          </a:bodyPr>
          <a:lstStyle/>
          <a:p>
            <a:pPr fontAlgn="base">
              <a:spcBef>
                <a:spcPct val="0"/>
              </a:spcBef>
              <a:spcAft>
                <a:spcPct val="0"/>
              </a:spcAft>
            </a:pPr>
            <a:r>
              <a:rPr lang="en-US" altLang="zh-CN" sz="2400"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p—p</a:t>
            </a:r>
            <a:r>
              <a:rPr lang="zh-CN" altLang="en-US" sz="2400"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轨道形成σ键</a:t>
            </a:r>
            <a:endParaRPr lang="zh-CN" altLang="en-US" sz="2400" b="1">
              <a:solidFill>
                <a:srgbClr val="000000"/>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7" name="Text Box 3"/>
          <p:cNvSpPr txBox="1">
            <a:spLocks noChangeArrowheads="1"/>
          </p:cNvSpPr>
          <p:nvPr>
            <p:custDataLst>
              <p:tags r:id="rId9"/>
            </p:custDataLst>
          </p:nvPr>
        </p:nvSpPr>
        <p:spPr bwMode="auto">
          <a:xfrm>
            <a:off x="-119688" y="2407102"/>
            <a:ext cx="1641104" cy="430887"/>
          </a:xfrm>
          <a:prstGeom prst="rect">
            <a:avLst/>
          </a:prstGeom>
          <a:noFill/>
          <a:ln>
            <a:noFill/>
          </a:ln>
        </p:spPr>
        <p:style>
          <a:lnRef idx="3">
            <a:schemeClr val="lt1"/>
          </a:lnRef>
          <a:fillRef idx="1">
            <a:schemeClr val="accent3"/>
          </a:fillRef>
          <a:effectRef idx="1">
            <a:schemeClr val="accent3"/>
          </a:effectRef>
          <a:fontRef idx="minor">
            <a:schemeClr val="lt1"/>
          </a:fontRef>
        </p:style>
        <p:txBody>
          <a:bodyPr wrap="square" lIns="0" tIns="0" rIns="0" bIns="0" rtlCol="0">
            <a:spAutoFit/>
          </a:bodyPr>
          <a:lstStyle>
            <a:defPPr>
              <a:defRPr lang="zh-CN"/>
            </a:defPPr>
            <a:lvl1pPr algn="ctr">
              <a:defRPr sz="2400" b="1">
                <a:solidFill>
                  <a:srgbClr val="0055C7"/>
                </a:solidFill>
                <a:latin typeface="微软雅黑" panose="020B0503020204020204" charset="-122"/>
                <a:ea typeface="微软雅黑" panose="020B0503020204020204" charset="-122"/>
                <a:cs typeface="+mn-ea"/>
              </a:defRPr>
            </a:lvl1pPr>
            <a:lvl2pPr>
              <a:defRPr>
                <a:solidFill>
                  <a:schemeClr val="lt1"/>
                </a:solidFill>
                <a:latin typeface="+mn-lt"/>
                <a:ea typeface="+mn-ea"/>
              </a:defRPr>
            </a:lvl2pPr>
            <a:lvl3pPr>
              <a:defRPr>
                <a:solidFill>
                  <a:schemeClr val="lt1"/>
                </a:solidFill>
                <a:latin typeface="+mn-lt"/>
                <a:ea typeface="+mn-ea"/>
              </a:defRPr>
            </a:lvl3pPr>
            <a:lvl4pPr>
              <a:defRPr>
                <a:solidFill>
                  <a:schemeClr val="lt1"/>
                </a:solidFill>
                <a:latin typeface="+mn-lt"/>
                <a:ea typeface="+mn-ea"/>
              </a:defRPr>
            </a:lvl4pPr>
            <a:lvl5pPr>
              <a:defRPr>
                <a:solidFill>
                  <a:schemeClr val="lt1"/>
                </a:solidFill>
                <a:latin typeface="+mn-lt"/>
                <a:ea typeface="+mn-ea"/>
              </a:defRPr>
            </a:lvl5pPr>
            <a:lvl6pPr>
              <a:defRPr>
                <a:solidFill>
                  <a:schemeClr val="lt1"/>
                </a:solidFill>
                <a:latin typeface="+mn-lt"/>
                <a:ea typeface="+mn-ea"/>
              </a:defRPr>
            </a:lvl6pPr>
            <a:lvl7pPr>
              <a:defRPr>
                <a:solidFill>
                  <a:schemeClr val="lt1"/>
                </a:solidFill>
                <a:latin typeface="+mn-lt"/>
                <a:ea typeface="+mn-ea"/>
              </a:defRPr>
            </a:lvl7pPr>
            <a:lvl8pPr>
              <a:defRPr>
                <a:solidFill>
                  <a:schemeClr val="lt1"/>
                </a:solidFill>
                <a:latin typeface="+mn-lt"/>
                <a:ea typeface="+mn-ea"/>
              </a:defRPr>
            </a:lvl8pPr>
            <a:lvl9pPr>
              <a:defRPr>
                <a:solidFill>
                  <a:schemeClr val="lt1"/>
                </a:solidFill>
                <a:latin typeface="+mn-lt"/>
                <a:ea typeface="+mn-ea"/>
              </a:defRPr>
            </a:lvl9pPr>
          </a:lstStyle>
          <a:p>
            <a:r>
              <a:rPr lang="zh-CN" altLang="zh-CN" sz="2800">
                <a:latin typeface="Times New Roman" panose="02020603050405020304" pitchFamily="18" charset="0"/>
                <a:ea typeface="黑体" panose="02010609060101010101" pitchFamily="49" charset="-122"/>
                <a:cs typeface="Times New Roman" panose="02020603050405020304" pitchFamily="18" charset="0"/>
                <a:sym typeface="+mn-ea"/>
              </a:rPr>
              <a:t>（1）σ键</a:t>
            </a:r>
            <a:endParaRPr lang="en-US" altLang="zh-CN" sz="280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8" name="文本框 17"/>
          <p:cNvSpPr txBox="1"/>
          <p:nvPr>
            <p:custDataLst>
              <p:tags r:id="rId10"/>
            </p:custDataLst>
          </p:nvPr>
        </p:nvSpPr>
        <p:spPr>
          <a:xfrm>
            <a:off x="2036495" y="1171455"/>
            <a:ext cx="1313180" cy="460375"/>
          </a:xfrm>
          <a:prstGeom prst="rect">
            <a:avLst/>
          </a:prstGeom>
          <a:noFill/>
        </p:spPr>
        <p:txBody>
          <a:bodyPr wrap="square" rtlCol="0">
            <a:spAutoFit/>
          </a:bodyPr>
          <a:lstStyle/>
          <a:p>
            <a:pPr fontAlgn="base">
              <a:spcBef>
                <a:spcPct val="0"/>
              </a:spcBef>
              <a:spcAft>
                <a:spcPct val="0"/>
              </a:spcAft>
            </a:pPr>
            <a:r>
              <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定义：</a:t>
            </a:r>
            <a:endPar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p:txBody>
      </p:sp>
      <p:grpSp>
        <p:nvGrpSpPr>
          <p:cNvPr id="19" name="组合 18"/>
          <p:cNvGrpSpPr/>
          <p:nvPr>
            <p:custDataLst>
              <p:tags r:id="rId11"/>
            </p:custDataLst>
          </p:nvPr>
        </p:nvGrpSpPr>
        <p:grpSpPr>
          <a:xfrm>
            <a:off x="5777399" y="2088058"/>
            <a:ext cx="4999369" cy="742965"/>
            <a:chOff x="2461504" y="812877"/>
            <a:chExt cx="4999369" cy="742965"/>
          </a:xfrm>
        </p:grpSpPr>
        <p:grpSp>
          <p:nvGrpSpPr>
            <p:cNvPr id="20" name="组合 19"/>
            <p:cNvGrpSpPr>
              <a:grpSpLocks noChangeAspect="1"/>
            </p:cNvGrpSpPr>
            <p:nvPr>
              <p:custDataLst>
                <p:tags r:id="rId12"/>
              </p:custDataLst>
            </p:nvPr>
          </p:nvGrpSpPr>
          <p:grpSpPr>
            <a:xfrm>
              <a:off x="2461504" y="1051842"/>
              <a:ext cx="4999369" cy="504000"/>
              <a:chOff x="2195736" y="1084835"/>
              <a:chExt cx="4285173" cy="432000"/>
            </a:xfrm>
          </p:grpSpPr>
          <p:pic>
            <p:nvPicPr>
              <p:cNvPr id="26" name="图片 25"/>
              <p:cNvPicPr>
                <a:picLocks noChangeAspect="1"/>
              </p:cNvPicPr>
              <p:nvPr>
                <p:custDataLst>
                  <p:tags r:id="rId13"/>
                </p:custDataLst>
              </p:nvPr>
            </p:nvPicPr>
            <p:blipFill>
              <a:blip r:embed="rId14">
                <a:extLst>
                  <a:ext uri="{28A0092B-C50C-407E-A947-70E740481C1C}">
                    <a14:useLocalDpi xmlns:a14="http://schemas.microsoft.com/office/drawing/2010/main" val="0"/>
                  </a:ext>
                </a:extLst>
              </a:blip>
              <a:srcRect b="57868"/>
              <a:stretch>
                <a:fillRect/>
              </a:stretch>
            </p:blipFill>
            <p:spPr>
              <a:xfrm>
                <a:off x="2195736" y="1084835"/>
                <a:ext cx="2211324" cy="432000"/>
              </a:xfrm>
              <a:prstGeom prst="rect">
                <a:avLst/>
              </a:prstGeom>
            </p:spPr>
          </p:pic>
          <p:pic>
            <p:nvPicPr>
              <p:cNvPr id="27" name="图片 26"/>
              <p:cNvPicPr>
                <a:picLocks noChangeAspect="1"/>
              </p:cNvPicPr>
              <p:nvPr>
                <p:custDataLst>
                  <p:tags r:id="rId15"/>
                </p:custDataLst>
              </p:nvPr>
            </p:nvPicPr>
            <p:blipFill>
              <a:blip r:embed="rId16">
                <a:extLst>
                  <a:ext uri="{28A0092B-C50C-407E-A947-70E740481C1C}">
                    <a14:useLocalDpi xmlns:a14="http://schemas.microsoft.com/office/drawing/2010/main" val="0"/>
                  </a:ext>
                </a:extLst>
              </a:blip>
              <a:srcRect t="56625" r="9887" b="1289"/>
              <a:stretch>
                <a:fillRect/>
              </a:stretch>
            </p:blipFill>
            <p:spPr>
              <a:xfrm>
                <a:off x="4486039" y="1084835"/>
                <a:ext cx="1994870" cy="432000"/>
              </a:xfrm>
              <a:prstGeom prst="rect">
                <a:avLst/>
              </a:prstGeom>
            </p:spPr>
          </p:pic>
        </p:grpSp>
        <p:sp>
          <p:nvSpPr>
            <p:cNvPr id="21" name="文本框 20"/>
            <p:cNvSpPr txBox="1"/>
            <p:nvPr>
              <p:custDataLst>
                <p:tags r:id="rId17"/>
              </p:custDataLst>
            </p:nvPr>
          </p:nvSpPr>
          <p:spPr>
            <a:xfrm>
              <a:off x="2538916" y="812877"/>
              <a:ext cx="304892" cy="276999"/>
            </a:xfrm>
            <a:prstGeom prst="rect">
              <a:avLst/>
            </a:prstGeom>
            <a:noFill/>
          </p:spPr>
          <p:txBody>
            <a:bodyPr wrap="none" rtlCol="0">
              <a:spAutoFit/>
            </a:bodyPr>
            <a:lstStyle/>
            <a:p>
              <a:r>
                <a:rPr lang="en-US" altLang="zh-CN" sz="1200" b="1">
                  <a:latin typeface="Times New Roman" panose="02020603050405020304" pitchFamily="18" charset="0"/>
                  <a:cs typeface="Times New Roman" panose="02020603050405020304" pitchFamily="18" charset="0"/>
                </a:rPr>
                <a:t>H</a:t>
              </a:r>
              <a:endParaRPr lang="zh-CN" altLang="en-US" sz="1200" b="1">
                <a:latin typeface="Times New Roman" panose="02020603050405020304" pitchFamily="18" charset="0"/>
                <a:cs typeface="Times New Roman" panose="02020603050405020304" pitchFamily="18" charset="0"/>
              </a:endParaRPr>
            </a:p>
          </p:txBody>
        </p:sp>
        <p:sp>
          <p:nvSpPr>
            <p:cNvPr id="22" name="文本框 21"/>
            <p:cNvSpPr txBox="1"/>
            <p:nvPr>
              <p:custDataLst>
                <p:tags r:id="rId18"/>
              </p:custDataLst>
            </p:nvPr>
          </p:nvSpPr>
          <p:spPr>
            <a:xfrm>
              <a:off x="3979076" y="812877"/>
              <a:ext cx="304892" cy="276999"/>
            </a:xfrm>
            <a:prstGeom prst="rect">
              <a:avLst/>
            </a:prstGeom>
            <a:noFill/>
          </p:spPr>
          <p:txBody>
            <a:bodyPr wrap="none" rtlCol="0">
              <a:spAutoFit/>
            </a:bodyPr>
            <a:lstStyle/>
            <a:p>
              <a:r>
                <a:rPr lang="en-US" altLang="zh-CN" sz="1200" b="1">
                  <a:latin typeface="Times New Roman" panose="02020603050405020304" pitchFamily="18" charset="0"/>
                  <a:cs typeface="Times New Roman" panose="02020603050405020304" pitchFamily="18" charset="0"/>
                </a:rPr>
                <a:t>H</a:t>
              </a:r>
              <a:endParaRPr lang="zh-CN" altLang="en-US" sz="1200" b="1">
                <a:latin typeface="Times New Roman" panose="02020603050405020304" pitchFamily="18" charset="0"/>
                <a:cs typeface="Times New Roman" panose="02020603050405020304" pitchFamily="18" charset="0"/>
              </a:endParaRPr>
            </a:p>
          </p:txBody>
        </p:sp>
        <p:sp>
          <p:nvSpPr>
            <p:cNvPr id="23" name="文本框 22"/>
            <p:cNvSpPr txBox="1"/>
            <p:nvPr>
              <p:custDataLst>
                <p:tags r:id="rId19"/>
              </p:custDataLst>
            </p:nvPr>
          </p:nvSpPr>
          <p:spPr>
            <a:xfrm>
              <a:off x="5203212" y="812877"/>
              <a:ext cx="304892" cy="276999"/>
            </a:xfrm>
            <a:prstGeom prst="rect">
              <a:avLst/>
            </a:prstGeom>
            <a:noFill/>
          </p:spPr>
          <p:txBody>
            <a:bodyPr wrap="none" rtlCol="0">
              <a:spAutoFit/>
            </a:bodyPr>
            <a:lstStyle/>
            <a:p>
              <a:r>
                <a:rPr lang="en-US" altLang="zh-CN" sz="1200" b="1">
                  <a:latin typeface="Times New Roman" panose="02020603050405020304" pitchFamily="18" charset="0"/>
                  <a:cs typeface="Times New Roman" panose="02020603050405020304" pitchFamily="18" charset="0"/>
                </a:rPr>
                <a:t>H</a:t>
              </a:r>
              <a:endParaRPr lang="zh-CN" altLang="en-US" sz="1200" b="1">
                <a:latin typeface="Times New Roman" panose="02020603050405020304" pitchFamily="18" charset="0"/>
                <a:cs typeface="Times New Roman" panose="02020603050405020304" pitchFamily="18" charset="0"/>
              </a:endParaRPr>
            </a:p>
          </p:txBody>
        </p:sp>
        <p:sp>
          <p:nvSpPr>
            <p:cNvPr id="24" name="文本框 23"/>
            <p:cNvSpPr txBox="1"/>
            <p:nvPr>
              <p:custDataLst>
                <p:tags r:id="rId20"/>
              </p:custDataLst>
            </p:nvPr>
          </p:nvSpPr>
          <p:spPr>
            <a:xfrm>
              <a:off x="5580112" y="812877"/>
              <a:ext cx="304892" cy="276999"/>
            </a:xfrm>
            <a:prstGeom prst="rect">
              <a:avLst/>
            </a:prstGeom>
            <a:noFill/>
          </p:spPr>
          <p:txBody>
            <a:bodyPr wrap="none" rtlCol="0">
              <a:spAutoFit/>
            </a:bodyPr>
            <a:lstStyle/>
            <a:p>
              <a:r>
                <a:rPr lang="en-US" altLang="zh-CN" sz="1200" b="1">
                  <a:latin typeface="Times New Roman" panose="02020603050405020304" pitchFamily="18" charset="0"/>
                  <a:cs typeface="Times New Roman" panose="02020603050405020304" pitchFamily="18" charset="0"/>
                </a:rPr>
                <a:t>H</a:t>
              </a:r>
              <a:endParaRPr lang="zh-CN" altLang="en-US" sz="1200" b="1">
                <a:latin typeface="Times New Roman" panose="02020603050405020304" pitchFamily="18" charset="0"/>
                <a:cs typeface="Times New Roman" panose="02020603050405020304" pitchFamily="18" charset="0"/>
              </a:endParaRPr>
            </a:p>
          </p:txBody>
        </p:sp>
        <p:sp>
          <p:nvSpPr>
            <p:cNvPr id="25" name="文本框 24"/>
            <p:cNvSpPr txBox="1"/>
            <p:nvPr>
              <p:custDataLst>
                <p:tags r:id="rId21"/>
              </p:custDataLst>
            </p:nvPr>
          </p:nvSpPr>
          <p:spPr>
            <a:xfrm>
              <a:off x="6788319" y="812877"/>
              <a:ext cx="356188" cy="276999"/>
            </a:xfrm>
            <a:prstGeom prst="rect">
              <a:avLst/>
            </a:prstGeom>
            <a:noFill/>
          </p:spPr>
          <p:txBody>
            <a:bodyPr wrap="none" rtlCol="0">
              <a:spAutoFit/>
            </a:bodyPr>
            <a:lstStyle/>
            <a:p>
              <a:r>
                <a:rPr lang="en-US" altLang="zh-CN" sz="1200" b="1">
                  <a:latin typeface="Times New Roman" panose="02020603050405020304" pitchFamily="18" charset="0"/>
                  <a:cs typeface="Times New Roman" panose="02020603050405020304" pitchFamily="18" charset="0"/>
                </a:rPr>
                <a:t>H</a:t>
              </a:r>
              <a:r>
                <a:rPr lang="en-US" altLang="zh-CN" sz="1200" b="1" baseline="-25000">
                  <a:latin typeface="Times New Roman" panose="02020603050405020304" pitchFamily="18" charset="0"/>
                  <a:cs typeface="Times New Roman" panose="02020603050405020304" pitchFamily="18" charset="0"/>
                </a:rPr>
                <a:t>2</a:t>
              </a:r>
              <a:endParaRPr lang="zh-CN" altLang="en-US" sz="1200" b="1" baseline="-25000">
                <a:latin typeface="Times New Roman" panose="02020603050405020304" pitchFamily="18" charset="0"/>
                <a:cs typeface="Times New Roman" panose="02020603050405020304" pitchFamily="18" charset="0"/>
              </a:endParaRPr>
            </a:p>
          </p:txBody>
        </p:sp>
      </p:grpSp>
      <p:grpSp>
        <p:nvGrpSpPr>
          <p:cNvPr id="28" name="组合 27"/>
          <p:cNvGrpSpPr/>
          <p:nvPr>
            <p:custDataLst>
              <p:tags r:id="rId22"/>
            </p:custDataLst>
          </p:nvPr>
        </p:nvGrpSpPr>
        <p:grpSpPr>
          <a:xfrm>
            <a:off x="5710293" y="2755948"/>
            <a:ext cx="6308942" cy="857204"/>
            <a:chOff x="2457381" y="1707654"/>
            <a:chExt cx="6308942" cy="857204"/>
          </a:xfrm>
        </p:grpSpPr>
        <p:grpSp>
          <p:nvGrpSpPr>
            <p:cNvPr id="29" name="组合 28"/>
            <p:cNvGrpSpPr>
              <a:grpSpLocks noChangeAspect="1"/>
            </p:cNvGrpSpPr>
            <p:nvPr>
              <p:custDataLst>
                <p:tags r:id="rId23"/>
              </p:custDataLst>
            </p:nvPr>
          </p:nvGrpSpPr>
          <p:grpSpPr>
            <a:xfrm>
              <a:off x="2457381" y="1952858"/>
              <a:ext cx="6308942" cy="612000"/>
              <a:chOff x="2173638" y="1482198"/>
              <a:chExt cx="5566714" cy="540000"/>
            </a:xfrm>
          </p:grpSpPr>
          <p:pic>
            <p:nvPicPr>
              <p:cNvPr id="35" name="图片 34"/>
              <p:cNvPicPr>
                <a:picLocks noChangeAspect="1"/>
              </p:cNvPicPr>
              <p:nvPr>
                <p:custDataLst>
                  <p:tags r:id="rId24"/>
                </p:custDataLst>
              </p:nvPr>
            </p:nvPicPr>
            <p:blipFill>
              <a:blip r:embed="rId25">
                <a:extLst>
                  <a:ext uri="{28A0092B-C50C-407E-A947-70E740481C1C}">
                    <a14:useLocalDpi xmlns:a14="http://schemas.microsoft.com/office/drawing/2010/main" val="0"/>
                  </a:ext>
                </a:extLst>
              </a:blip>
              <a:srcRect t="11548" b="49958"/>
              <a:stretch>
                <a:fillRect/>
              </a:stretch>
            </p:blipFill>
            <p:spPr>
              <a:xfrm>
                <a:off x="2173638" y="1482198"/>
                <a:ext cx="2699700" cy="540000"/>
              </a:xfrm>
              <a:prstGeom prst="rect">
                <a:avLst/>
              </a:prstGeom>
            </p:spPr>
          </p:pic>
          <p:pic>
            <p:nvPicPr>
              <p:cNvPr id="36" name="图片 35"/>
              <p:cNvPicPr>
                <a:picLocks noChangeAspect="1"/>
              </p:cNvPicPr>
              <p:nvPr>
                <p:custDataLst>
                  <p:tags r:id="rId26"/>
                </p:custDataLst>
              </p:nvPr>
            </p:nvPicPr>
            <p:blipFill>
              <a:blip r:embed="rId27">
                <a:extLst>
                  <a:ext uri="{28A0092B-C50C-407E-A947-70E740481C1C}">
                    <a14:useLocalDpi xmlns:a14="http://schemas.microsoft.com/office/drawing/2010/main" val="0"/>
                  </a:ext>
                </a:extLst>
              </a:blip>
              <a:srcRect t="60188" b="4813"/>
              <a:stretch>
                <a:fillRect/>
              </a:stretch>
            </p:blipFill>
            <p:spPr>
              <a:xfrm>
                <a:off x="4788962" y="1482198"/>
                <a:ext cx="2951390" cy="540000"/>
              </a:xfrm>
              <a:prstGeom prst="rect">
                <a:avLst/>
              </a:prstGeom>
            </p:spPr>
          </p:pic>
        </p:grpSp>
        <p:sp>
          <p:nvSpPr>
            <p:cNvPr id="30" name="文本框 29"/>
            <p:cNvSpPr txBox="1"/>
            <p:nvPr>
              <p:custDataLst>
                <p:tags r:id="rId28"/>
              </p:custDataLst>
            </p:nvPr>
          </p:nvSpPr>
          <p:spPr>
            <a:xfrm>
              <a:off x="4246452" y="1779672"/>
              <a:ext cx="338554" cy="276999"/>
            </a:xfrm>
            <a:prstGeom prst="rect">
              <a:avLst/>
            </a:prstGeom>
            <a:noFill/>
          </p:spPr>
          <p:txBody>
            <a:bodyPr wrap="none" rtlCol="0">
              <a:spAutoFit/>
            </a:bodyPr>
            <a:lstStyle/>
            <a:p>
              <a:r>
                <a:rPr lang="en-US" altLang="zh-CN" sz="1200" b="1">
                  <a:latin typeface="Times New Roman" panose="02020603050405020304" pitchFamily="18" charset="0"/>
                  <a:cs typeface="Times New Roman" panose="02020603050405020304" pitchFamily="18" charset="0"/>
                </a:rPr>
                <a:t>Cl</a:t>
              </a:r>
              <a:endParaRPr lang="zh-CN" altLang="en-US" sz="1200" b="1">
                <a:latin typeface="Times New Roman" panose="02020603050405020304" pitchFamily="18" charset="0"/>
                <a:cs typeface="Times New Roman" panose="02020603050405020304" pitchFamily="18" charset="0"/>
              </a:endParaRPr>
            </a:p>
          </p:txBody>
        </p:sp>
        <p:sp>
          <p:nvSpPr>
            <p:cNvPr id="31" name="文本框 30"/>
            <p:cNvSpPr txBox="1"/>
            <p:nvPr>
              <p:custDataLst>
                <p:tags r:id="rId29"/>
              </p:custDataLst>
            </p:nvPr>
          </p:nvSpPr>
          <p:spPr>
            <a:xfrm>
              <a:off x="2542013" y="1819046"/>
              <a:ext cx="304892" cy="276999"/>
            </a:xfrm>
            <a:prstGeom prst="rect">
              <a:avLst/>
            </a:prstGeom>
            <a:noFill/>
          </p:spPr>
          <p:txBody>
            <a:bodyPr wrap="none" rtlCol="0">
              <a:spAutoFit/>
            </a:bodyPr>
            <a:lstStyle/>
            <a:p>
              <a:r>
                <a:rPr lang="en-US" altLang="zh-CN" sz="1200" b="1">
                  <a:latin typeface="Times New Roman" panose="02020603050405020304" pitchFamily="18" charset="0"/>
                  <a:cs typeface="Times New Roman" panose="02020603050405020304" pitchFamily="18" charset="0"/>
                </a:rPr>
                <a:t>H</a:t>
              </a:r>
              <a:endParaRPr lang="zh-CN" altLang="en-US" sz="1200" b="1">
                <a:latin typeface="Times New Roman" panose="02020603050405020304" pitchFamily="18" charset="0"/>
                <a:cs typeface="Times New Roman" panose="02020603050405020304" pitchFamily="18" charset="0"/>
              </a:endParaRPr>
            </a:p>
          </p:txBody>
        </p:sp>
        <p:sp>
          <p:nvSpPr>
            <p:cNvPr id="32" name="文本框 31"/>
            <p:cNvSpPr txBox="1"/>
            <p:nvPr>
              <p:custDataLst>
                <p:tags r:id="rId30"/>
              </p:custDataLst>
            </p:nvPr>
          </p:nvSpPr>
          <p:spPr>
            <a:xfrm>
              <a:off x="6075117" y="1800176"/>
              <a:ext cx="338554" cy="276999"/>
            </a:xfrm>
            <a:prstGeom prst="rect">
              <a:avLst/>
            </a:prstGeom>
            <a:noFill/>
          </p:spPr>
          <p:txBody>
            <a:bodyPr wrap="none" rtlCol="0">
              <a:spAutoFit/>
            </a:bodyPr>
            <a:lstStyle/>
            <a:p>
              <a:r>
                <a:rPr lang="en-US" altLang="zh-CN" sz="1200" b="1">
                  <a:latin typeface="Times New Roman" panose="02020603050405020304" pitchFamily="18" charset="0"/>
                  <a:cs typeface="Times New Roman" panose="02020603050405020304" pitchFamily="18" charset="0"/>
                </a:rPr>
                <a:t>Cl</a:t>
              </a:r>
              <a:endParaRPr lang="zh-CN" altLang="en-US" sz="1200" b="1">
                <a:latin typeface="Times New Roman" panose="02020603050405020304" pitchFamily="18" charset="0"/>
                <a:cs typeface="Times New Roman" panose="02020603050405020304" pitchFamily="18" charset="0"/>
              </a:endParaRPr>
            </a:p>
          </p:txBody>
        </p:sp>
        <p:sp>
          <p:nvSpPr>
            <p:cNvPr id="33" name="文本框 32"/>
            <p:cNvSpPr txBox="1"/>
            <p:nvPr>
              <p:custDataLst>
                <p:tags r:id="rId31"/>
              </p:custDataLst>
            </p:nvPr>
          </p:nvSpPr>
          <p:spPr>
            <a:xfrm>
              <a:off x="5643633" y="1806684"/>
              <a:ext cx="304892" cy="276999"/>
            </a:xfrm>
            <a:prstGeom prst="rect">
              <a:avLst/>
            </a:prstGeom>
            <a:noFill/>
          </p:spPr>
          <p:txBody>
            <a:bodyPr wrap="none" rtlCol="0">
              <a:spAutoFit/>
            </a:bodyPr>
            <a:lstStyle/>
            <a:p>
              <a:r>
                <a:rPr lang="en-US" altLang="zh-CN" sz="1200" b="1">
                  <a:latin typeface="Times New Roman" panose="02020603050405020304" pitchFamily="18" charset="0"/>
                  <a:cs typeface="Times New Roman" panose="02020603050405020304" pitchFamily="18" charset="0"/>
                </a:rPr>
                <a:t>H</a:t>
              </a:r>
              <a:endParaRPr lang="zh-CN" altLang="en-US" sz="1200" b="1">
                <a:latin typeface="Times New Roman" panose="02020603050405020304" pitchFamily="18" charset="0"/>
                <a:cs typeface="Times New Roman" panose="02020603050405020304" pitchFamily="18" charset="0"/>
              </a:endParaRPr>
            </a:p>
          </p:txBody>
        </p:sp>
        <p:sp>
          <p:nvSpPr>
            <p:cNvPr id="34" name="文本框 33"/>
            <p:cNvSpPr txBox="1"/>
            <p:nvPr>
              <p:custDataLst>
                <p:tags r:id="rId32"/>
              </p:custDataLst>
            </p:nvPr>
          </p:nvSpPr>
          <p:spPr>
            <a:xfrm>
              <a:off x="7992390" y="1707654"/>
              <a:ext cx="458780" cy="276999"/>
            </a:xfrm>
            <a:prstGeom prst="rect">
              <a:avLst/>
            </a:prstGeom>
            <a:noFill/>
          </p:spPr>
          <p:txBody>
            <a:bodyPr wrap="none" rtlCol="0">
              <a:spAutoFit/>
            </a:bodyPr>
            <a:lstStyle/>
            <a:p>
              <a:r>
                <a:rPr lang="en-US" altLang="zh-CN" sz="1200" b="1" err="1">
                  <a:latin typeface="Times New Roman" panose="02020603050405020304" pitchFamily="18" charset="0"/>
                  <a:cs typeface="Times New Roman" panose="02020603050405020304" pitchFamily="18" charset="0"/>
                </a:rPr>
                <a:t>HCl</a:t>
              </a:r>
              <a:endParaRPr lang="zh-CN" altLang="en-US" sz="1200" b="1">
                <a:latin typeface="Times New Roman" panose="02020603050405020304" pitchFamily="18" charset="0"/>
                <a:cs typeface="Times New Roman" panose="02020603050405020304" pitchFamily="18" charset="0"/>
              </a:endParaRPr>
            </a:p>
          </p:txBody>
        </p:sp>
      </p:grpSp>
      <p:grpSp>
        <p:nvGrpSpPr>
          <p:cNvPr id="37" name="组合 36"/>
          <p:cNvGrpSpPr/>
          <p:nvPr>
            <p:custDataLst>
              <p:tags r:id="rId33"/>
            </p:custDataLst>
          </p:nvPr>
        </p:nvGrpSpPr>
        <p:grpSpPr>
          <a:xfrm>
            <a:off x="5678900" y="3641614"/>
            <a:ext cx="6622652" cy="824777"/>
            <a:chOff x="2413844" y="2715766"/>
            <a:chExt cx="6622652" cy="824777"/>
          </a:xfrm>
        </p:grpSpPr>
        <p:grpSp>
          <p:nvGrpSpPr>
            <p:cNvPr id="38" name="组合 37"/>
            <p:cNvGrpSpPr>
              <a:grpSpLocks noChangeAspect="1"/>
            </p:cNvGrpSpPr>
            <p:nvPr>
              <p:custDataLst>
                <p:tags r:id="rId34"/>
              </p:custDataLst>
            </p:nvPr>
          </p:nvGrpSpPr>
          <p:grpSpPr>
            <a:xfrm>
              <a:off x="2413844" y="2964543"/>
              <a:ext cx="6622652" cy="576000"/>
              <a:chOff x="1801565" y="2591880"/>
              <a:chExt cx="5794820" cy="504000"/>
            </a:xfrm>
          </p:grpSpPr>
          <p:pic>
            <p:nvPicPr>
              <p:cNvPr id="44" name="图片 43"/>
              <p:cNvPicPr>
                <a:picLocks noChangeAspect="1"/>
              </p:cNvPicPr>
              <p:nvPr>
                <p:custDataLst>
                  <p:tags r:id="rId35"/>
                </p:custDataLst>
              </p:nvPr>
            </p:nvPicPr>
            <p:blipFill>
              <a:blip r:embed="rId36">
                <a:extLst>
                  <a:ext uri="{28A0092B-C50C-407E-A947-70E740481C1C}">
                    <a14:useLocalDpi xmlns:a14="http://schemas.microsoft.com/office/drawing/2010/main" val="0"/>
                  </a:ext>
                </a:extLst>
              </a:blip>
              <a:srcRect t="11250" b="51275"/>
              <a:stretch>
                <a:fillRect/>
              </a:stretch>
            </p:blipFill>
            <p:spPr>
              <a:xfrm>
                <a:off x="1801565" y="2591880"/>
                <a:ext cx="2799688" cy="504000"/>
              </a:xfrm>
              <a:prstGeom prst="rect">
                <a:avLst/>
              </a:prstGeom>
            </p:spPr>
          </p:pic>
          <p:pic>
            <p:nvPicPr>
              <p:cNvPr id="45" name="图片 44"/>
              <p:cNvPicPr>
                <a:picLocks noChangeAspect="1"/>
              </p:cNvPicPr>
              <p:nvPr>
                <p:custDataLst>
                  <p:tags r:id="rId37"/>
                </p:custDataLst>
              </p:nvPr>
            </p:nvPicPr>
            <p:blipFill>
              <a:blip r:embed="rId38">
                <a:extLst>
                  <a:ext uri="{28A0092B-C50C-407E-A947-70E740481C1C}">
                    <a14:useLocalDpi xmlns:a14="http://schemas.microsoft.com/office/drawing/2010/main" val="0"/>
                  </a:ext>
                </a:extLst>
              </a:blip>
              <a:srcRect t="64028" b="943"/>
              <a:stretch>
                <a:fillRect/>
              </a:stretch>
            </p:blipFill>
            <p:spPr>
              <a:xfrm>
                <a:off x="4601253" y="2591880"/>
                <a:ext cx="2995132" cy="504000"/>
              </a:xfrm>
              <a:prstGeom prst="rect">
                <a:avLst/>
              </a:prstGeom>
            </p:spPr>
          </p:pic>
        </p:grpSp>
        <p:sp>
          <p:nvSpPr>
            <p:cNvPr id="39" name="文本框 38"/>
            <p:cNvSpPr txBox="1"/>
            <p:nvPr>
              <p:custDataLst>
                <p:tags r:id="rId39"/>
              </p:custDataLst>
            </p:nvPr>
          </p:nvSpPr>
          <p:spPr>
            <a:xfrm>
              <a:off x="2627784" y="2771801"/>
              <a:ext cx="338554" cy="276999"/>
            </a:xfrm>
            <a:prstGeom prst="rect">
              <a:avLst/>
            </a:prstGeom>
            <a:noFill/>
          </p:spPr>
          <p:txBody>
            <a:bodyPr wrap="none" rtlCol="0">
              <a:spAutoFit/>
            </a:bodyPr>
            <a:lstStyle/>
            <a:p>
              <a:r>
                <a:rPr lang="en-US" altLang="zh-CN" sz="1200" b="1">
                  <a:latin typeface="Times New Roman" panose="02020603050405020304" pitchFamily="18" charset="0"/>
                  <a:cs typeface="Times New Roman" panose="02020603050405020304" pitchFamily="18" charset="0"/>
                </a:rPr>
                <a:t>Cl</a:t>
              </a:r>
              <a:endParaRPr lang="zh-CN" altLang="en-US" sz="1200" b="1">
                <a:latin typeface="Times New Roman" panose="02020603050405020304" pitchFamily="18" charset="0"/>
                <a:cs typeface="Times New Roman" panose="02020603050405020304" pitchFamily="18" charset="0"/>
              </a:endParaRPr>
            </a:p>
          </p:txBody>
        </p:sp>
        <p:sp>
          <p:nvSpPr>
            <p:cNvPr id="40" name="文本框 39"/>
            <p:cNvSpPr txBox="1"/>
            <p:nvPr>
              <p:custDataLst>
                <p:tags r:id="rId40"/>
              </p:custDataLst>
            </p:nvPr>
          </p:nvSpPr>
          <p:spPr>
            <a:xfrm>
              <a:off x="4283968" y="2771801"/>
              <a:ext cx="338554" cy="276999"/>
            </a:xfrm>
            <a:prstGeom prst="rect">
              <a:avLst/>
            </a:prstGeom>
            <a:noFill/>
          </p:spPr>
          <p:txBody>
            <a:bodyPr wrap="none" rtlCol="0">
              <a:spAutoFit/>
            </a:bodyPr>
            <a:lstStyle/>
            <a:p>
              <a:r>
                <a:rPr lang="en-US" altLang="zh-CN" sz="1200" b="1">
                  <a:latin typeface="Times New Roman" panose="02020603050405020304" pitchFamily="18" charset="0"/>
                  <a:cs typeface="Times New Roman" panose="02020603050405020304" pitchFamily="18" charset="0"/>
                </a:rPr>
                <a:t>Cl</a:t>
              </a:r>
              <a:endParaRPr lang="zh-CN" altLang="en-US" sz="1200" b="1">
                <a:latin typeface="Times New Roman" panose="02020603050405020304" pitchFamily="18" charset="0"/>
                <a:cs typeface="Times New Roman" panose="02020603050405020304" pitchFamily="18" charset="0"/>
              </a:endParaRPr>
            </a:p>
          </p:txBody>
        </p:sp>
        <p:sp>
          <p:nvSpPr>
            <p:cNvPr id="41" name="文本框 40"/>
            <p:cNvSpPr txBox="1"/>
            <p:nvPr>
              <p:custDataLst>
                <p:tags r:id="rId41"/>
              </p:custDataLst>
            </p:nvPr>
          </p:nvSpPr>
          <p:spPr>
            <a:xfrm>
              <a:off x="5867494" y="2771801"/>
              <a:ext cx="338554" cy="276999"/>
            </a:xfrm>
            <a:prstGeom prst="rect">
              <a:avLst/>
            </a:prstGeom>
            <a:noFill/>
          </p:spPr>
          <p:txBody>
            <a:bodyPr wrap="none" rtlCol="0">
              <a:spAutoFit/>
            </a:bodyPr>
            <a:lstStyle/>
            <a:p>
              <a:r>
                <a:rPr lang="en-US" altLang="zh-CN" sz="1200" b="1">
                  <a:latin typeface="Times New Roman" panose="02020603050405020304" pitchFamily="18" charset="0"/>
                  <a:cs typeface="Times New Roman" panose="02020603050405020304" pitchFamily="18" charset="0"/>
                </a:rPr>
                <a:t>Cl</a:t>
              </a:r>
              <a:endParaRPr lang="zh-CN" altLang="en-US" sz="1200" b="1">
                <a:latin typeface="Times New Roman" panose="02020603050405020304" pitchFamily="18" charset="0"/>
                <a:cs typeface="Times New Roman" panose="02020603050405020304" pitchFamily="18" charset="0"/>
              </a:endParaRPr>
            </a:p>
          </p:txBody>
        </p:sp>
        <p:sp>
          <p:nvSpPr>
            <p:cNvPr id="42" name="文本框 41"/>
            <p:cNvSpPr txBox="1"/>
            <p:nvPr>
              <p:custDataLst>
                <p:tags r:id="rId42"/>
              </p:custDataLst>
            </p:nvPr>
          </p:nvSpPr>
          <p:spPr>
            <a:xfrm>
              <a:off x="6519906" y="2771801"/>
              <a:ext cx="338554" cy="276999"/>
            </a:xfrm>
            <a:prstGeom prst="rect">
              <a:avLst/>
            </a:prstGeom>
            <a:noFill/>
          </p:spPr>
          <p:txBody>
            <a:bodyPr wrap="none" rtlCol="0">
              <a:spAutoFit/>
            </a:bodyPr>
            <a:lstStyle/>
            <a:p>
              <a:r>
                <a:rPr lang="en-US" altLang="zh-CN" sz="1200" b="1">
                  <a:latin typeface="Times New Roman" panose="02020603050405020304" pitchFamily="18" charset="0"/>
                  <a:cs typeface="Times New Roman" panose="02020603050405020304" pitchFamily="18" charset="0"/>
                </a:rPr>
                <a:t>Cl</a:t>
              </a:r>
              <a:endParaRPr lang="zh-CN" altLang="en-US" sz="1200" b="1">
                <a:latin typeface="Times New Roman" panose="02020603050405020304" pitchFamily="18" charset="0"/>
                <a:cs typeface="Times New Roman" panose="02020603050405020304" pitchFamily="18" charset="0"/>
              </a:endParaRPr>
            </a:p>
          </p:txBody>
        </p:sp>
        <p:sp>
          <p:nvSpPr>
            <p:cNvPr id="43" name="文本框 42"/>
            <p:cNvSpPr txBox="1"/>
            <p:nvPr>
              <p:custDataLst>
                <p:tags r:id="rId43"/>
              </p:custDataLst>
            </p:nvPr>
          </p:nvSpPr>
          <p:spPr>
            <a:xfrm>
              <a:off x="8214598" y="2715766"/>
              <a:ext cx="389850" cy="276999"/>
            </a:xfrm>
            <a:prstGeom prst="rect">
              <a:avLst/>
            </a:prstGeom>
            <a:noFill/>
          </p:spPr>
          <p:txBody>
            <a:bodyPr wrap="none" rtlCol="0">
              <a:spAutoFit/>
            </a:bodyPr>
            <a:lstStyle/>
            <a:p>
              <a:r>
                <a:rPr lang="en-US" altLang="zh-CN" sz="1200" b="1">
                  <a:latin typeface="Times New Roman" panose="02020603050405020304" pitchFamily="18" charset="0"/>
                  <a:cs typeface="Times New Roman" panose="02020603050405020304" pitchFamily="18" charset="0"/>
                </a:rPr>
                <a:t>Cl</a:t>
              </a:r>
              <a:r>
                <a:rPr lang="en-US" altLang="zh-CN" sz="1200" b="1" baseline="-25000">
                  <a:latin typeface="Times New Roman" panose="02020603050405020304" pitchFamily="18" charset="0"/>
                  <a:cs typeface="Times New Roman" panose="02020603050405020304" pitchFamily="18" charset="0"/>
                </a:rPr>
                <a:t>2</a:t>
              </a:r>
              <a:endParaRPr lang="zh-CN" altLang="en-US" sz="1200" b="1" baseline="-25000">
                <a:latin typeface="Times New Roman" panose="02020603050405020304" pitchFamily="18" charset="0"/>
                <a:cs typeface="Times New Roman" panose="02020603050405020304" pitchFamily="18" charset="0"/>
              </a:endParaRPr>
            </a:p>
          </p:txBody>
        </p:sp>
      </p:grpSp>
      <p:sp>
        <p:nvSpPr>
          <p:cNvPr id="46" name="文本框 45"/>
          <p:cNvSpPr txBox="1"/>
          <p:nvPr>
            <p:custDataLst>
              <p:tags r:id="rId44"/>
            </p:custDataLst>
          </p:nvPr>
        </p:nvSpPr>
        <p:spPr>
          <a:xfrm>
            <a:off x="-527029" y="4250947"/>
            <a:ext cx="2459524" cy="430887"/>
          </a:xfrm>
          <a:prstGeom prst="rect">
            <a:avLst/>
          </a:prstGeom>
          <a:noFill/>
          <a:ln>
            <a:noFill/>
          </a:ln>
        </p:spPr>
        <p:style>
          <a:lnRef idx="3">
            <a:schemeClr val="lt1"/>
          </a:lnRef>
          <a:fillRef idx="1">
            <a:schemeClr val="accent3"/>
          </a:fillRef>
          <a:effectRef idx="1">
            <a:schemeClr val="accent3"/>
          </a:effectRef>
          <a:fontRef idx="minor">
            <a:schemeClr val="lt1"/>
          </a:fontRef>
        </p:style>
        <p:txBody>
          <a:bodyPr wrap="square" lIns="0" tIns="0" rIns="0" bIns="0" rtlCol="0">
            <a:spAutoFit/>
          </a:bodyPr>
          <a:lstStyle>
            <a:defPPr>
              <a:defRPr lang="zh-CN"/>
            </a:defPPr>
            <a:lvl1pPr algn="ctr">
              <a:defRPr sz="2400" b="1">
                <a:solidFill>
                  <a:srgbClr val="0055C7"/>
                </a:solidFill>
                <a:latin typeface="微软雅黑" panose="020B0503020204020204" charset="-122"/>
                <a:ea typeface="微软雅黑" panose="020B0503020204020204" charset="-122"/>
                <a:cs typeface="+mn-ea"/>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zh-CN" altLang="en-US" sz="2800">
                <a:latin typeface="Times New Roman" panose="02020603050405020304" pitchFamily="18" charset="0"/>
                <a:ea typeface="黑体" panose="02010609060101010101" pitchFamily="49" charset="-122"/>
                <a:cs typeface="Times New Roman" panose="02020603050405020304" pitchFamily="18" charset="0"/>
              </a:rPr>
              <a:t>（</a:t>
            </a:r>
            <a:r>
              <a:rPr lang="en-US" altLang="zh-CN" sz="2800">
                <a:latin typeface="Times New Roman" panose="02020603050405020304" pitchFamily="18" charset="0"/>
                <a:ea typeface="黑体" panose="02010609060101010101" pitchFamily="49" charset="-122"/>
                <a:cs typeface="Times New Roman" panose="02020603050405020304" pitchFamily="18" charset="0"/>
              </a:rPr>
              <a:t>2</a:t>
            </a:r>
            <a:r>
              <a:rPr lang="zh-CN" altLang="en-US" sz="2800">
                <a:latin typeface="Times New Roman" panose="02020603050405020304" pitchFamily="18" charset="0"/>
                <a:ea typeface="黑体" panose="02010609060101010101" pitchFamily="49" charset="-122"/>
                <a:cs typeface="Times New Roman" panose="02020603050405020304" pitchFamily="18" charset="0"/>
              </a:rPr>
              <a:t>）</a:t>
            </a:r>
            <a:r>
              <a:rPr lang="zh-CN" altLang="zh-CN" sz="2800">
                <a:latin typeface="Times New Roman" panose="02020603050405020304" pitchFamily="18" charset="0"/>
                <a:ea typeface="黑体" panose="02010609060101010101" pitchFamily="49" charset="-122"/>
                <a:cs typeface="Times New Roman" panose="02020603050405020304" pitchFamily="18" charset="0"/>
              </a:rPr>
              <a:t>π键</a:t>
            </a:r>
            <a:endParaRPr lang="zh-CN" altLang="zh-CN" sz="280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47" name="文本框 46"/>
          <p:cNvSpPr txBox="1"/>
          <p:nvPr>
            <p:custDataLst>
              <p:tags r:id="rId45"/>
            </p:custDataLst>
          </p:nvPr>
        </p:nvSpPr>
        <p:spPr>
          <a:xfrm>
            <a:off x="788835" y="4843043"/>
            <a:ext cx="1750907" cy="461665"/>
          </a:xfrm>
          <a:prstGeom prst="rect">
            <a:avLst/>
          </a:prstGeom>
          <a:noFill/>
        </p:spPr>
        <p:txBody>
          <a:bodyPr wrap="square" rtlCol="0">
            <a:spAutoFit/>
          </a:bodyPr>
          <a:lstStyle>
            <a:defPPr>
              <a:defRPr lang="zh-CN"/>
            </a:defPPr>
            <a:lvl1pPr fontAlgn="base">
              <a:spcBef>
                <a:spcPct val="0"/>
              </a:spcBef>
              <a:spcAft>
                <a:spcPct val="0"/>
              </a:spcAft>
              <a:defRPr sz="2400" b="1">
                <a:solidFill>
                  <a:srgbClr val="000000"/>
                </a:solidFill>
                <a:latin typeface="微软雅黑" panose="020B0503020204020204" charset="-122"/>
                <a:ea typeface="微软雅黑" panose="020B0503020204020204" charset="-122"/>
                <a:cs typeface="Arial" panose="020B0604020202020204"/>
              </a:defRPr>
            </a:lvl1pPr>
          </a:lstStyle>
          <a:p>
            <a:r>
              <a:rPr lang="zh-CN" altLang="en-US">
                <a:solidFill>
                  <a:srgbClr val="FF0000"/>
                </a:solidFill>
                <a:latin typeface="Times New Roman" panose="02020603050405020304" pitchFamily="18" charset="0"/>
                <a:ea typeface="黑体" panose="02010609060101010101" pitchFamily="49" charset="-122"/>
                <a:cs typeface="Times New Roman" panose="02020603050405020304" pitchFamily="18" charset="0"/>
              </a:rPr>
              <a:t>定义：</a:t>
            </a:r>
            <a:endParaRPr lang="zh-CN" altLang="en-US">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48" name="文本框 47"/>
          <p:cNvSpPr txBox="1"/>
          <p:nvPr>
            <p:custDataLst>
              <p:tags r:id="rId46"/>
            </p:custDataLst>
          </p:nvPr>
        </p:nvSpPr>
        <p:spPr>
          <a:xfrm>
            <a:off x="1827441" y="4683353"/>
            <a:ext cx="6800093" cy="830997"/>
          </a:xfrm>
          <a:prstGeom prst="rect">
            <a:avLst/>
          </a:prstGeom>
          <a:noFill/>
        </p:spPr>
        <p:txBody>
          <a:bodyPr wrap="square" rtlCol="0">
            <a:spAutoFit/>
          </a:bodyPr>
          <a:lstStyle/>
          <a:p>
            <a:r>
              <a:rPr lang="zh-CN" altLang="en-US" sz="2400" b="1">
                <a:latin typeface="Times New Roman" panose="02020603050405020304" pitchFamily="18" charset="0"/>
                <a:ea typeface="黑体" panose="02010609060101010101" pitchFamily="49" charset="-122"/>
                <a:cs typeface="Times New Roman" panose="02020603050405020304" pitchFamily="18" charset="0"/>
              </a:rPr>
              <a:t>两个</a:t>
            </a:r>
            <a:r>
              <a:rPr lang="zh-CN" altLang="en-US" sz="2400" b="1">
                <a:solidFill>
                  <a:srgbClr val="000000"/>
                </a:solidFill>
                <a:latin typeface="Times New Roman" panose="02020603050405020304" pitchFamily="18" charset="0"/>
                <a:ea typeface="黑体" panose="02010609060101010101" pitchFamily="49" charset="-122"/>
                <a:cs typeface="Times New Roman" panose="02020603050405020304" pitchFamily="18" charset="0"/>
              </a:rPr>
              <a:t>原子轨道</a:t>
            </a:r>
            <a:r>
              <a:rPr lang="zh-CN" altLang="en-US" sz="2400" b="1">
                <a:latin typeface="Times New Roman" panose="02020603050405020304" pitchFamily="18" charset="0"/>
                <a:ea typeface="黑体" panose="02010609060101010101" pitchFamily="49" charset="-122"/>
                <a:cs typeface="Times New Roman" panose="02020603050405020304" pitchFamily="18" charset="0"/>
              </a:rPr>
              <a:t>垂直于两核间连线方向以</a:t>
            </a:r>
            <a:r>
              <a:rPr lang="en-US" altLang="zh-CN" sz="2400" b="1">
                <a:latin typeface="Times New Roman" panose="02020603050405020304" pitchFamily="18" charset="0"/>
                <a:ea typeface="黑体" panose="02010609060101010101" pitchFamily="49" charset="-122"/>
                <a:cs typeface="Times New Roman" panose="02020603050405020304" pitchFamily="18" charset="0"/>
              </a:rPr>
              <a:t>“</a:t>
            </a:r>
            <a:r>
              <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肩并肩</a:t>
            </a:r>
            <a:r>
              <a:rPr lang="en-US" altLang="zh-CN" sz="2400" b="1">
                <a:latin typeface="Times New Roman" panose="02020603050405020304" pitchFamily="18" charset="0"/>
                <a:ea typeface="黑体" panose="02010609060101010101" pitchFamily="49" charset="-122"/>
                <a:cs typeface="Times New Roman" panose="02020603050405020304" pitchFamily="18" charset="0"/>
              </a:rPr>
              <a:t>”</a:t>
            </a:r>
            <a:r>
              <a:rPr lang="zh-CN" altLang="en-US" sz="2400" b="1">
                <a:latin typeface="Times New Roman" panose="02020603050405020304" pitchFamily="18" charset="0"/>
                <a:ea typeface="黑体" panose="02010609060101010101" pitchFamily="49" charset="-122"/>
                <a:cs typeface="Times New Roman" panose="02020603050405020304" pitchFamily="18" charset="0"/>
              </a:rPr>
              <a:t>方式相互重叠形成的共价键。</a:t>
            </a:r>
            <a:endParaRPr lang="zh-CN" altLang="en-US" sz="2400" b="1">
              <a:latin typeface="Times New Roman" panose="02020603050405020304" pitchFamily="18" charset="0"/>
              <a:ea typeface="黑体" panose="02010609060101010101" pitchFamily="49" charset="-122"/>
              <a:cs typeface="Times New Roman" panose="02020603050405020304" pitchFamily="18" charset="0"/>
            </a:endParaRPr>
          </a:p>
        </p:txBody>
      </p:sp>
      <p:grpSp>
        <p:nvGrpSpPr>
          <p:cNvPr id="49" name="组合 48"/>
          <p:cNvGrpSpPr>
            <a:grpSpLocks noChangeAspect="1"/>
          </p:cNvGrpSpPr>
          <p:nvPr>
            <p:custDataLst>
              <p:tags r:id="rId47"/>
            </p:custDataLst>
          </p:nvPr>
        </p:nvGrpSpPr>
        <p:grpSpPr>
          <a:xfrm>
            <a:off x="3304981" y="5799632"/>
            <a:ext cx="5996846" cy="756000"/>
            <a:chOff x="2267746" y="4104175"/>
            <a:chExt cx="5140154" cy="648000"/>
          </a:xfrm>
        </p:grpSpPr>
        <p:pic>
          <p:nvPicPr>
            <p:cNvPr id="50" name="图片 49"/>
            <p:cNvPicPr>
              <a:picLocks noChangeAspect="1"/>
            </p:cNvPicPr>
            <p:nvPr>
              <p:custDataLst>
                <p:tags r:id="rId48"/>
              </p:custDataLst>
            </p:nvPr>
          </p:nvPicPr>
          <p:blipFill>
            <a:blip r:embed="rId49">
              <a:extLst>
                <a:ext uri="{28A0092B-C50C-407E-A947-70E740481C1C}">
                  <a14:useLocalDpi xmlns:a14="http://schemas.microsoft.com/office/drawing/2010/main" val="0"/>
                </a:ext>
              </a:extLst>
            </a:blip>
            <a:srcRect l="10726" r="19240" b="55990"/>
            <a:stretch>
              <a:fillRect/>
            </a:stretch>
          </p:blipFill>
          <p:spPr>
            <a:xfrm>
              <a:off x="2267746" y="4104175"/>
              <a:ext cx="2121532" cy="648000"/>
            </a:xfrm>
            <a:prstGeom prst="rect">
              <a:avLst/>
            </a:prstGeom>
          </p:spPr>
        </p:pic>
        <p:pic>
          <p:nvPicPr>
            <p:cNvPr id="51" name="图片 50"/>
            <p:cNvPicPr>
              <a:picLocks noChangeAspect="1"/>
            </p:cNvPicPr>
            <p:nvPr>
              <p:custDataLst>
                <p:tags r:id="rId50"/>
              </p:custDataLst>
            </p:nvPr>
          </p:nvPicPr>
          <p:blipFill>
            <a:blip r:embed="rId51">
              <a:extLst>
                <a:ext uri="{28A0092B-C50C-407E-A947-70E740481C1C}">
                  <a14:useLocalDpi xmlns:a14="http://schemas.microsoft.com/office/drawing/2010/main" val="0"/>
                </a:ext>
              </a:extLst>
            </a:blip>
            <a:srcRect t="52989"/>
            <a:stretch>
              <a:fillRect/>
            </a:stretch>
          </p:blipFill>
          <p:spPr>
            <a:xfrm>
              <a:off x="4572000" y="4104175"/>
              <a:ext cx="2835900" cy="648000"/>
            </a:xfrm>
            <a:prstGeom prst="rect">
              <a:avLst/>
            </a:prstGeom>
          </p:spPr>
        </p:pic>
      </p:grpSp>
      <p:sp>
        <p:nvSpPr>
          <p:cNvPr id="52" name="文本框 51"/>
          <p:cNvSpPr txBox="1"/>
          <p:nvPr>
            <p:custDataLst>
              <p:tags r:id="rId52"/>
            </p:custDataLst>
          </p:nvPr>
        </p:nvSpPr>
        <p:spPr>
          <a:xfrm>
            <a:off x="1780096" y="5948613"/>
            <a:ext cx="1356462" cy="461665"/>
          </a:xfrm>
          <a:prstGeom prst="rect">
            <a:avLst/>
          </a:prstGeom>
          <a:noFill/>
        </p:spPr>
        <p:txBody>
          <a:bodyPr wrap="none" rtlCol="0">
            <a:spAutoFit/>
          </a:bodyPr>
          <a:lstStyle/>
          <a:p>
            <a:r>
              <a:rPr lang="en-US" altLang="zh-CN" sz="2400" b="1">
                <a:solidFill>
                  <a:srgbClr val="000000"/>
                </a:solidFill>
                <a:latin typeface="微软雅黑" panose="020B0503020204020204" charset="-122"/>
                <a:ea typeface="微软雅黑" panose="020B0503020204020204" charset="-122"/>
                <a:cs typeface="Times New Roman" panose="02020603050405020304" pitchFamily="18" charset="0"/>
              </a:rPr>
              <a:t>p-p </a:t>
            </a:r>
            <a:r>
              <a:rPr lang="el-GR" altLang="zh-CN" sz="2400" b="1">
                <a:solidFill>
                  <a:srgbClr val="000000"/>
                </a:solidFill>
                <a:latin typeface="微软雅黑" panose="020B0503020204020204" charset="-122"/>
                <a:ea typeface="微软雅黑" panose="020B0503020204020204" charset="-122"/>
                <a:cs typeface="Times New Roman" panose="02020603050405020304" pitchFamily="18" charset="0"/>
              </a:rPr>
              <a:t>π</a:t>
            </a:r>
            <a:r>
              <a:rPr lang="zh-CN" altLang="en-US" sz="2400" b="1">
                <a:solidFill>
                  <a:srgbClr val="000000"/>
                </a:solidFill>
                <a:latin typeface="微软雅黑" panose="020B0503020204020204" charset="-122"/>
                <a:ea typeface="微软雅黑" panose="020B0503020204020204" charset="-122"/>
                <a:cs typeface="Times New Roman" panose="02020603050405020304" pitchFamily="18" charset="0"/>
              </a:rPr>
              <a:t>键</a:t>
            </a:r>
            <a:endParaRPr lang="zh-CN" altLang="en-US" sz="2400" b="1">
              <a:solidFill>
                <a:srgbClr val="000000"/>
              </a:solidFill>
              <a:latin typeface="微软雅黑" panose="020B0503020204020204" charset="-122"/>
              <a:ea typeface="微软雅黑" panose="020B0503020204020204" charset="-122"/>
              <a:cs typeface="Times New Roman" panose="02020603050405020304" pitchFamily="18" charset="0"/>
            </a:endParaRPr>
          </a:p>
        </p:txBody>
      </p:sp>
      <p:cxnSp>
        <p:nvCxnSpPr>
          <p:cNvPr id="53" name="直接连接符 52"/>
          <p:cNvCxnSpPr/>
          <p:nvPr>
            <p:custDataLst>
              <p:tags r:id="rId53"/>
            </p:custDataLst>
          </p:nvPr>
        </p:nvCxnSpPr>
        <p:spPr>
          <a:xfrm>
            <a:off x="7745277" y="6244212"/>
            <a:ext cx="1224000" cy="0"/>
          </a:xfrm>
          <a:prstGeom prst="line">
            <a:avLst/>
          </a:prstGeom>
          <a:ln w="38100">
            <a:prstDash val="dash"/>
          </a:ln>
        </p:spPr>
        <p:style>
          <a:lnRef idx="1">
            <a:schemeClr val="accent1"/>
          </a:lnRef>
          <a:fillRef idx="0">
            <a:schemeClr val="accent1"/>
          </a:fillRef>
          <a:effectRef idx="0">
            <a:schemeClr val="accent1"/>
          </a:effectRef>
          <a:fontRef idx="minor">
            <a:schemeClr val="tx1"/>
          </a:fontRef>
        </p:style>
      </p:cxnSp>
      <p:pic>
        <p:nvPicPr>
          <p:cNvPr id="2" name="Picture 2"/>
          <p:cNvPicPr>
            <a:picLocks noChangeAspect="1"/>
          </p:cNvPicPr>
          <p:nvPr>
            <p:custDataLst>
              <p:tags r:id="rId54"/>
            </p:custDataLst>
          </p:nvPr>
        </p:nvPicPr>
        <p:blipFill>
          <a:blip r:embed="rId55"/>
          <a:stretch>
            <a:fillRect/>
          </a:stretch>
        </p:blipFill>
        <p:spPr>
          <a:xfrm flipH="1">
            <a:off x="11430000" y="12458700"/>
            <a:ext cx="0" cy="0"/>
          </a:xfrm>
          <a:prstGeom prst="rect">
            <a:avLst/>
          </a:prstGeom>
          <a:ln>
            <a:noFill/>
          </a:ln>
        </p:spPr>
      </p:pic>
      <p:grpSp>
        <p:nvGrpSpPr>
          <p:cNvPr id="55" name="组合 54"/>
          <p:cNvGrpSpPr/>
          <p:nvPr>
            <p:custDataLst>
              <p:tags r:id="rId56"/>
            </p:custDataLst>
          </p:nvPr>
        </p:nvGrpSpPr>
        <p:grpSpPr>
          <a:xfrm>
            <a:off x="178515" y="119575"/>
            <a:ext cx="9464169" cy="835714"/>
            <a:chOff x="466" y="509"/>
            <a:chExt cx="12258" cy="975"/>
          </a:xfrm>
        </p:grpSpPr>
        <p:sp>
          <p:nvSpPr>
            <p:cNvPr id="57" name="等腰三角形 56"/>
            <p:cNvSpPr/>
            <p:nvPr>
              <p:custDataLst>
                <p:tags r:id="rId57"/>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cs typeface="汉仪旗黑-55简" panose="00020600040101010101" charset="-128"/>
              </a:endParaRPr>
            </a:p>
          </p:txBody>
        </p:sp>
        <p:sp>
          <p:nvSpPr>
            <p:cNvPr id="58" name="文本框 57"/>
            <p:cNvSpPr txBox="1"/>
            <p:nvPr>
              <p:custDataLst>
                <p:tags r:id="rId58"/>
              </p:custDataLst>
            </p:nvPr>
          </p:nvSpPr>
          <p:spPr>
            <a:xfrm>
              <a:off x="1200" y="509"/>
              <a:ext cx="11524" cy="749"/>
            </a:xfrm>
            <a:prstGeom prst="rect">
              <a:avLst/>
            </a:prstGeom>
            <a:noFill/>
          </p:spPr>
          <p:txBody>
            <a:bodyPr wrap="square" rtlCol="0">
              <a:spAutoFit/>
            </a:bodyPr>
            <a:lstStyle/>
            <a:p>
              <a:pPr lvl="0" algn="l">
                <a:lnSpc>
                  <a:spcPct val="130000"/>
                </a:lnSpc>
                <a:buClrTx/>
                <a:buSzTx/>
                <a:buFontTx/>
              </a:pPr>
              <a:r>
                <a:rPr lang="zh-CN" altLang="en-US" sz="3200" b="1">
                  <a:solidFill>
                    <a:srgbClr val="27406A"/>
                  </a:solidFill>
                  <a:latin typeface="黑体" panose="02010609060101010101" pitchFamily="49" charset="-122"/>
                  <a:ea typeface="黑体" panose="02010609060101010101" pitchFamily="49" charset="-122"/>
                  <a:cs typeface="+mn-ea"/>
                  <a:sym typeface="+mn-ea"/>
                </a:rPr>
                <a:t>任务一  有机化合物中的共价键类型</a:t>
              </a:r>
              <a:endParaRPr lang="zh-CN" altLang="en-US" sz="3200" b="1">
                <a:solidFill>
                  <a:srgbClr val="27406A"/>
                </a:solidFill>
                <a:latin typeface="黑体" panose="02010609060101010101" pitchFamily="49" charset="-122"/>
                <a:ea typeface="黑体" panose="02010609060101010101" pitchFamily="49" charset="-122"/>
                <a:cs typeface="+mn-ea"/>
                <a:sym typeface="+mn-ea"/>
              </a:endParaRPr>
            </a:p>
          </p:txBody>
        </p:sp>
        <p:sp>
          <p:nvSpPr>
            <p:cNvPr id="59" name="等腰三角形 58"/>
            <p:cNvSpPr/>
            <p:nvPr>
              <p:custDataLst>
                <p:tags r:id="rId59"/>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cs typeface="汉仪旗黑-55简" panose="00020600040101010101" charset="-128"/>
              </a:endParaRPr>
            </a:p>
          </p:txBody>
        </p:sp>
      </p:gr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
                                        </p:tgtEl>
                                        <p:attrNameLst>
                                          <p:attrName>ppt_y</p:attrName>
                                        </p:attrNameLst>
                                      </p:cBhvr>
                                      <p:tavLst>
                                        <p:tav tm="0">
                                          <p:val>
                                            <p:strVal val="#ppt_y"/>
                                          </p:val>
                                        </p:tav>
                                        <p:tav tm="100000">
                                          <p:val>
                                            <p:strVal val="#ppt_y"/>
                                          </p:val>
                                        </p:tav>
                                      </p:tavLst>
                                    </p:anim>
                                    <p:anim calcmode="lin" valueType="num">
                                      <p:cBhvr>
                                        <p:cTn id="9"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7"/>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wipe(down)">
                                      <p:cBhvr>
                                        <p:cTn id="24" dur="500"/>
                                        <p:tgtEl>
                                          <p:spTgt spid="18"/>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500"/>
                                        <p:tgtEl>
                                          <p:spTgt spid="8"/>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10"/>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11"/>
                                        </p:tgtEl>
                                        <p:attrNameLst>
                                          <p:attrName>style.visibility</p:attrName>
                                        </p:attrNameLst>
                                      </p:cBhvr>
                                      <p:to>
                                        <p:strVal val="visible"/>
                                      </p:to>
                                    </p:set>
                                    <p:anim calcmode="lin" valueType="num">
                                      <p:cBhvr additive="base">
                                        <p:cTn id="38" dur="500" fill="hold"/>
                                        <p:tgtEl>
                                          <p:spTgt spid="11"/>
                                        </p:tgtEl>
                                        <p:attrNameLst>
                                          <p:attrName>ppt_x</p:attrName>
                                        </p:attrNameLst>
                                      </p:cBhvr>
                                      <p:tavLst>
                                        <p:tav tm="0">
                                          <p:val>
                                            <p:strVal val="#ppt_x"/>
                                          </p:val>
                                        </p:tav>
                                        <p:tav tm="100000">
                                          <p:val>
                                            <p:strVal val="#ppt_x"/>
                                          </p:val>
                                        </p:tav>
                                      </p:tavLst>
                                    </p:anim>
                                    <p:anim calcmode="lin" valueType="num">
                                      <p:cBhvr additive="base">
                                        <p:cTn id="39"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nodeType="click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fade">
                                      <p:cBhvr>
                                        <p:cTn id="44" dur="1000"/>
                                        <p:tgtEl>
                                          <p:spTgt spid="19"/>
                                        </p:tgtEl>
                                      </p:cBhvr>
                                    </p:animEffect>
                                    <p:anim calcmode="lin" valueType="num">
                                      <p:cBhvr>
                                        <p:cTn id="45" dur="1000" fill="hold"/>
                                        <p:tgtEl>
                                          <p:spTgt spid="19"/>
                                        </p:tgtEl>
                                        <p:attrNameLst>
                                          <p:attrName>ppt_x</p:attrName>
                                        </p:attrNameLst>
                                      </p:cBhvr>
                                      <p:tavLst>
                                        <p:tav tm="0">
                                          <p:val>
                                            <p:strVal val="#ppt_x"/>
                                          </p:val>
                                        </p:tav>
                                        <p:tav tm="100000">
                                          <p:val>
                                            <p:strVal val="#ppt_x"/>
                                          </p:val>
                                        </p:tav>
                                      </p:tavLst>
                                    </p:anim>
                                    <p:anim calcmode="lin" valueType="num">
                                      <p:cBhvr>
                                        <p:cTn id="46"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12"/>
                                        </p:tgtEl>
                                        <p:attrNameLst>
                                          <p:attrName>style.visibility</p:attrName>
                                        </p:attrNameLst>
                                      </p:cBhvr>
                                      <p:to>
                                        <p:strVal val="visible"/>
                                      </p:to>
                                    </p:set>
                                    <p:animEffect transition="in" filter="fade">
                                      <p:cBhvr>
                                        <p:cTn id="51" dur="500"/>
                                        <p:tgtEl>
                                          <p:spTgt spid="12"/>
                                        </p:tgtEl>
                                      </p:cBhvr>
                                    </p:animEffect>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28"/>
                                        </p:tgtEl>
                                        <p:attrNameLst>
                                          <p:attrName>style.visibility</p:attrName>
                                        </p:attrNameLst>
                                      </p:cBhvr>
                                      <p:to>
                                        <p:strVal val="visible"/>
                                      </p:to>
                                    </p:set>
                                    <p:animEffect transition="in" filter="fade">
                                      <p:cBhvr>
                                        <p:cTn id="56" dur="1000"/>
                                        <p:tgtEl>
                                          <p:spTgt spid="28"/>
                                        </p:tgtEl>
                                      </p:cBhvr>
                                    </p:animEffect>
                                    <p:anim calcmode="lin" valueType="num">
                                      <p:cBhvr>
                                        <p:cTn id="57" dur="1000" fill="hold"/>
                                        <p:tgtEl>
                                          <p:spTgt spid="28"/>
                                        </p:tgtEl>
                                        <p:attrNameLst>
                                          <p:attrName>ppt_x</p:attrName>
                                        </p:attrNameLst>
                                      </p:cBhvr>
                                      <p:tavLst>
                                        <p:tav tm="0">
                                          <p:val>
                                            <p:strVal val="#ppt_x"/>
                                          </p:val>
                                        </p:tav>
                                        <p:tav tm="100000">
                                          <p:val>
                                            <p:strVal val="#ppt_x"/>
                                          </p:val>
                                        </p:tav>
                                      </p:tavLst>
                                    </p:anim>
                                    <p:anim calcmode="lin" valueType="num">
                                      <p:cBhvr>
                                        <p:cTn id="58"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13"/>
                                        </p:tgtEl>
                                        <p:attrNameLst>
                                          <p:attrName>style.visibility</p:attrName>
                                        </p:attrNameLst>
                                      </p:cBhvr>
                                      <p:to>
                                        <p:strVal val="visible"/>
                                      </p:to>
                                    </p:set>
                                    <p:animEffect transition="in" filter="fade">
                                      <p:cBhvr>
                                        <p:cTn id="63" dur="500"/>
                                        <p:tgtEl>
                                          <p:spTgt spid="13"/>
                                        </p:tgtEl>
                                      </p:cBhvr>
                                    </p:animEffect>
                                  </p:childTnLst>
                                </p:cTn>
                              </p:par>
                            </p:childTnLst>
                          </p:cTn>
                        </p:par>
                      </p:childTnLst>
                    </p:cTn>
                  </p:par>
                  <p:par>
                    <p:cTn id="64" fill="hold">
                      <p:stCondLst>
                        <p:cond delay="indefinite"/>
                      </p:stCondLst>
                      <p:childTnLst>
                        <p:par>
                          <p:cTn id="65" fill="hold">
                            <p:stCondLst>
                              <p:cond delay="0"/>
                            </p:stCondLst>
                            <p:childTnLst>
                              <p:par>
                                <p:cTn id="66" presetID="42" presetClass="entr" presetSubtype="0" fill="hold" nodeType="clickEffect">
                                  <p:stCondLst>
                                    <p:cond delay="0"/>
                                  </p:stCondLst>
                                  <p:childTnLst>
                                    <p:set>
                                      <p:cBhvr>
                                        <p:cTn id="67" dur="1" fill="hold">
                                          <p:stCondLst>
                                            <p:cond delay="0"/>
                                          </p:stCondLst>
                                        </p:cTn>
                                        <p:tgtEl>
                                          <p:spTgt spid="37"/>
                                        </p:tgtEl>
                                        <p:attrNameLst>
                                          <p:attrName>style.visibility</p:attrName>
                                        </p:attrNameLst>
                                      </p:cBhvr>
                                      <p:to>
                                        <p:strVal val="visible"/>
                                      </p:to>
                                    </p:set>
                                    <p:animEffect transition="in" filter="fade">
                                      <p:cBhvr>
                                        <p:cTn id="68" dur="1000"/>
                                        <p:tgtEl>
                                          <p:spTgt spid="37"/>
                                        </p:tgtEl>
                                      </p:cBhvr>
                                    </p:animEffect>
                                    <p:anim calcmode="lin" valueType="num">
                                      <p:cBhvr>
                                        <p:cTn id="69" dur="1000" fill="hold"/>
                                        <p:tgtEl>
                                          <p:spTgt spid="37"/>
                                        </p:tgtEl>
                                        <p:attrNameLst>
                                          <p:attrName>ppt_x</p:attrName>
                                        </p:attrNameLst>
                                      </p:cBhvr>
                                      <p:tavLst>
                                        <p:tav tm="0">
                                          <p:val>
                                            <p:strVal val="#ppt_x"/>
                                          </p:val>
                                        </p:tav>
                                        <p:tav tm="100000">
                                          <p:val>
                                            <p:strVal val="#ppt_x"/>
                                          </p:val>
                                        </p:tav>
                                      </p:tavLst>
                                    </p:anim>
                                    <p:anim calcmode="lin" valueType="num">
                                      <p:cBhvr>
                                        <p:cTn id="70"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46"/>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47"/>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6" presetClass="entr" presetSubtype="21" fill="hold" grpId="0" nodeType="clickEffect">
                                  <p:stCondLst>
                                    <p:cond delay="0"/>
                                  </p:stCondLst>
                                  <p:childTnLst>
                                    <p:set>
                                      <p:cBhvr>
                                        <p:cTn id="82" dur="1" fill="hold">
                                          <p:stCondLst>
                                            <p:cond delay="0"/>
                                          </p:stCondLst>
                                        </p:cTn>
                                        <p:tgtEl>
                                          <p:spTgt spid="48"/>
                                        </p:tgtEl>
                                        <p:attrNameLst>
                                          <p:attrName>style.visibility</p:attrName>
                                        </p:attrNameLst>
                                      </p:cBhvr>
                                      <p:to>
                                        <p:strVal val="visible"/>
                                      </p:to>
                                    </p:set>
                                    <p:animEffect transition="in" filter="barn(inVertical)">
                                      <p:cBhvr>
                                        <p:cTn id="83" dur="500"/>
                                        <p:tgtEl>
                                          <p:spTgt spid="48"/>
                                        </p:tgtEl>
                                      </p:cBhvr>
                                    </p:animEffect>
                                  </p:childTnLst>
                                </p:cTn>
                              </p:par>
                              <p:par>
                                <p:cTn id="84" presetID="16" presetClass="entr" presetSubtype="21" fill="hold" grpId="0" nodeType="withEffect">
                                  <p:stCondLst>
                                    <p:cond delay="0"/>
                                  </p:stCondLst>
                                  <p:childTnLst>
                                    <p:set>
                                      <p:cBhvr>
                                        <p:cTn id="85" dur="1" fill="hold">
                                          <p:stCondLst>
                                            <p:cond delay="0"/>
                                          </p:stCondLst>
                                        </p:cTn>
                                        <p:tgtEl>
                                          <p:spTgt spid="56"/>
                                        </p:tgtEl>
                                        <p:attrNameLst>
                                          <p:attrName>style.visibility</p:attrName>
                                        </p:attrNameLst>
                                      </p:cBhvr>
                                      <p:to>
                                        <p:strVal val="visible"/>
                                      </p:to>
                                    </p:set>
                                    <p:animEffect transition="in" filter="barn(inVertical)">
                                      <p:cBhvr>
                                        <p:cTn id="86" dur="500"/>
                                        <p:tgtEl>
                                          <p:spTgt spid="56"/>
                                        </p:tgtEl>
                                      </p:cBhvr>
                                    </p:animEffect>
                                  </p:childTnLst>
                                </p:cTn>
                              </p:par>
                            </p:childTnLst>
                          </p:cTn>
                        </p:par>
                      </p:childTnLst>
                    </p:cTn>
                  </p:par>
                  <p:par>
                    <p:cTn id="87" fill="hold">
                      <p:stCondLst>
                        <p:cond delay="indefinite"/>
                      </p:stCondLst>
                      <p:childTnLst>
                        <p:par>
                          <p:cTn id="88" fill="hold">
                            <p:stCondLst>
                              <p:cond delay="0"/>
                            </p:stCondLst>
                            <p:childTnLst>
                              <p:par>
                                <p:cTn id="89" presetID="10" presetClass="entr" presetSubtype="0" fill="hold" grpId="0" nodeType="clickEffect">
                                  <p:stCondLst>
                                    <p:cond delay="0"/>
                                  </p:stCondLst>
                                  <p:childTnLst>
                                    <p:set>
                                      <p:cBhvr>
                                        <p:cTn id="90" dur="1" fill="hold">
                                          <p:stCondLst>
                                            <p:cond delay="0"/>
                                          </p:stCondLst>
                                        </p:cTn>
                                        <p:tgtEl>
                                          <p:spTgt spid="52"/>
                                        </p:tgtEl>
                                        <p:attrNameLst>
                                          <p:attrName>style.visibility</p:attrName>
                                        </p:attrNameLst>
                                      </p:cBhvr>
                                      <p:to>
                                        <p:strVal val="visible"/>
                                      </p:to>
                                    </p:set>
                                    <p:animEffect transition="in" filter="fade">
                                      <p:cBhvr>
                                        <p:cTn id="91" dur="500"/>
                                        <p:tgtEl>
                                          <p:spTgt spid="52"/>
                                        </p:tgtEl>
                                      </p:cBhvr>
                                    </p:animEffect>
                                  </p:childTnLst>
                                </p:cTn>
                              </p:par>
                            </p:childTnLst>
                          </p:cTn>
                        </p:par>
                      </p:childTnLst>
                    </p:cTn>
                  </p:par>
                  <p:par>
                    <p:cTn id="92" fill="hold">
                      <p:stCondLst>
                        <p:cond delay="indefinite"/>
                      </p:stCondLst>
                      <p:childTnLst>
                        <p:par>
                          <p:cTn id="93" fill="hold">
                            <p:stCondLst>
                              <p:cond delay="0"/>
                            </p:stCondLst>
                            <p:childTnLst>
                              <p:par>
                                <p:cTn id="94" presetID="42" presetClass="entr" presetSubtype="0" fill="hold" nodeType="clickEffect">
                                  <p:stCondLst>
                                    <p:cond delay="0"/>
                                  </p:stCondLst>
                                  <p:childTnLst>
                                    <p:set>
                                      <p:cBhvr>
                                        <p:cTn id="95" dur="1" fill="hold">
                                          <p:stCondLst>
                                            <p:cond delay="0"/>
                                          </p:stCondLst>
                                        </p:cTn>
                                        <p:tgtEl>
                                          <p:spTgt spid="49"/>
                                        </p:tgtEl>
                                        <p:attrNameLst>
                                          <p:attrName>style.visibility</p:attrName>
                                        </p:attrNameLst>
                                      </p:cBhvr>
                                      <p:to>
                                        <p:strVal val="visible"/>
                                      </p:to>
                                    </p:set>
                                    <p:animEffect transition="in" filter="fade">
                                      <p:cBhvr>
                                        <p:cTn id="96" dur="1000"/>
                                        <p:tgtEl>
                                          <p:spTgt spid="49"/>
                                        </p:tgtEl>
                                      </p:cBhvr>
                                    </p:animEffect>
                                    <p:anim calcmode="lin" valueType="num">
                                      <p:cBhvr>
                                        <p:cTn id="97" dur="1000" fill="hold"/>
                                        <p:tgtEl>
                                          <p:spTgt spid="49"/>
                                        </p:tgtEl>
                                        <p:attrNameLst>
                                          <p:attrName>ppt_x</p:attrName>
                                        </p:attrNameLst>
                                      </p:cBhvr>
                                      <p:tavLst>
                                        <p:tav tm="0">
                                          <p:val>
                                            <p:strVal val="#ppt_x"/>
                                          </p:val>
                                        </p:tav>
                                        <p:tav tm="100000">
                                          <p:val>
                                            <p:strVal val="#ppt_x"/>
                                          </p:val>
                                        </p:tav>
                                      </p:tavLst>
                                    </p:anim>
                                    <p:anim calcmode="lin" valueType="num">
                                      <p:cBhvr>
                                        <p:cTn id="98" dur="1000" fill="hold"/>
                                        <p:tgtEl>
                                          <p:spTgt spid="49"/>
                                        </p:tgtEl>
                                        <p:attrNameLst>
                                          <p:attrName>ppt_y</p:attrName>
                                        </p:attrNameLst>
                                      </p:cBhvr>
                                      <p:tavLst>
                                        <p:tav tm="0">
                                          <p:val>
                                            <p:strVal val="#ppt_y+.1"/>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1" presetClass="entr" presetSubtype="0" fill="hold" nodeType="clickEffect">
                                  <p:stCondLst>
                                    <p:cond delay="0"/>
                                  </p:stCondLst>
                                  <p:childTnLst>
                                    <p:set>
                                      <p:cBhvr>
                                        <p:cTn id="102" dur="1" fill="hold">
                                          <p:stCondLst>
                                            <p:cond delay="0"/>
                                          </p:stCondLst>
                                        </p:cTn>
                                        <p:tgtEl>
                                          <p:spTgt spid="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5" grpId="0"/>
      <p:bldP spid="3" grpId="0" animBg="1"/>
      <p:bldP spid="8" grpId="0" animBg="1"/>
      <p:bldP spid="10" grpId="0"/>
      <p:bldP spid="11" grpId="0"/>
      <p:bldP spid="12" grpId="0"/>
      <p:bldP spid="13" grpId="0"/>
      <p:bldP spid="17" grpId="0" animBg="1"/>
      <p:bldP spid="18" grpId="0"/>
      <p:bldP spid="46" grpId="0" animBg="1"/>
      <p:bldP spid="47" grpId="0"/>
      <p:bldP spid="48" grpId="0"/>
      <p:bldP spid="5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表格 11"/>
          <p:cNvGraphicFramePr>
            <a:graphicFrameLocks noGrp="1"/>
          </p:cNvGraphicFramePr>
          <p:nvPr>
            <p:custDataLst>
              <p:tags r:id="rId1"/>
            </p:custDataLst>
          </p:nvPr>
        </p:nvGraphicFramePr>
        <p:xfrm>
          <a:off x="768357" y="1887535"/>
          <a:ext cx="11061700" cy="3949700"/>
        </p:xfrm>
        <a:graphic>
          <a:graphicData uri="http://schemas.openxmlformats.org/drawingml/2006/table">
            <a:tbl>
              <a:tblPr firstRow="1" bandRow="1">
                <a:tableStyleId>{5C22544A-7EE6-4342-B048-85BDC9FD1C3A}</a:tableStyleId>
              </a:tblPr>
              <a:tblGrid>
                <a:gridCol w="3435985"/>
                <a:gridCol w="3704590"/>
                <a:gridCol w="3921125"/>
              </a:tblGrid>
              <a:tr h="558800">
                <a:tc>
                  <a:txBody>
                    <a:bodyPr wrap="square"/>
                    <a:lstStyle/>
                    <a:p>
                      <a:pPr algn="ctr">
                        <a:buNone/>
                      </a:pPr>
                      <a:r>
                        <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共价键的类型</a:t>
                      </a:r>
                      <a:endPar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a:txBody>
                  <a:tcPr marL="121904" marR="121904" marT="60952" marB="60952" vert="horz">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noFill/>
                  </a:tcPr>
                </a:tc>
                <a:tc>
                  <a:txBody>
                    <a:bodyPr wrap="square"/>
                    <a:lstStyle/>
                    <a:p>
                      <a:pPr algn="ctr">
                        <a:buNone/>
                      </a:pPr>
                      <a:r>
                        <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rPr>
                        <a:t>σ键</a:t>
                      </a:r>
                      <a:endPar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endParaRPr>
                    </a:p>
                  </a:txBody>
                  <a:tcPr marL="121904" marR="121904" marT="60952" marB="60952" vert="horz">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noFill/>
                  </a:tcPr>
                </a:tc>
                <a:tc>
                  <a:txBody>
                    <a:bodyPr wrap="square"/>
                    <a:lstStyle/>
                    <a:p>
                      <a:pPr algn="ctr">
                        <a:buNone/>
                      </a:pPr>
                      <a:r>
                        <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rPr>
                        <a:t>π键</a:t>
                      </a:r>
                      <a:endPar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endParaRPr>
                    </a:p>
                  </a:txBody>
                  <a:tcPr marL="121904" marR="121904" marT="60952" marB="60952" vert="horz">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noFill/>
                  </a:tcPr>
                </a:tc>
              </a:tr>
              <a:tr h="558800">
                <a:tc>
                  <a:txBody>
                    <a:bodyPr wrap="square"/>
                    <a:lstStyle/>
                    <a:p>
                      <a:pPr algn="ctr">
                        <a:buNone/>
                      </a:pPr>
                      <a:r>
                        <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rPr>
                        <a:t>对称类型</a:t>
                      </a:r>
                      <a:endPar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mn-ea"/>
                      </a:endParaRPr>
                    </a:p>
                  </a:txBody>
                  <a:tcPr marL="121904" marR="121904" marT="60952" marB="60952" vert="horz">
                    <a:lnL w="12700" cmpd="sng">
                      <a:solidFill>
                        <a:schemeClr val="tx1"/>
                      </a:solidFill>
                      <a:prstDash val="soli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solidFill>
                        <a:schemeClr val="tx1"/>
                      </a:solidFill>
                      <a:prstDash val="solid"/>
                    </a:lnB>
                    <a:noFill/>
                  </a:tcPr>
                </a:tc>
                <a:tc>
                  <a:txBody>
                    <a:bodyPr wrap="square"/>
                    <a:lstStyle/>
                    <a:p>
                      <a:pPr algn="ctr">
                        <a:buNone/>
                      </a:pPr>
                      <a:endParaRPr lang="zh-CN" altLang="en-US" sz="2400" b="1">
                        <a:solidFill>
                          <a:schemeClr val="tx1"/>
                        </a:solidFill>
                        <a:uFillTx/>
                        <a:latin typeface="Times New Roman" panose="02020603050405020304" pitchFamily="18" charset="0"/>
                        <a:ea typeface="黑体" panose="02010609060101010101" pitchFamily="49" charset="-122"/>
                        <a:cs typeface="Times New Roman" panose="02020603050405020304" pitchFamily="18" charset="0"/>
                      </a:endParaRPr>
                    </a:p>
                  </a:txBody>
                  <a:tcPr marL="121904" marR="121904" marT="60952" marB="60952" vert="horz">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solidFill>
                        <a:schemeClr val="tx1"/>
                      </a:solidFill>
                      <a:prstDash val="solid"/>
                    </a:lnB>
                    <a:noFill/>
                  </a:tcPr>
                </a:tc>
                <a:tc>
                  <a:txBody>
                    <a:bodyPr wrap="square"/>
                    <a:lstStyle/>
                    <a:p>
                      <a:pPr algn="ctr">
                        <a:buNone/>
                      </a:pPr>
                      <a:endParaRPr lang="zh-CN" altLang="en-US" sz="2400" b="1">
                        <a:solidFill>
                          <a:schemeClr val="tx1"/>
                        </a:solidFill>
                        <a:uFillTx/>
                        <a:latin typeface="Times New Roman" panose="02020603050405020304" pitchFamily="18" charset="0"/>
                        <a:ea typeface="黑体" panose="02010609060101010101" pitchFamily="49" charset="-122"/>
                        <a:cs typeface="Times New Roman" panose="02020603050405020304" pitchFamily="18" charset="0"/>
                      </a:endParaRPr>
                    </a:p>
                  </a:txBody>
                  <a:tcPr marL="121904" marR="121904" marT="60952" marB="60952" vert="horz">
                    <a:lnL w="12700" cap="flat" cmpd="sng" algn="ctr">
                      <a:solidFill>
                        <a:schemeClr val="tx1"/>
                      </a:solidFill>
                      <a:prstDash val="solid"/>
                      <a:round/>
                      <a:headEnd type="none" w="med" len="med"/>
                      <a:tailEnd type="none" w="med" len="med"/>
                    </a:lnL>
                    <a:lnR w="12700" cmpd="sng">
                      <a:solidFill>
                        <a:schemeClr val="tx1"/>
                      </a:solidFill>
                      <a:prstDash val="solid"/>
                    </a:lnR>
                    <a:lnT w="12700" cap="flat" cmpd="sng" algn="ctr">
                      <a:solidFill>
                        <a:schemeClr val="tx1"/>
                      </a:solidFill>
                      <a:prstDash val="solid"/>
                      <a:round/>
                      <a:headEnd type="none" w="med" len="med"/>
                      <a:tailEnd type="none" w="med" len="med"/>
                    </a:lnT>
                    <a:lnB w="12700" cmpd="sng">
                      <a:solidFill>
                        <a:schemeClr val="tx1"/>
                      </a:solidFill>
                      <a:prstDash val="solid"/>
                    </a:lnB>
                    <a:noFill/>
                  </a:tcPr>
                </a:tc>
              </a:tr>
              <a:tr h="975360">
                <a:tc>
                  <a:txBody>
                    <a:bodyPr wrap="square"/>
                    <a:lstStyle/>
                    <a:p>
                      <a:pPr algn="ctr">
                        <a:buNone/>
                      </a:pPr>
                      <a:r>
                        <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rPr>
                        <a:t>键的强度</a:t>
                      </a:r>
                      <a:endPar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endParaRPr>
                    </a:p>
                  </a:txBody>
                  <a:tcPr marL="121904" marR="121904" marT="60952" marB="60952" vert="horz">
                    <a:lnL w="12700" cmpd="sng">
                      <a:solidFill>
                        <a:schemeClr val="tx1"/>
                      </a:solidFill>
                      <a:prstDash val="solid"/>
                    </a:lnL>
                    <a:lnR w="12700" cmpd="sng">
                      <a:solidFill>
                        <a:schemeClr val="tx1"/>
                      </a:solidFill>
                      <a:prstDash val="solid"/>
                    </a:lnR>
                    <a:lnT w="12700" cap="flat" cmpd="sng" algn="ctr">
                      <a:solidFill>
                        <a:schemeClr val="tx1"/>
                      </a:solidFill>
                      <a:prstDash val="solid"/>
                      <a:round/>
                      <a:headEnd type="none" w="med" len="med"/>
                      <a:tailEnd type="none" w="med" len="med"/>
                    </a:lnT>
                    <a:lnB w="12700" cmpd="sng">
                      <a:solidFill>
                        <a:schemeClr val="tx1"/>
                      </a:solidFill>
                      <a:prstDash val="solid"/>
                    </a:lnB>
                    <a:noFill/>
                  </a:tcPr>
                </a:tc>
                <a:tc>
                  <a:txBody>
                    <a:bodyPr wrap="square"/>
                    <a:lstStyle/>
                    <a:p>
                      <a:pPr algn="ctr">
                        <a:buNone/>
                      </a:pPr>
                      <a:endParaRPr lang="zh-CN" altLang="en-US" sz="2400" b="1">
                        <a:solidFill>
                          <a:schemeClr val="tx1"/>
                        </a:solidFill>
                        <a:uFillTx/>
                        <a:latin typeface="Times New Roman" panose="02020603050405020304" pitchFamily="18" charset="0"/>
                        <a:ea typeface="黑体" panose="02010609060101010101" pitchFamily="49" charset="-122"/>
                        <a:cs typeface="Times New Roman" panose="02020603050405020304" pitchFamily="18" charset="0"/>
                      </a:endParaRPr>
                    </a:p>
                  </a:txBody>
                  <a:tcPr marL="121904" marR="121904" marT="60952" marB="60952" vert="horz">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noFill/>
                  </a:tcPr>
                </a:tc>
                <a:tc>
                  <a:txBody>
                    <a:bodyPr wrap="square"/>
                    <a:lstStyle/>
                    <a:p>
                      <a:pPr algn="ctr">
                        <a:buNone/>
                      </a:pPr>
                      <a:endParaRPr lang="zh-CN" altLang="en-US" sz="2400" b="1">
                        <a:solidFill>
                          <a:schemeClr val="tx1"/>
                        </a:solidFill>
                        <a:uFillTx/>
                        <a:latin typeface="Times New Roman" panose="02020603050405020304" pitchFamily="18" charset="0"/>
                        <a:ea typeface="黑体" panose="02010609060101010101" pitchFamily="49" charset="-122"/>
                        <a:cs typeface="Times New Roman" panose="02020603050405020304" pitchFamily="18" charset="0"/>
                      </a:endParaRPr>
                    </a:p>
                    <a:p>
                      <a:pPr algn="ctr">
                        <a:buNone/>
                      </a:pPr>
                      <a:endParaRPr lang="zh-CN" altLang="en-US" sz="2400" b="1">
                        <a:solidFill>
                          <a:schemeClr val="tx1"/>
                        </a:solidFill>
                        <a:uFillTx/>
                        <a:latin typeface="Times New Roman" panose="02020603050405020304" pitchFamily="18" charset="0"/>
                        <a:ea typeface="黑体" panose="02010609060101010101" pitchFamily="49" charset="-122"/>
                        <a:cs typeface="Times New Roman" panose="02020603050405020304" pitchFamily="18" charset="0"/>
                      </a:endParaRPr>
                    </a:p>
                  </a:txBody>
                  <a:tcPr marL="121904" marR="121904" marT="60952" marB="60952" vert="horz">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noFill/>
                  </a:tcPr>
                </a:tc>
              </a:tr>
              <a:tr h="912495">
                <a:tc>
                  <a:txBody>
                    <a:bodyPr wrap="square"/>
                    <a:lstStyle/>
                    <a:p>
                      <a:pPr algn="ctr">
                        <a:buNone/>
                      </a:pPr>
                      <a:r>
                        <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rPr>
                        <a:t>旋转情况</a:t>
                      </a:r>
                      <a:endPar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endParaRPr>
                    </a:p>
                  </a:txBody>
                  <a:tcPr marL="121904" marR="121904" marT="60952" marB="60952" vert="horz">
                    <a:lnL w="12700" cmpd="sng">
                      <a:solidFill>
                        <a:schemeClr val="tx1"/>
                      </a:solidFill>
                      <a:prstDash val="solid"/>
                    </a:lnL>
                    <a:lnR w="12700" cmpd="sng">
                      <a:solidFill>
                        <a:schemeClr val="tx1"/>
                      </a:solidFill>
                      <a:prstDash val="solid"/>
                    </a:lnR>
                    <a:lnT w="12700" cap="flat" cmpd="sng" algn="ctr">
                      <a:solidFill>
                        <a:schemeClr val="tx1"/>
                      </a:solidFill>
                      <a:prstDash val="solid"/>
                      <a:round/>
                      <a:headEnd type="none" w="med" len="med"/>
                      <a:tailEnd type="none" w="med" len="med"/>
                    </a:lnT>
                    <a:lnB w="12700" cmpd="sng">
                      <a:solidFill>
                        <a:schemeClr val="tx1"/>
                      </a:solidFill>
                      <a:prstDash val="solid"/>
                    </a:lnB>
                    <a:noFill/>
                  </a:tcPr>
                </a:tc>
                <a:tc>
                  <a:txBody>
                    <a:bodyPr wrap="square"/>
                    <a:lstStyle/>
                    <a:p>
                      <a:pPr algn="ctr">
                        <a:buNone/>
                      </a:pPr>
                      <a:endParaRPr lang="zh-CN" altLang="en-US" sz="2400" b="1">
                        <a:solidFill>
                          <a:schemeClr val="tx1"/>
                        </a:solidFill>
                        <a:uFillTx/>
                        <a:latin typeface="Times New Roman" panose="02020603050405020304" pitchFamily="18" charset="0"/>
                        <a:ea typeface="黑体" panose="02010609060101010101" pitchFamily="49" charset="-122"/>
                        <a:cs typeface="Times New Roman" panose="02020603050405020304" pitchFamily="18" charset="0"/>
                        <a:sym typeface="+mn-ea"/>
                      </a:endParaRPr>
                    </a:p>
                  </a:txBody>
                  <a:tcPr marL="121904" marR="121904" marT="60952" marB="60952" vert="horz">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noFill/>
                  </a:tcPr>
                </a:tc>
                <a:tc>
                  <a:txBody>
                    <a:bodyPr wrap="square"/>
                    <a:lstStyle/>
                    <a:p>
                      <a:pPr algn="ctr">
                        <a:buNone/>
                      </a:pPr>
                      <a:endParaRPr lang="zh-CN" altLang="en-US" sz="2400" b="1">
                        <a:solidFill>
                          <a:schemeClr val="tx1"/>
                        </a:solidFill>
                        <a:uFillTx/>
                        <a:latin typeface="Times New Roman" panose="02020603050405020304" pitchFamily="18" charset="0"/>
                        <a:ea typeface="黑体" panose="02010609060101010101" pitchFamily="49" charset="-122"/>
                        <a:cs typeface="Times New Roman" panose="02020603050405020304" pitchFamily="18" charset="0"/>
                        <a:sym typeface="+mn-ea"/>
                      </a:endParaRPr>
                    </a:p>
                  </a:txBody>
                  <a:tcPr marL="121904" marR="121904" marT="60952" marB="60952" vert="horz">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noFill/>
                  </a:tcPr>
                </a:tc>
              </a:tr>
              <a:tr h="944245">
                <a:tc>
                  <a:txBody>
                    <a:bodyPr wrap="square"/>
                    <a:lstStyle/>
                    <a:p>
                      <a:pPr algn="ctr">
                        <a:buNone/>
                      </a:pPr>
                      <a:r>
                        <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rPr>
                        <a:t>成键情况</a:t>
                      </a:r>
                      <a:endParaRPr lang="zh-CN" altLang="en-US" sz="2400" b="1">
                        <a:solidFill>
                          <a:schemeClr val="tx1"/>
                        </a:solidFill>
                        <a:latin typeface="Times New Roman" panose="02020603050405020304" pitchFamily="18" charset="0"/>
                        <a:ea typeface="黑体" panose="02010609060101010101" pitchFamily="49" charset="-122"/>
                        <a:cs typeface="Times New Roman" panose="02020603050405020304" pitchFamily="18" charset="0"/>
                      </a:endParaRPr>
                    </a:p>
                  </a:txBody>
                  <a:tcPr marL="121904" marR="121904" marT="60952" marB="60952" vert="horz">
                    <a:lnL w="12700" cmpd="sng">
                      <a:solidFill>
                        <a:schemeClr val="tx1"/>
                      </a:solidFill>
                      <a:prstDash val="solid"/>
                    </a:lnL>
                    <a:lnR w="12700" cmpd="sng">
                      <a:solidFill>
                        <a:schemeClr val="tx1"/>
                      </a:solidFill>
                      <a:prstDash val="solid"/>
                    </a:lnR>
                    <a:lnT w="12700" cap="flat" cmpd="sng" algn="ctr">
                      <a:solidFill>
                        <a:schemeClr val="tx1"/>
                      </a:solidFill>
                      <a:prstDash val="solid"/>
                      <a:round/>
                      <a:headEnd type="none" w="med" len="med"/>
                      <a:tailEnd type="none" w="med" len="med"/>
                    </a:lnT>
                    <a:lnB w="12700" cmpd="sng">
                      <a:solidFill>
                        <a:schemeClr val="tx1"/>
                      </a:solidFill>
                      <a:prstDash val="solid"/>
                    </a:lnB>
                    <a:noFill/>
                  </a:tcPr>
                </a:tc>
                <a:tc gridSpan="2">
                  <a:txBody>
                    <a:bodyPr wrap="square"/>
                    <a:lstStyle/>
                    <a:p>
                      <a:pPr algn="ctr">
                        <a:buNone/>
                      </a:pPr>
                      <a:endParaRPr lang="zh-CN" altLang="en-US" sz="2400" b="1">
                        <a:solidFill>
                          <a:schemeClr val="tx1"/>
                        </a:solidFill>
                        <a:uFillTx/>
                        <a:latin typeface="Times New Roman" panose="02020603050405020304" pitchFamily="18" charset="0"/>
                        <a:ea typeface="黑体" panose="02010609060101010101" pitchFamily="49" charset="-122"/>
                        <a:cs typeface="Times New Roman" panose="02020603050405020304" pitchFamily="18" charset="0"/>
                        <a:sym typeface="+mn-ea"/>
                      </a:endParaRPr>
                    </a:p>
                  </a:txBody>
                  <a:tcPr marL="121904" marR="121904" marT="60952" marB="60952" vert="horz">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noFill/>
                  </a:tcPr>
                </a:tc>
                <a:tc hMerge="1">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noFill/>
                  </a:tcPr>
                </a:tc>
              </a:tr>
            </a:tbl>
          </a:graphicData>
        </a:graphic>
      </p:graphicFrame>
      <p:grpSp>
        <p:nvGrpSpPr>
          <p:cNvPr id="17" name="组合 16"/>
          <p:cNvGrpSpPr/>
          <p:nvPr>
            <p:custDataLst>
              <p:tags r:id="rId2"/>
            </p:custDataLst>
          </p:nvPr>
        </p:nvGrpSpPr>
        <p:grpSpPr>
          <a:xfrm>
            <a:off x="5133425" y="2527780"/>
            <a:ext cx="4926144" cy="466456"/>
            <a:chOff x="6396" y="3556"/>
            <a:chExt cx="5819" cy="551"/>
          </a:xfrm>
        </p:grpSpPr>
        <p:sp>
          <p:nvSpPr>
            <p:cNvPr id="7" name="文本框 6"/>
            <p:cNvSpPr txBox="1"/>
            <p:nvPr>
              <p:custDataLst>
                <p:tags r:id="rId3"/>
              </p:custDataLst>
            </p:nvPr>
          </p:nvSpPr>
          <p:spPr>
            <a:xfrm>
              <a:off x="6396" y="3556"/>
              <a:ext cx="1314" cy="545"/>
            </a:xfrm>
            <a:prstGeom prst="rect">
              <a:avLst/>
            </a:prstGeom>
            <a:noFill/>
          </p:spPr>
          <p:txBody>
            <a:bodyPr wrap="none" rtlCol="0" anchor="t">
              <a:spAutoFit/>
            </a:bodyPr>
            <a:lstStyle/>
            <a:p>
              <a:r>
                <a:rPr lang="zh-CN" altLang="en-US" sz="2400" b="1">
                  <a:latin typeface="Times New Roman" panose="02020603050405020304" pitchFamily="18" charset="0"/>
                  <a:ea typeface="黑体" panose="02010609060101010101" pitchFamily="49" charset="-122"/>
                  <a:cs typeface="Times New Roman" panose="02020603050405020304" pitchFamily="18" charset="0"/>
                  <a:sym typeface="+mn-ea"/>
                </a:rPr>
                <a:t>轴对称</a:t>
              </a:r>
              <a:endParaRPr lang="zh-CN" altLang="en-US" sz="2400" b="1">
                <a:latin typeface="Times New Roman" panose="02020603050405020304" pitchFamily="18" charset="0"/>
                <a:ea typeface="黑体" panose="02010609060101010101" pitchFamily="49" charset="-122"/>
                <a:cs typeface="Times New Roman" panose="02020603050405020304" pitchFamily="18" charset="0"/>
                <a:sym typeface="+mn-ea"/>
              </a:endParaRPr>
            </a:p>
          </p:txBody>
        </p:sp>
        <p:sp>
          <p:nvSpPr>
            <p:cNvPr id="8" name="文本框 7"/>
            <p:cNvSpPr txBox="1"/>
            <p:nvPr>
              <p:custDataLst>
                <p:tags r:id="rId4"/>
              </p:custDataLst>
            </p:nvPr>
          </p:nvSpPr>
          <p:spPr>
            <a:xfrm>
              <a:off x="10535" y="3562"/>
              <a:ext cx="1680" cy="545"/>
            </a:xfrm>
            <a:prstGeom prst="rect">
              <a:avLst/>
            </a:prstGeom>
            <a:noFill/>
          </p:spPr>
          <p:txBody>
            <a:bodyPr wrap="none" rtlCol="0" anchor="t">
              <a:spAutoFit/>
            </a:bodyPr>
            <a:lstStyle/>
            <a:p>
              <a:r>
                <a:rPr lang="zh-CN" altLang="en-US" sz="2400" b="1">
                  <a:latin typeface="Times New Roman" panose="02020603050405020304" pitchFamily="18" charset="0"/>
                  <a:ea typeface="黑体" panose="02010609060101010101" pitchFamily="49" charset="-122"/>
                  <a:cs typeface="Times New Roman" panose="02020603050405020304" pitchFamily="18" charset="0"/>
                  <a:sym typeface="+mn-ea"/>
                </a:rPr>
                <a:t>镜面对称</a:t>
              </a:r>
              <a:endParaRPr lang="zh-CN" altLang="en-US" sz="2400" b="1">
                <a:latin typeface="Times New Roman" panose="02020603050405020304" pitchFamily="18" charset="0"/>
                <a:ea typeface="黑体" panose="02010609060101010101" pitchFamily="49" charset="-122"/>
                <a:cs typeface="Times New Roman" panose="02020603050405020304" pitchFamily="18" charset="0"/>
                <a:sym typeface="+mn-ea"/>
              </a:endParaRPr>
            </a:p>
          </p:txBody>
        </p:sp>
      </p:grpSp>
      <p:grpSp>
        <p:nvGrpSpPr>
          <p:cNvPr id="18" name="组合 17"/>
          <p:cNvGrpSpPr/>
          <p:nvPr>
            <p:custDataLst>
              <p:tags r:id="rId5"/>
            </p:custDataLst>
          </p:nvPr>
        </p:nvGrpSpPr>
        <p:grpSpPr>
          <a:xfrm>
            <a:off x="4185283" y="3213679"/>
            <a:ext cx="6593872" cy="461376"/>
            <a:chOff x="5198" y="4574"/>
            <a:chExt cx="7789" cy="545"/>
          </a:xfrm>
        </p:grpSpPr>
        <p:sp>
          <p:nvSpPr>
            <p:cNvPr id="9" name="文本框 8"/>
            <p:cNvSpPr txBox="1"/>
            <p:nvPr>
              <p:custDataLst>
                <p:tags r:id="rId6"/>
              </p:custDataLst>
            </p:nvPr>
          </p:nvSpPr>
          <p:spPr>
            <a:xfrm>
              <a:off x="5198" y="4574"/>
              <a:ext cx="3507" cy="545"/>
            </a:xfrm>
            <a:prstGeom prst="rect">
              <a:avLst/>
            </a:prstGeom>
            <a:noFill/>
          </p:spPr>
          <p:txBody>
            <a:bodyPr wrap="none" rtlCol="0" anchor="t">
              <a:spAutoFit/>
            </a:bodyPr>
            <a:lstStyle/>
            <a:p>
              <a:r>
                <a:rPr lang="zh-CN" altLang="en-US" sz="2400" b="1">
                  <a:latin typeface="Times New Roman" panose="02020603050405020304" pitchFamily="18" charset="0"/>
                  <a:ea typeface="黑体" panose="02010609060101010101" pitchFamily="49" charset="-122"/>
                  <a:cs typeface="Times New Roman" panose="02020603050405020304" pitchFamily="18" charset="0"/>
                  <a:sym typeface="+mn-ea"/>
                </a:rPr>
                <a:t>键的强度大，键牢固</a:t>
              </a:r>
              <a:endParaRPr lang="zh-CN" altLang="en-US" sz="2400" b="1">
                <a:latin typeface="Times New Roman" panose="02020603050405020304" pitchFamily="18" charset="0"/>
                <a:ea typeface="黑体" panose="02010609060101010101" pitchFamily="49" charset="-122"/>
                <a:cs typeface="Times New Roman" panose="02020603050405020304" pitchFamily="18" charset="0"/>
                <a:sym typeface="+mn-ea"/>
              </a:endParaRPr>
            </a:p>
          </p:txBody>
        </p:sp>
        <p:sp>
          <p:nvSpPr>
            <p:cNvPr id="10" name="文本框 9"/>
            <p:cNvSpPr txBox="1"/>
            <p:nvPr>
              <p:custDataLst>
                <p:tags r:id="rId7"/>
              </p:custDataLst>
            </p:nvPr>
          </p:nvSpPr>
          <p:spPr>
            <a:xfrm>
              <a:off x="9480" y="4574"/>
              <a:ext cx="3507" cy="545"/>
            </a:xfrm>
            <a:prstGeom prst="rect">
              <a:avLst/>
            </a:prstGeom>
            <a:noFill/>
          </p:spPr>
          <p:txBody>
            <a:bodyPr wrap="none" rtlCol="0" anchor="t">
              <a:spAutoFit/>
            </a:bodyPr>
            <a:lstStyle/>
            <a:p>
              <a:r>
                <a:rPr lang="zh-CN" altLang="en-US" sz="2400" b="1">
                  <a:latin typeface="Times New Roman" panose="02020603050405020304" pitchFamily="18" charset="0"/>
                  <a:ea typeface="黑体" panose="02010609060101010101" pitchFamily="49" charset="-122"/>
                  <a:cs typeface="Times New Roman" panose="02020603050405020304" pitchFamily="18" charset="0"/>
                  <a:sym typeface="+mn-ea"/>
                </a:rPr>
                <a:t>键的强度小，易断裂</a:t>
              </a:r>
              <a:endParaRPr lang="zh-CN" altLang="en-US" sz="2400" b="1">
                <a:latin typeface="Times New Roman" panose="02020603050405020304" pitchFamily="18" charset="0"/>
                <a:ea typeface="黑体" panose="02010609060101010101" pitchFamily="49" charset="-122"/>
                <a:cs typeface="Times New Roman" panose="02020603050405020304" pitchFamily="18" charset="0"/>
                <a:sym typeface="+mn-ea"/>
              </a:endParaRPr>
            </a:p>
          </p:txBody>
        </p:sp>
      </p:grpSp>
      <p:grpSp>
        <p:nvGrpSpPr>
          <p:cNvPr id="19" name="组合 18"/>
          <p:cNvGrpSpPr/>
          <p:nvPr>
            <p:custDataLst>
              <p:tags r:id="rId8"/>
            </p:custDataLst>
          </p:nvPr>
        </p:nvGrpSpPr>
        <p:grpSpPr>
          <a:xfrm>
            <a:off x="4185284" y="4052622"/>
            <a:ext cx="7203397" cy="831323"/>
            <a:chOff x="5198" y="5565"/>
            <a:chExt cx="8509" cy="982"/>
          </a:xfrm>
        </p:grpSpPr>
        <p:sp>
          <p:nvSpPr>
            <p:cNvPr id="11" name="文本框 10"/>
            <p:cNvSpPr txBox="1"/>
            <p:nvPr>
              <p:custDataLst>
                <p:tags r:id="rId9"/>
              </p:custDataLst>
            </p:nvPr>
          </p:nvSpPr>
          <p:spPr>
            <a:xfrm>
              <a:off x="5198" y="5565"/>
              <a:ext cx="4099" cy="982"/>
            </a:xfrm>
            <a:prstGeom prst="rect">
              <a:avLst/>
            </a:prstGeom>
            <a:noFill/>
          </p:spPr>
          <p:txBody>
            <a:bodyPr wrap="square" rtlCol="0" anchor="t">
              <a:spAutoFit/>
            </a:bodyPr>
            <a:lstStyle/>
            <a:p>
              <a:r>
                <a:rPr lang="zh-CN" altLang="en-US" sz="2400" b="1">
                  <a:latin typeface="Times New Roman" panose="02020603050405020304" pitchFamily="18" charset="0"/>
                  <a:ea typeface="黑体" panose="02010609060101010101" pitchFamily="49" charset="-122"/>
                  <a:cs typeface="Times New Roman" panose="02020603050405020304" pitchFamily="18" charset="0"/>
                  <a:sym typeface="+mn-ea"/>
                </a:rPr>
                <a:t>单键可以绕键轴任意旋转，不破坏σ键</a:t>
              </a:r>
              <a:endParaRPr lang="zh-CN" altLang="en-US" sz="2400" b="1">
                <a:latin typeface="Times New Roman" panose="02020603050405020304" pitchFamily="18" charset="0"/>
                <a:ea typeface="黑体" panose="02010609060101010101" pitchFamily="49" charset="-122"/>
                <a:cs typeface="Times New Roman" panose="02020603050405020304" pitchFamily="18" charset="0"/>
                <a:sym typeface="+mn-ea"/>
              </a:endParaRPr>
            </a:p>
          </p:txBody>
        </p:sp>
        <p:sp>
          <p:nvSpPr>
            <p:cNvPr id="13" name="文本框 12"/>
            <p:cNvSpPr txBox="1"/>
            <p:nvPr>
              <p:custDataLst>
                <p:tags r:id="rId10"/>
              </p:custDataLst>
            </p:nvPr>
          </p:nvSpPr>
          <p:spPr>
            <a:xfrm>
              <a:off x="9636" y="5779"/>
              <a:ext cx="4071" cy="545"/>
            </a:xfrm>
            <a:prstGeom prst="rect">
              <a:avLst/>
            </a:prstGeom>
            <a:noFill/>
          </p:spPr>
          <p:txBody>
            <a:bodyPr wrap="none" rtlCol="0" anchor="t">
              <a:spAutoFit/>
            </a:bodyPr>
            <a:lstStyle/>
            <a:p>
              <a:pPr algn="ctr" defTabSz="914400"/>
              <a:r>
                <a:rPr lang="zh-CN" altLang="en-US" sz="2400" b="1">
                  <a:latin typeface="Times New Roman" panose="02020603050405020304" pitchFamily="18" charset="0"/>
                  <a:ea typeface="黑体" panose="02010609060101010101" pitchFamily="49" charset="-122"/>
                  <a:cs typeface="Times New Roman" panose="02020603050405020304" pitchFamily="18" charset="0"/>
                  <a:sym typeface="+mn-ea"/>
                </a:rPr>
                <a:t>不能旋转，否则破坏π键</a:t>
              </a:r>
              <a:endParaRPr lang="zh-CN" altLang="en-US" sz="2400" b="1">
                <a:latin typeface="Times New Roman" panose="02020603050405020304" pitchFamily="18" charset="0"/>
                <a:ea typeface="黑体" panose="02010609060101010101" pitchFamily="49" charset="-122"/>
                <a:cs typeface="Times New Roman" panose="02020603050405020304" pitchFamily="18" charset="0"/>
                <a:sym typeface="+mn-ea"/>
              </a:endParaRPr>
            </a:p>
          </p:txBody>
        </p:sp>
      </p:grpSp>
      <p:sp>
        <p:nvSpPr>
          <p:cNvPr id="14" name="文本框 13"/>
          <p:cNvSpPr txBox="1"/>
          <p:nvPr>
            <p:custDataLst>
              <p:tags r:id="rId11"/>
            </p:custDataLst>
          </p:nvPr>
        </p:nvSpPr>
        <p:spPr>
          <a:xfrm>
            <a:off x="4185536" y="4984898"/>
            <a:ext cx="7238107" cy="830997"/>
          </a:xfrm>
          <a:prstGeom prst="rect">
            <a:avLst/>
          </a:prstGeom>
          <a:noFill/>
        </p:spPr>
        <p:txBody>
          <a:bodyPr wrap="square" rtlCol="0" anchor="t">
            <a:spAutoFit/>
          </a:bodyPr>
          <a:lstStyle/>
          <a:p>
            <a:pPr defTabSz="914400"/>
            <a:r>
              <a:rPr lang="zh-CN" altLang="en-US" sz="2400" b="1">
                <a:latin typeface="Times New Roman" panose="02020603050405020304" pitchFamily="18" charset="0"/>
                <a:ea typeface="黑体" panose="02010609060101010101" pitchFamily="49" charset="-122"/>
                <a:cs typeface="Times New Roman" panose="02020603050405020304" pitchFamily="18" charset="0"/>
                <a:sym typeface="+mn-ea"/>
              </a:rPr>
              <a:t>单键都是σ键，双键含一个σ键和一个π键，三键含一个σ键和二个π键</a:t>
            </a:r>
            <a:endParaRPr lang="zh-CN" altLang="en-US" sz="2400" b="1">
              <a:latin typeface="Times New Roman" panose="02020603050405020304" pitchFamily="18" charset="0"/>
              <a:ea typeface="黑体" panose="02010609060101010101" pitchFamily="49" charset="-122"/>
              <a:cs typeface="Times New Roman" panose="02020603050405020304" pitchFamily="18" charset="0"/>
              <a:sym typeface="+mn-ea"/>
            </a:endParaRPr>
          </a:p>
        </p:txBody>
      </p:sp>
      <p:sp>
        <p:nvSpPr>
          <p:cNvPr id="18456" name="Text Box 24"/>
          <p:cNvSpPr txBox="1">
            <a:spLocks noChangeArrowheads="1"/>
          </p:cNvSpPr>
          <p:nvPr>
            <p:custDataLst>
              <p:tags r:id="rId12"/>
            </p:custDataLst>
          </p:nvPr>
        </p:nvSpPr>
        <p:spPr bwMode="auto">
          <a:xfrm>
            <a:off x="914354" y="796638"/>
            <a:ext cx="8656609" cy="461665"/>
          </a:xfrm>
          <a:prstGeom prst="rect">
            <a:avLst/>
          </a:prstGeom>
          <a:solidFill>
            <a:schemeClr val="accent6">
              <a:lumMod val="20000"/>
              <a:lumOff val="80000"/>
            </a:schemeClr>
          </a:solidFill>
          <a:ln w="25400" cmpd="sng">
            <a:noFill/>
            <a:prstDash val="dashDot"/>
          </a:ln>
          <a:effectLst/>
        </p:spPr>
        <p:txBody>
          <a:bodyPr wrap="square">
            <a:spAutoFit/>
          </a:bodyPr>
          <a:lstStyle>
            <a:defPPr>
              <a:defRPr lang="zh-CN"/>
            </a:defPPr>
            <a:lvl1pPr>
              <a:defRPr sz="2400" b="1">
                <a:latin typeface="Times New Roman" panose="02020603050405020304" pitchFamily="18" charset="0"/>
                <a:ea typeface="黑体" panose="02010609060101010101" pitchFamily="49" charset="-122"/>
                <a:cs typeface="Times New Roman" panose="02020603050405020304" pitchFamily="18" charset="0"/>
              </a:defRPr>
            </a:lvl1pPr>
          </a:lstStyle>
          <a:p>
            <a:r>
              <a:rPr lang="zh-CN" altLang="en-US"/>
              <a:t>共价键的饱和性决定了共价化合物的分子组成。</a:t>
            </a:r>
            <a:endParaRPr lang="zh-CN" altLang="en-US"/>
          </a:p>
        </p:txBody>
      </p:sp>
      <p:sp>
        <p:nvSpPr>
          <p:cNvPr id="2" name="Text Box 24"/>
          <p:cNvSpPr txBox="1">
            <a:spLocks noChangeArrowheads="1"/>
          </p:cNvSpPr>
          <p:nvPr>
            <p:custDataLst>
              <p:tags r:id="rId13"/>
            </p:custDataLst>
          </p:nvPr>
        </p:nvSpPr>
        <p:spPr bwMode="auto">
          <a:xfrm>
            <a:off x="914354" y="1237086"/>
            <a:ext cx="7586980" cy="461665"/>
          </a:xfrm>
          <a:prstGeom prst="rect">
            <a:avLst/>
          </a:prstGeom>
          <a:solidFill>
            <a:schemeClr val="accent6">
              <a:lumMod val="20000"/>
              <a:lumOff val="80000"/>
            </a:schemeClr>
          </a:solidFill>
          <a:ln w="25400" cmpd="sng">
            <a:noFill/>
            <a:prstDash val="dashDot"/>
          </a:ln>
          <a:effectLst/>
        </p:spPr>
        <p:txBody>
          <a:bodyPr wrap="square">
            <a:spAutoFit/>
          </a:bodyPr>
          <a:lstStyle/>
          <a:p>
            <a:r>
              <a:rPr lang="zh-CN" altLang="en-US" sz="2400" b="1">
                <a:latin typeface="Times New Roman" panose="02020603050405020304" pitchFamily="18" charset="0"/>
                <a:ea typeface="黑体" panose="02010609060101010101" pitchFamily="49" charset="-122"/>
                <a:cs typeface="Times New Roman" panose="02020603050405020304" pitchFamily="18" charset="0"/>
              </a:rPr>
              <a:t>共价键的</a:t>
            </a:r>
            <a:r>
              <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方向性</a:t>
            </a:r>
            <a:r>
              <a:rPr lang="zh-CN" altLang="en-US" sz="2400" b="1">
                <a:latin typeface="Times New Roman" panose="02020603050405020304" pitchFamily="18" charset="0"/>
                <a:ea typeface="黑体" panose="02010609060101010101" pitchFamily="49" charset="-122"/>
                <a:cs typeface="Times New Roman" panose="02020603050405020304" pitchFamily="18" charset="0"/>
              </a:rPr>
              <a:t>决定了共价化合物的</a:t>
            </a:r>
            <a:r>
              <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立体构型</a:t>
            </a:r>
            <a:r>
              <a:rPr lang="zh-CN" altLang="en-US" sz="2400" b="1">
                <a:latin typeface="Times New Roman" panose="02020603050405020304" pitchFamily="18" charset="0"/>
                <a:ea typeface="黑体" panose="02010609060101010101" pitchFamily="49" charset="-122"/>
                <a:cs typeface="Times New Roman" panose="02020603050405020304" pitchFamily="18" charset="0"/>
              </a:rPr>
              <a:t>。</a:t>
            </a:r>
            <a:endParaRPr lang="zh-CN" altLang="en-US" sz="2400" b="1">
              <a:latin typeface="Times New Roman" panose="02020603050405020304" pitchFamily="18" charset="0"/>
              <a:ea typeface="黑体" panose="02010609060101010101" pitchFamily="49" charset="-122"/>
              <a:cs typeface="Times New Roman" panose="02020603050405020304" pitchFamily="18" charset="0"/>
            </a:endParaRPr>
          </a:p>
        </p:txBody>
      </p:sp>
      <p:grpSp>
        <p:nvGrpSpPr>
          <p:cNvPr id="22" name="组合 21"/>
          <p:cNvGrpSpPr/>
          <p:nvPr>
            <p:custDataLst>
              <p:tags r:id="rId14"/>
            </p:custDataLst>
          </p:nvPr>
        </p:nvGrpSpPr>
        <p:grpSpPr>
          <a:xfrm>
            <a:off x="178515" y="119575"/>
            <a:ext cx="9464169" cy="814736"/>
            <a:chOff x="466" y="509"/>
            <a:chExt cx="12258" cy="975"/>
          </a:xfrm>
        </p:grpSpPr>
        <p:sp>
          <p:nvSpPr>
            <p:cNvPr id="23" name="等腰三角形 22"/>
            <p:cNvSpPr/>
            <p:nvPr>
              <p:custDataLst>
                <p:tags r:id="rId15"/>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cs typeface="汉仪旗黑-55简" panose="00020600040101010101" charset="-128"/>
              </a:endParaRPr>
            </a:p>
          </p:txBody>
        </p:sp>
        <p:sp>
          <p:nvSpPr>
            <p:cNvPr id="24" name="文本框 23"/>
            <p:cNvSpPr txBox="1"/>
            <p:nvPr>
              <p:custDataLst>
                <p:tags r:id="rId16"/>
              </p:custDataLst>
            </p:nvPr>
          </p:nvSpPr>
          <p:spPr>
            <a:xfrm>
              <a:off x="1200" y="509"/>
              <a:ext cx="11524" cy="749"/>
            </a:xfrm>
            <a:prstGeom prst="rect">
              <a:avLst/>
            </a:prstGeom>
            <a:noFill/>
          </p:spPr>
          <p:txBody>
            <a:bodyPr wrap="square" rtlCol="0">
              <a:spAutoFit/>
            </a:bodyPr>
            <a:lstStyle/>
            <a:p>
              <a:pPr lvl="0" algn="l">
                <a:lnSpc>
                  <a:spcPct val="130000"/>
                </a:lnSpc>
                <a:buClrTx/>
                <a:buSzTx/>
                <a:buFontTx/>
              </a:pPr>
              <a:r>
                <a:rPr lang="zh-CN" altLang="en-US" sz="3200" b="1">
                  <a:solidFill>
                    <a:srgbClr val="27406A"/>
                  </a:solidFill>
                  <a:latin typeface="黑体" panose="02010609060101010101" pitchFamily="49" charset="-122"/>
                  <a:ea typeface="黑体" panose="02010609060101010101" pitchFamily="49" charset="-122"/>
                  <a:cs typeface="+mn-ea"/>
                  <a:sym typeface="+mn-ea"/>
                </a:rPr>
                <a:t>任务一  有机化合物中的共价键类型</a:t>
              </a:r>
              <a:endParaRPr lang="zh-CN" altLang="en-US" sz="3200" b="1">
                <a:solidFill>
                  <a:srgbClr val="27406A"/>
                </a:solidFill>
                <a:latin typeface="黑体" panose="02010609060101010101" pitchFamily="49" charset="-122"/>
                <a:ea typeface="黑体" panose="02010609060101010101" pitchFamily="49" charset="-122"/>
                <a:cs typeface="+mn-ea"/>
                <a:sym typeface="+mn-ea"/>
              </a:endParaRPr>
            </a:p>
          </p:txBody>
        </p:sp>
        <p:sp>
          <p:nvSpPr>
            <p:cNvPr id="25" name="等腰三角形 24"/>
            <p:cNvSpPr/>
            <p:nvPr>
              <p:custDataLst>
                <p:tags r:id="rId17"/>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cs typeface="汉仪旗黑-55简" panose="00020600040101010101" charset="-128"/>
              </a:endParaRPr>
            </a:p>
          </p:txBody>
        </p:sp>
      </p:grpSp>
      <p:sp>
        <p:nvSpPr>
          <p:cNvPr id="31" name="矩形 30"/>
          <p:cNvSpPr/>
          <p:nvPr>
            <p:custDataLst>
              <p:tags r:id="rId18"/>
            </p:custDataLst>
          </p:nvPr>
        </p:nvSpPr>
        <p:spPr>
          <a:xfrm>
            <a:off x="4382874" y="5905664"/>
            <a:ext cx="3421715" cy="576248"/>
          </a:xfrm>
          <a:prstGeom prst="rect">
            <a:avLst/>
          </a:prstGeom>
          <a:solidFill>
            <a:schemeClr val="accent6">
              <a:lumMod val="20000"/>
              <a:lumOff val="80000"/>
            </a:schemeClr>
          </a:solidFill>
        </p:spPr>
        <p:txBody>
          <a:bodyPr wrap="square">
            <a:spAutoFit/>
          </a:bodyPr>
          <a:lstStyle/>
          <a:p>
            <a:pPr>
              <a:lnSpc>
                <a:spcPct val="150000"/>
              </a:lnSpc>
            </a:pPr>
            <a:r>
              <a:rPr lang="zh-CN" altLang="en-US" sz="2400" b="1"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不易断</a:t>
            </a:r>
            <a:r>
              <a:rPr lang="zh-CN" altLang="zh-CN" sz="2400" b="1"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能发生</a:t>
            </a:r>
            <a:r>
              <a:rPr lang="zh-CN" altLang="zh-CN" sz="2400" b="1" kern="100">
                <a:solidFill>
                  <a:srgbClr val="FF0000"/>
                </a:solidFill>
                <a:uFill>
                  <a:solidFill>
                    <a:srgbClr val="000000"/>
                  </a:solidFill>
                </a:uFill>
                <a:latin typeface="Times New Roman" panose="02020603050405020304" pitchFamily="18" charset="0"/>
                <a:ea typeface="黑体" panose="02010609060101010101" pitchFamily="49" charset="-122"/>
                <a:cs typeface="Times New Roman" panose="02020603050405020304" pitchFamily="18" charset="0"/>
              </a:rPr>
              <a:t>取代</a:t>
            </a:r>
            <a:r>
              <a:rPr lang="zh-CN" altLang="zh-CN" sz="2400" b="1"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反应</a:t>
            </a:r>
            <a:endParaRPr lang="zh-CN" altLang="zh-CN" sz="2400" b="1"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33" name="矩形 32"/>
          <p:cNvSpPr/>
          <p:nvPr>
            <p:custDataLst>
              <p:tags r:id="rId19"/>
            </p:custDataLst>
          </p:nvPr>
        </p:nvSpPr>
        <p:spPr>
          <a:xfrm>
            <a:off x="8293417" y="5888247"/>
            <a:ext cx="3329250" cy="576248"/>
          </a:xfrm>
          <a:prstGeom prst="rect">
            <a:avLst/>
          </a:prstGeom>
          <a:solidFill>
            <a:schemeClr val="accent6">
              <a:lumMod val="20000"/>
              <a:lumOff val="80000"/>
            </a:schemeClr>
          </a:solidFill>
        </p:spPr>
        <p:txBody>
          <a:bodyPr wrap="square">
            <a:spAutoFit/>
          </a:bodyPr>
          <a:lstStyle/>
          <a:p>
            <a:pPr>
              <a:lnSpc>
                <a:spcPct val="150000"/>
              </a:lnSpc>
            </a:pPr>
            <a:r>
              <a:rPr lang="zh-CN" altLang="en-US" sz="2400" b="1"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易断</a:t>
            </a:r>
            <a:r>
              <a:rPr lang="en-US" altLang="zh-CN" sz="2400" b="1"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   </a:t>
            </a:r>
            <a:r>
              <a:rPr lang="zh-CN" altLang="zh-CN" sz="2400" b="1"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能发生</a:t>
            </a:r>
            <a:r>
              <a:rPr lang="zh-CN" altLang="zh-CN" sz="2400" b="1" kern="100">
                <a:solidFill>
                  <a:srgbClr val="FF0000"/>
                </a:solidFill>
                <a:uFill>
                  <a:solidFill>
                    <a:srgbClr val="000000"/>
                  </a:solidFill>
                </a:uFill>
                <a:latin typeface="Times New Roman" panose="02020603050405020304" pitchFamily="18" charset="0"/>
                <a:ea typeface="黑体" panose="02010609060101010101" pitchFamily="49" charset="-122"/>
                <a:cs typeface="Times New Roman" panose="02020603050405020304" pitchFamily="18" charset="0"/>
              </a:rPr>
              <a:t>加成</a:t>
            </a:r>
            <a:r>
              <a:rPr lang="zh-CN" altLang="zh-CN" sz="2400" b="1"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反应</a:t>
            </a:r>
            <a:endParaRPr lang="zh-CN" altLang="zh-CN" sz="2400" b="1" kern="100">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additive="base">
                                        <p:cTn id="7" dur="500" fill="hold"/>
                                        <p:tgtEl>
                                          <p:spTgt spid="31"/>
                                        </p:tgtEl>
                                        <p:attrNameLst>
                                          <p:attrName>ppt_x</p:attrName>
                                        </p:attrNameLst>
                                      </p:cBhvr>
                                      <p:tavLst>
                                        <p:tav tm="0">
                                          <p:val>
                                            <p:strVal val="#ppt_x"/>
                                          </p:val>
                                        </p:tav>
                                        <p:tav tm="100000">
                                          <p:val>
                                            <p:strVal val="#ppt_x"/>
                                          </p:val>
                                        </p:tav>
                                      </p:tavLst>
                                    </p:anim>
                                    <p:anim calcmode="lin" valueType="num">
                                      <p:cBhvr additive="base">
                                        <p:cTn id="8"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3"/>
                                        </p:tgtEl>
                                        <p:attrNameLst>
                                          <p:attrName>style.visibility</p:attrName>
                                        </p:attrNameLst>
                                      </p:cBhvr>
                                      <p:to>
                                        <p:strVal val="visible"/>
                                      </p:to>
                                    </p:set>
                                    <p:anim calcmode="lin" valueType="num">
                                      <p:cBhvr additive="base">
                                        <p:cTn id="13" dur="500" fill="hold"/>
                                        <p:tgtEl>
                                          <p:spTgt spid="33"/>
                                        </p:tgtEl>
                                        <p:attrNameLst>
                                          <p:attrName>ppt_x</p:attrName>
                                        </p:attrNameLst>
                                      </p:cBhvr>
                                      <p:tavLst>
                                        <p:tav tm="0">
                                          <p:val>
                                            <p:strVal val="#ppt_x"/>
                                          </p:val>
                                        </p:tav>
                                        <p:tav tm="100000">
                                          <p:val>
                                            <p:strVal val="#ppt_x"/>
                                          </p:val>
                                        </p:tav>
                                      </p:tavLst>
                                    </p:anim>
                                    <p:anim calcmode="lin" valueType="num">
                                      <p:cBhvr additive="base">
                                        <p:cTn id="14"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9" name="直接连接符 48"/>
          <p:cNvCxnSpPr/>
          <p:nvPr>
            <p:custDataLst>
              <p:tags r:id="rId1"/>
            </p:custDataLst>
          </p:nvPr>
        </p:nvCxnSpPr>
        <p:spPr>
          <a:xfrm flipH="1">
            <a:off x="4080182" y="2965993"/>
            <a:ext cx="0" cy="2707640"/>
          </a:xfrm>
          <a:prstGeom prst="line">
            <a:avLst/>
          </a:prstGeom>
          <a:ln>
            <a:gradFill>
              <a:gsLst>
                <a:gs pos="50000">
                  <a:srgbClr val="294775">
                    <a:alpha val="50000"/>
                  </a:srgbClr>
                </a:gs>
                <a:gs pos="0">
                  <a:srgbClr val="294775">
                    <a:alpha val="0"/>
                  </a:srgbClr>
                </a:gs>
                <a:gs pos="100000">
                  <a:srgbClr val="294775">
                    <a:alpha val="0"/>
                  </a:srgb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51" name="直接连接符 50"/>
          <p:cNvCxnSpPr/>
          <p:nvPr>
            <p:custDataLst>
              <p:tags r:id="rId2"/>
            </p:custDataLst>
          </p:nvPr>
        </p:nvCxnSpPr>
        <p:spPr>
          <a:xfrm flipH="1">
            <a:off x="7924799" y="2907573"/>
            <a:ext cx="0" cy="2560320"/>
          </a:xfrm>
          <a:prstGeom prst="line">
            <a:avLst/>
          </a:prstGeom>
          <a:ln>
            <a:gradFill>
              <a:gsLst>
                <a:gs pos="50000">
                  <a:srgbClr val="294775">
                    <a:alpha val="50000"/>
                  </a:srgbClr>
                </a:gs>
                <a:gs pos="0">
                  <a:srgbClr val="294775">
                    <a:alpha val="0"/>
                  </a:srgbClr>
                </a:gs>
                <a:gs pos="100000">
                  <a:srgbClr val="294775">
                    <a:alpha val="0"/>
                  </a:srgb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6" name="文本框 5"/>
          <p:cNvSpPr txBox="1"/>
          <p:nvPr>
            <p:custDataLst>
              <p:tags r:id="rId3"/>
            </p:custDataLst>
          </p:nvPr>
        </p:nvSpPr>
        <p:spPr>
          <a:xfrm>
            <a:off x="4276725" y="1194921"/>
            <a:ext cx="2864887" cy="492443"/>
          </a:xfrm>
          <a:prstGeom prst="rect">
            <a:avLst/>
          </a:prstGeom>
          <a:solidFill>
            <a:srgbClr val="90C1F1"/>
          </a:solidFill>
        </p:spPr>
        <p:txBody>
          <a:bodyPr wrap="none" rtlCol="0">
            <a:spAutoFit/>
          </a:bodyPr>
          <a:lstStyle/>
          <a:p>
            <a:r>
              <a:rPr lang="zh-CN" altLang="en-US" sz="26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rPr>
              <a:t>碳原子的杂化方式</a:t>
            </a:r>
            <a:endParaRPr lang="zh-CN" altLang="en-US" sz="2600" b="1">
              <a:solidFill>
                <a:schemeClr val="tx1"/>
              </a:solidFill>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endParaRPr>
          </a:p>
        </p:txBody>
      </p:sp>
      <p:sp>
        <p:nvSpPr>
          <p:cNvPr id="26" name="文本框 25"/>
          <p:cNvSpPr txBox="1"/>
          <p:nvPr>
            <p:custDataLst>
              <p:tags r:id="rId4"/>
            </p:custDataLst>
          </p:nvPr>
        </p:nvSpPr>
        <p:spPr>
          <a:xfrm>
            <a:off x="1896807" y="2629803"/>
            <a:ext cx="1448435" cy="521970"/>
          </a:xfrm>
          <a:prstGeom prst="rect">
            <a:avLst/>
          </a:prstGeom>
          <a:solidFill>
            <a:srgbClr val="90C1F1"/>
          </a:solidFill>
        </p:spPr>
        <p:txBody>
          <a:bodyPr wrap="none" rtlCol="0">
            <a:spAutoFit/>
          </a:bodyPr>
          <a:lstStyle/>
          <a:p>
            <a:r>
              <a:rPr lang="en-US" altLang="zh-CN" sz="2800" b="1">
                <a:solidFill>
                  <a:schemeClr val="tx1"/>
                </a:solidFill>
                <a:latin typeface="Times New Roman" panose="02020603050405020304" pitchFamily="18" charset="0"/>
                <a:ea typeface="微软雅黑" panose="020B0503020204020204" charset="-122"/>
                <a:cs typeface="Times New Roman" panose="02020603050405020304" pitchFamily="18" charset="0"/>
                <a:sym typeface="Times New Roman" panose="02020603050405020304" pitchFamily="18" charset="0"/>
              </a:rPr>
              <a:t>sp</a:t>
            </a:r>
            <a:r>
              <a:rPr lang="en-US" altLang="zh-CN" sz="2800" b="1" baseline="30000">
                <a:solidFill>
                  <a:schemeClr val="tx1"/>
                </a:solidFill>
                <a:latin typeface="Times New Roman" panose="02020603050405020304" pitchFamily="18" charset="0"/>
                <a:ea typeface="微软雅黑" panose="020B0503020204020204" charset="-122"/>
                <a:cs typeface="Times New Roman" panose="02020603050405020304" pitchFamily="18" charset="0"/>
                <a:sym typeface="Times New Roman" panose="02020603050405020304" pitchFamily="18" charset="0"/>
              </a:rPr>
              <a:t>3</a:t>
            </a:r>
            <a:r>
              <a:rPr lang="zh-CN" altLang="en-US" sz="2800" b="1">
                <a:solidFill>
                  <a:schemeClr val="tx1"/>
                </a:solidFill>
                <a:latin typeface="Times New Roman" panose="02020603050405020304" pitchFamily="18" charset="0"/>
                <a:ea typeface="微软雅黑" panose="020B0503020204020204" charset="-122"/>
                <a:cs typeface="Times New Roman" panose="02020603050405020304" pitchFamily="18" charset="0"/>
                <a:sym typeface="Times New Roman" panose="02020603050405020304" pitchFamily="18" charset="0"/>
              </a:rPr>
              <a:t>杂化</a:t>
            </a:r>
            <a:endParaRPr lang="zh-CN" altLang="en-US" sz="2800" b="1">
              <a:solidFill>
                <a:schemeClr val="tx1"/>
              </a:solidFill>
              <a:latin typeface="Times New Roman" panose="02020603050405020304" pitchFamily="18" charset="0"/>
              <a:ea typeface="微软雅黑" panose="020B0503020204020204" charset="-122"/>
              <a:cs typeface="Times New Roman" panose="02020603050405020304" pitchFamily="18" charset="0"/>
              <a:sym typeface="Times New Roman" panose="02020603050405020304" pitchFamily="18" charset="0"/>
            </a:endParaRPr>
          </a:p>
        </p:txBody>
      </p:sp>
      <p:sp>
        <p:nvSpPr>
          <p:cNvPr id="9" name="文本框 8"/>
          <p:cNvSpPr txBox="1"/>
          <p:nvPr>
            <p:custDataLst>
              <p:tags r:id="rId5"/>
            </p:custDataLst>
          </p:nvPr>
        </p:nvSpPr>
        <p:spPr>
          <a:xfrm>
            <a:off x="5455982" y="2631708"/>
            <a:ext cx="1448435" cy="521970"/>
          </a:xfrm>
          <a:prstGeom prst="rect">
            <a:avLst/>
          </a:prstGeom>
          <a:solidFill>
            <a:srgbClr val="90C1F1"/>
          </a:solidFill>
        </p:spPr>
        <p:txBody>
          <a:bodyPr wrap="none" rtlCol="0">
            <a:spAutoFit/>
          </a:bodyPr>
          <a:lstStyle/>
          <a:p>
            <a:r>
              <a:rPr lang="en-US" altLang="zh-CN" sz="2800" b="1">
                <a:solidFill>
                  <a:schemeClr val="tx1"/>
                </a:solidFill>
                <a:latin typeface="Times New Roman" panose="02020603050405020304" pitchFamily="18" charset="0"/>
                <a:ea typeface="微软雅黑" panose="020B0503020204020204" charset="-122"/>
                <a:cs typeface="Times New Roman" panose="02020603050405020304" pitchFamily="18" charset="0"/>
                <a:sym typeface="Times New Roman" panose="02020603050405020304" pitchFamily="18" charset="0"/>
              </a:rPr>
              <a:t>sp</a:t>
            </a:r>
            <a:r>
              <a:rPr lang="en-US" altLang="zh-CN" sz="2800" b="1" baseline="30000">
                <a:solidFill>
                  <a:schemeClr val="tx1"/>
                </a:solidFill>
                <a:latin typeface="Times New Roman" panose="02020603050405020304" pitchFamily="18" charset="0"/>
                <a:ea typeface="微软雅黑" panose="020B0503020204020204" charset="-122"/>
                <a:cs typeface="Times New Roman" panose="02020603050405020304" pitchFamily="18" charset="0"/>
                <a:sym typeface="Times New Roman" panose="02020603050405020304" pitchFamily="18" charset="0"/>
              </a:rPr>
              <a:t>2</a:t>
            </a:r>
            <a:r>
              <a:rPr lang="zh-CN" altLang="en-US" sz="2800" b="1">
                <a:solidFill>
                  <a:schemeClr val="tx1"/>
                </a:solidFill>
                <a:latin typeface="Times New Roman" panose="02020603050405020304" pitchFamily="18" charset="0"/>
                <a:ea typeface="微软雅黑" panose="020B0503020204020204" charset="-122"/>
                <a:cs typeface="Times New Roman" panose="02020603050405020304" pitchFamily="18" charset="0"/>
                <a:sym typeface="Times New Roman" panose="02020603050405020304" pitchFamily="18" charset="0"/>
              </a:rPr>
              <a:t>杂化</a:t>
            </a:r>
            <a:endParaRPr lang="zh-CN" altLang="en-US" sz="2800" b="1">
              <a:solidFill>
                <a:schemeClr val="tx1"/>
              </a:solidFill>
              <a:latin typeface="Times New Roman" panose="02020603050405020304" pitchFamily="18" charset="0"/>
              <a:ea typeface="微软雅黑" panose="020B0503020204020204" charset="-122"/>
              <a:cs typeface="Times New Roman" panose="02020603050405020304" pitchFamily="18" charset="0"/>
              <a:sym typeface="Times New Roman" panose="02020603050405020304" pitchFamily="18" charset="0"/>
            </a:endParaRPr>
          </a:p>
        </p:txBody>
      </p:sp>
      <p:sp>
        <p:nvSpPr>
          <p:cNvPr id="11" name="文本框 10"/>
          <p:cNvSpPr txBox="1"/>
          <p:nvPr>
            <p:custDataLst>
              <p:tags r:id="rId6"/>
            </p:custDataLst>
          </p:nvPr>
        </p:nvSpPr>
        <p:spPr>
          <a:xfrm>
            <a:off x="9467912" y="2631708"/>
            <a:ext cx="1306195" cy="521970"/>
          </a:xfrm>
          <a:prstGeom prst="rect">
            <a:avLst/>
          </a:prstGeom>
          <a:solidFill>
            <a:srgbClr val="90C1F1"/>
          </a:solidFill>
        </p:spPr>
        <p:txBody>
          <a:bodyPr wrap="none" rtlCol="0">
            <a:spAutoFit/>
          </a:bodyPr>
          <a:lstStyle/>
          <a:p>
            <a:r>
              <a:rPr lang="en-US" altLang="zh-CN" sz="2800" b="1">
                <a:solidFill>
                  <a:schemeClr val="tx1"/>
                </a:solidFill>
                <a:latin typeface="Times New Roman" panose="02020603050405020304" pitchFamily="18" charset="0"/>
                <a:ea typeface="微软雅黑" panose="020B0503020204020204" charset="-122"/>
                <a:cs typeface="Times New Roman" panose="02020603050405020304" pitchFamily="18" charset="0"/>
                <a:sym typeface="Times New Roman" panose="02020603050405020304" pitchFamily="18" charset="0"/>
              </a:rPr>
              <a:t>sp</a:t>
            </a:r>
            <a:r>
              <a:rPr lang="zh-CN" altLang="en-US" sz="2800" b="1">
                <a:solidFill>
                  <a:schemeClr val="tx1"/>
                </a:solidFill>
                <a:latin typeface="Times New Roman" panose="02020603050405020304" pitchFamily="18" charset="0"/>
                <a:ea typeface="微软雅黑" panose="020B0503020204020204" charset="-122"/>
                <a:cs typeface="Times New Roman" panose="02020603050405020304" pitchFamily="18" charset="0"/>
                <a:sym typeface="Times New Roman" panose="02020603050405020304" pitchFamily="18" charset="0"/>
              </a:rPr>
              <a:t>杂化</a:t>
            </a:r>
            <a:endParaRPr lang="zh-CN" altLang="en-US" sz="2800" b="1">
              <a:solidFill>
                <a:schemeClr val="tx1"/>
              </a:solidFill>
              <a:latin typeface="Times New Roman" panose="02020603050405020304" pitchFamily="18" charset="0"/>
              <a:ea typeface="微软雅黑" panose="020B0503020204020204" charset="-122"/>
              <a:cs typeface="Times New Roman" panose="02020603050405020304" pitchFamily="18" charset="0"/>
              <a:sym typeface="Times New Roman" panose="02020603050405020304" pitchFamily="18" charset="0"/>
            </a:endParaRPr>
          </a:p>
        </p:txBody>
      </p:sp>
      <p:sp>
        <p:nvSpPr>
          <p:cNvPr id="91" name="文本框 90"/>
          <p:cNvSpPr txBox="1"/>
          <p:nvPr>
            <p:custDataLst>
              <p:tags r:id="rId7"/>
            </p:custDataLst>
          </p:nvPr>
        </p:nvSpPr>
        <p:spPr>
          <a:xfrm>
            <a:off x="2062480" y="3193415"/>
            <a:ext cx="1497330" cy="979805"/>
          </a:xfrm>
          <a:prstGeom prst="rect">
            <a:avLst/>
          </a:prstGeom>
          <a:noFill/>
        </p:spPr>
        <p:txBody>
          <a:bodyPr wrap="square" rtlCol="0">
            <a:spAutoFit/>
          </a:bodyPr>
          <a:lstStyle/>
          <a:p>
            <a:pPr>
              <a:lnSpc>
                <a:spcPct val="125000"/>
              </a:lnSpc>
            </a:pPr>
            <a:r>
              <a:rPr lang="en-US" altLang="zh-CN" sz="2800" b="1">
                <a:latin typeface="Times New Roman" panose="02020603050405020304" pitchFamily="18" charset="0"/>
                <a:ea typeface="微软雅黑" panose="020B0503020204020204" charset="-122"/>
                <a:cs typeface="Times New Roman" panose="02020603050405020304" pitchFamily="18" charset="0"/>
                <a:sym typeface="Times New Roman" panose="02020603050405020304" pitchFamily="18" charset="0"/>
              </a:rPr>
              <a:t>CH</a:t>
            </a:r>
            <a:r>
              <a:rPr lang="en-US" altLang="zh-CN" sz="2800" b="1" baseline="-25000">
                <a:latin typeface="Times New Roman" panose="02020603050405020304" pitchFamily="18" charset="0"/>
                <a:ea typeface="微软雅黑" panose="020B0503020204020204" charset="-122"/>
                <a:cs typeface="Times New Roman" panose="02020603050405020304" pitchFamily="18" charset="0"/>
                <a:sym typeface="Times New Roman" panose="02020603050405020304" pitchFamily="18" charset="0"/>
              </a:rPr>
              <a:t>3</a:t>
            </a:r>
            <a:r>
              <a:rPr lang="en-US" altLang="zh-CN" sz="2800" b="1">
                <a:latin typeface="Times New Roman" panose="02020603050405020304" pitchFamily="18" charset="0"/>
                <a:ea typeface="微软雅黑" panose="020B0503020204020204" charset="-122"/>
                <a:cs typeface="Times New Roman" panose="02020603050405020304" pitchFamily="18" charset="0"/>
                <a:sym typeface="Times New Roman" panose="02020603050405020304" pitchFamily="18" charset="0"/>
              </a:rPr>
              <a:t>CH</a:t>
            </a:r>
            <a:r>
              <a:rPr lang="en-US" altLang="zh-CN" sz="2800" b="1" baseline="-25000">
                <a:latin typeface="Times New Roman" panose="02020603050405020304" pitchFamily="18" charset="0"/>
                <a:ea typeface="微软雅黑" panose="020B0503020204020204" charset="-122"/>
                <a:cs typeface="Times New Roman" panose="02020603050405020304" pitchFamily="18" charset="0"/>
                <a:sym typeface="Times New Roman" panose="02020603050405020304" pitchFamily="18" charset="0"/>
              </a:rPr>
              <a:t>3</a:t>
            </a:r>
            <a:endParaRPr lang="zh-CN" altLang="en-US" sz="2800" b="1" baseline="-25000">
              <a:latin typeface="Times New Roman" panose="02020603050405020304" pitchFamily="18" charset="0"/>
              <a:ea typeface="微软雅黑" panose="020B0503020204020204" charset="-122"/>
              <a:cs typeface="Times New Roman" panose="02020603050405020304" pitchFamily="18" charset="0"/>
              <a:sym typeface="Times New Roman" panose="02020603050405020304" pitchFamily="18" charset="0"/>
            </a:endParaRPr>
          </a:p>
          <a:p>
            <a:pPr>
              <a:lnSpc>
                <a:spcPct val="125000"/>
              </a:lnSpc>
            </a:pPr>
            <a:endParaRPr lang="zh-CN" altLang="en-US" sz="2800" b="1" baseline="-25000">
              <a:latin typeface="Times New Roman" panose="02020603050405020304" pitchFamily="18" charset="0"/>
              <a:ea typeface="微软雅黑" panose="020B0503020204020204" charset="-122"/>
              <a:cs typeface="Times New Roman" panose="02020603050405020304" pitchFamily="18" charset="0"/>
              <a:sym typeface="Times New Roman" panose="02020603050405020304" pitchFamily="18" charset="0"/>
            </a:endParaRPr>
          </a:p>
        </p:txBody>
      </p:sp>
      <p:sp>
        <p:nvSpPr>
          <p:cNvPr id="12" name="文本框 11"/>
          <p:cNvSpPr txBox="1"/>
          <p:nvPr>
            <p:custDataLst>
              <p:tags r:id="rId8"/>
            </p:custDataLst>
          </p:nvPr>
        </p:nvSpPr>
        <p:spPr>
          <a:xfrm>
            <a:off x="1886585" y="3972560"/>
            <a:ext cx="2282190" cy="496546"/>
          </a:xfrm>
          <a:prstGeom prst="rect">
            <a:avLst/>
          </a:prstGeom>
          <a:noFill/>
        </p:spPr>
        <p:txBody>
          <a:bodyPr wrap="square" rtlCol="0" anchor="t">
            <a:spAutoFit/>
          </a:bodyPr>
          <a:lstStyle/>
          <a:p>
            <a:pPr>
              <a:lnSpc>
                <a:spcPct val="110000"/>
              </a:lnSpc>
            </a:pPr>
            <a:r>
              <a:rPr lang="en-US" altLang="el-GR" sz="2600" b="1">
                <a:solidFill>
                  <a:srgbClr val="0070C0"/>
                </a:solidFill>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rPr>
              <a:t>1</a:t>
            </a:r>
            <a:r>
              <a:rPr lang="zh-CN" altLang="en-US" sz="2600" b="1">
                <a:solidFill>
                  <a:srgbClr val="0070C0"/>
                </a:solidFill>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rPr>
              <a:t>个</a:t>
            </a:r>
            <a:r>
              <a:rPr lang="el-GR"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rPr>
              <a:t>σ</a:t>
            </a:r>
            <a:r>
              <a:rPr lang="zh-CN" altLang="en-US"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rPr>
              <a:t>键</a:t>
            </a:r>
            <a:endParaRPr lang="zh-CN" altLang="en-US"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endParaRPr>
          </a:p>
        </p:txBody>
      </p:sp>
      <p:sp>
        <p:nvSpPr>
          <p:cNvPr id="13" name="文本框 12"/>
          <p:cNvSpPr txBox="1"/>
          <p:nvPr>
            <p:custDataLst>
              <p:tags r:id="rId9"/>
            </p:custDataLst>
          </p:nvPr>
        </p:nvSpPr>
        <p:spPr>
          <a:xfrm>
            <a:off x="709295" y="4007485"/>
            <a:ext cx="1025525" cy="492443"/>
          </a:xfrm>
          <a:prstGeom prst="rect">
            <a:avLst/>
          </a:prstGeom>
          <a:noFill/>
        </p:spPr>
        <p:txBody>
          <a:bodyPr wrap="square" rtlCol="0" anchor="t">
            <a:spAutoFit/>
          </a:bodyPr>
          <a:lstStyle/>
          <a:p>
            <a:pPr algn="ctr"/>
            <a:r>
              <a:rPr lang="zh-CN" altLang="en-US" sz="2600" b="1">
                <a:solidFill>
                  <a:srgbClr val="0070C0"/>
                </a:solidFill>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rPr>
              <a:t>单键：</a:t>
            </a:r>
            <a:endParaRPr lang="zh-CN" altLang="en-US" sz="2600" b="1">
              <a:solidFill>
                <a:srgbClr val="0070C0"/>
              </a:solidFill>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endParaRPr>
          </a:p>
        </p:txBody>
      </p:sp>
      <p:sp>
        <p:nvSpPr>
          <p:cNvPr id="21" name="文本框 20"/>
          <p:cNvSpPr txBox="1"/>
          <p:nvPr>
            <p:custDataLst>
              <p:tags r:id="rId10"/>
            </p:custDataLst>
          </p:nvPr>
        </p:nvSpPr>
        <p:spPr>
          <a:xfrm>
            <a:off x="5356225" y="3234690"/>
            <a:ext cx="2223135" cy="629920"/>
          </a:xfrm>
          <a:prstGeom prst="rect">
            <a:avLst/>
          </a:prstGeom>
          <a:noFill/>
        </p:spPr>
        <p:txBody>
          <a:bodyPr wrap="square" rtlCol="0">
            <a:spAutoFit/>
          </a:bodyPr>
          <a:lstStyle/>
          <a:p>
            <a:pPr>
              <a:lnSpc>
                <a:spcPct val="125000"/>
              </a:lnSpc>
            </a:pPr>
            <a:r>
              <a:rPr lang="en-US" altLang="zh-CN" sz="2800" b="1">
                <a:latin typeface="Times New Roman" panose="02020603050405020304" pitchFamily="18" charset="0"/>
                <a:ea typeface="微软雅黑" panose="020B0503020204020204" charset="-122"/>
                <a:cs typeface="Times New Roman" panose="02020603050405020304" pitchFamily="18" charset="0"/>
                <a:sym typeface="Times New Roman" panose="02020603050405020304" pitchFamily="18" charset="0"/>
              </a:rPr>
              <a:t>CH</a:t>
            </a:r>
            <a:r>
              <a:rPr lang="en-US" altLang="zh-CN" sz="2800" b="1" baseline="-25000">
                <a:latin typeface="Times New Roman" panose="02020603050405020304" pitchFamily="18" charset="0"/>
                <a:ea typeface="微软雅黑" panose="020B0503020204020204" charset="-122"/>
                <a:cs typeface="Times New Roman" panose="02020603050405020304" pitchFamily="18" charset="0"/>
                <a:sym typeface="Times New Roman" panose="02020603050405020304" pitchFamily="18" charset="0"/>
              </a:rPr>
              <a:t>2</a:t>
            </a:r>
            <a:r>
              <a:rPr lang="en-US" altLang="zh-CN" sz="2800" b="1">
                <a:latin typeface="Times New Roman" panose="02020603050405020304" pitchFamily="18" charset="0"/>
                <a:ea typeface="微软雅黑" panose="020B0503020204020204" charset="-122"/>
                <a:cs typeface="Times New Roman" panose="02020603050405020304" pitchFamily="18" charset="0"/>
                <a:sym typeface="Times New Roman" panose="02020603050405020304" pitchFamily="18" charset="0"/>
              </a:rPr>
              <a:t>=CH</a:t>
            </a:r>
            <a:r>
              <a:rPr lang="en-US" altLang="zh-CN" sz="2800" b="1" baseline="-25000">
                <a:latin typeface="Times New Roman" panose="02020603050405020304" pitchFamily="18" charset="0"/>
                <a:ea typeface="微软雅黑" panose="020B0503020204020204" charset="-122"/>
                <a:cs typeface="Times New Roman" panose="02020603050405020304" pitchFamily="18" charset="0"/>
                <a:sym typeface="Times New Roman" panose="02020603050405020304" pitchFamily="18" charset="0"/>
              </a:rPr>
              <a:t>2</a:t>
            </a:r>
            <a:endParaRPr lang="zh-CN" altLang="en-US" sz="2800" b="1" baseline="-25000">
              <a:latin typeface="Times New Roman" panose="02020603050405020304" pitchFamily="18" charset="0"/>
              <a:ea typeface="微软雅黑" panose="020B0503020204020204" charset="-122"/>
              <a:cs typeface="Times New Roman" panose="02020603050405020304" pitchFamily="18" charset="0"/>
              <a:sym typeface="Times New Roman" panose="02020603050405020304" pitchFamily="18" charset="0"/>
            </a:endParaRPr>
          </a:p>
        </p:txBody>
      </p:sp>
      <p:sp>
        <p:nvSpPr>
          <p:cNvPr id="22" name="文本框 21"/>
          <p:cNvSpPr txBox="1"/>
          <p:nvPr>
            <p:custDataLst>
              <p:tags r:id="rId11"/>
            </p:custDataLst>
          </p:nvPr>
        </p:nvSpPr>
        <p:spPr>
          <a:xfrm>
            <a:off x="9376410" y="3216275"/>
            <a:ext cx="1829435" cy="629920"/>
          </a:xfrm>
          <a:prstGeom prst="rect">
            <a:avLst/>
          </a:prstGeom>
          <a:noFill/>
        </p:spPr>
        <p:txBody>
          <a:bodyPr wrap="square" rtlCol="0">
            <a:spAutoFit/>
          </a:bodyPr>
          <a:lstStyle/>
          <a:p>
            <a:pPr>
              <a:lnSpc>
                <a:spcPct val="125000"/>
              </a:lnSpc>
            </a:pPr>
            <a:r>
              <a:rPr lang="en-US" altLang="zh-CN" sz="2800" b="1">
                <a:latin typeface="Times New Roman" panose="02020603050405020304" pitchFamily="18" charset="0"/>
                <a:ea typeface="微软雅黑" panose="020B0503020204020204" charset="-122"/>
                <a:cs typeface="Times New Roman" panose="02020603050405020304" pitchFamily="18" charset="0"/>
                <a:sym typeface="Times New Roman" panose="02020603050405020304" pitchFamily="18" charset="0"/>
              </a:rPr>
              <a:t>CH</a:t>
            </a:r>
            <a:r>
              <a:rPr lang="en-US" altLang="zh-CN" sz="2800" b="1">
                <a:solidFill>
                  <a:srgbClr val="000000"/>
                </a:solidFill>
                <a:latin typeface="Times New Roman" panose="02020603050405020304" pitchFamily="18" charset="0"/>
                <a:ea typeface="微软雅黑" panose="020B0503020204020204" charset="-122"/>
                <a:cs typeface="Times New Roman" panose="02020603050405020304" pitchFamily="18" charset="0"/>
                <a:sym typeface="Times New Roman" panose="02020603050405020304" pitchFamily="18" charset="0"/>
              </a:rPr>
              <a:t>≡</a:t>
            </a:r>
            <a:r>
              <a:rPr lang="en-US" altLang="zh-CN" sz="2800" b="1">
                <a:latin typeface="Times New Roman" panose="02020603050405020304" pitchFamily="18" charset="0"/>
                <a:ea typeface="微软雅黑" panose="020B0503020204020204" charset="-122"/>
                <a:cs typeface="Times New Roman" panose="02020603050405020304" pitchFamily="18" charset="0"/>
                <a:sym typeface="Times New Roman" panose="02020603050405020304" pitchFamily="18" charset="0"/>
              </a:rPr>
              <a:t>CH</a:t>
            </a:r>
            <a:endParaRPr lang="zh-CN" altLang="en-US" sz="2800" b="1" baseline="-25000">
              <a:latin typeface="Times New Roman" panose="02020603050405020304" pitchFamily="18" charset="0"/>
              <a:ea typeface="微软雅黑" panose="020B0503020204020204" charset="-122"/>
              <a:cs typeface="Times New Roman" panose="02020603050405020304" pitchFamily="18" charset="0"/>
              <a:sym typeface="Times New Roman" panose="02020603050405020304" pitchFamily="18" charset="0"/>
            </a:endParaRPr>
          </a:p>
        </p:txBody>
      </p:sp>
      <p:sp>
        <p:nvSpPr>
          <p:cNvPr id="24" name="文本框 23"/>
          <p:cNvSpPr txBox="1"/>
          <p:nvPr>
            <p:custDataLst>
              <p:tags r:id="rId12"/>
            </p:custDataLst>
          </p:nvPr>
        </p:nvSpPr>
        <p:spPr>
          <a:xfrm>
            <a:off x="5193665" y="4007485"/>
            <a:ext cx="2796540" cy="496546"/>
          </a:xfrm>
          <a:prstGeom prst="rect">
            <a:avLst/>
          </a:prstGeom>
          <a:noFill/>
        </p:spPr>
        <p:txBody>
          <a:bodyPr wrap="square" rtlCol="0" anchor="t">
            <a:spAutoFit/>
          </a:bodyPr>
          <a:lstStyle/>
          <a:p>
            <a:pPr>
              <a:lnSpc>
                <a:spcPct val="110000"/>
              </a:lnSpc>
            </a:pPr>
            <a:r>
              <a:rPr lang="en-US" altLang="el-GR" sz="2600" b="1">
                <a:solidFill>
                  <a:srgbClr val="0070C0"/>
                </a:solidFill>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rPr>
              <a:t>1</a:t>
            </a:r>
            <a:r>
              <a:rPr lang="zh-CN" altLang="en-US" sz="2600" b="1">
                <a:solidFill>
                  <a:srgbClr val="0070C0"/>
                </a:solidFill>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rPr>
              <a:t>个</a:t>
            </a:r>
            <a:r>
              <a:rPr lang="el-GR"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rPr>
              <a:t>σ</a:t>
            </a:r>
            <a:r>
              <a:rPr lang="zh-CN" altLang="en-US"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rPr>
              <a:t>键、</a:t>
            </a:r>
            <a:r>
              <a:rPr lang="en-US" altLang="zh-CN" sz="2600" b="1">
                <a:solidFill>
                  <a:srgbClr val="0070C0"/>
                </a:solidFill>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rPr>
              <a:t>1</a:t>
            </a:r>
            <a:r>
              <a:rPr lang="zh-CN" altLang="en-US" sz="2600" b="1">
                <a:solidFill>
                  <a:srgbClr val="0070C0"/>
                </a:solidFill>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rPr>
              <a:t>个</a:t>
            </a:r>
            <a:r>
              <a:rPr lang="en-US"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rPr>
              <a:t>π</a:t>
            </a:r>
            <a:r>
              <a:rPr lang="zh-CN" altLang="en-US"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rPr>
              <a:t>键</a:t>
            </a:r>
            <a:endParaRPr lang="zh-CN" altLang="en-US"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endParaRPr>
          </a:p>
        </p:txBody>
      </p:sp>
      <p:sp>
        <p:nvSpPr>
          <p:cNvPr id="25" name="文本框 24"/>
          <p:cNvSpPr txBox="1"/>
          <p:nvPr>
            <p:custDataLst>
              <p:tags r:id="rId13"/>
            </p:custDataLst>
          </p:nvPr>
        </p:nvSpPr>
        <p:spPr>
          <a:xfrm>
            <a:off x="9008745" y="4016375"/>
            <a:ext cx="2723515" cy="496546"/>
          </a:xfrm>
          <a:prstGeom prst="rect">
            <a:avLst/>
          </a:prstGeom>
          <a:noFill/>
        </p:spPr>
        <p:txBody>
          <a:bodyPr wrap="square" rtlCol="0" anchor="t">
            <a:spAutoFit/>
          </a:bodyPr>
          <a:lstStyle/>
          <a:p>
            <a:pPr>
              <a:lnSpc>
                <a:spcPct val="110000"/>
              </a:lnSpc>
            </a:pPr>
            <a:r>
              <a:rPr lang="en-US" altLang="el-GR" sz="2600" b="1">
                <a:solidFill>
                  <a:srgbClr val="0070C0"/>
                </a:solidFill>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rPr>
              <a:t>1</a:t>
            </a:r>
            <a:r>
              <a:rPr lang="zh-CN" altLang="en-US" sz="2600" b="1">
                <a:solidFill>
                  <a:srgbClr val="0070C0"/>
                </a:solidFill>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rPr>
              <a:t>个</a:t>
            </a:r>
            <a:r>
              <a:rPr lang="el-GR"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rPr>
              <a:t>σ</a:t>
            </a:r>
            <a:r>
              <a:rPr lang="zh-CN" altLang="en-US"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rPr>
              <a:t>键、</a:t>
            </a:r>
            <a:r>
              <a:rPr lang="en-US" altLang="zh-CN" sz="2600" b="1">
                <a:solidFill>
                  <a:srgbClr val="0070C0"/>
                </a:solidFill>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rPr>
              <a:t>2</a:t>
            </a:r>
            <a:r>
              <a:rPr lang="zh-CN" altLang="en-US" sz="2600" b="1">
                <a:solidFill>
                  <a:srgbClr val="0070C0"/>
                </a:solidFill>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rPr>
              <a:t>个</a:t>
            </a:r>
            <a:r>
              <a:rPr lang="en-US"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rPr>
              <a:t>π</a:t>
            </a:r>
            <a:r>
              <a:rPr lang="zh-CN" altLang="en-US"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rPr>
              <a:t>键</a:t>
            </a:r>
            <a:endParaRPr lang="zh-CN" altLang="en-US"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endParaRPr>
          </a:p>
        </p:txBody>
      </p:sp>
      <p:sp>
        <p:nvSpPr>
          <p:cNvPr id="101" name="文本框 100"/>
          <p:cNvSpPr txBox="1"/>
          <p:nvPr>
            <p:custDataLst>
              <p:tags r:id="rId14"/>
            </p:custDataLst>
          </p:nvPr>
        </p:nvSpPr>
        <p:spPr>
          <a:xfrm>
            <a:off x="2109133" y="5216533"/>
            <a:ext cx="7973734" cy="616579"/>
          </a:xfrm>
          <a:prstGeom prst="rect">
            <a:avLst/>
          </a:prstGeom>
          <a:solidFill>
            <a:schemeClr val="bg1">
              <a:lumMod val="95000"/>
            </a:schemeClr>
          </a:solidFill>
        </p:spPr>
        <p:txBody>
          <a:bodyPr wrap="square" rtlCol="0">
            <a:spAutoFit/>
          </a:bodyPr>
          <a:lstStyle/>
          <a:p>
            <a:pPr indent="0" fontAlgn="auto">
              <a:lnSpc>
                <a:spcPct val="150000"/>
              </a:lnSpc>
            </a:pPr>
            <a:r>
              <a:rPr lang="zh-CN" altLang="en-US" sz="2600" b="1">
                <a:solidFill>
                  <a:srgbClr val="0070C0"/>
                </a:solidFill>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rPr>
              <a:t>乙烯、乙炔中：</a:t>
            </a:r>
            <a:r>
              <a:rPr lang="zh-CN" altLang="en-US"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rPr>
              <a:t>含有</a:t>
            </a:r>
            <a:r>
              <a:rPr lang="el-GR"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rPr>
              <a:t>π</a:t>
            </a:r>
            <a:r>
              <a:rPr lang="zh-CN" altLang="en-US"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rPr>
              <a:t>键</a:t>
            </a:r>
            <a:r>
              <a:rPr lang="en-US"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rPr>
              <a:t>        </a:t>
            </a:r>
            <a:r>
              <a:rPr lang="zh-CN" altLang="en-US" sz="2600" b="1">
                <a:solidFill>
                  <a:srgbClr val="0070C0"/>
                </a:solidFill>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rPr>
              <a:t>乙烷中：</a:t>
            </a:r>
            <a:r>
              <a:rPr lang="zh-CN" altLang="en-US"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rPr>
              <a:t>只含有</a:t>
            </a:r>
            <a:r>
              <a:rPr lang="el-GR"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rPr>
              <a:t>σ</a:t>
            </a:r>
            <a:r>
              <a:rPr lang="zh-CN" altLang="en-US"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rPr>
              <a:t>键</a:t>
            </a:r>
            <a:endParaRPr lang="zh-CN" altLang="en-US"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endParaRPr>
          </a:p>
        </p:txBody>
      </p:sp>
      <p:sp>
        <p:nvSpPr>
          <p:cNvPr id="45" name="文本框 44"/>
          <p:cNvSpPr txBox="1"/>
          <p:nvPr>
            <p:custDataLst>
              <p:tags r:id="rId15"/>
            </p:custDataLst>
          </p:nvPr>
        </p:nvSpPr>
        <p:spPr>
          <a:xfrm>
            <a:off x="4168140" y="4009390"/>
            <a:ext cx="1025525" cy="492443"/>
          </a:xfrm>
          <a:prstGeom prst="rect">
            <a:avLst/>
          </a:prstGeom>
          <a:noFill/>
        </p:spPr>
        <p:txBody>
          <a:bodyPr wrap="square" rtlCol="0" anchor="t">
            <a:spAutoFit/>
          </a:bodyPr>
          <a:lstStyle/>
          <a:p>
            <a:pPr algn="ctr"/>
            <a:r>
              <a:rPr lang="zh-CN" altLang="en-US" sz="2600" b="1">
                <a:solidFill>
                  <a:srgbClr val="0070C0"/>
                </a:solidFill>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rPr>
              <a:t>双键：</a:t>
            </a:r>
            <a:endParaRPr lang="zh-CN" altLang="en-US" sz="2600" b="1">
              <a:solidFill>
                <a:srgbClr val="0070C0"/>
              </a:solidFill>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endParaRPr>
          </a:p>
        </p:txBody>
      </p:sp>
      <p:sp>
        <p:nvSpPr>
          <p:cNvPr id="46" name="文本框 45"/>
          <p:cNvSpPr txBox="1"/>
          <p:nvPr>
            <p:custDataLst>
              <p:tags r:id="rId16"/>
            </p:custDataLst>
          </p:nvPr>
        </p:nvSpPr>
        <p:spPr>
          <a:xfrm>
            <a:off x="7954010" y="4009390"/>
            <a:ext cx="1025525" cy="492443"/>
          </a:xfrm>
          <a:prstGeom prst="rect">
            <a:avLst/>
          </a:prstGeom>
          <a:noFill/>
        </p:spPr>
        <p:txBody>
          <a:bodyPr wrap="square" rtlCol="0" anchor="t">
            <a:spAutoFit/>
          </a:bodyPr>
          <a:lstStyle/>
          <a:p>
            <a:pPr algn="ctr"/>
            <a:r>
              <a:rPr lang="zh-CN" altLang="en-US" sz="2600" b="1">
                <a:solidFill>
                  <a:srgbClr val="0070C0"/>
                </a:solidFill>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rPr>
              <a:t>三键：</a:t>
            </a:r>
            <a:endParaRPr lang="zh-CN" altLang="en-US" sz="2600" b="1">
              <a:solidFill>
                <a:srgbClr val="0070C0"/>
              </a:solidFill>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endParaRPr>
          </a:p>
        </p:txBody>
      </p:sp>
      <p:sp>
        <p:nvSpPr>
          <p:cNvPr id="47" name="文本框 46"/>
          <p:cNvSpPr txBox="1"/>
          <p:nvPr>
            <p:custDataLst>
              <p:tags r:id="rId17"/>
            </p:custDataLst>
          </p:nvPr>
        </p:nvSpPr>
        <p:spPr>
          <a:xfrm>
            <a:off x="8148955" y="979170"/>
            <a:ext cx="3331210" cy="892552"/>
          </a:xfrm>
          <a:prstGeom prst="rect">
            <a:avLst/>
          </a:prstGeom>
          <a:solidFill>
            <a:schemeClr val="bg1">
              <a:lumMod val="95000"/>
            </a:schemeClr>
          </a:solidFill>
        </p:spPr>
        <p:txBody>
          <a:bodyPr wrap="square" rtlCol="0">
            <a:spAutoFit/>
          </a:bodyPr>
          <a:lstStyle/>
          <a:p>
            <a:pPr algn="ctr"/>
            <a:r>
              <a:rPr lang="zh-CN" altLang="en-US"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rPr>
              <a:t>未参与杂化的</a:t>
            </a:r>
            <a:r>
              <a:rPr lang="en-US"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rPr>
              <a:t>p</a:t>
            </a:r>
            <a:r>
              <a:rPr lang="zh-CN" altLang="en-US"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rPr>
              <a:t>轨道</a:t>
            </a:r>
            <a:endParaRPr lang="zh-CN" altLang="en-US"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endParaRPr>
          </a:p>
          <a:p>
            <a:pPr algn="ctr"/>
            <a:r>
              <a:rPr lang="zh-CN" altLang="en-US"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rPr>
              <a:t>用于形成</a:t>
            </a:r>
            <a:r>
              <a:rPr lang="el-GR"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rPr>
              <a:t>π</a:t>
            </a:r>
            <a:r>
              <a:rPr lang="en-US"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rPr>
              <a:t> </a:t>
            </a:r>
            <a:r>
              <a:rPr lang="zh-CN" altLang="en-US"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rPr>
              <a:t>键</a:t>
            </a:r>
            <a:endParaRPr lang="zh-CN" altLang="en-US"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endParaRPr>
          </a:p>
        </p:txBody>
      </p:sp>
      <p:grpSp>
        <p:nvGrpSpPr>
          <p:cNvPr id="48" name="组合 47"/>
          <p:cNvGrpSpPr/>
          <p:nvPr>
            <p:custDataLst>
              <p:tags r:id="rId18"/>
            </p:custDataLst>
          </p:nvPr>
        </p:nvGrpSpPr>
        <p:grpSpPr>
          <a:xfrm>
            <a:off x="230505" y="2531745"/>
            <a:ext cx="1791718" cy="1384253"/>
            <a:chOff x="12072374" y="4224738"/>
            <a:chExt cx="4783532" cy="4016159"/>
          </a:xfrm>
        </p:grpSpPr>
        <p:sp>
          <p:nvSpPr>
            <p:cNvPr id="65" name="文本框 64"/>
            <p:cNvSpPr txBox="1"/>
            <p:nvPr>
              <p:custDataLst>
                <p:tags r:id="rId19"/>
              </p:custDataLst>
            </p:nvPr>
          </p:nvSpPr>
          <p:spPr>
            <a:xfrm>
              <a:off x="12974165" y="7262616"/>
              <a:ext cx="3881741" cy="978281"/>
            </a:xfrm>
            <a:prstGeom prst="rect">
              <a:avLst/>
            </a:prstGeom>
            <a:noFill/>
          </p:spPr>
          <p:txBody>
            <a:bodyPr wrap="square" rtlCol="0">
              <a:spAutoFit/>
            </a:bodyPr>
            <a:lstStyle/>
            <a:p>
              <a:pPr algn="ctr"/>
              <a:r>
                <a:rPr lang="en-US" altLang="zh-CN" sz="1600" b="1">
                  <a:latin typeface="Times New Roman" panose="02020603050405020304" pitchFamily="18" charset="0"/>
                  <a:ea typeface="微软雅黑" panose="020B0503020204020204" charset="-122"/>
                  <a:cs typeface="Times New Roman" panose="02020603050405020304" pitchFamily="18" charset="0"/>
                  <a:sym typeface="Times New Roman" panose="02020603050405020304" pitchFamily="18" charset="0"/>
                </a:rPr>
                <a:t>109</a:t>
              </a:r>
              <a:r>
                <a:rPr lang="zh-CN" altLang="en-US" sz="1600" b="1">
                  <a:latin typeface="Times New Roman" panose="02020603050405020304" pitchFamily="18" charset="0"/>
                  <a:ea typeface="微软雅黑" panose="020B0503020204020204" charset="-122"/>
                  <a:cs typeface="Times New Roman" panose="02020603050405020304" pitchFamily="18" charset="0"/>
                  <a:sym typeface="Times New Roman" panose="02020603050405020304" pitchFamily="18" charset="0"/>
                </a:rPr>
                <a:t>°</a:t>
              </a:r>
              <a:r>
                <a:rPr lang="en-US" altLang="zh-CN" sz="1600" b="1">
                  <a:latin typeface="Times New Roman" panose="02020603050405020304" pitchFamily="18" charset="0"/>
                  <a:ea typeface="微软雅黑" panose="020B0503020204020204" charset="-122"/>
                  <a:cs typeface="Times New Roman" panose="02020603050405020304" pitchFamily="18" charset="0"/>
                  <a:sym typeface="Times New Roman" panose="02020603050405020304" pitchFamily="18" charset="0"/>
                </a:rPr>
                <a:t>28′</a:t>
              </a:r>
              <a:endParaRPr lang="en-US" altLang="zh-CN" sz="1600" b="1">
                <a:latin typeface="Times New Roman" panose="02020603050405020304" pitchFamily="18" charset="0"/>
                <a:ea typeface="微软雅黑" panose="020B0503020204020204" charset="-122"/>
                <a:cs typeface="Times New Roman" panose="02020603050405020304" pitchFamily="18" charset="0"/>
                <a:sym typeface="Times New Roman" panose="02020603050405020304" pitchFamily="18" charset="0"/>
              </a:endParaRPr>
            </a:p>
          </p:txBody>
        </p:sp>
        <p:pic>
          <p:nvPicPr>
            <p:cNvPr id="66" name="图片 65"/>
            <p:cNvPicPr>
              <a:picLocks noChangeAspect="1"/>
            </p:cNvPicPr>
            <p:nvPr>
              <p:custDataLst>
                <p:tags r:id="rId20"/>
              </p:custDataLst>
            </p:nvPr>
          </p:nvPicPr>
          <p:blipFill>
            <a:blip r:embed="rId21">
              <a:extLst>
                <a:ext uri="{28A0092B-C50C-407E-A947-70E740481C1C}">
                  <a14:useLocalDpi xmlns:a14="http://schemas.microsoft.com/office/drawing/2010/main" val="0"/>
                </a:ext>
              </a:extLst>
            </a:blip>
            <a:stretch>
              <a:fillRect/>
            </a:stretch>
          </p:blipFill>
          <p:spPr>
            <a:xfrm>
              <a:off x="12072374" y="4224738"/>
              <a:ext cx="3867034" cy="3867067"/>
            </a:xfrm>
            <a:prstGeom prst="rect">
              <a:avLst/>
            </a:prstGeom>
          </p:spPr>
        </p:pic>
      </p:grpSp>
      <p:grpSp>
        <p:nvGrpSpPr>
          <p:cNvPr id="23" name="组合 22"/>
          <p:cNvGrpSpPr/>
          <p:nvPr>
            <p:custDataLst>
              <p:tags r:id="rId22"/>
            </p:custDataLst>
          </p:nvPr>
        </p:nvGrpSpPr>
        <p:grpSpPr>
          <a:xfrm>
            <a:off x="178515" y="119575"/>
            <a:ext cx="9464169" cy="814736"/>
            <a:chOff x="466" y="509"/>
            <a:chExt cx="12258" cy="975"/>
          </a:xfrm>
        </p:grpSpPr>
        <p:sp>
          <p:nvSpPr>
            <p:cNvPr id="27" name="等腰三角形 26"/>
            <p:cNvSpPr/>
            <p:nvPr>
              <p:custDataLst>
                <p:tags r:id="rId23"/>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cs typeface="汉仪旗黑-55简" panose="00020600040101010101" charset="-128"/>
              </a:endParaRPr>
            </a:p>
          </p:txBody>
        </p:sp>
        <p:sp>
          <p:nvSpPr>
            <p:cNvPr id="28" name="文本框 27"/>
            <p:cNvSpPr txBox="1"/>
            <p:nvPr>
              <p:custDataLst>
                <p:tags r:id="rId24"/>
              </p:custDataLst>
            </p:nvPr>
          </p:nvSpPr>
          <p:spPr>
            <a:xfrm>
              <a:off x="1200" y="509"/>
              <a:ext cx="11524" cy="749"/>
            </a:xfrm>
            <a:prstGeom prst="rect">
              <a:avLst/>
            </a:prstGeom>
            <a:noFill/>
          </p:spPr>
          <p:txBody>
            <a:bodyPr wrap="square" rtlCol="0">
              <a:spAutoFit/>
            </a:bodyPr>
            <a:lstStyle/>
            <a:p>
              <a:pPr lvl="0" algn="l">
                <a:lnSpc>
                  <a:spcPct val="130000"/>
                </a:lnSpc>
                <a:buClrTx/>
                <a:buSzTx/>
                <a:buFontTx/>
              </a:pPr>
              <a:r>
                <a:rPr lang="zh-CN" altLang="en-US" sz="3200" b="1">
                  <a:solidFill>
                    <a:srgbClr val="27406A"/>
                  </a:solidFill>
                  <a:latin typeface="黑体" panose="02010609060101010101" pitchFamily="49" charset="-122"/>
                  <a:ea typeface="黑体" panose="02010609060101010101" pitchFamily="49" charset="-122"/>
                  <a:cs typeface="+mn-ea"/>
                  <a:sym typeface="+mn-ea"/>
                </a:rPr>
                <a:t>任务一  有机化合物中的共价键类型</a:t>
              </a:r>
              <a:endParaRPr lang="zh-CN" altLang="en-US" sz="3200" b="1">
                <a:solidFill>
                  <a:srgbClr val="27406A"/>
                </a:solidFill>
                <a:latin typeface="黑体" panose="02010609060101010101" pitchFamily="49" charset="-122"/>
                <a:ea typeface="黑体" panose="02010609060101010101" pitchFamily="49" charset="-122"/>
                <a:cs typeface="+mn-ea"/>
                <a:sym typeface="+mn-ea"/>
              </a:endParaRPr>
            </a:p>
          </p:txBody>
        </p:sp>
        <p:sp>
          <p:nvSpPr>
            <p:cNvPr id="29" name="等腰三角形 28"/>
            <p:cNvSpPr/>
            <p:nvPr>
              <p:custDataLst>
                <p:tags r:id="rId25"/>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cs typeface="汉仪旗黑-55简" panose="00020600040101010101" charset="-128"/>
              </a:endParaRPr>
            </a:p>
          </p:txBody>
        </p:sp>
      </p:gr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par>
                                <p:cTn id="18" presetID="3" presetClass="entr" presetSubtype="10" fill="hold" nodeType="withEffect">
                                  <p:stCondLst>
                                    <p:cond delay="0"/>
                                  </p:stCondLst>
                                  <p:childTnLst>
                                    <p:set>
                                      <p:cBhvr>
                                        <p:cTn id="19" dur="1" fill="hold">
                                          <p:stCondLst>
                                            <p:cond delay="0"/>
                                          </p:stCondLst>
                                        </p:cTn>
                                        <p:tgtEl>
                                          <p:spTgt spid="48"/>
                                        </p:tgtEl>
                                        <p:attrNameLst>
                                          <p:attrName>style.visibility</p:attrName>
                                        </p:attrNameLst>
                                      </p:cBhvr>
                                      <p:to>
                                        <p:strVal val="visible"/>
                                      </p:to>
                                    </p:set>
                                    <p:animEffect transition="in" filter="blinds(horizontal)">
                                      <p:cBhvr>
                                        <p:cTn id="20" dur="500"/>
                                        <p:tgtEl>
                                          <p:spTgt spid="48"/>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p:tgtEl>
                                          <p:spTgt spid="12"/>
                                        </p:tgtEl>
                                        <p:attrNameLst>
                                          <p:attrName>ppt_y</p:attrName>
                                        </p:attrNameLst>
                                      </p:cBhvr>
                                      <p:tavLst>
                                        <p:tav tm="0">
                                          <p:val>
                                            <p:strVal val="#ppt_y+#ppt_h*1.125000"/>
                                          </p:val>
                                        </p:tav>
                                        <p:tav tm="100000">
                                          <p:val>
                                            <p:strVal val="#ppt_y"/>
                                          </p:val>
                                        </p:tav>
                                      </p:tavLst>
                                    </p:anim>
                                    <p:animEffect transition="in" filter="wipe(up)">
                                      <p:cBhvr>
                                        <p:cTn id="26" dur="500"/>
                                        <p:tgtEl>
                                          <p:spTgt spid="12"/>
                                        </p:tgtEl>
                                      </p:cBhvr>
                                    </p:animEffec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24"/>
                                        </p:tgtEl>
                                        <p:attrNameLst>
                                          <p:attrName>style.visibility</p:attrName>
                                        </p:attrNameLst>
                                      </p:cBhvr>
                                      <p:to>
                                        <p:strVal val="visible"/>
                                      </p:to>
                                    </p:set>
                                    <p:animEffect transition="in" filter="fade">
                                      <p:cBhvr>
                                        <p:cTn id="31" dur="1000"/>
                                        <p:tgtEl>
                                          <p:spTgt spid="24"/>
                                        </p:tgtEl>
                                      </p:cBhvr>
                                    </p:animEffect>
                                    <p:anim calcmode="lin" valueType="num">
                                      <p:cBhvr>
                                        <p:cTn id="32" dur="1000" fill="hold"/>
                                        <p:tgtEl>
                                          <p:spTgt spid="24"/>
                                        </p:tgtEl>
                                        <p:attrNameLst>
                                          <p:attrName>ppt_x</p:attrName>
                                        </p:attrNameLst>
                                      </p:cBhvr>
                                      <p:tavLst>
                                        <p:tav tm="0">
                                          <p:val>
                                            <p:strVal val="#ppt_x"/>
                                          </p:val>
                                        </p:tav>
                                        <p:tav tm="100000">
                                          <p:val>
                                            <p:strVal val="#ppt_x"/>
                                          </p:val>
                                        </p:tav>
                                      </p:tavLst>
                                    </p:anim>
                                    <p:anim calcmode="lin" valueType="num">
                                      <p:cBhvr>
                                        <p:cTn id="33"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12" presetClass="entr" presetSubtype="4" fill="hold" grpId="0" nodeType="clickEffect">
                                  <p:stCondLst>
                                    <p:cond delay="0"/>
                                  </p:stCondLst>
                                  <p:childTnLst>
                                    <p:set>
                                      <p:cBhvr>
                                        <p:cTn id="37" dur="1" fill="hold">
                                          <p:stCondLst>
                                            <p:cond delay="0"/>
                                          </p:stCondLst>
                                        </p:cTn>
                                        <p:tgtEl>
                                          <p:spTgt spid="25"/>
                                        </p:tgtEl>
                                        <p:attrNameLst>
                                          <p:attrName>style.visibility</p:attrName>
                                        </p:attrNameLst>
                                      </p:cBhvr>
                                      <p:to>
                                        <p:strVal val="visible"/>
                                      </p:to>
                                    </p:set>
                                    <p:anim calcmode="lin" valueType="num">
                                      <p:cBhvr additive="base">
                                        <p:cTn id="38" dur="500"/>
                                        <p:tgtEl>
                                          <p:spTgt spid="25"/>
                                        </p:tgtEl>
                                        <p:attrNameLst>
                                          <p:attrName>ppt_y</p:attrName>
                                        </p:attrNameLst>
                                      </p:cBhvr>
                                      <p:tavLst>
                                        <p:tav tm="0">
                                          <p:val>
                                            <p:strVal val="#ppt_y+#ppt_h*1.125000"/>
                                          </p:val>
                                        </p:tav>
                                        <p:tav tm="100000">
                                          <p:val>
                                            <p:strVal val="#ppt_y"/>
                                          </p:val>
                                        </p:tav>
                                      </p:tavLst>
                                    </p:anim>
                                    <p:animEffect transition="in" filter="wipe(up)">
                                      <p:cBhvr>
                                        <p:cTn id="39" dur="500"/>
                                        <p:tgtEl>
                                          <p:spTgt spid="25"/>
                                        </p:tgtEl>
                                      </p:cBhvr>
                                    </p:animEffect>
                                  </p:childTnLst>
                                </p:cTn>
                              </p:par>
                            </p:childTnLst>
                          </p:cTn>
                        </p:par>
                      </p:childTnLst>
                    </p:cTn>
                  </p:par>
                  <p:par>
                    <p:cTn id="40" fill="hold">
                      <p:stCondLst>
                        <p:cond delay="indefinite"/>
                      </p:stCondLst>
                      <p:childTnLst>
                        <p:par>
                          <p:cTn id="41" fill="hold">
                            <p:stCondLst>
                              <p:cond delay="0"/>
                            </p:stCondLst>
                            <p:childTnLst>
                              <p:par>
                                <p:cTn id="42" presetID="37" presetClass="entr" presetSubtype="0" fill="hold" grpId="0" nodeType="clickEffect">
                                  <p:stCondLst>
                                    <p:cond delay="0"/>
                                  </p:stCondLst>
                                  <p:childTnLst>
                                    <p:set>
                                      <p:cBhvr>
                                        <p:cTn id="43" dur="1" fill="hold">
                                          <p:stCondLst>
                                            <p:cond delay="0"/>
                                          </p:stCondLst>
                                        </p:cTn>
                                        <p:tgtEl>
                                          <p:spTgt spid="101"/>
                                        </p:tgtEl>
                                        <p:attrNameLst>
                                          <p:attrName>style.visibility</p:attrName>
                                        </p:attrNameLst>
                                      </p:cBhvr>
                                      <p:to>
                                        <p:strVal val="visible"/>
                                      </p:to>
                                    </p:set>
                                    <p:animEffect transition="in" filter="fade">
                                      <p:cBhvr>
                                        <p:cTn id="44" dur="1000"/>
                                        <p:tgtEl>
                                          <p:spTgt spid="101"/>
                                        </p:tgtEl>
                                      </p:cBhvr>
                                    </p:animEffect>
                                    <p:anim calcmode="lin" valueType="num">
                                      <p:cBhvr>
                                        <p:cTn id="45" dur="1000" fill="hold"/>
                                        <p:tgtEl>
                                          <p:spTgt spid="101"/>
                                        </p:tgtEl>
                                        <p:attrNameLst>
                                          <p:attrName>ppt_x</p:attrName>
                                        </p:attrNameLst>
                                      </p:cBhvr>
                                      <p:tavLst>
                                        <p:tav tm="0">
                                          <p:val>
                                            <p:strVal val="#ppt_x"/>
                                          </p:val>
                                        </p:tav>
                                        <p:tav tm="100000">
                                          <p:val>
                                            <p:strVal val="#ppt_x"/>
                                          </p:val>
                                        </p:tav>
                                      </p:tavLst>
                                    </p:anim>
                                    <p:anim calcmode="lin" valueType="num">
                                      <p:cBhvr>
                                        <p:cTn id="46" dur="900" decel="100000" fill="hold"/>
                                        <p:tgtEl>
                                          <p:spTgt spid="101"/>
                                        </p:tgtEl>
                                        <p:attrNameLst>
                                          <p:attrName>ppt_y</p:attrName>
                                        </p:attrNameLst>
                                      </p:cBhvr>
                                      <p:tavLst>
                                        <p:tav tm="0">
                                          <p:val>
                                            <p:strVal val="#ppt_y+1"/>
                                          </p:val>
                                        </p:tav>
                                        <p:tav tm="100000">
                                          <p:val>
                                            <p:strVal val="#ppt_y-.03"/>
                                          </p:val>
                                        </p:tav>
                                      </p:tavLst>
                                    </p:anim>
                                    <p:anim calcmode="lin" valueType="num">
                                      <p:cBhvr>
                                        <p:cTn id="47" dur="100" accel="100000" fill="hold">
                                          <p:stCondLst>
                                            <p:cond delay="900"/>
                                          </p:stCondLst>
                                        </p:cTn>
                                        <p:tgtEl>
                                          <p:spTgt spid="101"/>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9" grpId="0" animBg="1"/>
      <p:bldP spid="11" grpId="0" animBg="1"/>
      <p:bldP spid="12" grpId="0"/>
      <p:bldP spid="24" grpId="0"/>
      <p:bldP spid="25" grpId="0"/>
      <p:bldP spid="10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4"/>
          <p:cNvSpPr txBox="1"/>
          <p:nvPr>
            <p:custDataLst>
              <p:tags r:id="rId1"/>
            </p:custDataLst>
          </p:nvPr>
        </p:nvSpPr>
        <p:spPr>
          <a:xfrm>
            <a:off x="503011" y="967650"/>
            <a:ext cx="10547349" cy="681991"/>
          </a:xfrm>
          <a:prstGeom prst="rect">
            <a:avLst/>
          </a:prstGeom>
          <a:noFill/>
        </p:spPr>
        <p:txBody>
          <a:bodyPr wrap="square" rtlCol="0">
            <a:noAutofit/>
          </a:bodyPr>
          <a:lstStyle/>
          <a:p>
            <a:pPr algn="ctr">
              <a:lnSpc>
                <a:spcPct val="150000"/>
              </a:lnSpc>
            </a:pPr>
            <a:r>
              <a:rPr lang="zh-CN" altLang="en-US" sz="2600" b="1">
                <a:latin typeface="Times New Roman" panose="02020603050405020304" pitchFamily="18" charset="0"/>
                <a:ea typeface="黑体" panose="02010609060101010101" pitchFamily="49" charset="-122"/>
                <a:cs typeface="Times New Roman" panose="02020603050405020304" pitchFamily="18" charset="0"/>
                <a:sym typeface="+mn-ea"/>
              </a:rPr>
              <a:t>根据甲烷以及乙烯的结构示意图，推断其可能发生的化学反应类型？</a:t>
            </a:r>
            <a:endParaRPr lang="zh-CN" altLang="en-US" sz="2600" b="1">
              <a:latin typeface="Times New Roman" panose="02020603050405020304" pitchFamily="18" charset="0"/>
              <a:ea typeface="黑体" panose="02010609060101010101" pitchFamily="49" charset="-122"/>
              <a:cs typeface="Times New Roman" panose="02020603050405020304" pitchFamily="18" charset="0"/>
              <a:sym typeface="+mn-ea"/>
            </a:endParaRPr>
          </a:p>
        </p:txBody>
      </p:sp>
      <p:grpSp>
        <p:nvGrpSpPr>
          <p:cNvPr id="3" name="组合 2"/>
          <p:cNvGrpSpPr/>
          <p:nvPr>
            <p:custDataLst>
              <p:tags r:id="rId2"/>
            </p:custDataLst>
          </p:nvPr>
        </p:nvGrpSpPr>
        <p:grpSpPr>
          <a:xfrm>
            <a:off x="412116" y="1632110"/>
            <a:ext cx="4367531" cy="2788285"/>
            <a:chOff x="933" y="5008"/>
            <a:chExt cx="6878" cy="4391"/>
          </a:xfrm>
        </p:grpSpPr>
        <p:pic>
          <p:nvPicPr>
            <p:cNvPr id="4" name="图片 3"/>
            <p:cNvPicPr>
              <a:picLocks noChangeAspect="1"/>
            </p:cNvPicPr>
            <p:nvPr>
              <p:custDataLst>
                <p:tags r:id="rId3"/>
              </p:custDataLst>
            </p:nvPr>
          </p:nvPicPr>
          <p:blipFill>
            <a:blip r:embed="rId4"/>
            <a:srcRect r="57" b="13511"/>
            <a:stretch>
              <a:fillRect/>
            </a:stretch>
          </p:blipFill>
          <p:spPr>
            <a:xfrm>
              <a:off x="1932" y="5008"/>
              <a:ext cx="4094" cy="3644"/>
            </a:xfrm>
            <a:prstGeom prst="rect">
              <a:avLst/>
            </a:prstGeom>
          </p:spPr>
        </p:pic>
        <p:sp>
          <p:nvSpPr>
            <p:cNvPr id="5" name="文本框 4"/>
            <p:cNvSpPr txBox="1"/>
            <p:nvPr>
              <p:custDataLst>
                <p:tags r:id="rId5"/>
              </p:custDataLst>
            </p:nvPr>
          </p:nvSpPr>
          <p:spPr>
            <a:xfrm>
              <a:off x="933" y="8675"/>
              <a:ext cx="6878" cy="724"/>
            </a:xfrm>
            <a:prstGeom prst="rect">
              <a:avLst/>
            </a:prstGeom>
            <a:noFill/>
          </p:spPr>
          <p:txBody>
            <a:bodyPr wrap="square" rtlCol="0" anchor="t">
              <a:noAutofit/>
            </a:bodyPr>
            <a:lstStyle/>
            <a:p>
              <a:r>
                <a:rPr lang="zh-CN" altLang="en-US" sz="2400">
                  <a:latin typeface="Times New Roman" panose="02020603050405020304" pitchFamily="18" charset="0"/>
                  <a:ea typeface="黑体" panose="02010609060101010101" pitchFamily="49" charset="-122"/>
                  <a:cs typeface="Times New Roman" panose="02020603050405020304" pitchFamily="18" charset="0"/>
                </a:rPr>
                <a:t>图1-</a:t>
              </a:r>
              <a:r>
                <a:rPr lang="en-US" altLang="zh-CN" sz="2400">
                  <a:latin typeface="Times New Roman" panose="02020603050405020304" pitchFamily="18" charset="0"/>
                  <a:ea typeface="黑体" panose="02010609060101010101" pitchFamily="49" charset="-122"/>
                  <a:cs typeface="Times New Roman" panose="02020603050405020304" pitchFamily="18" charset="0"/>
                </a:rPr>
                <a:t>1</a:t>
              </a:r>
              <a:r>
                <a:rPr lang="zh-CN" altLang="en-US" sz="2400">
                  <a:latin typeface="Times New Roman" panose="02020603050405020304" pitchFamily="18" charset="0"/>
                  <a:ea typeface="黑体" panose="02010609060101010101" pitchFamily="49" charset="-122"/>
                  <a:cs typeface="Times New Roman" panose="02020603050405020304" pitchFamily="18" charset="0"/>
                </a:rPr>
                <a:t>甲烷分子中的σ键示意图</a:t>
              </a:r>
              <a:endParaRPr lang="zh-CN" altLang="en-US" sz="2400">
                <a:latin typeface="Times New Roman" panose="02020603050405020304" pitchFamily="18" charset="0"/>
                <a:ea typeface="黑体" panose="02010609060101010101" pitchFamily="49" charset="-122"/>
                <a:cs typeface="Times New Roman" panose="02020603050405020304" pitchFamily="18" charset="0"/>
              </a:endParaRPr>
            </a:p>
          </p:txBody>
        </p:sp>
      </p:grpSp>
      <p:grpSp>
        <p:nvGrpSpPr>
          <p:cNvPr id="6" name="组合 5"/>
          <p:cNvGrpSpPr/>
          <p:nvPr>
            <p:custDataLst>
              <p:tags r:id="rId6"/>
            </p:custDataLst>
          </p:nvPr>
        </p:nvGrpSpPr>
        <p:grpSpPr>
          <a:xfrm>
            <a:off x="4633051" y="1728834"/>
            <a:ext cx="7239635" cy="2682241"/>
            <a:chOff x="7997" y="5302"/>
            <a:chExt cx="11401" cy="4224"/>
          </a:xfrm>
        </p:grpSpPr>
        <p:pic>
          <p:nvPicPr>
            <p:cNvPr id="7" name="图片 6"/>
            <p:cNvPicPr>
              <a:picLocks noChangeAspect="1"/>
            </p:cNvPicPr>
            <p:nvPr>
              <p:custDataLst>
                <p:tags r:id="rId7"/>
              </p:custDataLst>
            </p:nvPr>
          </p:nvPicPr>
          <p:blipFill>
            <a:blip r:embed="rId8"/>
            <a:stretch>
              <a:fillRect/>
            </a:stretch>
          </p:blipFill>
          <p:spPr>
            <a:xfrm>
              <a:off x="7997" y="5389"/>
              <a:ext cx="5065" cy="3286"/>
            </a:xfrm>
            <a:prstGeom prst="rect">
              <a:avLst/>
            </a:prstGeom>
          </p:spPr>
        </p:pic>
        <p:pic>
          <p:nvPicPr>
            <p:cNvPr id="8" name="图片 7"/>
            <p:cNvPicPr>
              <a:picLocks noChangeAspect="1"/>
            </p:cNvPicPr>
            <p:nvPr>
              <p:custDataLst>
                <p:tags r:id="rId9"/>
              </p:custDataLst>
            </p:nvPr>
          </p:nvPicPr>
          <p:blipFill>
            <a:blip r:embed="rId10"/>
            <a:stretch>
              <a:fillRect/>
            </a:stretch>
          </p:blipFill>
          <p:spPr>
            <a:xfrm>
              <a:off x="13248" y="5302"/>
              <a:ext cx="5227" cy="3396"/>
            </a:xfrm>
            <a:prstGeom prst="rect">
              <a:avLst/>
            </a:prstGeom>
          </p:spPr>
        </p:pic>
        <p:sp>
          <p:nvSpPr>
            <p:cNvPr id="9" name="文本框 8"/>
            <p:cNvSpPr txBox="1"/>
            <p:nvPr>
              <p:custDataLst>
                <p:tags r:id="rId11"/>
              </p:custDataLst>
            </p:nvPr>
          </p:nvSpPr>
          <p:spPr>
            <a:xfrm>
              <a:off x="9798" y="8799"/>
              <a:ext cx="9600" cy="727"/>
            </a:xfrm>
            <a:prstGeom prst="rect">
              <a:avLst/>
            </a:prstGeom>
            <a:noFill/>
          </p:spPr>
          <p:txBody>
            <a:bodyPr wrap="square" rtlCol="0" anchor="t">
              <a:spAutoFit/>
            </a:bodyPr>
            <a:lstStyle/>
            <a:p>
              <a:r>
                <a:rPr lang="zh-CN" altLang="en-US" sz="2400">
                  <a:latin typeface="Times New Roman" panose="02020603050405020304" pitchFamily="18" charset="0"/>
                  <a:ea typeface="黑体" panose="02010609060101010101" pitchFamily="49" charset="-122"/>
                  <a:cs typeface="Times New Roman" panose="02020603050405020304" pitchFamily="18" charset="0"/>
                </a:rPr>
                <a:t>图1-2乙烯分子中的σ键和π键示意图</a:t>
              </a:r>
              <a:endParaRPr lang="zh-CN" altLang="en-US" sz="2400">
                <a:latin typeface="Times New Roman" panose="02020603050405020304" pitchFamily="18" charset="0"/>
                <a:ea typeface="黑体" panose="02010609060101010101" pitchFamily="49" charset="-122"/>
                <a:cs typeface="Times New Roman" panose="02020603050405020304" pitchFamily="18" charset="0"/>
              </a:endParaRPr>
            </a:p>
          </p:txBody>
        </p:sp>
      </p:grpSp>
      <p:sp>
        <p:nvSpPr>
          <p:cNvPr id="10" name="文本框 9"/>
          <p:cNvSpPr txBox="1"/>
          <p:nvPr>
            <p:custDataLst>
              <p:tags r:id="rId12"/>
            </p:custDataLst>
          </p:nvPr>
        </p:nvSpPr>
        <p:spPr>
          <a:xfrm>
            <a:off x="412116" y="4679951"/>
            <a:ext cx="6096000" cy="461665"/>
          </a:xfrm>
          <a:prstGeom prst="rect">
            <a:avLst/>
          </a:prstGeom>
          <a:noFill/>
        </p:spPr>
        <p:txBody>
          <a:bodyPr wrap="square" rtlCol="0" anchor="t">
            <a:spAutoFit/>
          </a:bodyPr>
          <a:lstStyle/>
          <a:p>
            <a:r>
              <a:rPr lang="zh-CN" altLang="en-US" sz="2400" b="1">
                <a:solidFill>
                  <a:srgbClr val="C00000"/>
                </a:solidFill>
                <a:highlight>
                  <a:srgbClr val="FFFF00"/>
                </a:highlight>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rPr>
              <a:t>只含有</a:t>
            </a:r>
            <a:r>
              <a:rPr lang="el-GR" altLang="zh-CN" sz="2400" b="1">
                <a:solidFill>
                  <a:srgbClr val="C00000"/>
                </a:solidFill>
                <a:highlight>
                  <a:srgbClr val="FFFF00"/>
                </a:highlight>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rPr>
              <a:t>σ</a:t>
            </a:r>
            <a:r>
              <a:rPr lang="zh-CN" altLang="en-US" sz="2400" b="1">
                <a:solidFill>
                  <a:srgbClr val="C00000"/>
                </a:solidFill>
                <a:highlight>
                  <a:srgbClr val="FFFF00"/>
                </a:highlight>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rPr>
              <a:t>键，较稳定只能发生取代反应</a:t>
            </a:r>
            <a:endParaRPr lang="zh-CN" altLang="en-US" sz="2400" b="1">
              <a:solidFill>
                <a:srgbClr val="C00000"/>
              </a:solidFill>
              <a:highlight>
                <a:srgbClr val="FFFF00"/>
              </a:highlight>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endParaRPr>
          </a:p>
        </p:txBody>
      </p:sp>
      <p:sp>
        <p:nvSpPr>
          <p:cNvPr id="11" name="文本框 10"/>
          <p:cNvSpPr txBox="1"/>
          <p:nvPr>
            <p:custDataLst>
              <p:tags r:id="rId13"/>
            </p:custDataLst>
          </p:nvPr>
        </p:nvSpPr>
        <p:spPr>
          <a:xfrm>
            <a:off x="6058174" y="4758691"/>
            <a:ext cx="4850765" cy="461665"/>
          </a:xfrm>
          <a:prstGeom prst="rect">
            <a:avLst/>
          </a:prstGeom>
          <a:noFill/>
        </p:spPr>
        <p:txBody>
          <a:bodyPr wrap="square" rtlCol="0" anchor="t">
            <a:spAutoFit/>
          </a:bodyPr>
          <a:lstStyle/>
          <a:p>
            <a:r>
              <a:rPr lang="zh-CN" altLang="en-US" sz="2400" b="1">
                <a:solidFill>
                  <a:srgbClr val="C00000"/>
                </a:solidFill>
                <a:highlight>
                  <a:srgbClr val="FFFF00"/>
                </a:highlight>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rPr>
              <a:t>含有</a:t>
            </a:r>
            <a:r>
              <a:rPr lang="el-GR" altLang="zh-CN" sz="2400" b="1">
                <a:solidFill>
                  <a:srgbClr val="C00000"/>
                </a:solidFill>
                <a:highlight>
                  <a:srgbClr val="FFFF00"/>
                </a:highlight>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rPr>
              <a:t>π</a:t>
            </a:r>
            <a:r>
              <a:rPr lang="zh-CN" altLang="en-US" sz="2400" b="1">
                <a:solidFill>
                  <a:srgbClr val="C00000"/>
                </a:solidFill>
                <a:highlight>
                  <a:srgbClr val="FFFF00"/>
                </a:highlight>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rPr>
              <a:t>键，易断裂，发生加成反应</a:t>
            </a:r>
            <a:endParaRPr lang="zh-CN" altLang="en-US" sz="2400" b="1">
              <a:solidFill>
                <a:srgbClr val="C00000"/>
              </a:solidFill>
              <a:highlight>
                <a:srgbClr val="FFFF00"/>
              </a:highlight>
              <a:latin typeface="Times New Roman" panose="02020603050405020304" pitchFamily="18" charset="0"/>
              <a:ea typeface="黑体" panose="02010609060101010101" pitchFamily="49" charset="-122"/>
              <a:cs typeface="Times New Roman" panose="02020603050405020304" pitchFamily="18" charset="0"/>
              <a:sym typeface="Times New Roman" panose="02020603050405020304" pitchFamily="18" charset="0"/>
            </a:endParaRPr>
          </a:p>
        </p:txBody>
      </p:sp>
      <p:sp>
        <p:nvSpPr>
          <p:cNvPr id="12" name="文本框 11"/>
          <p:cNvSpPr txBox="1"/>
          <p:nvPr>
            <p:custDataLst>
              <p:tags r:id="rId14"/>
            </p:custDataLst>
          </p:nvPr>
        </p:nvSpPr>
        <p:spPr>
          <a:xfrm>
            <a:off x="559073" y="5113045"/>
            <a:ext cx="11244035" cy="1271310"/>
          </a:xfrm>
          <a:prstGeom prst="rect">
            <a:avLst/>
          </a:prstGeom>
          <a:noFill/>
        </p:spPr>
        <p:txBody>
          <a:bodyPr wrap="square" rtlCol="0" anchor="t">
            <a:spAutoFit/>
          </a:bodyPr>
          <a:lstStyle/>
          <a:p>
            <a:pPr>
              <a:lnSpc>
                <a:spcPct val="150000"/>
              </a:lnSpc>
            </a:pPr>
            <a:r>
              <a:rPr lang="zh-CN" altLang="en-US" sz="2665" b="1">
                <a:solidFill>
                  <a:prstClr val="black"/>
                </a:solidFill>
                <a:latin typeface="Times New Roman" panose="02020603050405020304" pitchFamily="18" charset="0"/>
                <a:ea typeface="黑体" panose="02010609060101010101" pitchFamily="49" charset="-122"/>
                <a:cs typeface="Times New Roman" panose="02020603050405020304" pitchFamily="18" charset="0"/>
                <a:sym typeface="+mn-ea"/>
              </a:rPr>
              <a:t>一般的有机反应就是有机化合物分子中旧键的断裂和新键形成的过程，</a:t>
            </a:r>
            <a:r>
              <a:rPr lang="zh-CN" altLang="en-US" sz="2665" b="1">
                <a:solidFill>
                  <a:srgbClr val="C00000"/>
                </a:solidFill>
                <a:latin typeface="Times New Roman" panose="02020603050405020304" pitchFamily="18" charset="0"/>
                <a:ea typeface="黑体" panose="02010609060101010101" pitchFamily="49" charset="-122"/>
                <a:cs typeface="Times New Roman" panose="02020603050405020304" pitchFamily="18" charset="0"/>
                <a:sym typeface="+mn-ea"/>
              </a:rPr>
              <a:t>共价键的类型</a:t>
            </a:r>
            <a:r>
              <a:rPr lang="zh-CN" altLang="en-US" sz="2665" b="1">
                <a:solidFill>
                  <a:prstClr val="black"/>
                </a:solidFill>
                <a:latin typeface="Times New Roman" panose="02020603050405020304" pitchFamily="18" charset="0"/>
                <a:ea typeface="黑体" panose="02010609060101010101" pitchFamily="49" charset="-122"/>
                <a:cs typeface="Times New Roman" panose="02020603050405020304" pitchFamily="18" charset="0"/>
                <a:sym typeface="+mn-ea"/>
              </a:rPr>
              <a:t>对</a:t>
            </a:r>
            <a:r>
              <a:rPr lang="zh-CN" altLang="en-US" sz="2665" b="1">
                <a:solidFill>
                  <a:srgbClr val="00B0F0"/>
                </a:solidFill>
                <a:latin typeface="Times New Roman" panose="02020603050405020304" pitchFamily="18" charset="0"/>
                <a:ea typeface="黑体" panose="02010609060101010101" pitchFamily="49" charset="-122"/>
                <a:cs typeface="Times New Roman" panose="02020603050405020304" pitchFamily="18" charset="0"/>
                <a:sym typeface="+mn-ea"/>
              </a:rPr>
              <a:t>有机物反应的类型</a:t>
            </a:r>
            <a:r>
              <a:rPr lang="zh-CN" altLang="en-US" sz="2665" b="1">
                <a:solidFill>
                  <a:prstClr val="black"/>
                </a:solidFill>
                <a:latin typeface="Times New Roman" panose="02020603050405020304" pitchFamily="18" charset="0"/>
                <a:ea typeface="黑体" panose="02010609060101010101" pitchFamily="49" charset="-122"/>
                <a:cs typeface="Times New Roman" panose="02020603050405020304" pitchFamily="18" charset="0"/>
                <a:sym typeface="+mn-ea"/>
              </a:rPr>
              <a:t>密切相关。</a:t>
            </a:r>
            <a:endParaRPr lang="zh-CN" altLang="en-US" sz="2665" b="1">
              <a:solidFill>
                <a:prstClr val="black"/>
              </a:solidFill>
              <a:latin typeface="Times New Roman" panose="02020603050405020304" pitchFamily="18" charset="0"/>
              <a:ea typeface="黑体" panose="02010609060101010101" pitchFamily="49" charset="-122"/>
              <a:cs typeface="Times New Roman" panose="02020603050405020304" pitchFamily="18" charset="0"/>
              <a:sym typeface="+mn-ea"/>
            </a:endParaRPr>
          </a:p>
        </p:txBody>
      </p:sp>
      <p:grpSp>
        <p:nvGrpSpPr>
          <p:cNvPr id="13" name="组合 12"/>
          <p:cNvGrpSpPr/>
          <p:nvPr>
            <p:custDataLst>
              <p:tags r:id="rId15"/>
            </p:custDataLst>
          </p:nvPr>
        </p:nvGrpSpPr>
        <p:grpSpPr>
          <a:xfrm>
            <a:off x="178515" y="119575"/>
            <a:ext cx="9464169" cy="814736"/>
            <a:chOff x="466" y="509"/>
            <a:chExt cx="12258" cy="975"/>
          </a:xfrm>
        </p:grpSpPr>
        <p:sp>
          <p:nvSpPr>
            <p:cNvPr id="14" name="等腰三角形 13"/>
            <p:cNvSpPr/>
            <p:nvPr>
              <p:custDataLst>
                <p:tags r:id="rId16"/>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cs typeface="汉仪旗黑-55简" panose="00020600040101010101" charset="-128"/>
              </a:endParaRPr>
            </a:p>
          </p:txBody>
        </p:sp>
        <p:sp>
          <p:nvSpPr>
            <p:cNvPr id="15" name="文本框 14"/>
            <p:cNvSpPr txBox="1"/>
            <p:nvPr>
              <p:custDataLst>
                <p:tags r:id="rId17"/>
              </p:custDataLst>
            </p:nvPr>
          </p:nvSpPr>
          <p:spPr>
            <a:xfrm>
              <a:off x="1200" y="509"/>
              <a:ext cx="11524" cy="768"/>
            </a:xfrm>
            <a:prstGeom prst="rect">
              <a:avLst/>
            </a:prstGeom>
            <a:noFill/>
          </p:spPr>
          <p:txBody>
            <a:bodyPr wrap="square" rtlCol="0">
              <a:spAutoFit/>
            </a:bodyPr>
            <a:lstStyle/>
            <a:p>
              <a:pPr lvl="0" algn="l">
                <a:lnSpc>
                  <a:spcPct val="130000"/>
                </a:lnSpc>
                <a:buClrTx/>
                <a:buSzTx/>
                <a:buFontTx/>
              </a:pPr>
              <a:r>
                <a:rPr lang="zh-CN" altLang="en-US" sz="3200" b="1">
                  <a:solidFill>
                    <a:srgbClr val="27406A"/>
                  </a:solidFill>
                  <a:latin typeface="黑体" panose="02010609060101010101" pitchFamily="49" charset="-122"/>
                  <a:ea typeface="黑体" panose="02010609060101010101" pitchFamily="49" charset="-122"/>
                  <a:cs typeface="+mn-ea"/>
                  <a:sym typeface="+mn-ea"/>
                </a:rPr>
                <a:t>任务二  共价键的类型对有机物性质的影响</a:t>
              </a:r>
              <a:endParaRPr lang="zh-CN" altLang="en-US" sz="3200" b="1">
                <a:solidFill>
                  <a:srgbClr val="27406A"/>
                </a:solidFill>
                <a:latin typeface="黑体" panose="02010609060101010101" pitchFamily="49" charset="-122"/>
                <a:ea typeface="黑体" panose="02010609060101010101" pitchFamily="49" charset="-122"/>
                <a:cs typeface="+mn-ea"/>
                <a:sym typeface="+mn-ea"/>
              </a:endParaRPr>
            </a:p>
          </p:txBody>
        </p:sp>
        <p:sp>
          <p:nvSpPr>
            <p:cNvPr id="16" name="等腰三角形 15"/>
            <p:cNvSpPr/>
            <p:nvPr>
              <p:custDataLst>
                <p:tags r:id="rId18"/>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cs typeface="汉仪旗黑-55简" panose="00020600040101010101" charset="-128"/>
              </a:endParaRPr>
            </a:p>
          </p:txBody>
        </p:sp>
      </p:gr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custDataLst>
              <p:tags r:id="rId1"/>
            </p:custDataLst>
          </p:nvPr>
        </p:nvGrpSpPr>
        <p:grpSpPr>
          <a:xfrm>
            <a:off x="139065" y="1006475"/>
            <a:ext cx="2901950" cy="617855"/>
            <a:chOff x="219" y="1585"/>
            <a:chExt cx="4570" cy="973"/>
          </a:xfrm>
        </p:grpSpPr>
        <p:pic>
          <p:nvPicPr>
            <p:cNvPr id="4" name="图片 3" descr="d15d30791387f6d2d828e77a79be3575"/>
            <p:cNvPicPr>
              <a:picLocks noChangeAspect="1"/>
            </p:cNvPicPr>
            <p:nvPr>
              <p:custDataLst>
                <p:tags r:id="rId2"/>
              </p:custDataLst>
            </p:nvPr>
          </p:nvPicPr>
          <p:blipFill>
            <a:blip r:embed="rId3"/>
            <a:srcRect l="17153" t="38651" r="65014" b="42044"/>
            <a:stretch>
              <a:fillRect/>
            </a:stretch>
          </p:blipFill>
          <p:spPr>
            <a:xfrm>
              <a:off x="219" y="1585"/>
              <a:ext cx="1284" cy="973"/>
            </a:xfrm>
            <a:prstGeom prst="rect">
              <a:avLst/>
            </a:prstGeom>
          </p:spPr>
        </p:pic>
        <p:sp>
          <p:nvSpPr>
            <p:cNvPr id="5" name="文本框 4"/>
            <p:cNvSpPr txBox="1"/>
            <p:nvPr>
              <p:custDataLst>
                <p:tags r:id="rId4"/>
              </p:custDataLst>
            </p:nvPr>
          </p:nvSpPr>
          <p:spPr>
            <a:xfrm>
              <a:off x="1555" y="1639"/>
              <a:ext cx="3234" cy="822"/>
            </a:xfrm>
            <a:prstGeom prst="rect">
              <a:avLst/>
            </a:prstGeom>
            <a:noFill/>
            <a:ln w="25400">
              <a:solidFill>
                <a:srgbClr val="00B0F0"/>
              </a:solidFill>
            </a:ln>
          </p:spPr>
          <p:txBody>
            <a:bodyPr wrap="square" rtlCol="0">
              <a:spAutoFit/>
            </a:bodyPr>
            <a:lstStyle/>
            <a:p>
              <a:r>
                <a:rPr lang="zh-CN" altLang="en-US" sz="2800" b="1">
                  <a:solidFill>
                    <a:srgbClr val="C00000"/>
                  </a:solidFill>
                  <a:latin typeface="黑体" panose="02010609060101010101" pitchFamily="49" charset="-122"/>
                  <a:ea typeface="黑体" panose="02010609060101010101" pitchFamily="49" charset="-122"/>
                </a:rPr>
                <a:t>思考与讨论</a:t>
              </a:r>
              <a:endParaRPr lang="zh-CN" altLang="en-US" sz="2800" b="1">
                <a:solidFill>
                  <a:srgbClr val="C00000"/>
                </a:solidFill>
                <a:latin typeface="黑体" panose="02010609060101010101" pitchFamily="49" charset="-122"/>
                <a:ea typeface="黑体" panose="02010609060101010101" pitchFamily="49" charset="-122"/>
              </a:endParaRPr>
            </a:p>
          </p:txBody>
        </p:sp>
      </p:grpSp>
      <p:sp>
        <p:nvSpPr>
          <p:cNvPr id="6" name="文本框 5"/>
          <p:cNvSpPr txBox="1"/>
          <p:nvPr>
            <p:custDataLst>
              <p:tags r:id="rId5"/>
            </p:custDataLst>
          </p:nvPr>
        </p:nvSpPr>
        <p:spPr>
          <a:xfrm>
            <a:off x="987425" y="1613535"/>
            <a:ext cx="10659110" cy="656846"/>
          </a:xfrm>
          <a:prstGeom prst="rect">
            <a:avLst/>
          </a:prstGeom>
          <a:noFill/>
        </p:spPr>
        <p:txBody>
          <a:bodyPr wrap="square" rtlCol="0">
            <a:spAutoFit/>
          </a:bodyPr>
          <a:lstStyle/>
          <a:p>
            <a:pPr>
              <a:lnSpc>
                <a:spcPct val="150000"/>
              </a:lnSpc>
            </a:pPr>
            <a:r>
              <a:rPr lang="zh-CN" altLang="en-US" sz="2800" b="1">
                <a:latin typeface="Times New Roman" panose="02020603050405020304" pitchFamily="18" charset="0"/>
                <a:ea typeface="黑体" panose="02010609060101010101" pitchFamily="49" charset="-122"/>
                <a:cs typeface="Times New Roman" panose="02020603050405020304" pitchFamily="18" charset="0"/>
              </a:rPr>
              <a:t>请从化学键和官能团的角度分析下列反应中有机化合物的变化。</a:t>
            </a:r>
            <a:endParaRPr lang="zh-CN" altLang="en-US" sz="2800" b="1">
              <a:latin typeface="Times New Roman" panose="02020603050405020304" pitchFamily="18" charset="0"/>
              <a:ea typeface="黑体" panose="02010609060101010101" pitchFamily="49" charset="-122"/>
              <a:cs typeface="Times New Roman" panose="02020603050405020304" pitchFamily="18" charset="0"/>
            </a:endParaRPr>
          </a:p>
        </p:txBody>
      </p:sp>
      <p:grpSp>
        <p:nvGrpSpPr>
          <p:cNvPr id="14" name="组合 13"/>
          <p:cNvGrpSpPr/>
          <p:nvPr>
            <p:custDataLst>
              <p:tags r:id="rId6"/>
            </p:custDataLst>
          </p:nvPr>
        </p:nvGrpSpPr>
        <p:grpSpPr>
          <a:xfrm>
            <a:off x="1515745" y="2376801"/>
            <a:ext cx="7398385" cy="751226"/>
            <a:chOff x="3620713" y="5357019"/>
            <a:chExt cx="7419953" cy="795930"/>
          </a:xfrm>
        </p:grpSpPr>
        <p:sp>
          <p:nvSpPr>
            <p:cNvPr id="9" name="文本框 8"/>
            <p:cNvSpPr txBox="1"/>
            <p:nvPr>
              <p:custDataLst>
                <p:tags r:id="rId7"/>
              </p:custDataLst>
            </p:nvPr>
          </p:nvSpPr>
          <p:spPr>
            <a:xfrm>
              <a:off x="3620713" y="5599917"/>
              <a:ext cx="7419953" cy="553032"/>
            </a:xfrm>
            <a:prstGeom prst="rect">
              <a:avLst/>
            </a:prstGeom>
            <a:noFill/>
          </p:spPr>
          <p:txBody>
            <a:bodyPr wrap="square" rtlCol="0">
              <a:spAutoFit/>
            </a:bodyPr>
            <a:lstStyle/>
            <a:p>
              <a:r>
                <a:rPr lang="zh-CN" altLang="en-US" sz="2800" b="1">
                  <a:latin typeface="Times New Roman" panose="02020603050405020304" pitchFamily="18" charset="0"/>
                  <a:ea typeface="黑体" panose="02010609060101010101" pitchFamily="49" charset="-122"/>
                  <a:cs typeface="Times New Roman" panose="02020603050405020304" pitchFamily="18" charset="0"/>
                </a:rPr>
                <a:t>（</a:t>
              </a:r>
              <a:r>
                <a:rPr lang="en-US" altLang="zh-CN" sz="2800" b="1">
                  <a:latin typeface="Times New Roman" panose="02020603050405020304" pitchFamily="18" charset="0"/>
                  <a:ea typeface="黑体" panose="02010609060101010101" pitchFamily="49" charset="-122"/>
                  <a:cs typeface="Times New Roman" panose="02020603050405020304" pitchFamily="18" charset="0"/>
                </a:rPr>
                <a:t>1</a:t>
              </a:r>
              <a:r>
                <a:rPr lang="zh-CN" altLang="en-US" sz="2800" b="1">
                  <a:latin typeface="Times New Roman" panose="02020603050405020304" pitchFamily="18" charset="0"/>
                  <a:ea typeface="黑体" panose="02010609060101010101" pitchFamily="49" charset="-122"/>
                  <a:cs typeface="Times New Roman" panose="02020603050405020304" pitchFamily="18" charset="0"/>
                </a:rPr>
                <a:t>）</a:t>
              </a:r>
              <a:r>
                <a:rPr lang="en-US" altLang="zh-CN" sz="2800" b="1">
                  <a:latin typeface="Times New Roman" panose="02020603050405020304" pitchFamily="18" charset="0"/>
                  <a:ea typeface="黑体" panose="02010609060101010101" pitchFamily="49" charset="-122"/>
                  <a:cs typeface="Times New Roman" panose="02020603050405020304" pitchFamily="18" charset="0"/>
                </a:rPr>
                <a:t>CH</a:t>
              </a:r>
              <a:r>
                <a:rPr lang="en-US" altLang="zh-CN" sz="2800" b="1" baseline="-25000">
                  <a:latin typeface="Times New Roman" panose="02020603050405020304" pitchFamily="18" charset="0"/>
                  <a:ea typeface="黑体" panose="02010609060101010101" pitchFamily="49" charset="-122"/>
                  <a:cs typeface="Times New Roman" panose="02020603050405020304" pitchFamily="18" charset="0"/>
                </a:rPr>
                <a:t>4</a:t>
              </a:r>
              <a:r>
                <a:rPr lang="zh-CN" altLang="en-US" sz="2800" b="1">
                  <a:latin typeface="Times New Roman" panose="02020603050405020304" pitchFamily="18" charset="0"/>
                  <a:ea typeface="黑体" panose="02010609060101010101" pitchFamily="49" charset="-122"/>
                  <a:cs typeface="Times New Roman" panose="02020603050405020304" pitchFamily="18" charset="0"/>
                </a:rPr>
                <a:t>＋</a:t>
              </a:r>
              <a:r>
                <a:rPr lang="en-US" altLang="zh-CN" sz="2800" b="1">
                  <a:latin typeface="Times New Roman" panose="02020603050405020304" pitchFamily="18" charset="0"/>
                  <a:ea typeface="黑体" panose="02010609060101010101" pitchFamily="49" charset="-122"/>
                  <a:cs typeface="Times New Roman" panose="02020603050405020304" pitchFamily="18" charset="0"/>
                </a:rPr>
                <a:t>Cl</a:t>
              </a:r>
              <a:r>
                <a:rPr lang="en-US" altLang="zh-CN" sz="2800" b="1" baseline="-25000">
                  <a:latin typeface="Times New Roman" panose="02020603050405020304" pitchFamily="18" charset="0"/>
                  <a:ea typeface="黑体" panose="02010609060101010101" pitchFamily="49" charset="-122"/>
                  <a:cs typeface="Times New Roman" panose="02020603050405020304" pitchFamily="18" charset="0"/>
                </a:rPr>
                <a:t>2</a:t>
              </a:r>
              <a:r>
                <a:rPr lang="en-US" altLang="zh-CN" sz="2800" b="1">
                  <a:latin typeface="Times New Roman" panose="02020603050405020304" pitchFamily="18" charset="0"/>
                  <a:ea typeface="黑体" panose="02010609060101010101" pitchFamily="49" charset="-122"/>
                  <a:cs typeface="Times New Roman" panose="02020603050405020304" pitchFamily="18" charset="0"/>
                </a:rPr>
                <a:t>            CH</a:t>
              </a:r>
              <a:r>
                <a:rPr lang="en-US" altLang="zh-CN" sz="2800" b="1" baseline="-25000">
                  <a:latin typeface="Times New Roman" panose="02020603050405020304" pitchFamily="18" charset="0"/>
                  <a:ea typeface="黑体" panose="02010609060101010101" pitchFamily="49" charset="-122"/>
                  <a:cs typeface="Times New Roman" panose="02020603050405020304" pitchFamily="18" charset="0"/>
                </a:rPr>
                <a:t>3</a:t>
              </a:r>
              <a:r>
                <a:rPr lang="en-US" altLang="zh-CN" sz="2800" b="1">
                  <a:latin typeface="Times New Roman" panose="02020603050405020304" pitchFamily="18" charset="0"/>
                  <a:ea typeface="黑体" panose="02010609060101010101" pitchFamily="49" charset="-122"/>
                  <a:cs typeface="Times New Roman" panose="02020603050405020304" pitchFamily="18" charset="0"/>
                </a:rPr>
                <a:t>Cl</a:t>
              </a:r>
              <a:r>
                <a:rPr lang="zh-CN" altLang="en-US" sz="2800" b="1">
                  <a:latin typeface="Times New Roman" panose="02020603050405020304" pitchFamily="18" charset="0"/>
                  <a:ea typeface="黑体" panose="02010609060101010101" pitchFamily="49" charset="-122"/>
                  <a:cs typeface="Times New Roman" panose="02020603050405020304" pitchFamily="18" charset="0"/>
                </a:rPr>
                <a:t>＋</a:t>
              </a:r>
              <a:r>
                <a:rPr lang="en-US" altLang="zh-CN" sz="2800" b="1" err="1">
                  <a:latin typeface="Times New Roman" panose="02020603050405020304" pitchFamily="18" charset="0"/>
                  <a:ea typeface="黑体" panose="02010609060101010101" pitchFamily="49" charset="-122"/>
                  <a:cs typeface="Times New Roman" panose="02020603050405020304" pitchFamily="18" charset="0"/>
                </a:rPr>
                <a:t>HCl</a:t>
              </a:r>
              <a:endParaRPr lang="zh-CN" altLang="en-US" sz="2800" b="1">
                <a:latin typeface="Times New Roman" panose="02020603050405020304" pitchFamily="18" charset="0"/>
                <a:ea typeface="黑体" panose="02010609060101010101" pitchFamily="49" charset="-122"/>
                <a:cs typeface="Times New Roman" panose="02020603050405020304" pitchFamily="18" charset="0"/>
              </a:endParaRPr>
            </a:p>
          </p:txBody>
        </p:sp>
        <p:grpSp>
          <p:nvGrpSpPr>
            <p:cNvPr id="13" name="组合 12"/>
            <p:cNvGrpSpPr/>
            <p:nvPr>
              <p:custDataLst>
                <p:tags r:id="rId8"/>
              </p:custDataLst>
            </p:nvPr>
          </p:nvGrpSpPr>
          <p:grpSpPr>
            <a:xfrm>
              <a:off x="6202596" y="5357019"/>
              <a:ext cx="864000" cy="553032"/>
              <a:chOff x="14946181" y="6051298"/>
              <a:chExt cx="864000" cy="553032"/>
            </a:xfrm>
          </p:grpSpPr>
          <p:cxnSp>
            <p:nvCxnSpPr>
              <p:cNvPr id="11" name="直接箭头连接符 10"/>
              <p:cNvCxnSpPr/>
              <p:nvPr>
                <p:custDataLst>
                  <p:tags r:id="rId9"/>
                </p:custDataLst>
              </p:nvPr>
            </p:nvCxnSpPr>
            <p:spPr>
              <a:xfrm>
                <a:off x="14946181" y="6586905"/>
                <a:ext cx="864000" cy="0"/>
              </a:xfrm>
              <a:prstGeom prst="straightConnector1">
                <a:avLst/>
              </a:prstGeom>
              <a:ln w="28575">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sp>
            <p:nvSpPr>
              <p:cNvPr id="12" name="文本框 11"/>
              <p:cNvSpPr txBox="1"/>
              <p:nvPr>
                <p:custDataLst>
                  <p:tags r:id="rId10"/>
                </p:custDataLst>
              </p:nvPr>
            </p:nvSpPr>
            <p:spPr>
              <a:xfrm>
                <a:off x="14947154" y="6051298"/>
                <a:ext cx="648072" cy="553032"/>
              </a:xfrm>
              <a:prstGeom prst="rect">
                <a:avLst/>
              </a:prstGeom>
              <a:noFill/>
            </p:spPr>
            <p:txBody>
              <a:bodyPr wrap="square" rtlCol="0">
                <a:spAutoFit/>
              </a:bodyPr>
              <a:lstStyle/>
              <a:p>
                <a:pPr algn="ctr"/>
                <a:r>
                  <a:rPr lang="zh-CN" altLang="en-US" sz="2800">
                    <a:latin typeface="黑体" panose="02010609060101010101" pitchFamily="49" charset="-122"/>
                    <a:ea typeface="黑体" panose="02010609060101010101" pitchFamily="49" charset="-122"/>
                  </a:rPr>
                  <a:t>光</a:t>
                </a:r>
                <a:endParaRPr lang="zh-CN" altLang="en-US" sz="2800">
                  <a:latin typeface="黑体" panose="02010609060101010101" pitchFamily="49" charset="-122"/>
                  <a:ea typeface="黑体" panose="02010609060101010101" pitchFamily="49" charset="-122"/>
                </a:endParaRPr>
              </a:p>
            </p:txBody>
          </p:sp>
        </p:grpSp>
      </p:grpSp>
      <p:grpSp>
        <p:nvGrpSpPr>
          <p:cNvPr id="20" name="组合 19"/>
          <p:cNvGrpSpPr/>
          <p:nvPr>
            <p:custDataLst>
              <p:tags r:id="rId11"/>
            </p:custDataLst>
          </p:nvPr>
        </p:nvGrpSpPr>
        <p:grpSpPr>
          <a:xfrm>
            <a:off x="1515745" y="3519805"/>
            <a:ext cx="8077835" cy="521970"/>
            <a:chOff x="3620712" y="7473803"/>
            <a:chExt cx="9245424" cy="1044037"/>
          </a:xfrm>
        </p:grpSpPr>
        <p:sp>
          <p:nvSpPr>
            <p:cNvPr id="16" name="文本框 15"/>
            <p:cNvSpPr txBox="1"/>
            <p:nvPr>
              <p:custDataLst>
                <p:tags r:id="rId12"/>
              </p:custDataLst>
            </p:nvPr>
          </p:nvSpPr>
          <p:spPr>
            <a:xfrm>
              <a:off x="3620712" y="7473803"/>
              <a:ext cx="9245424" cy="1044037"/>
            </a:xfrm>
            <a:prstGeom prst="rect">
              <a:avLst/>
            </a:prstGeom>
            <a:noFill/>
          </p:spPr>
          <p:txBody>
            <a:bodyPr wrap="square" rtlCol="0">
              <a:spAutoFit/>
            </a:bodyPr>
            <a:lstStyle/>
            <a:p>
              <a:r>
                <a:rPr lang="zh-CN" altLang="en-US" sz="2800" b="1">
                  <a:latin typeface="Times New Roman" panose="02020603050405020304" pitchFamily="18" charset="0"/>
                  <a:ea typeface="宋体-简" panose="02010800040101010101" charset="-122"/>
                  <a:cs typeface="Times New Roman" panose="02020603050405020304" pitchFamily="18" charset="0"/>
                </a:rPr>
                <a:t>（</a:t>
              </a:r>
              <a:r>
                <a:rPr lang="en-US" altLang="zh-CN" sz="2800" b="1">
                  <a:latin typeface="Times New Roman" panose="02020603050405020304" pitchFamily="18" charset="0"/>
                  <a:ea typeface="宋体-简" panose="02010800040101010101" charset="-122"/>
                  <a:cs typeface="Times New Roman" panose="02020603050405020304" pitchFamily="18" charset="0"/>
                </a:rPr>
                <a:t>2</a:t>
              </a:r>
              <a:r>
                <a:rPr lang="zh-CN" altLang="en-US" sz="2800" b="1">
                  <a:latin typeface="Times New Roman" panose="02020603050405020304" pitchFamily="18" charset="0"/>
                  <a:ea typeface="宋体-简" panose="02010800040101010101" charset="-122"/>
                  <a:cs typeface="Times New Roman" panose="02020603050405020304" pitchFamily="18" charset="0"/>
                </a:rPr>
                <a:t>）</a:t>
              </a:r>
              <a:r>
                <a:rPr lang="en-US" altLang="zh-CN" sz="2800" b="1">
                  <a:latin typeface="Times New Roman" panose="02020603050405020304" pitchFamily="18" charset="0"/>
                  <a:ea typeface="宋体-简" panose="02010800040101010101" charset="-122"/>
                  <a:cs typeface="Times New Roman" panose="02020603050405020304" pitchFamily="18" charset="0"/>
                </a:rPr>
                <a:t>CH</a:t>
              </a:r>
              <a:r>
                <a:rPr lang="en-US" altLang="zh-CN" sz="2800" b="1" baseline="-25000">
                  <a:latin typeface="Times New Roman" panose="02020603050405020304" pitchFamily="18" charset="0"/>
                  <a:ea typeface="宋体-简" panose="02010800040101010101" charset="-122"/>
                  <a:cs typeface="Times New Roman" panose="02020603050405020304" pitchFamily="18" charset="0"/>
                </a:rPr>
                <a:t>2</a:t>
              </a:r>
              <a:r>
                <a:rPr lang="zh-CN" altLang="en-US" sz="2800" b="1">
                  <a:latin typeface="Times New Roman" panose="02020603050405020304" pitchFamily="18" charset="0"/>
                  <a:ea typeface="宋体-简" panose="02010800040101010101" charset="-122"/>
                  <a:cs typeface="Times New Roman" panose="02020603050405020304" pitchFamily="18" charset="0"/>
                </a:rPr>
                <a:t>＝</a:t>
              </a:r>
              <a:r>
                <a:rPr lang="en-US" altLang="zh-CN" sz="2800" b="1">
                  <a:latin typeface="Times New Roman" panose="02020603050405020304" pitchFamily="18" charset="0"/>
                  <a:ea typeface="宋体-简" panose="02010800040101010101" charset="-122"/>
                  <a:cs typeface="Times New Roman" panose="02020603050405020304" pitchFamily="18" charset="0"/>
                </a:rPr>
                <a:t>CH</a:t>
              </a:r>
              <a:r>
                <a:rPr lang="en-US" altLang="zh-CN" sz="2800" b="1" baseline="-25000">
                  <a:latin typeface="Times New Roman" panose="02020603050405020304" pitchFamily="18" charset="0"/>
                  <a:ea typeface="宋体-简" panose="02010800040101010101" charset="-122"/>
                  <a:cs typeface="Times New Roman" panose="02020603050405020304" pitchFamily="18" charset="0"/>
                </a:rPr>
                <a:t>2</a:t>
              </a:r>
              <a:r>
                <a:rPr lang="zh-CN" altLang="en-US" sz="2800" b="1">
                  <a:latin typeface="Times New Roman" panose="02020603050405020304" pitchFamily="18" charset="0"/>
                  <a:ea typeface="宋体-简" panose="02010800040101010101" charset="-122"/>
                  <a:cs typeface="Times New Roman" panose="02020603050405020304" pitchFamily="18" charset="0"/>
                </a:rPr>
                <a:t>＋</a:t>
              </a:r>
              <a:r>
                <a:rPr lang="en-US" altLang="zh-CN" sz="2800" b="1">
                  <a:latin typeface="Times New Roman" panose="02020603050405020304" pitchFamily="18" charset="0"/>
                  <a:ea typeface="宋体-简" panose="02010800040101010101" charset="-122"/>
                  <a:cs typeface="Times New Roman" panose="02020603050405020304" pitchFamily="18" charset="0"/>
                </a:rPr>
                <a:t>Br</a:t>
              </a:r>
              <a:r>
                <a:rPr lang="en-US" altLang="zh-CN" sz="2800" b="1" baseline="-25000">
                  <a:latin typeface="Times New Roman" panose="02020603050405020304" pitchFamily="18" charset="0"/>
                  <a:ea typeface="宋体-简" panose="02010800040101010101" charset="-122"/>
                  <a:cs typeface="Times New Roman" panose="02020603050405020304" pitchFamily="18" charset="0"/>
                </a:rPr>
                <a:t>2</a:t>
              </a:r>
              <a:r>
                <a:rPr lang="en-US" altLang="zh-CN" sz="2800" b="1">
                  <a:latin typeface="Times New Roman" panose="02020603050405020304" pitchFamily="18" charset="0"/>
                  <a:ea typeface="宋体-简" panose="02010800040101010101" charset="-122"/>
                  <a:cs typeface="Times New Roman" panose="02020603050405020304" pitchFamily="18" charset="0"/>
                </a:rPr>
                <a:t>          CH</a:t>
              </a:r>
              <a:r>
                <a:rPr lang="en-US" altLang="zh-CN" sz="2800" b="1" baseline="-25000">
                  <a:latin typeface="Times New Roman" panose="02020603050405020304" pitchFamily="18" charset="0"/>
                  <a:ea typeface="宋体-简" panose="02010800040101010101" charset="-122"/>
                  <a:cs typeface="Times New Roman" panose="02020603050405020304" pitchFamily="18" charset="0"/>
                </a:rPr>
                <a:t>2</a:t>
              </a:r>
              <a:r>
                <a:rPr lang="en-US" altLang="zh-CN" sz="2800" b="1">
                  <a:latin typeface="Times New Roman" panose="02020603050405020304" pitchFamily="18" charset="0"/>
                  <a:ea typeface="宋体-简" panose="02010800040101010101" charset="-122"/>
                  <a:cs typeface="Times New Roman" panose="02020603050405020304" pitchFamily="18" charset="0"/>
                </a:rPr>
                <a:t>Br—CH</a:t>
              </a:r>
              <a:r>
                <a:rPr lang="en-US" altLang="zh-CN" sz="2800" b="1" baseline="-25000">
                  <a:latin typeface="Times New Roman" panose="02020603050405020304" pitchFamily="18" charset="0"/>
                  <a:ea typeface="宋体-简" panose="02010800040101010101" charset="-122"/>
                  <a:cs typeface="Times New Roman" panose="02020603050405020304" pitchFamily="18" charset="0"/>
                </a:rPr>
                <a:t>2</a:t>
              </a:r>
              <a:r>
                <a:rPr lang="en-US" altLang="zh-CN" sz="2800" b="1">
                  <a:latin typeface="Times New Roman" panose="02020603050405020304" pitchFamily="18" charset="0"/>
                  <a:ea typeface="宋体-简" panose="02010800040101010101" charset="-122"/>
                  <a:cs typeface="Times New Roman" panose="02020603050405020304" pitchFamily="18" charset="0"/>
                </a:rPr>
                <a:t>Br</a:t>
              </a:r>
              <a:endParaRPr lang="zh-CN" altLang="en-US" sz="2800" b="1">
                <a:latin typeface="Times New Roman" panose="02020603050405020304" pitchFamily="18" charset="0"/>
                <a:ea typeface="宋体-简" panose="02010800040101010101" charset="-122"/>
                <a:cs typeface="Times New Roman" panose="02020603050405020304" pitchFamily="18" charset="0"/>
              </a:endParaRPr>
            </a:p>
          </p:txBody>
        </p:sp>
        <p:cxnSp>
          <p:nvCxnSpPr>
            <p:cNvPr id="18" name="直接箭头连接符 17"/>
            <p:cNvCxnSpPr/>
            <p:nvPr>
              <p:custDataLst>
                <p:tags r:id="rId13"/>
              </p:custDataLst>
            </p:nvPr>
          </p:nvCxnSpPr>
          <p:spPr>
            <a:xfrm>
              <a:off x="7716795" y="7996067"/>
              <a:ext cx="864000" cy="0"/>
            </a:xfrm>
            <a:prstGeom prst="straightConnector1">
              <a:avLst/>
            </a:prstGeom>
            <a:ln w="28575">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grpSp>
      <p:sp>
        <p:nvSpPr>
          <p:cNvPr id="8" name="文本框 7"/>
          <p:cNvSpPr txBox="1"/>
          <p:nvPr>
            <p:custDataLst>
              <p:tags r:id="rId14"/>
            </p:custDataLst>
          </p:nvPr>
        </p:nvSpPr>
        <p:spPr>
          <a:xfrm>
            <a:off x="10987405" y="5659120"/>
            <a:ext cx="1177925" cy="1198880"/>
          </a:xfrm>
          <a:prstGeom prst="rect">
            <a:avLst/>
          </a:prstGeom>
          <a:solidFill>
            <a:schemeClr val="bg1"/>
          </a:solidFill>
        </p:spPr>
        <p:txBody>
          <a:bodyPr wrap="square" rtlCol="0">
            <a:spAutoFit/>
          </a:bodyPr>
          <a:lstStyle/>
          <a:p>
            <a:endParaRPr lang="zh-CN" altLang="en-US"/>
          </a:p>
          <a:p>
            <a:endParaRPr lang="zh-CN" altLang="en-US"/>
          </a:p>
          <a:p>
            <a:endParaRPr lang="zh-CN" altLang="en-US"/>
          </a:p>
          <a:p>
            <a:endParaRPr lang="zh-CN" altLang="en-US"/>
          </a:p>
        </p:txBody>
      </p:sp>
      <p:sp>
        <p:nvSpPr>
          <p:cNvPr id="34" name="文本框 33"/>
          <p:cNvSpPr txBox="1"/>
          <p:nvPr>
            <p:custDataLst>
              <p:tags r:id="rId15"/>
            </p:custDataLst>
          </p:nvPr>
        </p:nvSpPr>
        <p:spPr>
          <a:xfrm>
            <a:off x="1926915" y="4041835"/>
            <a:ext cx="4529455" cy="460375"/>
          </a:xfrm>
          <a:prstGeom prst="rect">
            <a:avLst/>
          </a:prstGeom>
          <a:noFill/>
        </p:spPr>
        <p:txBody>
          <a:bodyPr wrap="square" rtlCol="0">
            <a:spAutoFit/>
          </a:bodyPr>
          <a:lstStyle/>
          <a:p>
            <a:r>
              <a:rPr lang="zh-CN" altLang="en-US" sz="2400" b="1">
                <a:solidFill>
                  <a:srgbClr val="1552D1"/>
                </a:solidFill>
                <a:latin typeface="Times New Roman" panose="02020603050405020304" pitchFamily="18" charset="0"/>
                <a:ea typeface="黑体" panose="02010609060101010101" pitchFamily="49" charset="-122"/>
                <a:cs typeface="Times New Roman" panose="02020603050405020304" pitchFamily="18" charset="0"/>
              </a:rPr>
              <a:t>碳碳双键（含有</a:t>
            </a:r>
            <a:r>
              <a:rPr lang="en-US" altLang="zh-CN" sz="2400" b="1">
                <a:solidFill>
                  <a:srgbClr val="1552D1"/>
                </a:solidFill>
                <a:latin typeface="Times New Roman" panose="02020603050405020304" pitchFamily="18" charset="0"/>
                <a:ea typeface="黑体" panose="02010609060101010101" pitchFamily="49" charset="-122"/>
                <a:cs typeface="Times New Roman" panose="02020603050405020304" pitchFamily="18" charset="0"/>
              </a:rPr>
              <a:t>π</a:t>
            </a:r>
            <a:r>
              <a:rPr lang="zh-CN" altLang="en-US" sz="2400" b="1">
                <a:solidFill>
                  <a:srgbClr val="1552D1"/>
                </a:solidFill>
                <a:latin typeface="Times New Roman" panose="02020603050405020304" pitchFamily="18" charset="0"/>
                <a:ea typeface="黑体" panose="02010609060101010101" pitchFamily="49" charset="-122"/>
                <a:cs typeface="Times New Roman" panose="02020603050405020304" pitchFamily="18" charset="0"/>
              </a:rPr>
              <a:t>键）</a:t>
            </a:r>
            <a:endParaRPr lang="zh-CN" altLang="en-US" sz="2400" b="1">
              <a:solidFill>
                <a:srgbClr val="1552D1"/>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35" name="文本框 34"/>
          <p:cNvSpPr txBox="1"/>
          <p:nvPr>
            <p:custDataLst>
              <p:tags r:id="rId16"/>
            </p:custDataLst>
          </p:nvPr>
        </p:nvSpPr>
        <p:spPr>
          <a:xfrm>
            <a:off x="6106831" y="4045885"/>
            <a:ext cx="3703445" cy="460375"/>
          </a:xfrm>
          <a:prstGeom prst="rect">
            <a:avLst/>
          </a:prstGeom>
          <a:noFill/>
        </p:spPr>
        <p:txBody>
          <a:bodyPr wrap="square" rtlCol="0">
            <a:spAutoFit/>
          </a:bodyPr>
          <a:lstStyle/>
          <a:p>
            <a:r>
              <a:rPr lang="zh-CN" altLang="en-US" sz="2400" b="1">
                <a:solidFill>
                  <a:srgbClr val="1552D1"/>
                </a:solidFill>
                <a:latin typeface="Times New Roman" panose="02020603050405020304" pitchFamily="18" charset="0"/>
                <a:ea typeface="黑体" panose="02010609060101010101" pitchFamily="49" charset="-122"/>
                <a:cs typeface="Times New Roman" panose="02020603050405020304" pitchFamily="18" charset="0"/>
              </a:rPr>
              <a:t>碳溴键（不含</a:t>
            </a:r>
            <a:r>
              <a:rPr lang="en-US" altLang="zh-CN" sz="2400" b="1">
                <a:solidFill>
                  <a:srgbClr val="1552D1"/>
                </a:solidFill>
                <a:latin typeface="Times New Roman" panose="02020603050405020304" pitchFamily="18" charset="0"/>
                <a:ea typeface="黑体" panose="02010609060101010101" pitchFamily="49" charset="-122"/>
                <a:cs typeface="Times New Roman" panose="02020603050405020304" pitchFamily="18" charset="0"/>
              </a:rPr>
              <a:t>π</a:t>
            </a:r>
            <a:r>
              <a:rPr lang="zh-CN" altLang="en-US" sz="2400" b="1">
                <a:solidFill>
                  <a:srgbClr val="1552D1"/>
                </a:solidFill>
                <a:latin typeface="Times New Roman" panose="02020603050405020304" pitchFamily="18" charset="0"/>
                <a:ea typeface="黑体" panose="02010609060101010101" pitchFamily="49" charset="-122"/>
                <a:cs typeface="Times New Roman" panose="02020603050405020304" pitchFamily="18" charset="0"/>
              </a:rPr>
              <a:t>键）</a:t>
            </a:r>
            <a:endParaRPr lang="zh-CN" altLang="en-US" sz="2400" b="1">
              <a:solidFill>
                <a:srgbClr val="1552D1"/>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2" name="文本框 1"/>
          <p:cNvSpPr txBox="1"/>
          <p:nvPr>
            <p:custDataLst>
              <p:tags r:id="rId17"/>
            </p:custDataLst>
          </p:nvPr>
        </p:nvSpPr>
        <p:spPr>
          <a:xfrm>
            <a:off x="8914130" y="3330575"/>
            <a:ext cx="3356610" cy="576248"/>
          </a:xfrm>
          <a:prstGeom prst="rect">
            <a:avLst/>
          </a:prstGeom>
          <a:noFill/>
        </p:spPr>
        <p:txBody>
          <a:bodyPr wrap="square" rtlCol="0">
            <a:spAutoFit/>
          </a:bodyPr>
          <a:lstStyle/>
          <a:p>
            <a:pPr marL="0" indent="0">
              <a:lnSpc>
                <a:spcPct val="150000"/>
              </a:lnSpc>
              <a:buClr>
                <a:srgbClr val="FF0000"/>
              </a:buClr>
              <a:buFont typeface="Wingdings" panose="05000000000000000000" pitchFamily="2" charset="2"/>
              <a:buNone/>
            </a:pPr>
            <a:r>
              <a:rPr lang="en-US" altLang="zh-CN"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π</a:t>
            </a:r>
            <a:r>
              <a:rPr lang="zh-CN" altLang="en-US" sz="24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键断裂</a:t>
            </a:r>
            <a:endParaRPr lang="zh-CN" altLang="en-US" sz="2400">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7" name="文本框 6"/>
          <p:cNvSpPr txBox="1"/>
          <p:nvPr>
            <p:custDataLst>
              <p:tags r:id="rId18"/>
            </p:custDataLst>
          </p:nvPr>
        </p:nvSpPr>
        <p:spPr>
          <a:xfrm>
            <a:off x="7951470" y="2573020"/>
            <a:ext cx="2836545" cy="576248"/>
          </a:xfrm>
          <a:prstGeom prst="rect">
            <a:avLst/>
          </a:prstGeom>
          <a:noFill/>
        </p:spPr>
        <p:txBody>
          <a:bodyPr wrap="square" rtlCol="0">
            <a:spAutoFit/>
          </a:bodyPr>
          <a:lstStyle/>
          <a:p>
            <a:pPr>
              <a:lnSpc>
                <a:spcPct val="150000"/>
              </a:lnSpc>
            </a:pPr>
            <a:r>
              <a:rPr lang="zh-CN" altLang="en-US" sz="2400" b="1">
                <a:solidFill>
                  <a:srgbClr val="FF0000"/>
                </a:solidFill>
                <a:latin typeface="Times New Roman" panose="02020603050405020304" pitchFamily="18" charset="0"/>
                <a:ea typeface="黑体" panose="02010609060101010101" pitchFamily="49" charset="-122"/>
                <a:cs typeface="Times New Roman" panose="02020603050405020304" pitchFamily="18" charset="0"/>
              </a:rPr>
              <a:t>σ</a:t>
            </a:r>
            <a:r>
              <a:rPr lang="zh-CN" altLang="en-US" sz="24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键</a:t>
            </a:r>
            <a:r>
              <a:rPr lang="zh-CN" sz="240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断裂</a:t>
            </a:r>
            <a:endParaRPr lang="zh-CN" sz="2400">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0" name="文本框 9"/>
          <p:cNvSpPr txBox="1"/>
          <p:nvPr>
            <p:custDataLst>
              <p:tags r:id="rId19"/>
            </p:custDataLst>
          </p:nvPr>
        </p:nvSpPr>
        <p:spPr>
          <a:xfrm>
            <a:off x="1703070" y="4969510"/>
            <a:ext cx="5422265" cy="521970"/>
          </a:xfrm>
          <a:prstGeom prst="rect">
            <a:avLst/>
          </a:prstGeom>
          <a:noFill/>
        </p:spPr>
        <p:txBody>
          <a:bodyPr wrap="square" rtlCol="0">
            <a:spAutoFit/>
          </a:bodyPr>
          <a:lstStyle/>
          <a:p>
            <a:pPr fontAlgn="auto">
              <a:lnSpc>
                <a:spcPct val="100000"/>
              </a:lnSpc>
            </a:pPr>
            <a:r>
              <a:rPr lang="zh-CN" altLang="en-US" sz="2800" b="1">
                <a:solidFill>
                  <a:srgbClr val="1552D1"/>
                </a:solidFill>
                <a:latin typeface="Times New Roman" panose="02020603050405020304" pitchFamily="18" charset="0"/>
                <a:ea typeface="黑体" panose="02010609060101010101" pitchFamily="49" charset="-122"/>
                <a:cs typeface="Times New Roman" panose="02020603050405020304" pitchFamily="18" charset="0"/>
              </a:rPr>
              <a:t>共价键类型与反应类型密切相关</a:t>
            </a:r>
            <a:endParaRPr lang="zh-CN" altLang="en-US" sz="2800" b="1">
              <a:latin typeface="Times New Roman" panose="02020603050405020304" pitchFamily="18" charset="0"/>
              <a:ea typeface="黑体" panose="02010609060101010101" pitchFamily="49" charset="-122"/>
              <a:cs typeface="Times New Roman" panose="02020603050405020304" pitchFamily="18" charset="0"/>
            </a:endParaRPr>
          </a:p>
        </p:txBody>
      </p:sp>
      <p:grpSp>
        <p:nvGrpSpPr>
          <p:cNvPr id="21" name="组合 20"/>
          <p:cNvGrpSpPr/>
          <p:nvPr>
            <p:custDataLst>
              <p:tags r:id="rId20"/>
            </p:custDataLst>
          </p:nvPr>
        </p:nvGrpSpPr>
        <p:grpSpPr>
          <a:xfrm>
            <a:off x="178515" y="119575"/>
            <a:ext cx="9464169" cy="814736"/>
            <a:chOff x="466" y="509"/>
            <a:chExt cx="12258" cy="975"/>
          </a:xfrm>
        </p:grpSpPr>
        <p:sp>
          <p:nvSpPr>
            <p:cNvPr id="22" name="等腰三角形 21"/>
            <p:cNvSpPr/>
            <p:nvPr>
              <p:custDataLst>
                <p:tags r:id="rId21"/>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cs typeface="汉仪旗黑-55简" panose="00020600040101010101" charset="-128"/>
              </a:endParaRPr>
            </a:p>
          </p:txBody>
        </p:sp>
        <p:sp>
          <p:nvSpPr>
            <p:cNvPr id="23" name="文本框 22"/>
            <p:cNvSpPr txBox="1"/>
            <p:nvPr>
              <p:custDataLst>
                <p:tags r:id="rId22"/>
              </p:custDataLst>
            </p:nvPr>
          </p:nvSpPr>
          <p:spPr>
            <a:xfrm>
              <a:off x="1200" y="509"/>
              <a:ext cx="11524" cy="768"/>
            </a:xfrm>
            <a:prstGeom prst="rect">
              <a:avLst/>
            </a:prstGeom>
            <a:noFill/>
          </p:spPr>
          <p:txBody>
            <a:bodyPr wrap="square" rtlCol="0">
              <a:spAutoFit/>
            </a:bodyPr>
            <a:lstStyle/>
            <a:p>
              <a:pPr lvl="0" algn="l">
                <a:lnSpc>
                  <a:spcPct val="130000"/>
                </a:lnSpc>
                <a:buClrTx/>
                <a:buSzTx/>
                <a:buFontTx/>
              </a:pPr>
              <a:r>
                <a:rPr lang="zh-CN" altLang="en-US" sz="3200" b="1">
                  <a:solidFill>
                    <a:srgbClr val="27406A"/>
                  </a:solidFill>
                  <a:latin typeface="黑体" panose="02010609060101010101" pitchFamily="49" charset="-122"/>
                  <a:ea typeface="黑体" panose="02010609060101010101" pitchFamily="49" charset="-122"/>
                  <a:cs typeface="+mn-ea"/>
                  <a:sym typeface="+mn-ea"/>
                </a:rPr>
                <a:t>任务二  共价键的类型对有机物性质的影响</a:t>
              </a:r>
              <a:endParaRPr lang="zh-CN" altLang="en-US" sz="3200" b="1">
                <a:solidFill>
                  <a:srgbClr val="27406A"/>
                </a:solidFill>
                <a:latin typeface="黑体" panose="02010609060101010101" pitchFamily="49" charset="-122"/>
                <a:ea typeface="黑体" panose="02010609060101010101" pitchFamily="49" charset="-122"/>
                <a:cs typeface="+mn-ea"/>
                <a:sym typeface="+mn-ea"/>
              </a:endParaRPr>
            </a:p>
          </p:txBody>
        </p:sp>
        <p:sp>
          <p:nvSpPr>
            <p:cNvPr id="24" name="等腰三角形 23"/>
            <p:cNvSpPr/>
            <p:nvPr>
              <p:custDataLst>
                <p:tags r:id="rId23"/>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cs typeface="汉仪旗黑-55简" panose="00020600040101010101" charset="-128"/>
              </a:endParaRPr>
            </a:p>
          </p:txBody>
        </p:sp>
      </p:gr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34"/>
                                        </p:tgtEl>
                                        <p:attrNameLst>
                                          <p:attrName>style.visibility</p:attrName>
                                        </p:attrNameLst>
                                      </p:cBhvr>
                                      <p:to>
                                        <p:strVal val="visible"/>
                                      </p:to>
                                    </p:set>
                                    <p:anim calcmode="lin" valueType="num">
                                      <p:cBhvr additive="base">
                                        <p:cTn id="11" dur="500" fill="hold"/>
                                        <p:tgtEl>
                                          <p:spTgt spid="34"/>
                                        </p:tgtEl>
                                        <p:attrNameLst>
                                          <p:attrName>ppt_x</p:attrName>
                                        </p:attrNameLst>
                                      </p:cBhvr>
                                      <p:tavLst>
                                        <p:tav tm="0">
                                          <p:val>
                                            <p:strVal val="#ppt_x"/>
                                          </p:val>
                                        </p:tav>
                                        <p:tav tm="100000">
                                          <p:val>
                                            <p:strVal val="#ppt_x"/>
                                          </p:val>
                                        </p:tav>
                                      </p:tavLst>
                                    </p:anim>
                                    <p:anim calcmode="lin" valueType="num">
                                      <p:cBhvr additive="base">
                                        <p:cTn id="12"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5"/>
                                        </p:tgtEl>
                                        <p:attrNameLst>
                                          <p:attrName>style.visibility</p:attrName>
                                        </p:attrNameLst>
                                      </p:cBhvr>
                                      <p:to>
                                        <p:strVal val="visible"/>
                                      </p:to>
                                    </p:set>
                                    <p:anim calcmode="lin" valueType="num">
                                      <p:cBhvr additive="base">
                                        <p:cTn id="17" dur="500" fill="hold"/>
                                        <p:tgtEl>
                                          <p:spTgt spid="35"/>
                                        </p:tgtEl>
                                        <p:attrNameLst>
                                          <p:attrName>ppt_x</p:attrName>
                                        </p:attrNameLst>
                                      </p:cBhvr>
                                      <p:tavLst>
                                        <p:tav tm="0">
                                          <p:val>
                                            <p:strVal val="#ppt_x"/>
                                          </p:val>
                                        </p:tav>
                                        <p:tav tm="100000">
                                          <p:val>
                                            <p:strVal val="#ppt_x"/>
                                          </p:val>
                                        </p:tav>
                                      </p:tavLst>
                                    </p:anim>
                                    <p:anim calcmode="lin" valueType="num">
                                      <p:cBhvr additive="base">
                                        <p:cTn id="18"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blinds(horizontal)">
                                      <p:cBhvr>
                                        <p:cTn id="2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35" grpId="0"/>
      <p:bldP spid="2" grpId="0"/>
      <p:bldP spid="7" grpId="0"/>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custDataLst>
              <p:tags r:id="rId1"/>
            </p:custDataLst>
          </p:nvPr>
        </p:nvSpPr>
        <p:spPr>
          <a:xfrm>
            <a:off x="343740" y="1126361"/>
            <a:ext cx="4152099" cy="523220"/>
          </a:xfrm>
          <a:prstGeom prst="rect">
            <a:avLst/>
          </a:prstGeom>
          <a:solidFill>
            <a:schemeClr val="accent6">
              <a:lumMod val="20000"/>
              <a:lumOff val="80000"/>
            </a:schemeClr>
          </a:solidFill>
        </p:spPr>
        <p:txBody>
          <a:bodyPr wrap="none" rtlCol="0">
            <a:spAutoFit/>
          </a:bodyPr>
          <a:lstStyle/>
          <a:p>
            <a:pPr algn="l"/>
            <a:r>
              <a:rPr lang="zh-CN" altLang="en-US" sz="2800" b="1">
                <a:solidFill>
                  <a:schemeClr val="accent1">
                    <a:lumMod val="75000"/>
                  </a:schemeClr>
                </a:solidFill>
                <a:latin typeface="Times New Roman" panose="02020603050405020304" pitchFamily="18" charset="0"/>
                <a:ea typeface="黑体" panose="02010609060101010101" pitchFamily="49" charset="-122"/>
                <a:cs typeface="Times New Roman" panose="02020603050405020304" pitchFamily="18" charset="0"/>
              </a:rPr>
              <a:t>共价键的极性与有机反应</a:t>
            </a:r>
            <a:endParaRPr lang="zh-CN" altLang="en-US" sz="2800" b="1">
              <a:solidFill>
                <a:schemeClr val="accent1">
                  <a:lumMod val="75000"/>
                </a:schemeClr>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7" name="文本框 16"/>
          <p:cNvSpPr txBox="1"/>
          <p:nvPr>
            <p:custDataLst>
              <p:tags r:id="rId2"/>
            </p:custDataLst>
          </p:nvPr>
        </p:nvSpPr>
        <p:spPr>
          <a:xfrm>
            <a:off x="683456" y="2077534"/>
            <a:ext cx="10018395" cy="1303177"/>
          </a:xfrm>
          <a:prstGeom prst="rect">
            <a:avLst/>
          </a:prstGeom>
          <a:noFill/>
        </p:spPr>
        <p:txBody>
          <a:bodyPr wrap="square" rtlCol="0" anchor="t">
            <a:spAutoFit/>
          </a:bodyPr>
          <a:lstStyle/>
          <a:p>
            <a:pPr lvl="0" indent="0" fontAlgn="auto">
              <a:lnSpc>
                <a:spcPct val="150000"/>
              </a:lnSpc>
              <a:buClr>
                <a:srgbClr val="FF0000"/>
              </a:buClr>
              <a:buFont typeface="Wingdings" panose="05000000000000000000" pitchFamily="2" charset="2"/>
              <a:buNone/>
            </a:pPr>
            <a:r>
              <a:rPr lang="zh-CN" altLang="en-US" sz="2800" b="1">
                <a:solidFill>
                  <a:schemeClr val="tx1"/>
                </a:solidFill>
                <a:uFillTx/>
                <a:latin typeface="Times New Roman" panose="02020603050405020304" pitchFamily="18" charset="0"/>
                <a:ea typeface="黑体" panose="02010609060101010101" pitchFamily="49" charset="-122"/>
                <a:cs typeface="Times New Roman" panose="02020603050405020304" pitchFamily="18" charset="0"/>
                <a:sym typeface="+mn-ea"/>
              </a:rPr>
              <a:t>由于不同的成键原子间电负性的差异，共用电子对会发生偏移。</a:t>
            </a:r>
            <a:endParaRPr lang="en-US" altLang="zh-CN" sz="2800" b="1">
              <a:solidFill>
                <a:schemeClr val="tx1"/>
              </a:solidFill>
              <a:uFillTx/>
              <a:latin typeface="Times New Roman" panose="02020603050405020304" pitchFamily="18" charset="0"/>
              <a:ea typeface="黑体" panose="02010609060101010101" pitchFamily="49" charset="-122"/>
              <a:cs typeface="Times New Roman" panose="02020603050405020304" pitchFamily="18" charset="0"/>
            </a:endParaRPr>
          </a:p>
          <a:p>
            <a:pPr lvl="0" indent="0" fontAlgn="auto">
              <a:lnSpc>
                <a:spcPct val="150000"/>
              </a:lnSpc>
              <a:buClr>
                <a:srgbClr val="FF0000"/>
              </a:buClr>
              <a:buFont typeface="Wingdings" panose="05000000000000000000" pitchFamily="2" charset="2"/>
              <a:buNone/>
            </a:pPr>
            <a:r>
              <a:rPr lang="zh-CN" altLang="en-US" sz="2800" b="1">
                <a:solidFill>
                  <a:schemeClr val="tx1"/>
                </a:solidFill>
                <a:uFillTx/>
                <a:latin typeface="Times New Roman" panose="02020603050405020304" pitchFamily="18" charset="0"/>
                <a:ea typeface="黑体" panose="02010609060101010101" pitchFamily="49" charset="-122"/>
                <a:cs typeface="Times New Roman" panose="02020603050405020304" pitchFamily="18" charset="0"/>
                <a:sym typeface="+mn-ea"/>
              </a:rPr>
              <a:t>偏移的程度越大，共价键极性越强，在反应中越容易发生断裂。</a:t>
            </a:r>
            <a:endParaRPr lang="zh-CN" altLang="en-US" sz="2800" b="1">
              <a:solidFill>
                <a:schemeClr val="tx1"/>
              </a:solidFill>
              <a:uFillTx/>
              <a:latin typeface="Times New Roman" panose="02020603050405020304" pitchFamily="18" charset="0"/>
              <a:ea typeface="黑体" panose="02010609060101010101" pitchFamily="49" charset="-122"/>
              <a:cs typeface="Times New Roman" panose="02020603050405020304" pitchFamily="18" charset="0"/>
              <a:sym typeface="+mn-ea"/>
            </a:endParaRPr>
          </a:p>
        </p:txBody>
      </p:sp>
      <p:sp>
        <p:nvSpPr>
          <p:cNvPr id="19" name="文本框 18"/>
          <p:cNvSpPr txBox="1"/>
          <p:nvPr>
            <p:custDataLst>
              <p:tags r:id="rId3"/>
            </p:custDataLst>
          </p:nvPr>
        </p:nvSpPr>
        <p:spPr>
          <a:xfrm>
            <a:off x="745222" y="3826360"/>
            <a:ext cx="10104755" cy="1303177"/>
          </a:xfrm>
          <a:prstGeom prst="rect">
            <a:avLst/>
          </a:prstGeom>
          <a:noFill/>
        </p:spPr>
        <p:txBody>
          <a:bodyPr wrap="square" rtlCol="0" anchor="t">
            <a:spAutoFit/>
          </a:bodyPr>
          <a:lstStyle/>
          <a:p>
            <a:pPr lvl="0" indent="0" fontAlgn="auto">
              <a:lnSpc>
                <a:spcPct val="150000"/>
              </a:lnSpc>
              <a:buClr>
                <a:srgbClr val="FF0000"/>
              </a:buClr>
              <a:buFont typeface="Wingdings" panose="05000000000000000000" pitchFamily="2" charset="2"/>
              <a:buNone/>
            </a:pPr>
            <a:r>
              <a:rPr lang="zh-CN" altLang="en-US" sz="2800" b="1">
                <a:uFillTx/>
                <a:latin typeface="Times New Roman" panose="02020603050405020304" pitchFamily="18" charset="0"/>
                <a:ea typeface="黑体" panose="02010609060101010101" pitchFamily="49" charset="-122"/>
                <a:cs typeface="Times New Roman" panose="02020603050405020304" pitchFamily="18" charset="0"/>
                <a:sym typeface="+mn-ea"/>
              </a:rPr>
              <a:t>有机化合物的官能团及其邻位的化学键往往是发生化学反应的活性部位。</a:t>
            </a:r>
            <a:endParaRPr lang="zh-CN" altLang="en-US" sz="2800" b="1">
              <a:uFillTx/>
              <a:latin typeface="Times New Roman" panose="02020603050405020304" pitchFamily="18" charset="0"/>
              <a:ea typeface="黑体" panose="02010609060101010101" pitchFamily="49" charset="-122"/>
              <a:cs typeface="Times New Roman" panose="02020603050405020304" pitchFamily="18" charset="0"/>
              <a:sym typeface="+mn-ea"/>
            </a:endParaRPr>
          </a:p>
        </p:txBody>
      </p:sp>
      <p:grpSp>
        <p:nvGrpSpPr>
          <p:cNvPr id="20" name="组合 19"/>
          <p:cNvGrpSpPr/>
          <p:nvPr>
            <p:custDataLst>
              <p:tags r:id="rId4"/>
            </p:custDataLst>
          </p:nvPr>
        </p:nvGrpSpPr>
        <p:grpSpPr>
          <a:xfrm>
            <a:off x="178515" y="119575"/>
            <a:ext cx="9464169" cy="814736"/>
            <a:chOff x="466" y="509"/>
            <a:chExt cx="12258" cy="975"/>
          </a:xfrm>
        </p:grpSpPr>
        <p:sp>
          <p:nvSpPr>
            <p:cNvPr id="21" name="等腰三角形 20"/>
            <p:cNvSpPr/>
            <p:nvPr>
              <p:custDataLst>
                <p:tags r:id="rId5"/>
              </p:custDataLst>
            </p:nvPr>
          </p:nvSpPr>
          <p:spPr>
            <a:xfrm rot="5400000">
              <a:off x="480" y="844"/>
              <a:ext cx="840" cy="44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cs typeface="汉仪旗黑-55简" panose="00020600040101010101" charset="-128"/>
              </a:endParaRPr>
            </a:p>
          </p:txBody>
        </p:sp>
        <p:sp>
          <p:nvSpPr>
            <p:cNvPr id="22" name="文本框 21"/>
            <p:cNvSpPr txBox="1"/>
            <p:nvPr>
              <p:custDataLst>
                <p:tags r:id="rId6"/>
              </p:custDataLst>
            </p:nvPr>
          </p:nvSpPr>
          <p:spPr>
            <a:xfrm>
              <a:off x="1200" y="509"/>
              <a:ext cx="11524" cy="768"/>
            </a:xfrm>
            <a:prstGeom prst="rect">
              <a:avLst/>
            </a:prstGeom>
            <a:noFill/>
          </p:spPr>
          <p:txBody>
            <a:bodyPr wrap="square" rtlCol="0">
              <a:spAutoFit/>
            </a:bodyPr>
            <a:lstStyle/>
            <a:p>
              <a:pPr lvl="0" algn="l">
                <a:lnSpc>
                  <a:spcPct val="130000"/>
                </a:lnSpc>
                <a:buClrTx/>
                <a:buSzTx/>
                <a:buFontTx/>
              </a:pPr>
              <a:r>
                <a:rPr lang="zh-CN" altLang="en-US" sz="3200" b="1">
                  <a:solidFill>
                    <a:srgbClr val="27406A"/>
                  </a:solidFill>
                  <a:latin typeface="黑体" panose="02010609060101010101" pitchFamily="49" charset="-122"/>
                  <a:ea typeface="黑体" panose="02010609060101010101" pitchFamily="49" charset="-122"/>
                  <a:cs typeface="+mn-ea"/>
                  <a:sym typeface="+mn-ea"/>
                </a:rPr>
                <a:t>任务二  共价键的极性对有机物性质的影响</a:t>
              </a:r>
              <a:endParaRPr lang="zh-CN" altLang="en-US" sz="3200" b="1">
                <a:solidFill>
                  <a:srgbClr val="27406A"/>
                </a:solidFill>
                <a:latin typeface="黑体" panose="02010609060101010101" pitchFamily="49" charset="-122"/>
                <a:ea typeface="黑体" panose="02010609060101010101" pitchFamily="49" charset="-122"/>
                <a:cs typeface="+mn-ea"/>
                <a:sym typeface="+mn-ea"/>
              </a:endParaRPr>
            </a:p>
          </p:txBody>
        </p:sp>
        <p:sp>
          <p:nvSpPr>
            <p:cNvPr id="23" name="等腰三角形 22"/>
            <p:cNvSpPr/>
            <p:nvPr>
              <p:custDataLst>
                <p:tags r:id="rId7"/>
              </p:custDataLst>
            </p:nvPr>
          </p:nvSpPr>
          <p:spPr>
            <a:xfrm rot="5400000">
              <a:off x="393" y="984"/>
              <a:ext cx="305" cy="160"/>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cs typeface="汉仪旗黑-55简" panose="00020600040101010101" charset="-128"/>
              </a:endParaRPr>
            </a:p>
          </p:txBody>
        </p:sp>
      </p:gr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additive="base">
                                        <p:cTn id="13" dur="500" fill="hold"/>
                                        <p:tgtEl>
                                          <p:spTgt spid="17"/>
                                        </p:tgtEl>
                                        <p:attrNameLst>
                                          <p:attrName>ppt_x</p:attrName>
                                        </p:attrNameLst>
                                      </p:cBhvr>
                                      <p:tavLst>
                                        <p:tav tm="0">
                                          <p:val>
                                            <p:strVal val="#ppt_x"/>
                                          </p:val>
                                        </p:tav>
                                        <p:tav tm="100000">
                                          <p:val>
                                            <p:strVal val="#ppt_x"/>
                                          </p:val>
                                        </p:tav>
                                      </p:tavLst>
                                    </p:anim>
                                    <p:anim calcmode="lin" valueType="num">
                                      <p:cBhvr additive="base">
                                        <p:cTn id="1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additive="base">
                                        <p:cTn id="19" dur="500" fill="hold"/>
                                        <p:tgtEl>
                                          <p:spTgt spid="19"/>
                                        </p:tgtEl>
                                        <p:attrNameLst>
                                          <p:attrName>ppt_x</p:attrName>
                                        </p:attrNameLst>
                                      </p:cBhvr>
                                      <p:tavLst>
                                        <p:tav tm="0">
                                          <p:val>
                                            <p:strVal val="#ppt_x"/>
                                          </p:val>
                                        </p:tav>
                                        <p:tav tm="100000">
                                          <p:val>
                                            <p:strVal val="#ppt_x"/>
                                          </p:val>
                                        </p:tav>
                                      </p:tavLst>
                                    </p:anim>
                                    <p:anim calcmode="lin" valueType="num">
                                      <p:cBhvr additive="base">
                                        <p:cTn id="20"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7" grpId="0"/>
      <p:bldP spid="19" grpId="0"/>
    </p:bldLst>
  </p:timing>
</p:sld>
</file>

<file path=ppt/tags/tag1.xml><?xml version="1.0" encoding="utf-8"?>
<p:tagLst xmlns:p="http://schemas.openxmlformats.org/presentationml/2006/main">
  <p:tag name="AS_UNIQUEID" val="8293"/>
</p:tagLst>
</file>

<file path=ppt/tags/tag10.xml><?xml version="1.0" encoding="utf-8"?>
<p:tagLst xmlns:p="http://schemas.openxmlformats.org/presentationml/2006/main">
  <p:tag name="AS_UNIQUEID" val="8302"/>
</p:tagLst>
</file>

<file path=ppt/tags/tag100.xml><?xml version="1.0" encoding="utf-8"?>
<p:tagLst xmlns:p="http://schemas.openxmlformats.org/presentationml/2006/main">
  <p:tag name="AS_UNIQUEID" val="8405"/>
</p:tagLst>
</file>

<file path=ppt/tags/tag101.xml><?xml version="1.0" encoding="utf-8"?>
<p:tagLst xmlns:p="http://schemas.openxmlformats.org/presentationml/2006/main">
  <p:tag name="AS_UNIQUEID" val="8406"/>
</p:tagLst>
</file>

<file path=ppt/tags/tag102.xml><?xml version="1.0" encoding="utf-8"?>
<p:tagLst xmlns:p="http://schemas.openxmlformats.org/presentationml/2006/main">
  <p:tag name="AS_UNIQUEID" val="8407"/>
</p:tagLst>
</file>

<file path=ppt/tags/tag103.xml><?xml version="1.0" encoding="utf-8"?>
<p:tagLst xmlns:p="http://schemas.openxmlformats.org/presentationml/2006/main">
  <p:tag name="AS_UNIQUEID" val="8421"/>
</p:tagLst>
</file>

<file path=ppt/tags/tag104.xml><?xml version="1.0" encoding="utf-8"?>
<p:tagLst xmlns:p="http://schemas.openxmlformats.org/presentationml/2006/main">
  <p:tag name="AS_UNIQUEID" val="8422"/>
</p:tagLst>
</file>

<file path=ppt/tags/tag105.xml><?xml version="1.0" encoding="utf-8"?>
<p:tagLst xmlns:p="http://schemas.openxmlformats.org/presentationml/2006/main">
  <p:tag name="AS_UNIQUEID" val="8423"/>
</p:tagLst>
</file>

<file path=ppt/tags/tag106.xml><?xml version="1.0" encoding="utf-8"?>
<p:tagLst xmlns:p="http://schemas.openxmlformats.org/presentationml/2006/main">
  <p:tag name="AS_UNIQUEID" val="8424"/>
</p:tagLst>
</file>

<file path=ppt/tags/tag107.xml><?xml version="1.0" encoding="utf-8"?>
<p:tagLst xmlns:p="http://schemas.openxmlformats.org/presentationml/2006/main">
  <p:tag name="AS_UNIQUEID" val="8425"/>
</p:tagLst>
</file>

<file path=ppt/tags/tag108.xml><?xml version="1.0" encoding="utf-8"?>
<p:tagLst xmlns:p="http://schemas.openxmlformats.org/presentationml/2006/main">
  <p:tag name="AS_UNIQUEID" val="8426"/>
</p:tagLst>
</file>

<file path=ppt/tags/tag109.xml><?xml version="1.0" encoding="utf-8"?>
<p:tagLst xmlns:p="http://schemas.openxmlformats.org/presentationml/2006/main">
  <p:tag name="AS_UNIQUEID" val="8427"/>
</p:tagLst>
</file>

<file path=ppt/tags/tag11.xml><?xml version="1.0" encoding="utf-8"?>
<p:tagLst xmlns:p="http://schemas.openxmlformats.org/presentationml/2006/main">
  <p:tag name="AS_UNIQUEID" val="8303"/>
</p:tagLst>
</file>

<file path=ppt/tags/tag110.xml><?xml version="1.0" encoding="utf-8"?>
<p:tagLst xmlns:p="http://schemas.openxmlformats.org/presentationml/2006/main">
  <p:tag name="AS_UNIQUEID" val="8428"/>
  <p:tag name="KSO_WM_BEAUTIFY_FLAG" val=""/>
</p:tagLst>
</file>

<file path=ppt/tags/tag111.xml><?xml version="1.0" encoding="utf-8"?>
<p:tagLst xmlns:p="http://schemas.openxmlformats.org/presentationml/2006/main">
  <p:tag name="AS_UNIQUEID" val="8429"/>
  <p:tag name="KSO_WM_BEAUTIFY_FLAG" val=""/>
</p:tagLst>
</file>

<file path=ppt/tags/tag112.xml><?xml version="1.0" encoding="utf-8"?>
<p:tagLst xmlns:p="http://schemas.openxmlformats.org/presentationml/2006/main">
  <p:tag name="AS_UNIQUEID" val="8430"/>
  <p:tag name="KSO_WM_BEAUTIFY_FLAG" val=""/>
</p:tagLst>
</file>

<file path=ppt/tags/tag113.xml><?xml version="1.0" encoding="utf-8"?>
<p:tagLst xmlns:p="http://schemas.openxmlformats.org/presentationml/2006/main">
  <p:tag name="AS_UNIQUEID" val="8431"/>
  <p:tag name="KSO_WM_BEAUTIFY_FLAG" val=""/>
</p:tagLst>
</file>

<file path=ppt/tags/tag114.xml><?xml version="1.0" encoding="utf-8"?>
<p:tagLst xmlns:p="http://schemas.openxmlformats.org/presentationml/2006/main">
  <p:tag name="AS_UNIQUEID" val="8504"/>
</p:tagLst>
</file>

<file path=ppt/tags/tag115.xml><?xml version="1.0" encoding="utf-8"?>
<p:tagLst xmlns:p="http://schemas.openxmlformats.org/presentationml/2006/main">
  <p:tag name="AS_UNIQUEID" val="1873"/>
</p:tagLst>
</file>

<file path=ppt/tags/tag116.xml><?xml version="1.0" encoding="utf-8"?>
<p:tagLst xmlns:p="http://schemas.openxmlformats.org/presentationml/2006/main">
  <p:tag name="AS_UNIQUEID" val="1874"/>
</p:tagLst>
</file>

<file path=ppt/tags/tag117.xml><?xml version="1.0" encoding="utf-8"?>
<p:tagLst xmlns:p="http://schemas.openxmlformats.org/presentationml/2006/main">
  <p:tag name="AS_UNIQUEID" val="1875"/>
</p:tagLst>
</file>

<file path=ppt/tags/tag118.xml><?xml version="1.0" encoding="utf-8"?>
<p:tagLst xmlns:p="http://schemas.openxmlformats.org/presentationml/2006/main">
  <p:tag name="AS_UNIQUEID" val="15"/>
</p:tagLst>
</file>

<file path=ppt/tags/tag119.xml><?xml version="1.0" encoding="utf-8"?>
<p:tagLst xmlns:p="http://schemas.openxmlformats.org/presentationml/2006/main">
  <p:tag name="AS_UNIQUEID" val="5468"/>
</p:tagLst>
</file>

<file path=ppt/tags/tag12.xml><?xml version="1.0" encoding="utf-8"?>
<p:tagLst xmlns:p="http://schemas.openxmlformats.org/presentationml/2006/main">
  <p:tag name="AS_UNIQUEID" val="8305"/>
</p:tagLst>
</file>

<file path=ppt/tags/tag120.xml><?xml version="1.0" encoding="utf-8"?>
<p:tagLst xmlns:p="http://schemas.openxmlformats.org/presentationml/2006/main">
  <p:tag name="AS_UNIQUEID" val="5675"/>
</p:tagLst>
</file>

<file path=ppt/tags/tag121.xml><?xml version="1.0" encoding="utf-8"?>
<p:tagLst xmlns:p="http://schemas.openxmlformats.org/presentationml/2006/main">
  <p:tag name="AS_UNIQUEID" val="5676"/>
  <p:tag name="KSO_WM_BEAUTIFY_FLAG" val=""/>
</p:tagLst>
</file>

<file path=ppt/tags/tag122.xml><?xml version="1.0" encoding="utf-8"?>
<p:tagLst xmlns:p="http://schemas.openxmlformats.org/presentationml/2006/main">
  <p:tag name="AS_UNIQUEID" val="5677"/>
  <p:tag name="KSO_WM_BEAUTIFY_FLAG" val=""/>
</p:tagLst>
</file>

<file path=ppt/tags/tag123.xml><?xml version="1.0" encoding="utf-8"?>
<p:tagLst xmlns:p="http://schemas.openxmlformats.org/presentationml/2006/main">
  <p:tag name="AS_UNIQUEID" val="5678"/>
  <p:tag name="KSO_WM_BEAUTIFY_FLAG" val=""/>
</p:tagLst>
</file>

<file path=ppt/tags/tag124.xml><?xml version="1.0" encoding="utf-8"?>
<p:tagLst xmlns:p="http://schemas.openxmlformats.org/presentationml/2006/main">
  <p:tag name="AS_UNIQUEID" val="1866"/>
</p:tagLst>
</file>

<file path=ppt/tags/tag125.xml><?xml version="1.0" encoding="utf-8"?>
<p:tagLst xmlns:p="http://schemas.openxmlformats.org/presentationml/2006/main">
  <p:tag name="AS_UNIQUEID" val="1867"/>
</p:tagLst>
</file>

<file path=ppt/tags/tag126.xml><?xml version="1.0" encoding="utf-8"?>
<p:tagLst xmlns:p="http://schemas.openxmlformats.org/presentationml/2006/main">
  <p:tag name="AS_UNIQUEID" val="1868"/>
</p:tagLst>
</file>

<file path=ppt/tags/tag127.xml><?xml version="1.0" encoding="utf-8"?>
<p:tagLst xmlns:p="http://schemas.openxmlformats.org/presentationml/2006/main">
  <p:tag name="AS_UNIQUEID" val="5483"/>
  <p:tag name="KSO_WM_UNIT_PLACING_PICTURE_USER_VIEWPORT" val="{&quot;height&quot;:1724.724409448819,&quot;width&quot;:3656.8409448818898}"/>
</p:tagLst>
</file>

<file path=ppt/tags/tag128.xml><?xml version="1.0" encoding="utf-8"?>
<p:tagLst xmlns:p="http://schemas.openxmlformats.org/presentationml/2006/main">
  <p:tag name="AS_UNIQUEID" val="5464"/>
</p:tagLst>
</file>

<file path=ppt/tags/tag129.xml><?xml version="1.0" encoding="utf-8"?>
<p:tagLst xmlns:p="http://schemas.openxmlformats.org/presentationml/2006/main">
  <p:tag name="AS_UNIQUEID" val="5499"/>
</p:tagLst>
</file>

<file path=ppt/tags/tag13.xml><?xml version="1.0" encoding="utf-8"?>
<p:tagLst xmlns:p="http://schemas.openxmlformats.org/presentationml/2006/main">
  <p:tag name="AS_UNIQUEID" val="8306"/>
</p:tagLst>
</file>

<file path=ppt/tags/tag130.xml><?xml version="1.0" encoding="utf-8"?>
<p:tagLst xmlns:p="http://schemas.openxmlformats.org/presentationml/2006/main">
  <p:tag name="AS_UNIQUEID" val="8438"/>
</p:tagLst>
</file>

<file path=ppt/tags/tag131.xml><?xml version="1.0" encoding="utf-8"?>
<p:tagLst xmlns:p="http://schemas.openxmlformats.org/presentationml/2006/main">
  <p:tag name="AS_UNIQUEID" val="890"/>
</p:tagLst>
</file>

<file path=ppt/tags/tag132.xml><?xml version="1.0" encoding="utf-8"?>
<p:tagLst xmlns:p="http://schemas.openxmlformats.org/presentationml/2006/main">
  <p:tag name="AS_UNIQUEID" val="335"/>
  <p:tag name="KSO_WM_BEAUTIFY_FLAG" val=""/>
</p:tagLst>
</file>

<file path=ppt/tags/tag133.xml><?xml version="1.0" encoding="utf-8"?>
<p:tagLst xmlns:p="http://schemas.openxmlformats.org/presentationml/2006/main">
  <p:tag name="AS_UNIQUEID" val="336"/>
  <p:tag name="KSO_WM_BEAUTIFY_FLAG" val=""/>
</p:tagLst>
</file>

<file path=ppt/tags/tag134.xml><?xml version="1.0" encoding="utf-8"?>
<p:tagLst xmlns:p="http://schemas.openxmlformats.org/presentationml/2006/main">
  <p:tag name="AS_UNIQUEID" val="337"/>
  <p:tag name="KSO_WM_BEAUTIFY_FLAG" val=""/>
</p:tagLst>
</file>

<file path=ppt/tags/tag135.xml><?xml version="1.0" encoding="utf-8"?>
<p:tagLst xmlns:p="http://schemas.openxmlformats.org/presentationml/2006/main">
  <p:tag name="AS_UNIQUEID" val="891"/>
</p:tagLst>
</file>

<file path=ppt/tags/tag136.xml><?xml version="1.0" encoding="utf-8"?>
<p:tagLst xmlns:p="http://schemas.openxmlformats.org/presentationml/2006/main">
  <p:tag name="AS_UNIQUEID" val="335"/>
  <p:tag name="KSO_WM_BEAUTIFY_FLAG" val=""/>
</p:tagLst>
</file>

<file path=ppt/tags/tag137.xml><?xml version="1.0" encoding="utf-8"?>
<p:tagLst xmlns:p="http://schemas.openxmlformats.org/presentationml/2006/main">
  <p:tag name="AS_UNIQUEID" val="336"/>
  <p:tag name="KSO_WM_BEAUTIFY_FLAG" val=""/>
</p:tagLst>
</file>

<file path=ppt/tags/tag138.xml><?xml version="1.0" encoding="utf-8"?>
<p:tagLst xmlns:p="http://schemas.openxmlformats.org/presentationml/2006/main">
  <p:tag name="AS_UNIQUEID" val="337"/>
  <p:tag name="KSO_WM_BEAUTIFY_FLAG" val=""/>
</p:tagLst>
</file>

<file path=ppt/tags/tag139.xml><?xml version="1.0" encoding="utf-8"?>
<p:tagLst xmlns:p="http://schemas.openxmlformats.org/presentationml/2006/main">
  <p:tag name="AS_UNIQUEID" val="338"/>
  <p:tag name="KSO_WM_BEAUTIFY_FLAG" val=""/>
</p:tagLst>
</file>

<file path=ppt/tags/tag14.xml><?xml version="1.0" encoding="utf-8"?>
<p:tagLst xmlns:p="http://schemas.openxmlformats.org/presentationml/2006/main">
  <p:tag name="AS_UNIQUEID" val="8307"/>
</p:tagLst>
</file>

<file path=ppt/tags/tag140.xml><?xml version="1.0" encoding="utf-8"?>
<p:tagLst xmlns:p="http://schemas.openxmlformats.org/presentationml/2006/main">
  <p:tag name="AS_UNIQUEID" val="341"/>
  <p:tag name="KSO_WM_BEAUTIFY_FLAG" val=""/>
</p:tagLst>
</file>

<file path=ppt/tags/tag141.xml><?xml version="1.0" encoding="utf-8"?>
<p:tagLst xmlns:p="http://schemas.openxmlformats.org/presentationml/2006/main">
  <p:tag name="AS_UNIQUEID" val="892"/>
</p:tagLst>
</file>

<file path=ppt/tags/tag142.xml><?xml version="1.0" encoding="utf-8"?>
<p:tagLst xmlns:p="http://schemas.openxmlformats.org/presentationml/2006/main">
  <p:tag name="AS_UNIQUEID" val="322"/>
  <p:tag name="KSO_WM_BEAUTIFY_FLAG" val=""/>
</p:tagLst>
</file>

<file path=ppt/tags/tag143.xml><?xml version="1.0" encoding="utf-8"?>
<p:tagLst xmlns:p="http://schemas.openxmlformats.org/presentationml/2006/main">
  <p:tag name="AS_UNIQUEID" val="335"/>
  <p:tag name="KSO_WM_BEAUTIFY_FLAG" val=""/>
</p:tagLst>
</file>

<file path=ppt/tags/tag144.xml><?xml version="1.0" encoding="utf-8"?>
<p:tagLst xmlns:p="http://schemas.openxmlformats.org/presentationml/2006/main">
  <p:tag name="AS_UNIQUEID" val="336"/>
  <p:tag name="KSO_WM_BEAUTIFY_FLAG" val=""/>
</p:tagLst>
</file>

<file path=ppt/tags/tag145.xml><?xml version="1.0" encoding="utf-8"?>
<p:tagLst xmlns:p="http://schemas.openxmlformats.org/presentationml/2006/main">
  <p:tag name="AS_UNIQUEID" val="337"/>
  <p:tag name="KSO_WM_BEAUTIFY_FLAG" val=""/>
</p:tagLst>
</file>

<file path=ppt/tags/tag146.xml><?xml version="1.0" encoding="utf-8"?>
<p:tagLst xmlns:p="http://schemas.openxmlformats.org/presentationml/2006/main">
  <p:tag name="AS_UNIQUEID" val="338"/>
  <p:tag name="KSO_WM_BEAUTIFY_FLAG" val=""/>
</p:tagLst>
</file>

<file path=ppt/tags/tag147.xml><?xml version="1.0" encoding="utf-8"?>
<p:tagLst xmlns:p="http://schemas.openxmlformats.org/presentationml/2006/main">
  <p:tag name="AS_UNIQUEID" val="339"/>
  <p:tag name="KSO_WM_BEAUTIFY_FLAG" val=""/>
</p:tagLst>
</file>

<file path=ppt/tags/tag148.xml><?xml version="1.0" encoding="utf-8"?>
<p:tagLst xmlns:p="http://schemas.openxmlformats.org/presentationml/2006/main">
  <p:tag name="AS_UNIQUEID" val="341"/>
  <p:tag name="KSO_WM_BEAUTIFY_FLAG" val=""/>
</p:tagLst>
</file>

<file path=ppt/tags/tag149.xml><?xml version="1.0" encoding="utf-8"?>
<p:tagLst xmlns:p="http://schemas.openxmlformats.org/presentationml/2006/main">
  <p:tag name="AS_UNIQUEID" val="7556"/>
  <p:tag name="KSO_WM_BEAUTIFY_FLAG" val=""/>
</p:tagLst>
</file>

<file path=ppt/tags/tag15.xml><?xml version="1.0" encoding="utf-8"?>
<p:tagLst xmlns:p="http://schemas.openxmlformats.org/presentationml/2006/main">
  <p:tag name="AS_UNIQUEID" val="8308"/>
</p:tagLst>
</file>

<file path=ppt/tags/tag150.xml><?xml version="1.0" encoding="utf-8"?>
<p:tagLst xmlns:p="http://schemas.openxmlformats.org/presentationml/2006/main">
  <p:tag name="AS_UNIQUEID" val="7558"/>
  <p:tag name="KSO_WM_BEAUTIFY_FLAG" val=""/>
</p:tagLst>
</file>

<file path=ppt/tags/tag151.xml><?xml version="1.0" encoding="utf-8"?>
<p:tagLst xmlns:p="http://schemas.openxmlformats.org/presentationml/2006/main">
  <p:tag name="AS_UNIQUEID" val="7580"/>
</p:tagLst>
</file>

<file path=ppt/tags/tag152.xml><?xml version="1.0" encoding="utf-8"?>
<p:tagLst xmlns:p="http://schemas.openxmlformats.org/presentationml/2006/main">
  <p:tag name="AS_UNIQUEID" val="7580"/>
</p:tagLst>
</file>

<file path=ppt/tags/tag153.xml><?xml version="1.0" encoding="utf-8"?>
<p:tagLst xmlns:p="http://schemas.openxmlformats.org/presentationml/2006/main">
  <p:tag name="AS_UNIQUEID" val="581"/>
</p:tagLst>
</file>

<file path=ppt/tags/tag154.xml><?xml version="1.0" encoding="utf-8"?>
<p:tagLst xmlns:p="http://schemas.openxmlformats.org/presentationml/2006/main">
  <p:tag name="AS_UNIQUEID" val="7580"/>
</p:tagLst>
</file>

<file path=ppt/tags/tag155.xml><?xml version="1.0" encoding="utf-8"?>
<p:tagLst xmlns:p="http://schemas.openxmlformats.org/presentationml/2006/main">
  <p:tag name="AS_UNIQUEID" val="7580"/>
</p:tagLst>
</file>

<file path=ppt/tags/tag156.xml><?xml version="1.0" encoding="utf-8"?>
<p:tagLst xmlns:p="http://schemas.openxmlformats.org/presentationml/2006/main">
  <p:tag name="AS_UNIQUEID" val="5675"/>
</p:tagLst>
</file>

<file path=ppt/tags/tag157.xml><?xml version="1.0" encoding="utf-8"?>
<p:tagLst xmlns:p="http://schemas.openxmlformats.org/presentationml/2006/main">
  <p:tag name="AS_UNIQUEID" val="5676"/>
  <p:tag name="KSO_WM_BEAUTIFY_FLAG" val=""/>
</p:tagLst>
</file>

<file path=ppt/tags/tag158.xml><?xml version="1.0" encoding="utf-8"?>
<p:tagLst xmlns:p="http://schemas.openxmlformats.org/presentationml/2006/main">
  <p:tag name="AS_UNIQUEID" val="5677"/>
  <p:tag name="KSO_WM_BEAUTIFY_FLAG" val=""/>
</p:tagLst>
</file>

<file path=ppt/tags/tag159.xml><?xml version="1.0" encoding="utf-8"?>
<p:tagLst xmlns:p="http://schemas.openxmlformats.org/presentationml/2006/main">
  <p:tag name="AS_UNIQUEID" val="5678"/>
  <p:tag name="KSO_WM_BEAUTIFY_FLAG" val=""/>
</p:tagLst>
</file>

<file path=ppt/tags/tag16.xml><?xml version="1.0" encoding="utf-8"?>
<p:tagLst xmlns:p="http://schemas.openxmlformats.org/presentationml/2006/main">
  <p:tag name="AS_UNIQUEID" val="8309"/>
</p:tagLst>
</file>

<file path=ppt/tags/tag160.xml><?xml version="1.0" encoding="utf-8"?>
<p:tagLst xmlns:p="http://schemas.openxmlformats.org/presentationml/2006/main">
  <p:tag name="AS_UNIQUEID" val="8435"/>
</p:tagLst>
</file>

<file path=ppt/tags/tag161.xml><?xml version="1.0" encoding="utf-8"?>
<p:tagLst xmlns:p="http://schemas.openxmlformats.org/presentationml/2006/main">
  <p:tag name="AS_UNIQUEID" val="8436"/>
</p:tagLst>
</file>

<file path=ppt/tags/tag162.xml><?xml version="1.0" encoding="utf-8"?>
<p:tagLst xmlns:p="http://schemas.openxmlformats.org/presentationml/2006/main">
  <p:tag name="AS_UNIQUEID" val="1918"/>
</p:tagLst>
</file>

<file path=ppt/tags/tag163.xml><?xml version="1.0" encoding="utf-8"?>
<p:tagLst xmlns:p="http://schemas.openxmlformats.org/presentationml/2006/main">
  <p:tag name="AS_UNIQUEID" val="1882"/>
</p:tagLst>
</file>

<file path=ppt/tags/tag164.xml><?xml version="1.0" encoding="utf-8"?>
<p:tagLst xmlns:p="http://schemas.openxmlformats.org/presentationml/2006/main">
  <p:tag name="AS_UNIQUEID" val="1884"/>
</p:tagLst>
</file>

<file path=ppt/tags/tag165.xml><?xml version="1.0" encoding="utf-8"?>
<p:tagLst xmlns:p="http://schemas.openxmlformats.org/presentationml/2006/main">
  <p:tag name="AS_UNIQUEID" val="1885"/>
</p:tagLst>
</file>

<file path=ppt/tags/tag166.xml><?xml version="1.0" encoding="utf-8"?>
<p:tagLst xmlns:p="http://schemas.openxmlformats.org/presentationml/2006/main">
  <p:tag name="AS_UNIQUEID" val="815"/>
</p:tagLst>
</file>

<file path=ppt/tags/tag167.xml><?xml version="1.0" encoding="utf-8"?>
<p:tagLst xmlns:p="http://schemas.openxmlformats.org/presentationml/2006/main">
  <p:tag name="AS_UNIQUEID" val="816"/>
</p:tagLst>
</file>

<file path=ppt/tags/tag168.xml><?xml version="1.0" encoding="utf-8"?>
<p:tagLst xmlns:p="http://schemas.openxmlformats.org/presentationml/2006/main">
  <p:tag name="AS_UNIQUEID" val="817"/>
</p:tagLst>
</file>

<file path=ppt/tags/tag169.xml><?xml version="1.0" encoding="utf-8"?>
<p:tagLst xmlns:p="http://schemas.openxmlformats.org/presentationml/2006/main">
  <p:tag name="AS_UNIQUEID" val="818"/>
</p:tagLst>
</file>

<file path=ppt/tags/tag17.xml><?xml version="1.0" encoding="utf-8"?>
<p:tagLst xmlns:p="http://schemas.openxmlformats.org/presentationml/2006/main">
  <p:tag name="AS_UNIQUEID" val="8310"/>
</p:tagLst>
</file>

<file path=ppt/tags/tag170.xml><?xml version="1.0" encoding="utf-8"?>
<p:tagLst xmlns:p="http://schemas.openxmlformats.org/presentationml/2006/main">
  <p:tag name="AS_UNIQUEID" val="1740"/>
</p:tagLst>
</file>

<file path=ppt/tags/tag171.xml><?xml version="1.0" encoding="utf-8"?>
<p:tagLst xmlns:p="http://schemas.openxmlformats.org/presentationml/2006/main">
  <p:tag name="AS_UNIQUEID" val="813"/>
</p:tagLst>
</file>

<file path=ppt/tags/tag172.xml><?xml version="1.0" encoding="utf-8"?>
<p:tagLst xmlns:p="http://schemas.openxmlformats.org/presentationml/2006/main">
  <p:tag name="AS_UNIQUEID" val="1886"/>
</p:tagLst>
</file>

<file path=ppt/tags/tag173.xml><?xml version="1.0" encoding="utf-8"?>
<p:tagLst xmlns:p="http://schemas.openxmlformats.org/presentationml/2006/main">
  <p:tag name="AS_UNIQUEID" val="1887"/>
</p:tagLst>
</file>

<file path=ppt/tags/tag174.xml><?xml version="1.0" encoding="utf-8"?>
<p:tagLst xmlns:p="http://schemas.openxmlformats.org/presentationml/2006/main">
  <p:tag name="AS_UNIQUEID" val="1888"/>
</p:tagLst>
</file>

<file path=ppt/tags/tag175.xml><?xml version="1.0" encoding="utf-8"?>
<p:tagLst xmlns:p="http://schemas.openxmlformats.org/presentationml/2006/main">
  <p:tag name="AS_UNIQUEID" val="1889"/>
</p:tagLst>
</file>

<file path=ppt/tags/tag176.xml><?xml version="1.0" encoding="utf-8"?>
<p:tagLst xmlns:p="http://schemas.openxmlformats.org/presentationml/2006/main">
  <p:tag name="AS_UNIQUEID" val="1890"/>
</p:tagLst>
</file>

<file path=ppt/tags/tag177.xml><?xml version="1.0" encoding="utf-8"?>
<p:tagLst xmlns:p="http://schemas.openxmlformats.org/presentationml/2006/main">
  <p:tag name="AS_UNIQUEID" val="1891"/>
</p:tagLst>
</file>

<file path=ppt/tags/tag178.xml><?xml version="1.0" encoding="utf-8"?>
<p:tagLst xmlns:p="http://schemas.openxmlformats.org/presentationml/2006/main">
  <p:tag name="AS_UNIQUEID" val="1892"/>
</p:tagLst>
</file>

<file path=ppt/tags/tag179.xml><?xml version="1.0" encoding="utf-8"?>
<p:tagLst xmlns:p="http://schemas.openxmlformats.org/presentationml/2006/main">
  <p:tag name="AS_UNIQUEID" val="1893"/>
</p:tagLst>
</file>

<file path=ppt/tags/tag18.xml><?xml version="1.0" encoding="utf-8"?>
<p:tagLst xmlns:p="http://schemas.openxmlformats.org/presentationml/2006/main">
  <p:tag name="AS_UNIQUEID" val="8311"/>
</p:tagLst>
</file>

<file path=ppt/tags/tag180.xml><?xml version="1.0" encoding="utf-8"?>
<p:tagLst xmlns:p="http://schemas.openxmlformats.org/presentationml/2006/main">
  <p:tag name="AS_UNIQUEID" val="1894"/>
</p:tagLst>
</file>

<file path=ppt/tags/tag181.xml><?xml version="1.0" encoding="utf-8"?>
<p:tagLst xmlns:p="http://schemas.openxmlformats.org/presentationml/2006/main">
  <p:tag name="AS_UNIQUEID" val="1895"/>
</p:tagLst>
</file>

<file path=ppt/tags/tag182.xml><?xml version="1.0" encoding="utf-8"?>
<p:tagLst xmlns:p="http://schemas.openxmlformats.org/presentationml/2006/main">
  <p:tag name="AS_UNIQUEID" val="1896"/>
</p:tagLst>
</file>

<file path=ppt/tags/tag183.xml><?xml version="1.0" encoding="utf-8"?>
<p:tagLst xmlns:p="http://schemas.openxmlformats.org/presentationml/2006/main">
  <p:tag name="AS_UNIQUEID" val="1897"/>
</p:tagLst>
</file>

<file path=ppt/tags/tag184.xml><?xml version="1.0" encoding="utf-8"?>
<p:tagLst xmlns:p="http://schemas.openxmlformats.org/presentationml/2006/main">
  <p:tag name="AS_UNIQUEID" val="1898"/>
</p:tagLst>
</file>

<file path=ppt/tags/tag185.xml><?xml version="1.0" encoding="utf-8"?>
<p:tagLst xmlns:p="http://schemas.openxmlformats.org/presentationml/2006/main">
  <p:tag name="AS_UNIQUEID" val="1899"/>
</p:tagLst>
</file>

<file path=ppt/tags/tag186.xml><?xml version="1.0" encoding="utf-8"?>
<p:tagLst xmlns:p="http://schemas.openxmlformats.org/presentationml/2006/main">
  <p:tag name="AS_UNIQUEID" val="1900"/>
</p:tagLst>
</file>

<file path=ppt/tags/tag187.xml><?xml version="1.0" encoding="utf-8"?>
<p:tagLst xmlns:p="http://schemas.openxmlformats.org/presentationml/2006/main">
  <p:tag name="AS_UNIQUEID" val="1901"/>
</p:tagLst>
</file>

<file path=ppt/tags/tag188.xml><?xml version="1.0" encoding="utf-8"?>
<p:tagLst xmlns:p="http://schemas.openxmlformats.org/presentationml/2006/main">
  <p:tag name="AS_UNIQUEID" val="1902"/>
</p:tagLst>
</file>

<file path=ppt/tags/tag189.xml><?xml version="1.0" encoding="utf-8"?>
<p:tagLst xmlns:p="http://schemas.openxmlformats.org/presentationml/2006/main">
  <p:tag name="AS_UNIQUEID" val="1903"/>
</p:tagLst>
</file>

<file path=ppt/tags/tag19.xml><?xml version="1.0" encoding="utf-8"?>
<p:tagLst xmlns:p="http://schemas.openxmlformats.org/presentationml/2006/main">
  <p:tag name="AS_UNIQUEID" val="8312"/>
</p:tagLst>
</file>

<file path=ppt/tags/tag190.xml><?xml version="1.0" encoding="utf-8"?>
<p:tagLst xmlns:p="http://schemas.openxmlformats.org/presentationml/2006/main">
  <p:tag name="AS_UNIQUEID" val="1904"/>
</p:tagLst>
</file>

<file path=ppt/tags/tag191.xml><?xml version="1.0" encoding="utf-8"?>
<p:tagLst xmlns:p="http://schemas.openxmlformats.org/presentationml/2006/main">
  <p:tag name="AS_UNIQUEID" val="1905"/>
</p:tagLst>
</file>

<file path=ppt/tags/tag192.xml><?xml version="1.0" encoding="utf-8"?>
<p:tagLst xmlns:p="http://schemas.openxmlformats.org/presentationml/2006/main">
  <p:tag name="AS_UNIQUEID" val="1906"/>
</p:tagLst>
</file>

<file path=ppt/tags/tag193.xml><?xml version="1.0" encoding="utf-8"?>
<p:tagLst xmlns:p="http://schemas.openxmlformats.org/presentationml/2006/main">
  <p:tag name="AS_UNIQUEID" val="1907"/>
</p:tagLst>
</file>

<file path=ppt/tags/tag194.xml><?xml version="1.0" encoding="utf-8"?>
<p:tagLst xmlns:p="http://schemas.openxmlformats.org/presentationml/2006/main">
  <p:tag name="AS_UNIQUEID" val="1908"/>
</p:tagLst>
</file>

<file path=ppt/tags/tag195.xml><?xml version="1.0" encoding="utf-8"?>
<p:tagLst xmlns:p="http://schemas.openxmlformats.org/presentationml/2006/main">
  <p:tag name="AS_UNIQUEID" val="1909"/>
</p:tagLst>
</file>

<file path=ppt/tags/tag196.xml><?xml version="1.0" encoding="utf-8"?>
<p:tagLst xmlns:p="http://schemas.openxmlformats.org/presentationml/2006/main">
  <p:tag name="AS_UNIQUEID" val="1910"/>
</p:tagLst>
</file>

<file path=ppt/tags/tag197.xml><?xml version="1.0" encoding="utf-8"?>
<p:tagLst xmlns:p="http://schemas.openxmlformats.org/presentationml/2006/main">
  <p:tag name="AS_UNIQUEID" val="1911"/>
</p:tagLst>
</file>

<file path=ppt/tags/tag198.xml><?xml version="1.0" encoding="utf-8"?>
<p:tagLst xmlns:p="http://schemas.openxmlformats.org/presentationml/2006/main">
  <p:tag name="AS_UNIQUEID" val="1912"/>
</p:tagLst>
</file>

<file path=ppt/tags/tag199.xml><?xml version="1.0" encoding="utf-8"?>
<p:tagLst xmlns:p="http://schemas.openxmlformats.org/presentationml/2006/main">
  <p:tag name="AS_UNIQUEID" val="879"/>
</p:tagLst>
</file>

<file path=ppt/tags/tag2.xml><?xml version="1.0" encoding="utf-8"?>
<p:tagLst xmlns:p="http://schemas.openxmlformats.org/presentationml/2006/main">
  <p:tag name="AS_UNIQUEID" val="8294"/>
</p:tagLst>
</file>

<file path=ppt/tags/tag20.xml><?xml version="1.0" encoding="utf-8"?>
<p:tagLst xmlns:p="http://schemas.openxmlformats.org/presentationml/2006/main">
  <p:tag name="AS_UNIQUEID" val="8313"/>
</p:tagLst>
</file>

<file path=ppt/tags/tag200.xml><?xml version="1.0" encoding="utf-8"?>
<p:tagLst xmlns:p="http://schemas.openxmlformats.org/presentationml/2006/main">
  <p:tag name="AS_UNIQUEID" val="893"/>
</p:tagLst>
</file>

<file path=ppt/tags/tag201.xml><?xml version="1.0" encoding="utf-8"?>
<p:tagLst xmlns:p="http://schemas.openxmlformats.org/presentationml/2006/main">
  <p:tag name="AS_UNIQUEID" val="894"/>
</p:tagLst>
</file>

<file path=ppt/tags/tag202.xml><?xml version="1.0" encoding="utf-8"?>
<p:tagLst xmlns:p="http://schemas.openxmlformats.org/presentationml/2006/main">
  <p:tag name="AS_UNIQUEID" val="1913"/>
</p:tagLst>
</file>

<file path=ppt/tags/tag203.xml><?xml version="1.0" encoding="utf-8"?>
<p:tagLst xmlns:p="http://schemas.openxmlformats.org/presentationml/2006/main">
  <p:tag name="AS_UNIQUEID" val="1914"/>
</p:tagLst>
</file>

<file path=ppt/tags/tag204.xml><?xml version="1.0" encoding="utf-8"?>
<p:tagLst xmlns:p="http://schemas.openxmlformats.org/presentationml/2006/main">
  <p:tag name="AS_UNIQUEID" val="1915"/>
</p:tagLst>
</file>

<file path=ppt/tags/tag205.xml><?xml version="1.0" encoding="utf-8"?>
<p:tagLst xmlns:p="http://schemas.openxmlformats.org/presentationml/2006/main">
  <p:tag name="AS_UNIQUEID" val="1916"/>
</p:tagLst>
</file>

<file path=ppt/tags/tag206.xml><?xml version="1.0" encoding="utf-8"?>
<p:tagLst xmlns:p="http://schemas.openxmlformats.org/presentationml/2006/main">
  <p:tag name="AS_UNIQUEID" val="1917"/>
</p:tagLst>
</file>

<file path=ppt/tags/tag207.xml><?xml version="1.0" encoding="utf-8"?>
<p:tagLst xmlns:p="http://schemas.openxmlformats.org/presentationml/2006/main">
  <p:tag name="AS_UNIQUEID" val="2254"/>
</p:tagLst>
</file>

<file path=ppt/tags/tag208.xml><?xml version="1.0" encoding="utf-8"?>
<p:tagLst xmlns:p="http://schemas.openxmlformats.org/presentationml/2006/main">
  <p:tag name="AS_UNIQUEID" val="5675"/>
</p:tagLst>
</file>

<file path=ppt/tags/tag209.xml><?xml version="1.0" encoding="utf-8"?>
<p:tagLst xmlns:p="http://schemas.openxmlformats.org/presentationml/2006/main">
  <p:tag name="AS_UNIQUEID" val="5676"/>
  <p:tag name="KSO_WM_BEAUTIFY_FLAG" val=""/>
</p:tagLst>
</file>

<file path=ppt/tags/tag21.xml><?xml version="1.0" encoding="utf-8"?>
<p:tagLst xmlns:p="http://schemas.openxmlformats.org/presentationml/2006/main">
  <p:tag name="AS_UNIQUEID" val="8314"/>
</p:tagLst>
</file>

<file path=ppt/tags/tag210.xml><?xml version="1.0" encoding="utf-8"?>
<p:tagLst xmlns:p="http://schemas.openxmlformats.org/presentationml/2006/main">
  <p:tag name="AS_UNIQUEID" val="5677"/>
  <p:tag name="KSO_WM_BEAUTIFY_FLAG" val=""/>
</p:tagLst>
</file>

<file path=ppt/tags/tag211.xml><?xml version="1.0" encoding="utf-8"?>
<p:tagLst xmlns:p="http://schemas.openxmlformats.org/presentationml/2006/main">
  <p:tag name="AS_UNIQUEID" val="5678"/>
  <p:tag name="KSO_WM_BEAUTIFY_FLAG" val=""/>
</p:tagLst>
</file>

<file path=ppt/tags/tag212.xml><?xml version="1.0" encoding="utf-8"?>
<p:tagLst xmlns:p="http://schemas.openxmlformats.org/presentationml/2006/main">
  <p:tag name="AS_UNIQUEID" val="1877"/>
</p:tagLst>
</file>

<file path=ppt/tags/tag213.xml><?xml version="1.0" encoding="utf-8"?>
<p:tagLst xmlns:p="http://schemas.openxmlformats.org/presentationml/2006/main">
  <p:tag name="AS_UNIQUEID" val="1878"/>
</p:tagLst>
</file>

<file path=ppt/tags/tag214.xml><?xml version="1.0" encoding="utf-8"?>
<p:tagLst xmlns:p="http://schemas.openxmlformats.org/presentationml/2006/main">
  <p:tag name="AS_UNIQUEID" val="1879"/>
</p:tagLst>
</file>

<file path=ppt/tags/tag215.xml><?xml version="1.0" encoding="utf-8"?>
<p:tagLst xmlns:p="http://schemas.openxmlformats.org/presentationml/2006/main">
  <p:tag name="AS_UNIQUEID" val="3030"/>
  <p:tag name="KSO_WM_UNIT_TABLE_BEAUTIFY" val="smartTable{d75934c7-ce06-4caf-8450-f19f66b8c6bd}"/>
  <p:tag name="TABLE_ENDDRAG_ORIGIN_RECT" val="871*398"/>
  <p:tag name="TABLE_ENDDRAG_RECT" val="62*115*871*398"/>
</p:tagLst>
</file>

<file path=ppt/tags/tag216.xml><?xml version="1.0" encoding="utf-8"?>
<p:tagLst xmlns:p="http://schemas.openxmlformats.org/presentationml/2006/main">
  <p:tag name="AS_UNIQUEID" val="3038"/>
</p:tagLst>
</file>

<file path=ppt/tags/tag217.xml><?xml version="1.0" encoding="utf-8"?>
<p:tagLst xmlns:p="http://schemas.openxmlformats.org/presentationml/2006/main">
  <p:tag name="AS_UNIQUEID" val="3039"/>
</p:tagLst>
</file>

<file path=ppt/tags/tag218.xml><?xml version="1.0" encoding="utf-8"?>
<p:tagLst xmlns:p="http://schemas.openxmlformats.org/presentationml/2006/main">
  <p:tag name="AS_UNIQUEID" val="3040"/>
</p:tagLst>
</file>

<file path=ppt/tags/tag219.xml><?xml version="1.0" encoding="utf-8"?>
<p:tagLst xmlns:p="http://schemas.openxmlformats.org/presentationml/2006/main">
  <p:tag name="AS_UNIQUEID" val="3041"/>
</p:tagLst>
</file>

<file path=ppt/tags/tag22.xml><?xml version="1.0" encoding="utf-8"?>
<p:tagLst xmlns:p="http://schemas.openxmlformats.org/presentationml/2006/main">
  <p:tag name="AS_UNIQUEID" val="8315"/>
</p:tagLst>
</file>

<file path=ppt/tags/tag220.xml><?xml version="1.0" encoding="utf-8"?>
<p:tagLst xmlns:p="http://schemas.openxmlformats.org/presentationml/2006/main">
  <p:tag name="AS_UNIQUEID" val="3042"/>
</p:tagLst>
</file>

<file path=ppt/tags/tag221.xml><?xml version="1.0" encoding="utf-8"?>
<p:tagLst xmlns:p="http://schemas.openxmlformats.org/presentationml/2006/main">
  <p:tag name="AS_UNIQUEID" val="3043"/>
</p:tagLst>
</file>

<file path=ppt/tags/tag222.xml><?xml version="1.0" encoding="utf-8"?>
<p:tagLst xmlns:p="http://schemas.openxmlformats.org/presentationml/2006/main">
  <p:tag name="AS_UNIQUEID" val="3044"/>
</p:tagLst>
</file>

<file path=ppt/tags/tag223.xml><?xml version="1.0" encoding="utf-8"?>
<p:tagLst xmlns:p="http://schemas.openxmlformats.org/presentationml/2006/main">
  <p:tag name="AS_UNIQUEID" val="3045"/>
</p:tagLst>
</file>

<file path=ppt/tags/tag224.xml><?xml version="1.0" encoding="utf-8"?>
<p:tagLst xmlns:p="http://schemas.openxmlformats.org/presentationml/2006/main">
  <p:tag name="AS_UNIQUEID" val="3046"/>
</p:tagLst>
</file>

<file path=ppt/tags/tag225.xml><?xml version="1.0" encoding="utf-8"?>
<p:tagLst xmlns:p="http://schemas.openxmlformats.org/presentationml/2006/main">
  <p:tag name="AS_UNIQUEID" val="3047"/>
</p:tagLst>
</file>

<file path=ppt/tags/tag226.xml><?xml version="1.0" encoding="utf-8"?>
<p:tagLst xmlns:p="http://schemas.openxmlformats.org/presentationml/2006/main">
  <p:tag name="AS_UNIQUEID" val="492"/>
  <p:tag name="KSO_WM_BEAUTIFY_FLAG" val=""/>
</p:tagLst>
</file>

<file path=ppt/tags/tag227.xml><?xml version="1.0" encoding="utf-8"?>
<p:tagLst xmlns:p="http://schemas.openxmlformats.org/presentationml/2006/main">
  <p:tag name="AS_UNIQUEID" val="529"/>
</p:tagLst>
</file>

<file path=ppt/tags/tag228.xml><?xml version="1.0" encoding="utf-8"?>
<p:tagLst xmlns:p="http://schemas.openxmlformats.org/presentationml/2006/main">
  <p:tag name="AS_UNIQUEID" val="5675"/>
</p:tagLst>
</file>

<file path=ppt/tags/tag229.xml><?xml version="1.0" encoding="utf-8"?>
<p:tagLst xmlns:p="http://schemas.openxmlformats.org/presentationml/2006/main">
  <p:tag name="AS_UNIQUEID" val="5676"/>
  <p:tag name="KSO_WM_BEAUTIFY_FLAG" val=""/>
</p:tagLst>
</file>

<file path=ppt/tags/tag23.xml><?xml version="1.0" encoding="utf-8"?>
<p:tagLst xmlns:p="http://schemas.openxmlformats.org/presentationml/2006/main">
  <p:tag name="AS_UNIQUEID" val="8317"/>
</p:tagLst>
</file>

<file path=ppt/tags/tag230.xml><?xml version="1.0" encoding="utf-8"?>
<p:tagLst xmlns:p="http://schemas.openxmlformats.org/presentationml/2006/main">
  <p:tag name="AS_UNIQUEID" val="5677"/>
  <p:tag name="KSO_WM_BEAUTIFY_FLAG" val=""/>
</p:tagLst>
</file>

<file path=ppt/tags/tag231.xml><?xml version="1.0" encoding="utf-8"?>
<p:tagLst xmlns:p="http://schemas.openxmlformats.org/presentationml/2006/main">
  <p:tag name="AS_UNIQUEID" val="5678"/>
  <p:tag name="KSO_WM_BEAUTIFY_FLAG" val=""/>
</p:tagLst>
</file>

<file path=ppt/tags/tag232.xml><?xml version="1.0" encoding="utf-8"?>
<p:tagLst xmlns:p="http://schemas.openxmlformats.org/presentationml/2006/main">
  <p:tag name="AS_UNIQUEID" val="7220"/>
</p:tagLst>
</file>

<file path=ppt/tags/tag233.xml><?xml version="1.0" encoding="utf-8"?>
<p:tagLst xmlns:p="http://schemas.openxmlformats.org/presentationml/2006/main">
  <p:tag name="AS_UNIQUEID" val="7218"/>
</p:tagLst>
</file>

<file path=ppt/tags/tag234.xml><?xml version="1.0" encoding="utf-8"?>
<p:tagLst xmlns:p="http://schemas.openxmlformats.org/presentationml/2006/main">
  <p:tag name="AS_UNIQUEID" val="3384"/>
</p:tagLst>
</file>

<file path=ppt/tags/tag235.xml><?xml version="1.0" encoding="utf-8"?>
<p:tagLst xmlns:p="http://schemas.openxmlformats.org/presentationml/2006/main">
  <p:tag name="AS_UNIQUEID" val="3385"/>
</p:tagLst>
</file>

<file path=ppt/tags/tag236.xml><?xml version="1.0" encoding="utf-8"?>
<p:tagLst xmlns:p="http://schemas.openxmlformats.org/presentationml/2006/main">
  <p:tag name="AS_UNIQUEID" val="3391"/>
  <p:tag name="KSO_WM_BEAUTIFY_FLAG" val=""/>
</p:tagLst>
</file>

<file path=ppt/tags/tag237.xml><?xml version="1.0" encoding="utf-8"?>
<p:tagLst xmlns:p="http://schemas.openxmlformats.org/presentationml/2006/main">
  <p:tag name="AS_UNIQUEID" val="3394"/>
  <p:tag name="KSO_WM_BEAUTIFY_FLAG" val=""/>
</p:tagLst>
</file>

<file path=ppt/tags/tag238.xml><?xml version="1.0" encoding="utf-8"?>
<p:tagLst xmlns:p="http://schemas.openxmlformats.org/presentationml/2006/main">
  <p:tag name="AS_UNIQUEID" val="3395"/>
  <p:tag name="KSO_WM_BEAUTIFY_FLAG" val=""/>
</p:tagLst>
</file>

<file path=ppt/tags/tag239.xml><?xml version="1.0" encoding="utf-8"?>
<p:tagLst xmlns:p="http://schemas.openxmlformats.org/presentationml/2006/main">
  <p:tag name="AS_UNIQUEID" val="3396"/>
  <p:tag name="KSO_WM_BEAUTIFY_FLAG" val=""/>
</p:tagLst>
</file>

<file path=ppt/tags/tag24.xml><?xml version="1.0" encoding="utf-8"?>
<p:tagLst xmlns:p="http://schemas.openxmlformats.org/presentationml/2006/main">
  <p:tag name="AS_UNIQUEID" val="8318"/>
</p:tagLst>
</file>

<file path=ppt/tags/tag240.xml><?xml version="1.0" encoding="utf-8"?>
<p:tagLst xmlns:p="http://schemas.openxmlformats.org/presentationml/2006/main">
  <p:tag name="AS_UNIQUEID" val="3397"/>
  <p:tag name="KSO_WM_BEAUTIFY_FLAG" val=""/>
</p:tagLst>
</file>

<file path=ppt/tags/tag241.xml><?xml version="1.0" encoding="utf-8"?>
<p:tagLst xmlns:p="http://schemas.openxmlformats.org/presentationml/2006/main">
  <p:tag name="AS_UNIQUEID" val="3398"/>
</p:tagLst>
</file>

<file path=ppt/tags/tag242.xml><?xml version="1.0" encoding="utf-8"?>
<p:tagLst xmlns:p="http://schemas.openxmlformats.org/presentationml/2006/main">
  <p:tag name="AS_UNIQUEID" val="3399"/>
</p:tagLst>
</file>

<file path=ppt/tags/tag243.xml><?xml version="1.0" encoding="utf-8"?>
<p:tagLst xmlns:p="http://schemas.openxmlformats.org/presentationml/2006/main">
  <p:tag name="AS_UNIQUEID" val="3400"/>
  <p:tag name="KSO_WM_BEAUTIFY_FLAG" val=""/>
</p:tagLst>
</file>

<file path=ppt/tags/tag244.xml><?xml version="1.0" encoding="utf-8"?>
<p:tagLst xmlns:p="http://schemas.openxmlformats.org/presentationml/2006/main">
  <p:tag name="AS_UNIQUEID" val="3401"/>
  <p:tag name="KSO_WM_BEAUTIFY_FLAG" val=""/>
</p:tagLst>
</file>

<file path=ppt/tags/tag245.xml><?xml version="1.0" encoding="utf-8"?>
<p:tagLst xmlns:p="http://schemas.openxmlformats.org/presentationml/2006/main">
  <p:tag name="AS_UNIQUEID" val="3402"/>
</p:tagLst>
</file>

<file path=ppt/tags/tag246.xml><?xml version="1.0" encoding="utf-8"?>
<p:tagLst xmlns:p="http://schemas.openxmlformats.org/presentationml/2006/main">
  <p:tag name="AS_UNIQUEID" val="3403"/>
</p:tagLst>
</file>

<file path=ppt/tags/tag247.xml><?xml version="1.0" encoding="utf-8"?>
<p:tagLst xmlns:p="http://schemas.openxmlformats.org/presentationml/2006/main">
  <p:tag name="AS_UNIQUEID" val="3404"/>
</p:tagLst>
</file>

<file path=ppt/tags/tag248.xml><?xml version="1.0" encoding="utf-8"?>
<p:tagLst xmlns:p="http://schemas.openxmlformats.org/presentationml/2006/main">
  <p:tag name="AS_UNIQUEID" val="3405"/>
  <p:tag name="KSO_WM_BEAUTIFY_FLAG" val=""/>
</p:tagLst>
</file>

<file path=ppt/tags/tag249.xml><?xml version="1.0" encoding="utf-8"?>
<p:tagLst xmlns:p="http://schemas.openxmlformats.org/presentationml/2006/main">
  <p:tag name="AS_UNIQUEID" val="3406"/>
  <p:tag name="KSO_WM_BEAUTIFY_FLAG" val=""/>
</p:tagLst>
</file>

<file path=ppt/tags/tag25.xml><?xml version="1.0" encoding="utf-8"?>
<p:tagLst xmlns:p="http://schemas.openxmlformats.org/presentationml/2006/main">
  <p:tag name="AS_UNIQUEID" val="8319"/>
</p:tagLst>
</file>

<file path=ppt/tags/tag250.xml><?xml version="1.0" encoding="utf-8"?>
<p:tagLst xmlns:p="http://schemas.openxmlformats.org/presentationml/2006/main">
  <p:tag name="AS_UNIQUEID" val="3407"/>
  <p:tag name="KSO_WM_BEAUTIFY_FLAG" val=""/>
</p:tagLst>
</file>

<file path=ppt/tags/tag251.xml><?xml version="1.0" encoding="utf-8"?>
<p:tagLst xmlns:p="http://schemas.openxmlformats.org/presentationml/2006/main">
  <p:tag name="AS_UNIQUEID" val="602"/>
</p:tagLst>
</file>

<file path=ppt/tags/tag252.xml><?xml version="1.0" encoding="utf-8"?>
<p:tagLst xmlns:p="http://schemas.openxmlformats.org/presentationml/2006/main">
  <p:tag name="AS_UNIQUEID" val="603"/>
  <p:tag name="KSO_WM_BEAUTIFY_FLAG" val=""/>
</p:tagLst>
</file>

<file path=ppt/tags/tag253.xml><?xml version="1.0" encoding="utf-8"?>
<p:tagLst xmlns:p="http://schemas.openxmlformats.org/presentationml/2006/main">
  <p:tag name="AS_UNIQUEID" val="604"/>
  <p:tag name="KSO_WM_BEAUTIFY_FLAG" val=""/>
</p:tagLst>
</file>

<file path=ppt/tags/tag254.xml><?xml version="1.0" encoding="utf-8"?>
<p:tagLst xmlns:p="http://schemas.openxmlformats.org/presentationml/2006/main">
  <p:tag name="AS_UNIQUEID" val="5675"/>
</p:tagLst>
</file>

<file path=ppt/tags/tag255.xml><?xml version="1.0" encoding="utf-8"?>
<p:tagLst xmlns:p="http://schemas.openxmlformats.org/presentationml/2006/main">
  <p:tag name="AS_UNIQUEID" val="5676"/>
  <p:tag name="KSO_WM_BEAUTIFY_FLAG" val=""/>
</p:tagLst>
</file>

<file path=ppt/tags/tag256.xml><?xml version="1.0" encoding="utf-8"?>
<p:tagLst xmlns:p="http://schemas.openxmlformats.org/presentationml/2006/main">
  <p:tag name="AS_UNIQUEID" val="5677"/>
  <p:tag name="KSO_WM_BEAUTIFY_FLAG" val=""/>
</p:tagLst>
</file>

<file path=ppt/tags/tag257.xml><?xml version="1.0" encoding="utf-8"?>
<p:tagLst xmlns:p="http://schemas.openxmlformats.org/presentationml/2006/main">
  <p:tag name="AS_UNIQUEID" val="5678"/>
  <p:tag name="KSO_WM_BEAUTIFY_FLAG" val=""/>
</p:tagLst>
</file>

<file path=ppt/tags/tag258.xml><?xml version="1.0" encoding="utf-8"?>
<p:tagLst xmlns:p="http://schemas.openxmlformats.org/presentationml/2006/main">
  <p:tag name="AS_UNIQUEID" val="139"/>
  <p:tag name="KSO_WM_BEAUTIFY_FLAG" val=""/>
</p:tagLst>
</file>

<file path=ppt/tags/tag259.xml><?xml version="1.0" encoding="utf-8"?>
<p:tagLst xmlns:p="http://schemas.openxmlformats.org/presentationml/2006/main">
  <p:tag name="AS_UNIQUEID" val="5038"/>
</p:tagLst>
</file>

<file path=ppt/tags/tag26.xml><?xml version="1.0" encoding="utf-8"?>
<p:tagLst xmlns:p="http://schemas.openxmlformats.org/presentationml/2006/main">
  <p:tag name="AS_UNIQUEID" val="8320"/>
</p:tagLst>
</file>

<file path=ppt/tags/tag260.xml><?xml version="1.0" encoding="utf-8"?>
<p:tagLst xmlns:p="http://schemas.openxmlformats.org/presentationml/2006/main">
  <p:tag name="AS_UNIQUEID" val="5039"/>
  <p:tag name="KSO_WM_BEAUTIFY_FLAG" val=""/>
</p:tagLst>
</file>

<file path=ppt/tags/tag261.xml><?xml version="1.0" encoding="utf-8"?>
<p:tagLst xmlns:p="http://schemas.openxmlformats.org/presentationml/2006/main">
  <p:tag name="AS_UNIQUEID" val="5040"/>
  <p:tag name="KSO_WM_BEAUTIFY_FLAG" val=""/>
</p:tagLst>
</file>

<file path=ppt/tags/tag262.xml><?xml version="1.0" encoding="utf-8"?>
<p:tagLst xmlns:p="http://schemas.openxmlformats.org/presentationml/2006/main">
  <p:tag name="AS_UNIQUEID" val="5034"/>
</p:tagLst>
</file>

<file path=ppt/tags/tag263.xml><?xml version="1.0" encoding="utf-8"?>
<p:tagLst xmlns:p="http://schemas.openxmlformats.org/presentationml/2006/main">
  <p:tag name="AS_UNIQUEID" val="5035"/>
  <p:tag name="KSO_WM_BEAUTIFY_FLAG" val=""/>
</p:tagLst>
</file>

<file path=ppt/tags/tag264.xml><?xml version="1.0" encoding="utf-8"?>
<p:tagLst xmlns:p="http://schemas.openxmlformats.org/presentationml/2006/main">
  <p:tag name="AS_UNIQUEID" val="5036"/>
  <p:tag name="KSO_WM_BEAUTIFY_FLAG" val=""/>
</p:tagLst>
</file>

<file path=ppt/tags/tag265.xml><?xml version="1.0" encoding="utf-8"?>
<p:tagLst xmlns:p="http://schemas.openxmlformats.org/presentationml/2006/main">
  <p:tag name="AS_UNIQUEID" val="5037"/>
  <p:tag name="KSO_WM_BEAUTIFY_FLAG" val=""/>
</p:tagLst>
</file>

<file path=ppt/tags/tag266.xml><?xml version="1.0" encoding="utf-8"?>
<p:tagLst xmlns:p="http://schemas.openxmlformats.org/presentationml/2006/main">
  <p:tag name="AS_UNIQUEID" val="6579"/>
</p:tagLst>
</file>

<file path=ppt/tags/tag267.xml><?xml version="1.0" encoding="utf-8"?>
<p:tagLst xmlns:p="http://schemas.openxmlformats.org/presentationml/2006/main">
  <p:tag name="AS_UNIQUEID" val="6578"/>
</p:tagLst>
</file>

<file path=ppt/tags/tag268.xml><?xml version="1.0" encoding="utf-8"?>
<p:tagLst xmlns:p="http://schemas.openxmlformats.org/presentationml/2006/main">
  <p:tag name="AS_UNIQUEID" val="6580"/>
</p:tagLst>
</file>

<file path=ppt/tags/tag269.xml><?xml version="1.0" encoding="utf-8"?>
<p:tagLst xmlns:p="http://schemas.openxmlformats.org/presentationml/2006/main">
  <p:tag name="AS_UNIQUEID" val="5675"/>
</p:tagLst>
</file>

<file path=ppt/tags/tag27.xml><?xml version="1.0" encoding="utf-8"?>
<p:tagLst xmlns:p="http://schemas.openxmlformats.org/presentationml/2006/main">
  <p:tag name="AS_UNIQUEID" val="8321"/>
</p:tagLst>
</file>

<file path=ppt/tags/tag270.xml><?xml version="1.0" encoding="utf-8"?>
<p:tagLst xmlns:p="http://schemas.openxmlformats.org/presentationml/2006/main">
  <p:tag name="AS_UNIQUEID" val="5676"/>
  <p:tag name="KSO_WM_BEAUTIFY_FLAG" val=""/>
</p:tagLst>
</file>

<file path=ppt/tags/tag271.xml><?xml version="1.0" encoding="utf-8"?>
<p:tagLst xmlns:p="http://schemas.openxmlformats.org/presentationml/2006/main">
  <p:tag name="AS_UNIQUEID" val="5677"/>
  <p:tag name="KSO_WM_BEAUTIFY_FLAG" val=""/>
</p:tagLst>
</file>

<file path=ppt/tags/tag272.xml><?xml version="1.0" encoding="utf-8"?>
<p:tagLst xmlns:p="http://schemas.openxmlformats.org/presentationml/2006/main">
  <p:tag name="AS_UNIQUEID" val="5678"/>
  <p:tag name="KSO_WM_BEAUTIFY_FLAG" val=""/>
</p:tagLst>
</file>

<file path=ppt/tags/tag273.xml><?xml version="1.0" encoding="utf-8"?>
<p:tagLst xmlns:p="http://schemas.openxmlformats.org/presentationml/2006/main">
  <p:tag name="AS_UNIQUEID" val="692"/>
</p:tagLst>
</file>

<file path=ppt/tags/tag274.xml><?xml version="1.0" encoding="utf-8"?>
<p:tagLst xmlns:p="http://schemas.openxmlformats.org/presentationml/2006/main">
  <p:tag name="AS_UNIQUEID" val="693"/>
</p:tagLst>
</file>

<file path=ppt/tags/tag275.xml><?xml version="1.0" encoding="utf-8"?>
<p:tagLst xmlns:p="http://schemas.openxmlformats.org/presentationml/2006/main">
  <p:tag name="AS_UNIQUEID" val="694"/>
</p:tagLst>
</file>

<file path=ppt/tags/tag276.xml><?xml version="1.0" encoding="utf-8"?>
<p:tagLst xmlns:p="http://schemas.openxmlformats.org/presentationml/2006/main">
  <p:tag name="AS_UNIQUEID" val="695"/>
</p:tagLst>
</file>

<file path=ppt/tags/tag277.xml><?xml version="1.0" encoding="utf-8"?>
<p:tagLst xmlns:p="http://schemas.openxmlformats.org/presentationml/2006/main">
  <p:tag name="AS_UNIQUEID" val="696"/>
</p:tagLst>
</file>

<file path=ppt/tags/tag278.xml><?xml version="1.0" encoding="utf-8"?>
<p:tagLst xmlns:p="http://schemas.openxmlformats.org/presentationml/2006/main">
  <p:tag name="AS_UNIQUEID" val="697"/>
</p:tagLst>
</file>

<file path=ppt/tags/tag279.xml><?xml version="1.0" encoding="utf-8"?>
<p:tagLst xmlns:p="http://schemas.openxmlformats.org/presentationml/2006/main">
  <p:tag name="AS_UNIQUEID" val="698"/>
</p:tagLst>
</file>

<file path=ppt/tags/tag28.xml><?xml version="1.0" encoding="utf-8"?>
<p:tagLst xmlns:p="http://schemas.openxmlformats.org/presentationml/2006/main">
  <p:tag name="AS_UNIQUEID" val="8323"/>
</p:tagLst>
</file>

<file path=ppt/tags/tag280.xml><?xml version="1.0" encoding="utf-8"?>
<p:tagLst xmlns:p="http://schemas.openxmlformats.org/presentationml/2006/main">
  <p:tag name="AS_UNIQUEID" val="699"/>
</p:tagLst>
</file>

<file path=ppt/tags/tag281.xml><?xml version="1.0" encoding="utf-8"?>
<p:tagLst xmlns:p="http://schemas.openxmlformats.org/presentationml/2006/main">
  <p:tag name="AS_UNIQUEID" val="700"/>
</p:tagLst>
</file>

<file path=ppt/tags/tag282.xml><?xml version="1.0" encoding="utf-8"?>
<p:tagLst xmlns:p="http://schemas.openxmlformats.org/presentationml/2006/main">
  <p:tag name="AS_UNIQUEID" val="701"/>
</p:tagLst>
</file>

<file path=ppt/tags/tag283.xml><?xml version="1.0" encoding="utf-8"?>
<p:tagLst xmlns:p="http://schemas.openxmlformats.org/presentationml/2006/main">
  <p:tag name="AS_UNIQUEID" val="702"/>
</p:tagLst>
</file>

<file path=ppt/tags/tag284.xml><?xml version="1.0" encoding="utf-8"?>
<p:tagLst xmlns:p="http://schemas.openxmlformats.org/presentationml/2006/main">
  <p:tag name="AS_UNIQUEID" val="703"/>
</p:tagLst>
</file>

<file path=ppt/tags/tag285.xml><?xml version="1.0" encoding="utf-8"?>
<p:tagLst xmlns:p="http://schemas.openxmlformats.org/presentationml/2006/main">
  <p:tag name="AS_UNIQUEID" val="765"/>
</p:tagLst>
</file>

<file path=ppt/tags/tag286.xml><?xml version="1.0" encoding="utf-8"?>
<p:tagLst xmlns:p="http://schemas.openxmlformats.org/presentationml/2006/main">
  <p:tag name="AS_UNIQUEID" val="766"/>
</p:tagLst>
</file>

<file path=ppt/tags/tag287.xml><?xml version="1.0" encoding="utf-8"?>
<p:tagLst xmlns:p="http://schemas.openxmlformats.org/presentationml/2006/main">
  <p:tag name="AS_UNIQUEID" val="767"/>
</p:tagLst>
</file>

<file path=ppt/tags/tag288.xml><?xml version="1.0" encoding="utf-8"?>
<p:tagLst xmlns:p="http://schemas.openxmlformats.org/presentationml/2006/main">
  <p:tag name="AS_UNIQUEID" val="768"/>
</p:tagLst>
</file>

<file path=ppt/tags/tag289.xml><?xml version="1.0" encoding="utf-8"?>
<p:tagLst xmlns:p="http://schemas.openxmlformats.org/presentationml/2006/main">
  <p:tag name="AS_UNIQUEID" val="769"/>
</p:tagLst>
</file>

<file path=ppt/tags/tag29.xml><?xml version="1.0" encoding="utf-8"?>
<p:tagLst xmlns:p="http://schemas.openxmlformats.org/presentationml/2006/main">
  <p:tag name="AS_UNIQUEID" val="8324"/>
</p:tagLst>
</file>

<file path=ppt/tags/tag290.xml><?xml version="1.0" encoding="utf-8"?>
<p:tagLst xmlns:p="http://schemas.openxmlformats.org/presentationml/2006/main">
  <p:tag name="AS_UNIQUEID" val="689"/>
</p:tagLst>
</file>

<file path=ppt/tags/tag291.xml><?xml version="1.0" encoding="utf-8"?>
<p:tagLst xmlns:p="http://schemas.openxmlformats.org/presentationml/2006/main">
  <p:tag name="AS_UNIQUEID" val="5675"/>
</p:tagLst>
</file>

<file path=ppt/tags/tag292.xml><?xml version="1.0" encoding="utf-8"?>
<p:tagLst xmlns:p="http://schemas.openxmlformats.org/presentationml/2006/main">
  <p:tag name="AS_UNIQUEID" val="5676"/>
  <p:tag name="KSO_WM_BEAUTIFY_FLAG" val=""/>
</p:tagLst>
</file>

<file path=ppt/tags/tag293.xml><?xml version="1.0" encoding="utf-8"?>
<p:tagLst xmlns:p="http://schemas.openxmlformats.org/presentationml/2006/main">
  <p:tag name="AS_UNIQUEID" val="5677"/>
  <p:tag name="KSO_WM_BEAUTIFY_FLAG" val=""/>
</p:tagLst>
</file>

<file path=ppt/tags/tag294.xml><?xml version="1.0" encoding="utf-8"?>
<p:tagLst xmlns:p="http://schemas.openxmlformats.org/presentationml/2006/main">
  <p:tag name="AS_UNIQUEID" val="5678"/>
  <p:tag name="KSO_WM_BEAUTIFY_FLAG" val=""/>
</p:tagLst>
</file>

<file path=ppt/tags/tag295.xml><?xml version="1.0" encoding="utf-8"?>
<p:tagLst xmlns:p="http://schemas.openxmlformats.org/presentationml/2006/main">
  <p:tag name="AS_UNIQUEID" val="6462"/>
</p:tagLst>
</file>

<file path=ppt/tags/tag296.xml><?xml version="1.0" encoding="utf-8"?>
<p:tagLst xmlns:p="http://schemas.openxmlformats.org/presentationml/2006/main">
  <p:tag name="AS_UNIQUEID" val="6463"/>
</p:tagLst>
</file>

<file path=ppt/tags/tag297.xml><?xml version="1.0" encoding="utf-8"?>
<p:tagLst xmlns:p="http://schemas.openxmlformats.org/presentationml/2006/main">
  <p:tag name="AS_UNIQUEID" val="6464"/>
</p:tagLst>
</file>

<file path=ppt/tags/tag298.xml><?xml version="1.0" encoding="utf-8"?>
<p:tagLst xmlns:p="http://schemas.openxmlformats.org/presentationml/2006/main">
  <p:tag name="AS_UNIQUEID" val="5675"/>
</p:tagLst>
</file>

<file path=ppt/tags/tag299.xml><?xml version="1.0" encoding="utf-8"?>
<p:tagLst xmlns:p="http://schemas.openxmlformats.org/presentationml/2006/main">
  <p:tag name="AS_UNIQUEID" val="5676"/>
  <p:tag name="KSO_WM_BEAUTIFY_FLAG" val=""/>
</p:tagLst>
</file>

<file path=ppt/tags/tag3.xml><?xml version="1.0" encoding="utf-8"?>
<p:tagLst xmlns:p="http://schemas.openxmlformats.org/presentationml/2006/main">
  <p:tag name="AS_UNIQUEID" val="8295"/>
</p:tagLst>
</file>

<file path=ppt/tags/tag30.xml><?xml version="1.0" encoding="utf-8"?>
<p:tagLst xmlns:p="http://schemas.openxmlformats.org/presentationml/2006/main">
  <p:tag name="AS_UNIQUEID" val="8325"/>
</p:tagLst>
</file>

<file path=ppt/tags/tag300.xml><?xml version="1.0" encoding="utf-8"?>
<p:tagLst xmlns:p="http://schemas.openxmlformats.org/presentationml/2006/main">
  <p:tag name="AS_UNIQUEID" val="5677"/>
  <p:tag name="KSO_WM_BEAUTIFY_FLAG" val=""/>
</p:tagLst>
</file>

<file path=ppt/tags/tag301.xml><?xml version="1.0" encoding="utf-8"?>
<p:tagLst xmlns:p="http://schemas.openxmlformats.org/presentationml/2006/main">
  <p:tag name="AS_UNIQUEID" val="5678"/>
  <p:tag name="KSO_WM_BEAUTIFY_FLAG" val=""/>
</p:tagLst>
</file>

<file path=ppt/tags/tag302.xml><?xml version="1.0" encoding="utf-8"?>
<p:tagLst xmlns:p="http://schemas.openxmlformats.org/presentationml/2006/main">
  <p:tag name="AS_UNIQUEID" val="6444"/>
</p:tagLst>
</file>

<file path=ppt/tags/tag303.xml><?xml version="1.0" encoding="utf-8"?>
<p:tagLst xmlns:p="http://schemas.openxmlformats.org/presentationml/2006/main">
  <p:tag name="AS_UNIQUEID" val="6445"/>
</p:tagLst>
</file>

<file path=ppt/tags/tag304.xml><?xml version="1.0" encoding="utf-8"?>
<p:tagLst xmlns:p="http://schemas.openxmlformats.org/presentationml/2006/main">
  <p:tag name="AS_UNIQUEID" val="6446"/>
</p:tagLst>
</file>

<file path=ppt/tags/tag305.xml><?xml version="1.0" encoding="utf-8"?>
<p:tagLst xmlns:p="http://schemas.openxmlformats.org/presentationml/2006/main">
  <p:tag name="AS_UNIQUEID" val="1925"/>
</p:tagLst>
</file>

<file path=ppt/tags/tag306.xml><?xml version="1.0" encoding="utf-8"?>
<p:tagLst xmlns:p="http://schemas.openxmlformats.org/presentationml/2006/main">
  <p:tag name="AS_UNIQUEID" val="8"/>
  <p:tag name="KSO_WM_UNIT_TABLE_BEAUTIFY" val="smartTable{d509fa11-2b02-4942-a41f-183f3922717e}"/>
  <p:tag name="TABLE_ENDDRAG_ORIGIN_RECT" val="938*262"/>
  <p:tag name="TABLE_ENDDRAG_RECT" val="15*165*938*262"/>
</p:tagLst>
</file>

<file path=ppt/tags/tag307.xml><?xml version="1.0" encoding="utf-8"?>
<p:tagLst xmlns:p="http://schemas.openxmlformats.org/presentationml/2006/main">
  <p:tag name="AS_UNIQUEID" val="9"/>
</p:tagLst>
</file>

<file path=ppt/tags/tag308.xml><?xml version="1.0" encoding="utf-8"?>
<p:tagLst xmlns:p="http://schemas.openxmlformats.org/presentationml/2006/main">
  <p:tag name="AS_UNIQUEID" val="10"/>
</p:tagLst>
</file>

<file path=ppt/tags/tag309.xml><?xml version="1.0" encoding="utf-8"?>
<p:tagLst xmlns:p="http://schemas.openxmlformats.org/presentationml/2006/main">
  <p:tag name="AS_UNIQUEID" val="11"/>
</p:tagLst>
</file>

<file path=ppt/tags/tag31.xml><?xml version="1.0" encoding="utf-8"?>
<p:tagLst xmlns:p="http://schemas.openxmlformats.org/presentationml/2006/main">
  <p:tag name="AS_UNIQUEID" val="8326"/>
</p:tagLst>
</file>

<file path=ppt/tags/tag310.xml><?xml version="1.0" encoding="utf-8"?>
<p:tagLst xmlns:p="http://schemas.openxmlformats.org/presentationml/2006/main">
  <p:tag name="AS_UNIQUEID" val="12"/>
</p:tagLst>
</file>

<file path=ppt/tags/tag311.xml><?xml version="1.0" encoding="utf-8"?>
<p:tagLst xmlns:p="http://schemas.openxmlformats.org/presentationml/2006/main">
  <p:tag name="AS_UNIQUEID" val="13"/>
</p:tagLst>
</file>

<file path=ppt/tags/tag312.xml><?xml version="1.0" encoding="utf-8"?>
<p:tagLst xmlns:p="http://schemas.openxmlformats.org/presentationml/2006/main">
  <p:tag name="AS_UNIQUEID" val="8452"/>
</p:tagLst>
</file>

<file path=ppt/tags/tag313.xml><?xml version="1.0" encoding="utf-8"?>
<p:tagLst xmlns:p="http://schemas.openxmlformats.org/presentationml/2006/main">
  <p:tag name="AS_UNIQUEID" val="8453"/>
</p:tagLst>
</file>

<file path=ppt/tags/tag314.xml><?xml version="1.0" encoding="utf-8"?>
<p:tagLst xmlns:p="http://schemas.openxmlformats.org/presentationml/2006/main">
  <p:tag name="AS_UNIQUEID" val="5675"/>
</p:tagLst>
</file>

<file path=ppt/tags/tag315.xml><?xml version="1.0" encoding="utf-8"?>
<p:tagLst xmlns:p="http://schemas.openxmlformats.org/presentationml/2006/main">
  <p:tag name="AS_UNIQUEID" val="5676"/>
  <p:tag name="KSO_WM_BEAUTIFY_FLAG" val=""/>
</p:tagLst>
</file>

<file path=ppt/tags/tag316.xml><?xml version="1.0" encoding="utf-8"?>
<p:tagLst xmlns:p="http://schemas.openxmlformats.org/presentationml/2006/main">
  <p:tag name="AS_UNIQUEID" val="5677"/>
  <p:tag name="KSO_WM_BEAUTIFY_FLAG" val=""/>
</p:tagLst>
</file>

<file path=ppt/tags/tag317.xml><?xml version="1.0" encoding="utf-8"?>
<p:tagLst xmlns:p="http://schemas.openxmlformats.org/presentationml/2006/main">
  <p:tag name="AS_UNIQUEID" val="5678"/>
  <p:tag name="KSO_WM_BEAUTIFY_FLAG" val=""/>
</p:tagLst>
</file>

<file path=ppt/tags/tag318.xml><?xml version="1.0" encoding="utf-8"?>
<p:tagLst xmlns:p="http://schemas.openxmlformats.org/presentationml/2006/main">
  <p:tag name="AS_UNIQUEID" val="8448"/>
</p:tagLst>
</file>

<file path=ppt/tags/tag319.xml><?xml version="1.0" encoding="utf-8"?>
<p:tagLst xmlns:p="http://schemas.openxmlformats.org/presentationml/2006/main">
  <p:tag name="AS_UNIQUEID" val="8449"/>
</p:tagLst>
</file>

<file path=ppt/tags/tag32.xml><?xml version="1.0" encoding="utf-8"?>
<p:tagLst xmlns:p="http://schemas.openxmlformats.org/presentationml/2006/main">
  <p:tag name="AS_UNIQUEID" val="8327"/>
</p:tagLst>
</file>

<file path=ppt/tags/tag320.xml><?xml version="1.0" encoding="utf-8"?>
<p:tagLst xmlns:p="http://schemas.openxmlformats.org/presentationml/2006/main">
  <p:tag name="AS_UNIQUEID" val="8450"/>
</p:tagLst>
</file>

<file path=ppt/tags/tag321.xml><?xml version="1.0" encoding="utf-8"?>
<p:tagLst xmlns:p="http://schemas.openxmlformats.org/presentationml/2006/main">
  <p:tag name="AS_UNIQUEID" val="2108"/>
</p:tagLst>
</file>

<file path=ppt/tags/tag322.xml><?xml version="1.0" encoding="utf-8"?>
<p:tagLst xmlns:p="http://schemas.openxmlformats.org/presentationml/2006/main">
  <p:tag name="AS_UNIQUEID" val="985"/>
</p:tagLst>
</file>

<file path=ppt/tags/tag323.xml><?xml version="1.0" encoding="utf-8"?>
<p:tagLst xmlns:p="http://schemas.openxmlformats.org/presentationml/2006/main">
  <p:tag name="AS_UNIQUEID" val="986"/>
</p:tagLst>
</file>

<file path=ppt/tags/tag324.xml><?xml version="1.0" encoding="utf-8"?>
<p:tagLst xmlns:p="http://schemas.openxmlformats.org/presentationml/2006/main">
  <p:tag name="AS_UNIQUEID" val="2109"/>
</p:tagLst>
</file>

<file path=ppt/tags/tag325.xml><?xml version="1.0" encoding="utf-8"?>
<p:tagLst xmlns:p="http://schemas.openxmlformats.org/presentationml/2006/main">
  <p:tag name="AS_UNIQUEID" val="2110"/>
</p:tagLst>
</file>

<file path=ppt/tags/tag326.xml><?xml version="1.0" encoding="utf-8"?>
<p:tagLst xmlns:p="http://schemas.openxmlformats.org/presentationml/2006/main">
  <p:tag name="AS_UNIQUEID" val="2111"/>
</p:tagLst>
</file>

<file path=ppt/tags/tag327.xml><?xml version="1.0" encoding="utf-8"?>
<p:tagLst xmlns:p="http://schemas.openxmlformats.org/presentationml/2006/main">
  <p:tag name="AS_UNIQUEID" val="979"/>
</p:tagLst>
</file>

<file path=ppt/tags/tag328.xml><?xml version="1.0" encoding="utf-8"?>
<p:tagLst xmlns:p="http://schemas.openxmlformats.org/presentationml/2006/main">
  <p:tag name="AS_UNIQUEID" val="980"/>
</p:tagLst>
</file>

<file path=ppt/tags/tag329.xml><?xml version="1.0" encoding="utf-8"?>
<p:tagLst xmlns:p="http://schemas.openxmlformats.org/presentationml/2006/main">
  <p:tag name="AS_UNIQUEID" val="984"/>
</p:tagLst>
</file>

<file path=ppt/tags/tag33.xml><?xml version="1.0" encoding="utf-8"?>
<p:tagLst xmlns:p="http://schemas.openxmlformats.org/presentationml/2006/main">
  <p:tag name="AS_UNIQUEID" val="8328"/>
</p:tagLst>
</file>

<file path=ppt/tags/tag330.xml><?xml version="1.0" encoding="utf-8"?>
<p:tagLst xmlns:p="http://schemas.openxmlformats.org/presentationml/2006/main">
  <p:tag name="AS_UNIQUEID" val="2112"/>
</p:tagLst>
</file>

<file path=ppt/tags/tag331.xml><?xml version="1.0" encoding="utf-8"?>
<p:tagLst xmlns:p="http://schemas.openxmlformats.org/presentationml/2006/main">
  <p:tag name="AS_UNIQUEID" val="2113"/>
</p:tagLst>
</file>

<file path=ppt/tags/tag332.xml><?xml version="1.0" encoding="utf-8"?>
<p:tagLst xmlns:p="http://schemas.openxmlformats.org/presentationml/2006/main">
  <p:tag name="AS_UNIQUEID" val="980"/>
</p:tagLst>
</file>

<file path=ppt/tags/tag333.xml><?xml version="1.0" encoding="utf-8"?>
<p:tagLst xmlns:p="http://schemas.openxmlformats.org/presentationml/2006/main">
  <p:tag name="AS_UNIQUEID" val="6163"/>
</p:tagLst>
</file>

<file path=ppt/tags/tag334.xml><?xml version="1.0" encoding="utf-8"?>
<p:tagLst xmlns:p="http://schemas.openxmlformats.org/presentationml/2006/main">
  <p:tag name="AS_UNIQUEID" val="5675"/>
</p:tagLst>
</file>

<file path=ppt/tags/tag335.xml><?xml version="1.0" encoding="utf-8"?>
<p:tagLst xmlns:p="http://schemas.openxmlformats.org/presentationml/2006/main">
  <p:tag name="AS_UNIQUEID" val="5676"/>
  <p:tag name="KSO_WM_BEAUTIFY_FLAG" val=""/>
</p:tagLst>
</file>

<file path=ppt/tags/tag336.xml><?xml version="1.0" encoding="utf-8"?>
<p:tagLst xmlns:p="http://schemas.openxmlformats.org/presentationml/2006/main">
  <p:tag name="AS_UNIQUEID" val="5677"/>
  <p:tag name="KSO_WM_BEAUTIFY_FLAG" val=""/>
</p:tagLst>
</file>

<file path=ppt/tags/tag337.xml><?xml version="1.0" encoding="utf-8"?>
<p:tagLst xmlns:p="http://schemas.openxmlformats.org/presentationml/2006/main">
  <p:tag name="AS_UNIQUEID" val="5678"/>
  <p:tag name="KSO_WM_BEAUTIFY_FLAG" val=""/>
</p:tagLst>
</file>

<file path=ppt/tags/tag338.xml><?xml version="1.0" encoding="utf-8"?>
<p:tagLst xmlns:p="http://schemas.openxmlformats.org/presentationml/2006/main">
  <p:tag name="AS_UNIQUEID" val="2102"/>
</p:tagLst>
</file>

<file path=ppt/tags/tag339.xml><?xml version="1.0" encoding="utf-8"?>
<p:tagLst xmlns:p="http://schemas.openxmlformats.org/presentationml/2006/main">
  <p:tag name="AS_UNIQUEID" val="2103"/>
</p:tagLst>
</file>

<file path=ppt/tags/tag34.xml><?xml version="1.0" encoding="utf-8"?>
<p:tagLst xmlns:p="http://schemas.openxmlformats.org/presentationml/2006/main">
  <p:tag name="AS_UNIQUEID" val="8330"/>
</p:tagLst>
</file>

<file path=ppt/tags/tag340.xml><?xml version="1.0" encoding="utf-8"?>
<p:tagLst xmlns:p="http://schemas.openxmlformats.org/presentationml/2006/main">
  <p:tag name="AS_UNIQUEID" val="2104"/>
</p:tagLst>
</file>

<file path=ppt/tags/tag341.xml><?xml version="1.0" encoding="utf-8"?>
<p:tagLst xmlns:p="http://schemas.openxmlformats.org/presentationml/2006/main">
  <p:tag name="AS_UNIQUEID" val="5303"/>
  <p:tag name="MH" val="20150816225314"/>
  <p:tag name="MH_LIBRARY" val="GRAPHIC"/>
  <p:tag name="MH_ORDER" val="1"/>
  <p:tag name="MH_TYPE" val="SubTitle"/>
</p:tagLst>
</file>

<file path=ppt/tags/tag342.xml><?xml version="1.0" encoding="utf-8"?>
<p:tagLst xmlns:p="http://schemas.openxmlformats.org/presentationml/2006/main">
  <p:tag name="AS_UNIQUEID" val="3607"/>
</p:tagLst>
</file>

<file path=ppt/tags/tag343.xml><?xml version="1.0" encoding="utf-8"?>
<p:tagLst xmlns:p="http://schemas.openxmlformats.org/presentationml/2006/main">
  <p:tag name="AS_UNIQUEID" val="3608"/>
</p:tagLst>
</file>

<file path=ppt/tags/tag344.xml><?xml version="1.0" encoding="utf-8"?>
<p:tagLst xmlns:p="http://schemas.openxmlformats.org/presentationml/2006/main">
  <p:tag name="AS_UNIQUEID" val="3611"/>
</p:tagLst>
</file>

<file path=ppt/tags/tag345.xml><?xml version="1.0" encoding="utf-8"?>
<p:tagLst xmlns:p="http://schemas.openxmlformats.org/presentationml/2006/main">
  <p:tag name="AS_UNIQUEID" val="3613"/>
</p:tagLst>
</file>

<file path=ppt/tags/tag346.xml><?xml version="1.0" encoding="utf-8"?>
<p:tagLst xmlns:p="http://schemas.openxmlformats.org/presentationml/2006/main">
  <p:tag name="AS_UNIQUEID" val="3614"/>
</p:tagLst>
</file>

<file path=ppt/tags/tag347.xml><?xml version="1.0" encoding="utf-8"?>
<p:tagLst xmlns:p="http://schemas.openxmlformats.org/presentationml/2006/main">
  <p:tag name="AS_UNIQUEID" val="994"/>
</p:tagLst>
</file>

<file path=ppt/tags/tag348.xml><?xml version="1.0" encoding="utf-8"?>
<p:tagLst xmlns:p="http://schemas.openxmlformats.org/presentationml/2006/main">
  <p:tag name="AS_UNIQUEID" val="995"/>
</p:tagLst>
</file>

<file path=ppt/tags/tag349.xml><?xml version="1.0" encoding="utf-8"?>
<p:tagLst xmlns:p="http://schemas.openxmlformats.org/presentationml/2006/main">
  <p:tag name="AS_UNIQUEID" val="5308"/>
  <p:tag name="KSO_WM_BEAUTIFY_FLAG" val=""/>
  <p:tag name="MH" val="20150816225314"/>
  <p:tag name="MH_LIBRARY" val="GRAPHIC"/>
  <p:tag name="MH_ORDER" val="1"/>
  <p:tag name="MH_TYPE" val="SubTitle"/>
</p:tagLst>
</file>

<file path=ppt/tags/tag35.xml><?xml version="1.0" encoding="utf-8"?>
<p:tagLst xmlns:p="http://schemas.openxmlformats.org/presentationml/2006/main">
  <p:tag name="AS_UNIQUEID" val="8331"/>
</p:tagLst>
</file>

<file path=ppt/tags/tag350.xml><?xml version="1.0" encoding="utf-8"?>
<p:tagLst xmlns:p="http://schemas.openxmlformats.org/presentationml/2006/main">
  <p:tag name="AS_UNIQUEID" val="5309"/>
  <p:tag name="KSO_WM_BEAUTIFY_FLAG" val=""/>
  <p:tag name="MH" val="20150816225314"/>
  <p:tag name="MH_LIBRARY" val="GRAPHIC"/>
  <p:tag name="MH_ORDER" val="1"/>
  <p:tag name="MH_TYPE" val="SubTitle"/>
</p:tagLst>
</file>

<file path=ppt/tags/tag351.xml><?xml version="1.0" encoding="utf-8"?>
<p:tagLst xmlns:p="http://schemas.openxmlformats.org/presentationml/2006/main">
  <p:tag name="AS_UNIQUEID" val="5310"/>
  <p:tag name="KSO_WM_BEAUTIFY_FLAG" val=""/>
  <p:tag name="MH" val="20150816225314"/>
  <p:tag name="MH_LIBRARY" val="GRAPHIC"/>
  <p:tag name="MH_ORDER" val="1"/>
  <p:tag name="MH_TYPE" val="SubTitle"/>
</p:tagLst>
</file>

<file path=ppt/tags/tag352.xml><?xml version="1.0" encoding="utf-8"?>
<p:tagLst xmlns:p="http://schemas.openxmlformats.org/presentationml/2006/main">
  <p:tag name="AS_UNIQUEID" val="526"/>
  <p:tag name="KSO_WM_BEAUTIFY_FLAG" val=""/>
</p:tagLst>
</file>

<file path=ppt/tags/tag353.xml><?xml version="1.0" encoding="utf-8"?>
<p:tagLst xmlns:p="http://schemas.openxmlformats.org/presentationml/2006/main">
  <p:tag name="AS_UNIQUEID" val="526"/>
  <p:tag name="KSO_WM_BEAUTIFY_FLAG" val=""/>
</p:tagLst>
</file>

<file path=ppt/tags/tag354.xml><?xml version="1.0" encoding="utf-8"?>
<p:tagLst xmlns:p="http://schemas.openxmlformats.org/presentationml/2006/main">
  <p:tag name="AS_UNIQUEID" val="3635"/>
</p:tagLst>
</file>

<file path=ppt/tags/tag355.xml><?xml version="1.0" encoding="utf-8"?>
<p:tagLst xmlns:p="http://schemas.openxmlformats.org/presentationml/2006/main">
  <p:tag name="AS_UNIQUEID" val="5675"/>
</p:tagLst>
</file>

<file path=ppt/tags/tag356.xml><?xml version="1.0" encoding="utf-8"?>
<p:tagLst xmlns:p="http://schemas.openxmlformats.org/presentationml/2006/main">
  <p:tag name="AS_UNIQUEID" val="5676"/>
  <p:tag name="KSO_WM_BEAUTIFY_FLAG" val=""/>
</p:tagLst>
</file>

<file path=ppt/tags/tag357.xml><?xml version="1.0" encoding="utf-8"?>
<p:tagLst xmlns:p="http://schemas.openxmlformats.org/presentationml/2006/main">
  <p:tag name="AS_UNIQUEID" val="5677"/>
  <p:tag name="KSO_WM_BEAUTIFY_FLAG" val=""/>
</p:tagLst>
</file>

<file path=ppt/tags/tag358.xml><?xml version="1.0" encoding="utf-8"?>
<p:tagLst xmlns:p="http://schemas.openxmlformats.org/presentationml/2006/main">
  <p:tag name="AS_UNIQUEID" val="5678"/>
  <p:tag name="KSO_WM_BEAUTIFY_FLAG" val=""/>
</p:tagLst>
</file>

<file path=ppt/tags/tag359.xml><?xml version="1.0" encoding="utf-8"?>
<p:tagLst xmlns:p="http://schemas.openxmlformats.org/presentationml/2006/main">
  <p:tag name="AS_UNIQUEID" val="6152"/>
</p:tagLst>
</file>

<file path=ppt/tags/tag36.xml><?xml version="1.0" encoding="utf-8"?>
<p:tagLst xmlns:p="http://schemas.openxmlformats.org/presentationml/2006/main">
  <p:tag name="AS_UNIQUEID" val="8332"/>
</p:tagLst>
</file>

<file path=ppt/tags/tag360.xml><?xml version="1.0" encoding="utf-8"?>
<p:tagLst xmlns:p="http://schemas.openxmlformats.org/presentationml/2006/main">
  <p:tag name="AS_UNIQUEID" val="8457"/>
</p:tagLst>
</file>

<file path=ppt/tags/tag361.xml><?xml version="1.0" encoding="utf-8"?>
<p:tagLst xmlns:p="http://schemas.openxmlformats.org/presentationml/2006/main">
  <p:tag name="AS_UNIQUEID" val="8458"/>
</p:tagLst>
</file>

<file path=ppt/tags/tag362.xml><?xml version="1.0" encoding="utf-8"?>
<p:tagLst xmlns:p="http://schemas.openxmlformats.org/presentationml/2006/main">
  <p:tag name="AS_UNIQUEID" val="8459"/>
</p:tagLst>
</file>

<file path=ppt/tags/tag363.xml><?xml version="1.0" encoding="utf-8"?>
<p:tagLst xmlns:p="http://schemas.openxmlformats.org/presentationml/2006/main">
  <p:tag name="AS_UNIQUEID" val="3450"/>
  <p:tag name="KSO_WM_BEAUTIFY_FLAG" val=""/>
</p:tagLst>
</file>

<file path=ppt/tags/tag364.xml><?xml version="1.0" encoding="utf-8"?>
<p:tagLst xmlns:p="http://schemas.openxmlformats.org/presentationml/2006/main">
  <p:tag name="AS_UNIQUEID" val="3450"/>
  <p:tag name="KSO_WM_BEAUTIFY_FLAG" val=""/>
</p:tagLst>
</file>

<file path=ppt/tags/tag365.xml><?xml version="1.0" encoding="utf-8"?>
<p:tagLst xmlns:p="http://schemas.openxmlformats.org/presentationml/2006/main">
  <p:tag name="AS_UNIQUEID" val="3458"/>
  <p:tag name="KSO_WM_BEAUTIFY_FLAG" val=""/>
</p:tagLst>
</file>

<file path=ppt/tags/tag366.xml><?xml version="1.0" encoding="utf-8"?>
<p:tagLst xmlns:p="http://schemas.openxmlformats.org/presentationml/2006/main">
  <p:tag name="AS_UNIQUEID" val="3458"/>
  <p:tag name="KSO_WM_BEAUTIFY_FLAG" val=""/>
</p:tagLst>
</file>

<file path=ppt/tags/tag367.xml><?xml version="1.0" encoding="utf-8"?>
<p:tagLst xmlns:p="http://schemas.openxmlformats.org/presentationml/2006/main">
  <p:tag name="AS_UNIQUEID" val="3471"/>
</p:tagLst>
</file>

<file path=ppt/tags/tag368.xml><?xml version="1.0" encoding="utf-8"?>
<p:tagLst xmlns:p="http://schemas.openxmlformats.org/presentationml/2006/main">
  <p:tag name="AS_UNIQUEID" val="5303"/>
  <p:tag name="MH" val="20150816225314"/>
  <p:tag name="MH_LIBRARY" val="GRAPHIC"/>
  <p:tag name="MH_ORDER" val="1"/>
  <p:tag name="MH_TYPE" val="SubTitle"/>
</p:tagLst>
</file>

<file path=ppt/tags/tag369.xml><?xml version="1.0" encoding="utf-8"?>
<p:tagLst xmlns:p="http://schemas.openxmlformats.org/presentationml/2006/main">
  <p:tag name="AS_UNIQUEID" val="3595"/>
  <p:tag name="KSO_WM_UNIT_TABLE_BEAUTIFY" val="smartTable{e11c4bf4-c83a-45e0-ae14-6ccd70c64dfc}"/>
</p:tagLst>
</file>

<file path=ppt/tags/tag37.xml><?xml version="1.0" encoding="utf-8"?>
<p:tagLst xmlns:p="http://schemas.openxmlformats.org/presentationml/2006/main">
  <p:tag name="AS_UNIQUEID" val="8333"/>
</p:tagLst>
</file>

<file path=ppt/tags/tag370.xml><?xml version="1.0" encoding="utf-8"?>
<p:tagLst xmlns:p="http://schemas.openxmlformats.org/presentationml/2006/main">
  <p:tag name="AS_UNIQUEID" val="3596"/>
  <p:tag name="KSO_WM_UNIT_TABLE_BEAUTIFY" val="smartTable{10d65884-0327-4c0c-bf3d-357cc0d86c82}"/>
</p:tagLst>
</file>

<file path=ppt/tags/tag371.xml><?xml version="1.0" encoding="utf-8"?>
<p:tagLst xmlns:p="http://schemas.openxmlformats.org/presentationml/2006/main">
  <p:tag name="AS_UNIQUEID" val="5675"/>
</p:tagLst>
</file>

<file path=ppt/tags/tag372.xml><?xml version="1.0" encoding="utf-8"?>
<p:tagLst xmlns:p="http://schemas.openxmlformats.org/presentationml/2006/main">
  <p:tag name="AS_UNIQUEID" val="5676"/>
  <p:tag name="KSO_WM_BEAUTIFY_FLAG" val=""/>
</p:tagLst>
</file>

<file path=ppt/tags/tag373.xml><?xml version="1.0" encoding="utf-8"?>
<p:tagLst xmlns:p="http://schemas.openxmlformats.org/presentationml/2006/main">
  <p:tag name="AS_UNIQUEID" val="5677"/>
  <p:tag name="KSO_WM_BEAUTIFY_FLAG" val=""/>
</p:tagLst>
</file>

<file path=ppt/tags/tag374.xml><?xml version="1.0" encoding="utf-8"?>
<p:tagLst xmlns:p="http://schemas.openxmlformats.org/presentationml/2006/main">
  <p:tag name="AS_UNIQUEID" val="5678"/>
  <p:tag name="KSO_WM_BEAUTIFY_FLAG" val=""/>
</p:tagLst>
</file>

<file path=ppt/tags/tag375.xml><?xml version="1.0" encoding="utf-8"?>
<p:tagLst xmlns:p="http://schemas.openxmlformats.org/presentationml/2006/main">
  <p:tag name="AS_UNIQUEID" val="8462"/>
</p:tagLst>
</file>

<file path=ppt/tags/tag376.xml><?xml version="1.0" encoding="utf-8"?>
<p:tagLst xmlns:p="http://schemas.openxmlformats.org/presentationml/2006/main">
  <p:tag name="AS_UNIQUEID" val="8463"/>
</p:tagLst>
</file>

<file path=ppt/tags/tag377.xml><?xml version="1.0" encoding="utf-8"?>
<p:tagLst xmlns:p="http://schemas.openxmlformats.org/presentationml/2006/main">
  <p:tag name="AS_UNIQUEID" val="8464"/>
</p:tagLst>
</file>

<file path=ppt/tags/tag378.xml><?xml version="1.0" encoding="utf-8"?>
<p:tagLst xmlns:p="http://schemas.openxmlformats.org/presentationml/2006/main">
  <p:tag name="AS_UNIQUEID" val="4738"/>
</p:tagLst>
</file>

<file path=ppt/tags/tag379.xml><?xml version="1.0" encoding="utf-8"?>
<p:tagLst xmlns:p="http://schemas.openxmlformats.org/presentationml/2006/main">
  <p:tag name="AS_UNIQUEID" val="2090"/>
</p:tagLst>
</file>

<file path=ppt/tags/tag38.xml><?xml version="1.0" encoding="utf-8"?>
<p:tagLst xmlns:p="http://schemas.openxmlformats.org/presentationml/2006/main">
  <p:tag name="AS_UNIQUEID" val="8334"/>
</p:tagLst>
</file>

<file path=ppt/tags/tag380.xml><?xml version="1.0" encoding="utf-8"?>
<p:tagLst xmlns:p="http://schemas.openxmlformats.org/presentationml/2006/main">
  <p:tag name="AS_UNIQUEID" val="2090"/>
</p:tagLst>
</file>

<file path=ppt/tags/tag381.xml><?xml version="1.0" encoding="utf-8"?>
<p:tagLst xmlns:p="http://schemas.openxmlformats.org/presentationml/2006/main">
  <p:tag name="AS_UNIQUEID" val="3566"/>
</p:tagLst>
</file>

<file path=ppt/tags/tag382.xml><?xml version="1.0" encoding="utf-8"?>
<p:tagLst xmlns:p="http://schemas.openxmlformats.org/presentationml/2006/main">
  <p:tag name="AS_UNIQUEID" val="5675"/>
</p:tagLst>
</file>

<file path=ppt/tags/tag383.xml><?xml version="1.0" encoding="utf-8"?>
<p:tagLst xmlns:p="http://schemas.openxmlformats.org/presentationml/2006/main">
  <p:tag name="AS_UNIQUEID" val="5676"/>
  <p:tag name="KSO_WM_BEAUTIFY_FLAG" val=""/>
</p:tagLst>
</file>

<file path=ppt/tags/tag384.xml><?xml version="1.0" encoding="utf-8"?>
<p:tagLst xmlns:p="http://schemas.openxmlformats.org/presentationml/2006/main">
  <p:tag name="AS_UNIQUEID" val="5677"/>
  <p:tag name="KSO_WM_BEAUTIFY_FLAG" val=""/>
</p:tagLst>
</file>

<file path=ppt/tags/tag385.xml><?xml version="1.0" encoding="utf-8"?>
<p:tagLst xmlns:p="http://schemas.openxmlformats.org/presentationml/2006/main">
  <p:tag name="AS_UNIQUEID" val="5678"/>
  <p:tag name="KSO_WM_BEAUTIFY_FLAG" val=""/>
</p:tagLst>
</file>

<file path=ppt/tags/tag386.xml><?xml version="1.0" encoding="utf-8"?>
<p:tagLst xmlns:p="http://schemas.openxmlformats.org/presentationml/2006/main">
  <p:tag name="AS_UNIQUEID" val="8467"/>
</p:tagLst>
</file>

<file path=ppt/tags/tag387.xml><?xml version="1.0" encoding="utf-8"?>
<p:tagLst xmlns:p="http://schemas.openxmlformats.org/presentationml/2006/main">
  <p:tag name="AS_UNIQUEID" val="8468"/>
</p:tagLst>
</file>

<file path=ppt/tags/tag388.xml><?xml version="1.0" encoding="utf-8"?>
<p:tagLst xmlns:p="http://schemas.openxmlformats.org/presentationml/2006/main">
  <p:tag name="AS_UNIQUEID" val="8469"/>
</p:tagLst>
</file>

<file path=ppt/tags/tag389.xml><?xml version="1.0" encoding="utf-8"?>
<p:tagLst xmlns:p="http://schemas.openxmlformats.org/presentationml/2006/main">
  <p:tag name="AS_UNIQUEID" val="2033"/>
</p:tagLst>
</file>

<file path=ppt/tags/tag39.xml><?xml version="1.0" encoding="utf-8"?>
<p:tagLst xmlns:p="http://schemas.openxmlformats.org/presentationml/2006/main">
  <p:tag name="AS_UNIQUEID" val="8335"/>
</p:tagLst>
</file>

<file path=ppt/tags/tag390.xml><?xml version="1.0" encoding="utf-8"?>
<p:tagLst xmlns:p="http://schemas.openxmlformats.org/presentationml/2006/main">
  <p:tag name="AS_UNIQUEID" val="2034"/>
</p:tagLst>
</file>

<file path=ppt/tags/tag391.xml><?xml version="1.0" encoding="utf-8"?>
<p:tagLst xmlns:p="http://schemas.openxmlformats.org/presentationml/2006/main">
  <p:tag name="AS_UNIQUEID" val="2035"/>
</p:tagLst>
</file>

<file path=ppt/tags/tag392.xml><?xml version="1.0" encoding="utf-8"?>
<p:tagLst xmlns:p="http://schemas.openxmlformats.org/presentationml/2006/main">
  <p:tag name="AS_UNIQUEID" val="6099"/>
</p:tagLst>
</file>

<file path=ppt/tags/tag393.xml><?xml version="1.0" encoding="utf-8"?>
<p:tagLst xmlns:p="http://schemas.openxmlformats.org/presentationml/2006/main">
  <p:tag name="AS_UNIQUEID" val="6100"/>
</p:tagLst>
</file>

<file path=ppt/tags/tag394.xml><?xml version="1.0" encoding="utf-8"?>
<p:tagLst xmlns:p="http://schemas.openxmlformats.org/presentationml/2006/main">
  <p:tag name="AS_UNIQUEID" val="6101"/>
</p:tagLst>
</file>

<file path=ppt/tags/tag395.xml><?xml version="1.0" encoding="utf-8"?>
<p:tagLst xmlns:p="http://schemas.openxmlformats.org/presentationml/2006/main">
  <p:tag name="AS_UNIQUEID" val="5675"/>
</p:tagLst>
</file>

<file path=ppt/tags/tag396.xml><?xml version="1.0" encoding="utf-8"?>
<p:tagLst xmlns:p="http://schemas.openxmlformats.org/presentationml/2006/main">
  <p:tag name="AS_UNIQUEID" val="5676"/>
  <p:tag name="KSO_WM_BEAUTIFY_FLAG" val=""/>
</p:tagLst>
</file>

<file path=ppt/tags/tag397.xml><?xml version="1.0" encoding="utf-8"?>
<p:tagLst xmlns:p="http://schemas.openxmlformats.org/presentationml/2006/main">
  <p:tag name="AS_UNIQUEID" val="5677"/>
  <p:tag name="KSO_WM_BEAUTIFY_FLAG" val=""/>
</p:tagLst>
</file>

<file path=ppt/tags/tag398.xml><?xml version="1.0" encoding="utf-8"?>
<p:tagLst xmlns:p="http://schemas.openxmlformats.org/presentationml/2006/main">
  <p:tag name="AS_UNIQUEID" val="5678"/>
  <p:tag name="KSO_WM_BEAUTIFY_FLAG" val=""/>
</p:tagLst>
</file>

<file path=ppt/tags/tag399.xml><?xml version="1.0" encoding="utf-8"?>
<p:tagLst xmlns:p="http://schemas.openxmlformats.org/presentationml/2006/main">
  <p:tag name="AS_UNIQUEID" val="2133"/>
  <p:tag name="KSO_WM_UNIT_TABLE_BEAUTIFY" val="smartTable{a3b5f2cd-99be-48ab-90fd-0b063d19b078}"/>
  <p:tag name="TABLE_ENDDRAG_ORIGIN_RECT" val="871*387"/>
  <p:tag name="TABLE_ENDDRAG_RECT" val="30*135*871*387"/>
</p:tagLst>
</file>

<file path=ppt/tags/tag4.xml><?xml version="1.0" encoding="utf-8"?>
<p:tagLst xmlns:p="http://schemas.openxmlformats.org/presentationml/2006/main">
  <p:tag name="AS_UNIQUEID" val="8296"/>
</p:tagLst>
</file>

<file path=ppt/tags/tag40.xml><?xml version="1.0" encoding="utf-8"?>
<p:tagLst xmlns:p="http://schemas.openxmlformats.org/presentationml/2006/main">
  <p:tag name="AS_UNIQUEID" val="8336"/>
</p:tagLst>
</file>

<file path=ppt/tags/tag400.xml><?xml version="1.0" encoding="utf-8"?>
<p:tagLst xmlns:p="http://schemas.openxmlformats.org/presentationml/2006/main">
  <p:tag name="AS_UNIQUEID" val="2134"/>
</p:tagLst>
</file>

<file path=ppt/tags/tag401.xml><?xml version="1.0" encoding="utf-8"?>
<p:tagLst xmlns:p="http://schemas.openxmlformats.org/presentationml/2006/main">
  <p:tag name="AS_UNIQUEID" val="2135"/>
</p:tagLst>
</file>

<file path=ppt/tags/tag402.xml><?xml version="1.0" encoding="utf-8"?>
<p:tagLst xmlns:p="http://schemas.openxmlformats.org/presentationml/2006/main">
  <p:tag name="AS_UNIQUEID" val="2136"/>
</p:tagLst>
</file>

<file path=ppt/tags/tag403.xml><?xml version="1.0" encoding="utf-8"?>
<p:tagLst xmlns:p="http://schemas.openxmlformats.org/presentationml/2006/main">
  <p:tag name="AS_UNIQUEID" val="2137"/>
</p:tagLst>
</file>

<file path=ppt/tags/tag404.xml><?xml version="1.0" encoding="utf-8"?>
<p:tagLst xmlns:p="http://schemas.openxmlformats.org/presentationml/2006/main">
  <p:tag name="AS_UNIQUEID" val="2138"/>
</p:tagLst>
</file>

<file path=ppt/tags/tag405.xml><?xml version="1.0" encoding="utf-8"?>
<p:tagLst xmlns:p="http://schemas.openxmlformats.org/presentationml/2006/main">
  <p:tag name="AS_UNIQUEID" val="2139"/>
</p:tagLst>
</file>

<file path=ppt/tags/tag406.xml><?xml version="1.0" encoding="utf-8"?>
<p:tagLst xmlns:p="http://schemas.openxmlformats.org/presentationml/2006/main">
  <p:tag name="AS_UNIQUEID" val="2140"/>
</p:tagLst>
</file>

<file path=ppt/tags/tag407.xml><?xml version="1.0" encoding="utf-8"?>
<p:tagLst xmlns:p="http://schemas.openxmlformats.org/presentationml/2006/main">
  <p:tag name="AS_UNIQUEID" val="2141"/>
</p:tagLst>
</file>

<file path=ppt/tags/tag408.xml><?xml version="1.0" encoding="utf-8"?>
<p:tagLst xmlns:p="http://schemas.openxmlformats.org/presentationml/2006/main">
  <p:tag name="AS_UNIQUEID" val="2142"/>
</p:tagLst>
</file>

<file path=ppt/tags/tag409.xml><?xml version="1.0" encoding="utf-8"?>
<p:tagLst xmlns:p="http://schemas.openxmlformats.org/presentationml/2006/main">
  <p:tag name="AS_UNIQUEID" val="2143"/>
</p:tagLst>
</file>

<file path=ppt/tags/tag41.xml><?xml version="1.0" encoding="utf-8"?>
<p:tagLst xmlns:p="http://schemas.openxmlformats.org/presentationml/2006/main">
  <p:tag name="AS_UNIQUEID" val="8337"/>
</p:tagLst>
</file>

<file path=ppt/tags/tag410.xml><?xml version="1.0" encoding="utf-8"?>
<p:tagLst xmlns:p="http://schemas.openxmlformats.org/presentationml/2006/main">
  <p:tag name="AS_UNIQUEID" val="2144"/>
</p:tagLst>
</file>

<file path=ppt/tags/tag411.xml><?xml version="1.0" encoding="utf-8"?>
<p:tagLst xmlns:p="http://schemas.openxmlformats.org/presentationml/2006/main">
  <p:tag name="AS_UNIQUEID" val="2145"/>
</p:tagLst>
</file>

<file path=ppt/tags/tag412.xml><?xml version="1.0" encoding="utf-8"?>
<p:tagLst xmlns:p="http://schemas.openxmlformats.org/presentationml/2006/main">
  <p:tag name="AS_UNIQUEID" val="2146"/>
</p:tagLst>
</file>

<file path=ppt/tags/tag413.xml><?xml version="1.0" encoding="utf-8"?>
<p:tagLst xmlns:p="http://schemas.openxmlformats.org/presentationml/2006/main">
  <p:tag name="AS_UNIQUEID" val="2147"/>
</p:tagLst>
</file>

<file path=ppt/tags/tag414.xml><?xml version="1.0" encoding="utf-8"?>
<p:tagLst xmlns:p="http://schemas.openxmlformats.org/presentationml/2006/main">
  <p:tag name="AS_UNIQUEID" val="2148"/>
</p:tagLst>
</file>

<file path=ppt/tags/tag415.xml><?xml version="1.0" encoding="utf-8"?>
<p:tagLst xmlns:p="http://schemas.openxmlformats.org/presentationml/2006/main">
  <p:tag name="AS_UNIQUEID" val="979"/>
</p:tagLst>
</file>

<file path=ppt/tags/tag416.xml><?xml version="1.0" encoding="utf-8"?>
<p:tagLst xmlns:p="http://schemas.openxmlformats.org/presentationml/2006/main">
  <p:tag name="AS_UNIQUEID" val="5328"/>
  <p:tag name="MH" val="20150816225314"/>
  <p:tag name="MH_LIBRARY" val="GRAPHIC"/>
  <p:tag name="MH_ORDER" val="1"/>
  <p:tag name="MH_TYPE" val="SubTitle"/>
</p:tagLst>
</file>

<file path=ppt/tags/tag417.xml><?xml version="1.0" encoding="utf-8"?>
<p:tagLst xmlns:p="http://schemas.openxmlformats.org/presentationml/2006/main">
  <p:tag name="AS_UNIQUEID" val="5329"/>
  <p:tag name="MH" val="20150816225314"/>
  <p:tag name="MH_LIBRARY" val="GRAPHIC"/>
  <p:tag name="MH_ORDER" val="1"/>
  <p:tag name="MH_TYPE" val="SubTitle"/>
</p:tagLst>
</file>

<file path=ppt/tags/tag418.xml><?xml version="1.0" encoding="utf-8"?>
<p:tagLst xmlns:p="http://schemas.openxmlformats.org/presentationml/2006/main">
  <p:tag name="AS_UNIQUEID" val="5330"/>
  <p:tag name="MH" val="20150816225314"/>
  <p:tag name="MH_LIBRARY" val="GRAPHIC"/>
  <p:tag name="MH_ORDER" val="1"/>
  <p:tag name="MH_TYPE" val="SubTitle"/>
</p:tagLst>
</file>

<file path=ppt/tags/tag419.xml><?xml version="1.0" encoding="utf-8"?>
<p:tagLst xmlns:p="http://schemas.openxmlformats.org/presentationml/2006/main">
  <p:tag name="AS_UNIQUEID" val="526"/>
</p:tagLst>
</file>

<file path=ppt/tags/tag42.xml><?xml version="1.0" encoding="utf-8"?>
<p:tagLst xmlns:p="http://schemas.openxmlformats.org/presentationml/2006/main">
  <p:tag name="AS_UNIQUEID" val="8339"/>
</p:tagLst>
</file>

<file path=ppt/tags/tag420.xml><?xml version="1.0" encoding="utf-8"?>
<p:tagLst xmlns:p="http://schemas.openxmlformats.org/presentationml/2006/main">
  <p:tag name="AS_UNIQUEID" val="526"/>
</p:tagLst>
</file>

<file path=ppt/tags/tag421.xml><?xml version="1.0" encoding="utf-8"?>
<p:tagLst xmlns:p="http://schemas.openxmlformats.org/presentationml/2006/main">
  <p:tag name="AS_UNIQUEID" val="5675"/>
</p:tagLst>
</file>

<file path=ppt/tags/tag422.xml><?xml version="1.0" encoding="utf-8"?>
<p:tagLst xmlns:p="http://schemas.openxmlformats.org/presentationml/2006/main">
  <p:tag name="AS_UNIQUEID" val="5676"/>
  <p:tag name="KSO_WM_BEAUTIFY_FLAG" val=""/>
</p:tagLst>
</file>

<file path=ppt/tags/tag423.xml><?xml version="1.0" encoding="utf-8"?>
<p:tagLst xmlns:p="http://schemas.openxmlformats.org/presentationml/2006/main">
  <p:tag name="AS_UNIQUEID" val="5677"/>
  <p:tag name="KSO_WM_BEAUTIFY_FLAG" val=""/>
</p:tagLst>
</file>

<file path=ppt/tags/tag424.xml><?xml version="1.0" encoding="utf-8"?>
<p:tagLst xmlns:p="http://schemas.openxmlformats.org/presentationml/2006/main">
  <p:tag name="AS_UNIQUEID" val="5678"/>
  <p:tag name="KSO_WM_BEAUTIFY_FLAG" val=""/>
</p:tagLst>
</file>

<file path=ppt/tags/tag425.xml><?xml version="1.0" encoding="utf-8"?>
<p:tagLst xmlns:p="http://schemas.openxmlformats.org/presentationml/2006/main">
  <p:tag name="AS_UNIQUEID" val="2127"/>
</p:tagLst>
</file>

<file path=ppt/tags/tag426.xml><?xml version="1.0" encoding="utf-8"?>
<p:tagLst xmlns:p="http://schemas.openxmlformats.org/presentationml/2006/main">
  <p:tag name="AS_UNIQUEID" val="2128"/>
</p:tagLst>
</file>

<file path=ppt/tags/tag427.xml><?xml version="1.0" encoding="utf-8"?>
<p:tagLst xmlns:p="http://schemas.openxmlformats.org/presentationml/2006/main">
  <p:tag name="AS_UNIQUEID" val="2129"/>
</p:tagLst>
</file>

<file path=ppt/tags/tag428.xml><?xml version="1.0" encoding="utf-8"?>
<p:tagLst xmlns:p="http://schemas.openxmlformats.org/presentationml/2006/main">
  <p:tag name="AS_UNIQUEID" val="6318"/>
</p:tagLst>
</file>

<file path=ppt/tags/tag429.xml><?xml version="1.0" encoding="utf-8"?>
<p:tagLst xmlns:p="http://schemas.openxmlformats.org/presentationml/2006/main">
  <p:tag name="AS_UNIQUEID" val="6319"/>
</p:tagLst>
</file>

<file path=ppt/tags/tag43.xml><?xml version="1.0" encoding="utf-8"?>
<p:tagLst xmlns:p="http://schemas.openxmlformats.org/presentationml/2006/main">
  <p:tag name="AS_UNIQUEID" val="8340"/>
</p:tagLst>
</file>

<file path=ppt/tags/tag430.xml><?xml version="1.0" encoding="utf-8"?>
<p:tagLst xmlns:p="http://schemas.openxmlformats.org/presentationml/2006/main">
  <p:tag name="AS_UNIQUEID" val="6320"/>
</p:tagLst>
</file>

<file path=ppt/tags/tag431.xml><?xml version="1.0" encoding="utf-8"?>
<p:tagLst xmlns:p="http://schemas.openxmlformats.org/presentationml/2006/main">
  <p:tag name="AS_UNIQUEID" val="6321"/>
</p:tagLst>
</file>

<file path=ppt/tags/tag432.xml><?xml version="1.0" encoding="utf-8"?>
<p:tagLst xmlns:p="http://schemas.openxmlformats.org/presentationml/2006/main">
  <p:tag name="AS_UNIQUEID" val="6322"/>
</p:tagLst>
</file>

<file path=ppt/tags/tag433.xml><?xml version="1.0" encoding="utf-8"?>
<p:tagLst xmlns:p="http://schemas.openxmlformats.org/presentationml/2006/main">
  <p:tag name="AS_UNIQUEID" val="6323"/>
</p:tagLst>
</file>

<file path=ppt/tags/tag434.xml><?xml version="1.0" encoding="utf-8"?>
<p:tagLst xmlns:p="http://schemas.openxmlformats.org/presentationml/2006/main">
  <p:tag name="AS_UNIQUEID" val="6324"/>
</p:tagLst>
</file>

<file path=ppt/tags/tag435.xml><?xml version="1.0" encoding="utf-8"?>
<p:tagLst xmlns:p="http://schemas.openxmlformats.org/presentationml/2006/main">
  <p:tag name="AS_UNIQUEID" val="6325"/>
</p:tagLst>
</file>

<file path=ppt/tags/tag436.xml><?xml version="1.0" encoding="utf-8"?>
<p:tagLst xmlns:p="http://schemas.openxmlformats.org/presentationml/2006/main">
  <p:tag name="AS_UNIQUEID" val="6326"/>
</p:tagLst>
</file>

<file path=ppt/tags/tag437.xml><?xml version="1.0" encoding="utf-8"?>
<p:tagLst xmlns:p="http://schemas.openxmlformats.org/presentationml/2006/main">
  <p:tag name="AS_UNIQUEID" val="6327"/>
</p:tagLst>
</file>

<file path=ppt/tags/tag438.xml><?xml version="1.0" encoding="utf-8"?>
<p:tagLst xmlns:p="http://schemas.openxmlformats.org/presentationml/2006/main">
  <p:tag name="AS_UNIQUEID" val="6328"/>
</p:tagLst>
</file>

<file path=ppt/tags/tag439.xml><?xml version="1.0" encoding="utf-8"?>
<p:tagLst xmlns:p="http://schemas.openxmlformats.org/presentationml/2006/main">
  <p:tag name="AS_UNIQUEID" val="6329"/>
</p:tagLst>
</file>

<file path=ppt/tags/tag44.xml><?xml version="1.0" encoding="utf-8"?>
<p:tagLst xmlns:p="http://schemas.openxmlformats.org/presentationml/2006/main">
  <p:tag name="AS_UNIQUEID" val="8341"/>
</p:tagLst>
</file>

<file path=ppt/tags/tag440.xml><?xml version="1.0" encoding="utf-8"?>
<p:tagLst xmlns:p="http://schemas.openxmlformats.org/presentationml/2006/main">
  <p:tag name="AS_UNIQUEID" val="6330"/>
</p:tagLst>
</file>

<file path=ppt/tags/tag441.xml><?xml version="1.0" encoding="utf-8"?>
<p:tagLst xmlns:p="http://schemas.openxmlformats.org/presentationml/2006/main">
  <p:tag name="AS_UNIQUEID" val="6331"/>
</p:tagLst>
</file>

<file path=ppt/tags/tag442.xml><?xml version="1.0" encoding="utf-8"?>
<p:tagLst xmlns:p="http://schemas.openxmlformats.org/presentationml/2006/main">
  <p:tag name="AS_UNIQUEID" val="6332"/>
</p:tagLst>
</file>

<file path=ppt/tags/tag443.xml><?xml version="1.0" encoding="utf-8"?>
<p:tagLst xmlns:p="http://schemas.openxmlformats.org/presentationml/2006/main">
  <p:tag name="AS_UNIQUEID" val="6333"/>
</p:tagLst>
</file>

<file path=ppt/tags/tag444.xml><?xml version="1.0" encoding="utf-8"?>
<p:tagLst xmlns:p="http://schemas.openxmlformats.org/presentationml/2006/main">
  <p:tag name="AS_UNIQUEID" val="6334"/>
</p:tagLst>
</file>

<file path=ppt/tags/tag445.xml><?xml version="1.0" encoding="utf-8"?>
<p:tagLst xmlns:p="http://schemas.openxmlformats.org/presentationml/2006/main">
  <p:tag name="AS_UNIQUEID" val="6335"/>
</p:tagLst>
</file>

<file path=ppt/tags/tag446.xml><?xml version="1.0" encoding="utf-8"?>
<p:tagLst xmlns:p="http://schemas.openxmlformats.org/presentationml/2006/main">
  <p:tag name="AS_UNIQUEID" val="6336"/>
</p:tagLst>
</file>

<file path=ppt/tags/tag447.xml><?xml version="1.0" encoding="utf-8"?>
<p:tagLst xmlns:p="http://schemas.openxmlformats.org/presentationml/2006/main">
  <p:tag name="AS_UNIQUEID" val="5675"/>
</p:tagLst>
</file>

<file path=ppt/tags/tag448.xml><?xml version="1.0" encoding="utf-8"?>
<p:tagLst xmlns:p="http://schemas.openxmlformats.org/presentationml/2006/main">
  <p:tag name="AS_UNIQUEID" val="5676"/>
  <p:tag name="KSO_WM_BEAUTIFY_FLAG" val=""/>
</p:tagLst>
</file>

<file path=ppt/tags/tag449.xml><?xml version="1.0" encoding="utf-8"?>
<p:tagLst xmlns:p="http://schemas.openxmlformats.org/presentationml/2006/main">
  <p:tag name="AS_UNIQUEID" val="5677"/>
  <p:tag name="KSO_WM_BEAUTIFY_FLAG" val=""/>
</p:tagLst>
</file>

<file path=ppt/tags/tag45.xml><?xml version="1.0" encoding="utf-8"?>
<p:tagLst xmlns:p="http://schemas.openxmlformats.org/presentationml/2006/main">
  <p:tag name="AS_UNIQUEID" val="8342"/>
</p:tagLst>
</file>

<file path=ppt/tags/tag450.xml><?xml version="1.0" encoding="utf-8"?>
<p:tagLst xmlns:p="http://schemas.openxmlformats.org/presentationml/2006/main">
  <p:tag name="AS_UNIQUEID" val="5678"/>
  <p:tag name="KSO_WM_BEAUTIFY_FLAG" val=""/>
</p:tagLst>
</file>

<file path=ppt/tags/tag451.xml><?xml version="1.0" encoding="utf-8"?>
<p:tagLst xmlns:p="http://schemas.openxmlformats.org/presentationml/2006/main">
  <p:tag name="AS_UNIQUEID" val="364"/>
</p:tagLst>
</file>

<file path=ppt/tags/tag452.xml><?xml version="1.0" encoding="utf-8"?>
<p:tagLst xmlns:p="http://schemas.openxmlformats.org/presentationml/2006/main">
  <p:tag name="AS_UNIQUEID" val="1005"/>
</p:tagLst>
</file>

<file path=ppt/tags/tag453.xml><?xml version="1.0" encoding="utf-8"?>
<p:tagLst xmlns:p="http://schemas.openxmlformats.org/presentationml/2006/main">
  <p:tag name="AS_UNIQUEID" val="1024"/>
</p:tagLst>
</file>

<file path=ppt/tags/tag454.xml><?xml version="1.0" encoding="utf-8"?>
<p:tagLst xmlns:p="http://schemas.openxmlformats.org/presentationml/2006/main">
  <p:tag name="AS_UNIQUEID" val="1006"/>
</p:tagLst>
</file>

<file path=ppt/tags/tag455.xml><?xml version="1.0" encoding="utf-8"?>
<p:tagLst xmlns:p="http://schemas.openxmlformats.org/presentationml/2006/main">
  <p:tag name="AS_UNIQUEID" val="3347"/>
</p:tagLst>
</file>

<file path=ppt/tags/tag456.xml><?xml version="1.0" encoding="utf-8"?>
<p:tagLst xmlns:p="http://schemas.openxmlformats.org/presentationml/2006/main">
  <p:tag name="AS_UNIQUEID" val="1017"/>
</p:tagLst>
</file>

<file path=ppt/tags/tag457.xml><?xml version="1.0" encoding="utf-8"?>
<p:tagLst xmlns:p="http://schemas.openxmlformats.org/presentationml/2006/main">
  <p:tag name="AS_UNIQUEID" val="3348"/>
</p:tagLst>
</file>

<file path=ppt/tags/tag458.xml><?xml version="1.0" encoding="utf-8"?>
<p:tagLst xmlns:p="http://schemas.openxmlformats.org/presentationml/2006/main">
  <p:tag name="AS_UNIQUEID" val="1016"/>
</p:tagLst>
</file>

<file path=ppt/tags/tag459.xml><?xml version="1.0" encoding="utf-8"?>
<p:tagLst xmlns:p="http://schemas.openxmlformats.org/presentationml/2006/main">
  <p:tag name="AS_UNIQUEID" val="1013"/>
</p:tagLst>
</file>

<file path=ppt/tags/tag46.xml><?xml version="1.0" encoding="utf-8"?>
<p:tagLst xmlns:p="http://schemas.openxmlformats.org/presentationml/2006/main">
  <p:tag name="AS_UNIQUEID" val="8343"/>
</p:tagLst>
</file>

<file path=ppt/tags/tag460.xml><?xml version="1.0" encoding="utf-8"?>
<p:tagLst xmlns:p="http://schemas.openxmlformats.org/presentationml/2006/main">
  <p:tag name="AS_UNIQUEID" val="1017"/>
</p:tagLst>
</file>

<file path=ppt/tags/tag461.xml><?xml version="1.0" encoding="utf-8"?>
<p:tagLst xmlns:p="http://schemas.openxmlformats.org/presentationml/2006/main">
  <p:tag name="AS_UNIQUEID" val="8285"/>
</p:tagLst>
</file>

<file path=ppt/tags/tag462.xml><?xml version="1.0" encoding="utf-8"?>
<p:tagLst xmlns:p="http://schemas.openxmlformats.org/presentationml/2006/main">
  <p:tag name="AS_UNIQUEID" val="5675"/>
</p:tagLst>
</file>

<file path=ppt/tags/tag463.xml><?xml version="1.0" encoding="utf-8"?>
<p:tagLst xmlns:p="http://schemas.openxmlformats.org/presentationml/2006/main">
  <p:tag name="AS_UNIQUEID" val="5676"/>
  <p:tag name="KSO_WM_BEAUTIFY_FLAG" val=""/>
</p:tagLst>
</file>

<file path=ppt/tags/tag464.xml><?xml version="1.0" encoding="utf-8"?>
<p:tagLst xmlns:p="http://schemas.openxmlformats.org/presentationml/2006/main">
  <p:tag name="AS_UNIQUEID" val="5677"/>
  <p:tag name="KSO_WM_BEAUTIFY_FLAG" val=""/>
</p:tagLst>
</file>

<file path=ppt/tags/tag465.xml><?xml version="1.0" encoding="utf-8"?>
<p:tagLst xmlns:p="http://schemas.openxmlformats.org/presentationml/2006/main">
  <p:tag name="AS_UNIQUEID" val="5678"/>
  <p:tag name="KSO_WM_BEAUTIFY_FLAG" val=""/>
</p:tagLst>
</file>

<file path=ppt/tags/tag466.xml><?xml version="1.0" encoding="utf-8"?>
<p:tagLst xmlns:p="http://schemas.openxmlformats.org/presentationml/2006/main">
  <p:tag name="KSO_WM_SPECIAL_SOURCE" val="bdnull"/>
</p:tagLst>
</file>

<file path=ppt/tags/tag467.xml><?xml version="1.0" encoding="utf-8"?>
<p:tagLst xmlns:p="http://schemas.openxmlformats.org/presentationml/2006/main">
  <p:tag name="AS_UNIQUEID" val="3466"/>
</p:tagLst>
</file>

<file path=ppt/tags/tag468.xml><?xml version="1.0" encoding="utf-8"?>
<p:tagLst xmlns:p="http://schemas.openxmlformats.org/presentationml/2006/main">
  <p:tag name="AS_UNIQUEID" val="3467"/>
</p:tagLst>
</file>

<file path=ppt/tags/tag469.xml><?xml version="1.0" encoding="utf-8"?>
<p:tagLst xmlns:p="http://schemas.openxmlformats.org/presentationml/2006/main">
  <p:tag name="AS_UNIQUEID" val="1768"/>
</p:tagLst>
</file>

<file path=ppt/tags/tag47.xml><?xml version="1.0" encoding="utf-8"?>
<p:tagLst xmlns:p="http://schemas.openxmlformats.org/presentationml/2006/main">
  <p:tag name="AS_UNIQUEID" val="8344"/>
</p:tagLst>
</file>

<file path=ppt/tags/tag470.xml><?xml version="1.0" encoding="utf-8"?>
<p:tagLst xmlns:p="http://schemas.openxmlformats.org/presentationml/2006/main">
  <p:tag name="AS_UNIQUEID" val="353"/>
</p:tagLst>
</file>

<file path=ppt/tags/tag471.xml><?xml version="1.0" encoding="utf-8"?>
<p:tagLst xmlns:p="http://schemas.openxmlformats.org/presentationml/2006/main">
  <p:tag name="AS_UNIQUEID" val="354"/>
</p:tagLst>
</file>

<file path=ppt/tags/tag472.xml><?xml version="1.0" encoding="utf-8"?>
<p:tagLst xmlns:p="http://schemas.openxmlformats.org/presentationml/2006/main">
  <p:tag name="AS_UNIQUEID" val="355"/>
</p:tagLst>
</file>

<file path=ppt/tags/tag473.xml><?xml version="1.0" encoding="utf-8"?>
<p:tagLst xmlns:p="http://schemas.openxmlformats.org/presentationml/2006/main">
  <p:tag name="AS_UNIQUEID" val="356"/>
</p:tagLst>
</file>

<file path=ppt/tags/tag474.xml><?xml version="1.0" encoding="utf-8"?>
<p:tagLst xmlns:p="http://schemas.openxmlformats.org/presentationml/2006/main">
  <p:tag name="AS_UNIQUEID" val="357"/>
</p:tagLst>
</file>

<file path=ppt/tags/tag475.xml><?xml version="1.0" encoding="utf-8"?>
<p:tagLst xmlns:p="http://schemas.openxmlformats.org/presentationml/2006/main">
  <p:tag name="AS_UNIQUEID" val="358"/>
</p:tagLst>
</file>

<file path=ppt/tags/tag476.xml><?xml version="1.0" encoding="utf-8"?>
<p:tagLst xmlns:p="http://schemas.openxmlformats.org/presentationml/2006/main">
  <p:tag name="AS_UNIQUEID" val="359"/>
</p:tagLst>
</file>

<file path=ppt/tags/tag477.xml><?xml version="1.0" encoding="utf-8"?>
<p:tagLst xmlns:p="http://schemas.openxmlformats.org/presentationml/2006/main">
  <p:tag name="AS_UNIQUEID" val="360"/>
</p:tagLst>
</file>

<file path=ppt/tags/tag478.xml><?xml version="1.0" encoding="utf-8"?>
<p:tagLst xmlns:p="http://schemas.openxmlformats.org/presentationml/2006/main">
  <p:tag name="AS_UNIQUEID" val="361"/>
</p:tagLst>
</file>

<file path=ppt/tags/tag479.xml><?xml version="1.0" encoding="utf-8"?>
<p:tagLst xmlns:p="http://schemas.openxmlformats.org/presentationml/2006/main">
  <p:tag name="AS_UNIQUEID" val="2875"/>
</p:tagLst>
</file>

<file path=ppt/tags/tag48.xml><?xml version="1.0" encoding="utf-8"?>
<p:tagLst xmlns:p="http://schemas.openxmlformats.org/presentationml/2006/main">
  <p:tag name="AS_UNIQUEID" val="8345"/>
</p:tagLst>
</file>

<file path=ppt/tags/tag480.xml><?xml version="1.0" encoding="utf-8"?>
<p:tagLst xmlns:p="http://schemas.openxmlformats.org/presentationml/2006/main">
  <p:tag name="AS_UNIQUEID" val="348"/>
</p:tagLst>
</file>

<file path=ppt/tags/tag481.xml><?xml version="1.0" encoding="utf-8"?>
<p:tagLst xmlns:p="http://schemas.openxmlformats.org/presentationml/2006/main">
  <p:tag name="AS_UNIQUEID" val="362"/>
</p:tagLst>
</file>

<file path=ppt/tags/tag482.xml><?xml version="1.0" encoding="utf-8"?>
<p:tagLst xmlns:p="http://schemas.openxmlformats.org/presentationml/2006/main">
  <p:tag name="AS_UNIQUEID" val="2874"/>
</p:tagLst>
</file>

<file path=ppt/tags/tag483.xml><?xml version="1.0" encoding="utf-8"?>
<p:tagLst xmlns:p="http://schemas.openxmlformats.org/presentationml/2006/main">
  <p:tag name="AS_UNIQUEID" val="349"/>
</p:tagLst>
</file>

<file path=ppt/tags/tag484.xml><?xml version="1.0" encoding="utf-8"?>
<p:tagLst xmlns:p="http://schemas.openxmlformats.org/presentationml/2006/main">
  <p:tag name="AS_UNIQUEID" val="2876"/>
</p:tagLst>
</file>

<file path=ppt/tags/tag485.xml><?xml version="1.0" encoding="utf-8"?>
<p:tagLst xmlns:p="http://schemas.openxmlformats.org/presentationml/2006/main">
  <p:tag name="AS_UNIQUEID" val="2877"/>
</p:tagLst>
</file>

<file path=ppt/tags/tag486.xml><?xml version="1.0" encoding="utf-8"?>
<p:tagLst xmlns:p="http://schemas.openxmlformats.org/presentationml/2006/main">
  <p:tag name="AS_UNIQUEID" val="2878"/>
</p:tagLst>
</file>

<file path=ppt/tags/tag487.xml><?xml version="1.0" encoding="utf-8"?>
<p:tagLst xmlns:p="http://schemas.openxmlformats.org/presentationml/2006/main">
  <p:tag name="AS_UNIQUEID" val="2879"/>
</p:tagLst>
</file>

<file path=ppt/tags/tag488.xml><?xml version="1.0" encoding="utf-8"?>
<p:tagLst xmlns:p="http://schemas.openxmlformats.org/presentationml/2006/main">
  <p:tag name="AS_UNIQUEID" val="2880"/>
</p:tagLst>
</file>

<file path=ppt/tags/tag489.xml><?xml version="1.0" encoding="utf-8"?>
<p:tagLst xmlns:p="http://schemas.openxmlformats.org/presentationml/2006/main">
  <p:tag name="AS_UNIQUEID" val="2881"/>
</p:tagLst>
</file>

<file path=ppt/tags/tag49.xml><?xml version="1.0" encoding="utf-8"?>
<p:tagLst xmlns:p="http://schemas.openxmlformats.org/presentationml/2006/main">
  <p:tag name="AS_UNIQUEID" val="8346"/>
</p:tagLst>
</file>

<file path=ppt/tags/tag490.xml><?xml version="1.0" encoding="utf-8"?>
<p:tagLst xmlns:p="http://schemas.openxmlformats.org/presentationml/2006/main">
  <p:tag name="AS_UNIQUEID" val="2882"/>
</p:tagLst>
</file>

<file path=ppt/tags/tag491.xml><?xml version="1.0" encoding="utf-8"?>
<p:tagLst xmlns:p="http://schemas.openxmlformats.org/presentationml/2006/main">
  <p:tag name="AS_UNIQUEID" val="2883"/>
</p:tagLst>
</file>

<file path=ppt/tags/tag492.xml><?xml version="1.0" encoding="utf-8"?>
<p:tagLst xmlns:p="http://schemas.openxmlformats.org/presentationml/2006/main">
  <p:tag name="AS_UNIQUEID" val="2884"/>
</p:tagLst>
</file>

<file path=ppt/tags/tag493.xml><?xml version="1.0" encoding="utf-8"?>
<p:tagLst xmlns:p="http://schemas.openxmlformats.org/presentationml/2006/main">
  <p:tag name="AS_UNIQUEID" val="363"/>
</p:tagLst>
</file>

<file path=ppt/tags/tag494.xml><?xml version="1.0" encoding="utf-8"?>
<p:tagLst xmlns:p="http://schemas.openxmlformats.org/presentationml/2006/main">
  <p:tag name="AS_UNIQUEID" val="350"/>
</p:tagLst>
</file>

<file path=ppt/tags/tag495.xml><?xml version="1.0" encoding="utf-8"?>
<p:tagLst xmlns:p="http://schemas.openxmlformats.org/presentationml/2006/main">
  <p:tag name="AS_UNIQUEID" val="364"/>
</p:tagLst>
</file>

<file path=ppt/tags/tag496.xml><?xml version="1.0" encoding="utf-8"?>
<p:tagLst xmlns:p="http://schemas.openxmlformats.org/presentationml/2006/main">
  <p:tag name="AS_UNIQUEID" val="352"/>
</p:tagLst>
</file>

<file path=ppt/tags/tag497.xml><?xml version="1.0" encoding="utf-8"?>
<p:tagLst xmlns:p="http://schemas.openxmlformats.org/presentationml/2006/main">
  <p:tag name="AS_UNIQUEID" val="365"/>
</p:tagLst>
</file>

<file path=ppt/tags/tag498.xml><?xml version="1.0" encoding="utf-8"?>
<p:tagLst xmlns:p="http://schemas.openxmlformats.org/presentationml/2006/main">
  <p:tag name="AS_UNIQUEID" val="8288"/>
</p:tagLst>
</file>

<file path=ppt/tags/tag499.xml><?xml version="1.0" encoding="utf-8"?>
<p:tagLst xmlns:p="http://schemas.openxmlformats.org/presentationml/2006/main">
  <p:tag name="AS_UNIQUEID" val="5675"/>
</p:tagLst>
</file>

<file path=ppt/tags/tag5.xml><?xml version="1.0" encoding="utf-8"?>
<p:tagLst xmlns:p="http://schemas.openxmlformats.org/presentationml/2006/main">
  <p:tag name="AS_UNIQUEID" val="8297"/>
</p:tagLst>
</file>

<file path=ppt/tags/tag50.xml><?xml version="1.0" encoding="utf-8"?>
<p:tagLst xmlns:p="http://schemas.openxmlformats.org/presentationml/2006/main">
  <p:tag name="AS_UNIQUEID" val="8347"/>
</p:tagLst>
</file>

<file path=ppt/tags/tag500.xml><?xml version="1.0" encoding="utf-8"?>
<p:tagLst xmlns:p="http://schemas.openxmlformats.org/presentationml/2006/main">
  <p:tag name="AS_UNIQUEID" val="5676"/>
  <p:tag name="KSO_WM_BEAUTIFY_FLAG" val=""/>
</p:tagLst>
</file>

<file path=ppt/tags/tag501.xml><?xml version="1.0" encoding="utf-8"?>
<p:tagLst xmlns:p="http://schemas.openxmlformats.org/presentationml/2006/main">
  <p:tag name="AS_UNIQUEID" val="5677"/>
  <p:tag name="KSO_WM_BEAUTIFY_FLAG" val=""/>
</p:tagLst>
</file>

<file path=ppt/tags/tag502.xml><?xml version="1.0" encoding="utf-8"?>
<p:tagLst xmlns:p="http://schemas.openxmlformats.org/presentationml/2006/main">
  <p:tag name="AS_UNIQUEID" val="5678"/>
  <p:tag name="KSO_WM_BEAUTIFY_FLAG" val=""/>
</p:tagLst>
</file>

<file path=ppt/tags/tag503.xml><?xml version="1.0" encoding="utf-8"?>
<p:tagLst xmlns:p="http://schemas.openxmlformats.org/presentationml/2006/main">
  <p:tag name="KSO_WM_SPECIAL_SOURCE" val="bdnull"/>
</p:tagLst>
</file>

<file path=ppt/tags/tag504.xml><?xml version="1.0" encoding="utf-8"?>
<p:tagLst xmlns:p="http://schemas.openxmlformats.org/presentationml/2006/main">
  <p:tag name="AS_UNIQUEID" val="3466"/>
</p:tagLst>
</file>

<file path=ppt/tags/tag505.xml><?xml version="1.0" encoding="utf-8"?>
<p:tagLst xmlns:p="http://schemas.openxmlformats.org/presentationml/2006/main">
  <p:tag name="AS_UNIQUEID" val="3467"/>
</p:tagLst>
</file>

<file path=ppt/tags/tag506.xml><?xml version="1.0" encoding="utf-8"?>
<p:tagLst xmlns:p="http://schemas.openxmlformats.org/presentationml/2006/main">
  <p:tag name="AS_UNIQUEID" val="3360"/>
</p:tagLst>
</file>

<file path=ppt/tags/tag507.xml><?xml version="1.0" encoding="utf-8"?>
<p:tagLst xmlns:p="http://schemas.openxmlformats.org/presentationml/2006/main">
  <p:tag name="AS_UNIQUEID" val="3361"/>
</p:tagLst>
</file>

<file path=ppt/tags/tag508.xml><?xml version="1.0" encoding="utf-8"?>
<p:tagLst xmlns:p="http://schemas.openxmlformats.org/presentationml/2006/main">
  <p:tag name="AS_UNIQUEID" val="3362"/>
</p:tagLst>
</file>

<file path=ppt/tags/tag509.xml><?xml version="1.0" encoding="utf-8"?>
<p:tagLst xmlns:p="http://schemas.openxmlformats.org/presentationml/2006/main">
  <p:tag name="AS_UNIQUEID" val="3363"/>
</p:tagLst>
</file>

<file path=ppt/tags/tag51.xml><?xml version="1.0" encoding="utf-8"?>
<p:tagLst xmlns:p="http://schemas.openxmlformats.org/presentationml/2006/main">
  <p:tag name="AS_UNIQUEID" val="8348"/>
</p:tagLst>
</file>

<file path=ppt/tags/tag510.xml><?xml version="1.0" encoding="utf-8"?>
<p:tagLst xmlns:p="http://schemas.openxmlformats.org/presentationml/2006/main">
  <p:tag name="AS_UNIQUEID" val="3364"/>
</p:tagLst>
</file>

<file path=ppt/tags/tag511.xml><?xml version="1.0" encoding="utf-8"?>
<p:tagLst xmlns:p="http://schemas.openxmlformats.org/presentationml/2006/main">
  <p:tag name="AS_UNIQUEID" val="3365"/>
</p:tagLst>
</file>

<file path=ppt/tags/tag512.xml><?xml version="1.0" encoding="utf-8"?>
<p:tagLst xmlns:p="http://schemas.openxmlformats.org/presentationml/2006/main">
  <p:tag name="AS_UNIQUEID" val="3366"/>
</p:tagLst>
</file>

<file path=ppt/tags/tag513.xml><?xml version="1.0" encoding="utf-8"?>
<p:tagLst xmlns:p="http://schemas.openxmlformats.org/presentationml/2006/main">
  <p:tag name="AS_UNIQUEID" val="3367"/>
</p:tagLst>
</file>

<file path=ppt/tags/tag514.xml><?xml version="1.0" encoding="utf-8"?>
<p:tagLst xmlns:p="http://schemas.openxmlformats.org/presentationml/2006/main">
  <p:tag name="AS_UNIQUEID" val="3368"/>
</p:tagLst>
</file>

<file path=ppt/tags/tag515.xml><?xml version="1.0" encoding="utf-8"?>
<p:tagLst xmlns:p="http://schemas.openxmlformats.org/presentationml/2006/main">
  <p:tag name="AS_UNIQUEID" val="5675"/>
</p:tagLst>
</file>

<file path=ppt/tags/tag516.xml><?xml version="1.0" encoding="utf-8"?>
<p:tagLst xmlns:p="http://schemas.openxmlformats.org/presentationml/2006/main">
  <p:tag name="AS_UNIQUEID" val="5676"/>
  <p:tag name="KSO_WM_BEAUTIFY_FLAG" val=""/>
</p:tagLst>
</file>

<file path=ppt/tags/tag517.xml><?xml version="1.0" encoding="utf-8"?>
<p:tagLst xmlns:p="http://schemas.openxmlformats.org/presentationml/2006/main">
  <p:tag name="AS_UNIQUEID" val="5677"/>
  <p:tag name="KSO_WM_BEAUTIFY_FLAG" val=""/>
</p:tagLst>
</file>

<file path=ppt/tags/tag518.xml><?xml version="1.0" encoding="utf-8"?>
<p:tagLst xmlns:p="http://schemas.openxmlformats.org/presentationml/2006/main">
  <p:tag name="AS_UNIQUEID" val="5678"/>
  <p:tag name="KSO_WM_BEAUTIFY_FLAG" val=""/>
</p:tagLst>
</file>

<file path=ppt/tags/tag519.xml><?xml version="1.0" encoding="utf-8"?>
<p:tagLst xmlns:p="http://schemas.openxmlformats.org/presentationml/2006/main">
  <p:tag name="AS_UNIQUEID" val="7279"/>
</p:tagLst>
</file>

<file path=ppt/tags/tag52.xml><?xml version="1.0" encoding="utf-8"?>
<p:tagLst xmlns:p="http://schemas.openxmlformats.org/presentationml/2006/main">
  <p:tag name="AS_UNIQUEID" val="8350"/>
</p:tagLst>
</file>

<file path=ppt/tags/tag520.xml><?xml version="1.0" encoding="utf-8"?>
<p:tagLst xmlns:p="http://schemas.openxmlformats.org/presentationml/2006/main">
  <p:tag name="AS_UNIQUEID" val="7280"/>
</p:tagLst>
</file>

<file path=ppt/tags/tag521.xml><?xml version="1.0" encoding="utf-8"?>
<p:tagLst xmlns:p="http://schemas.openxmlformats.org/presentationml/2006/main">
  <p:tag name="AS_UNIQUEID" val="7281"/>
</p:tagLst>
</file>

<file path=ppt/tags/tag522.xml><?xml version="1.0" encoding="utf-8"?>
<p:tagLst xmlns:p="http://schemas.openxmlformats.org/presentationml/2006/main">
  <p:tag name="AS_UNIQUEID" val="7282"/>
</p:tagLst>
</file>

<file path=ppt/tags/tag523.xml><?xml version="1.0" encoding="utf-8"?>
<p:tagLst xmlns:p="http://schemas.openxmlformats.org/presentationml/2006/main">
  <p:tag name="AS_UNIQUEID" val="7283"/>
</p:tagLst>
</file>

<file path=ppt/tags/tag524.xml><?xml version="1.0" encoding="utf-8"?>
<p:tagLst xmlns:p="http://schemas.openxmlformats.org/presentationml/2006/main">
  <p:tag name="AS_UNIQUEID" val="7284"/>
</p:tagLst>
</file>

<file path=ppt/tags/tag525.xml><?xml version="1.0" encoding="utf-8"?>
<p:tagLst xmlns:p="http://schemas.openxmlformats.org/presentationml/2006/main">
  <p:tag name="AS_UNIQUEID" val="8481"/>
</p:tagLst>
</file>

<file path=ppt/tags/tag526.xml><?xml version="1.0" encoding="utf-8"?>
<p:tagLst xmlns:p="http://schemas.openxmlformats.org/presentationml/2006/main">
  <p:tag name="AS_UNIQUEID" val="3351"/>
</p:tagLst>
</file>

<file path=ppt/tags/tag527.xml><?xml version="1.0" encoding="utf-8"?>
<p:tagLst xmlns:p="http://schemas.openxmlformats.org/presentationml/2006/main">
  <p:tag name="AS_UNIQUEID" val="3352"/>
</p:tagLst>
</file>

<file path=ppt/tags/tag528.xml><?xml version="1.0" encoding="utf-8"?>
<p:tagLst xmlns:p="http://schemas.openxmlformats.org/presentationml/2006/main">
  <p:tag name="AS_UNIQUEID" val="3353"/>
</p:tagLst>
</file>

<file path=ppt/tags/tag529.xml><?xml version="1.0" encoding="utf-8"?>
<p:tagLst xmlns:p="http://schemas.openxmlformats.org/presentationml/2006/main">
  <p:tag name="AS_UNIQUEID" val="8483"/>
</p:tagLst>
</file>

<file path=ppt/tags/tag53.xml><?xml version="1.0" encoding="utf-8"?>
<p:tagLst xmlns:p="http://schemas.openxmlformats.org/presentationml/2006/main">
  <p:tag name="AS_UNIQUEID" val="8351"/>
</p:tagLst>
</file>

<file path=ppt/tags/tag530.xml><?xml version="1.0" encoding="utf-8"?>
<p:tagLst xmlns:p="http://schemas.openxmlformats.org/presentationml/2006/main">
  <p:tag name="AS_UNIQUEID" val="3355"/>
</p:tagLst>
</file>

<file path=ppt/tags/tag531.xml><?xml version="1.0" encoding="utf-8"?>
<p:tagLst xmlns:p="http://schemas.openxmlformats.org/presentationml/2006/main">
  <p:tag name="AS_UNIQUEID" val="3356"/>
</p:tagLst>
</file>

<file path=ppt/tags/tag532.xml><?xml version="1.0" encoding="utf-8"?>
<p:tagLst xmlns:p="http://schemas.openxmlformats.org/presentationml/2006/main">
  <p:tag name="AS_UNIQUEID" val="3357"/>
</p:tagLst>
</file>

<file path=ppt/tags/tag533.xml><?xml version="1.0" encoding="utf-8"?>
<p:tagLst xmlns:p="http://schemas.openxmlformats.org/presentationml/2006/main">
  <p:tag name="AS_UNIQUEID" val="8291"/>
</p:tagLst>
</file>

<file path=ppt/tags/tag534.xml><?xml version="1.0" encoding="utf-8"?>
<p:tagLst xmlns:p="http://schemas.openxmlformats.org/presentationml/2006/main">
  <p:tag name="AS_UNIQUEID" val="8485"/>
</p:tagLst>
</file>

<file path=ppt/tags/tag535.xml><?xml version="1.0" encoding="utf-8"?>
<p:tagLst xmlns:p="http://schemas.openxmlformats.org/presentationml/2006/main">
  <p:tag name="AS_UNIQUEID" val="2707"/>
</p:tagLst>
</file>

<file path=ppt/tags/tag536.xml><?xml version="1.0" encoding="utf-8"?>
<p:tagLst xmlns:p="http://schemas.openxmlformats.org/presentationml/2006/main">
  <p:tag name="AS_UNIQUEID" val="695"/>
</p:tagLst>
</file>

<file path=ppt/tags/tag537.xml><?xml version="1.0" encoding="utf-8"?>
<p:tagLst xmlns:p="http://schemas.openxmlformats.org/presentationml/2006/main">
  <p:tag name="AS_UNIQUEID" val="709"/>
</p:tagLst>
</file>

<file path=ppt/tags/tag538.xml><?xml version="1.0" encoding="utf-8"?>
<p:tagLst xmlns:p="http://schemas.openxmlformats.org/presentationml/2006/main">
  <p:tag name="AS_UNIQUEID" val="710"/>
</p:tagLst>
</file>

<file path=ppt/tags/tag539.xml><?xml version="1.0" encoding="utf-8"?>
<p:tagLst xmlns:p="http://schemas.openxmlformats.org/presentationml/2006/main">
  <p:tag name="AS_UNIQUEID" val="711"/>
</p:tagLst>
</file>

<file path=ppt/tags/tag54.xml><?xml version="1.0" encoding="utf-8"?>
<p:tagLst xmlns:p="http://schemas.openxmlformats.org/presentationml/2006/main">
  <p:tag name="AS_UNIQUEID" val="8352"/>
</p:tagLst>
</file>

<file path=ppt/tags/tag540.xml><?xml version="1.0" encoding="utf-8"?>
<p:tagLst xmlns:p="http://schemas.openxmlformats.org/presentationml/2006/main">
  <p:tag name="AS_UNIQUEID" val="712"/>
</p:tagLst>
</file>

<file path=ppt/tags/tag541.xml><?xml version="1.0" encoding="utf-8"?>
<p:tagLst xmlns:p="http://schemas.openxmlformats.org/presentationml/2006/main">
  <p:tag name="AS_UNIQUEID" val="713"/>
</p:tagLst>
</file>

<file path=ppt/tags/tag542.xml><?xml version="1.0" encoding="utf-8"?>
<p:tagLst xmlns:p="http://schemas.openxmlformats.org/presentationml/2006/main">
  <p:tag name="AS_UNIQUEID" val="714"/>
</p:tagLst>
</file>

<file path=ppt/tags/tag543.xml><?xml version="1.0" encoding="utf-8"?>
<p:tagLst xmlns:p="http://schemas.openxmlformats.org/presentationml/2006/main">
  <p:tag name="AS_UNIQUEID" val="715"/>
</p:tagLst>
</file>

<file path=ppt/tags/tag544.xml><?xml version="1.0" encoding="utf-8"?>
<p:tagLst xmlns:p="http://schemas.openxmlformats.org/presentationml/2006/main">
  <p:tag name="AS_UNIQUEID" val="716"/>
</p:tagLst>
</file>

<file path=ppt/tags/tag545.xml><?xml version="1.0" encoding="utf-8"?>
<p:tagLst xmlns:p="http://schemas.openxmlformats.org/presentationml/2006/main">
  <p:tag name="AS_UNIQUEID" val="717"/>
</p:tagLst>
</file>

<file path=ppt/tags/tag546.xml><?xml version="1.0" encoding="utf-8"?>
<p:tagLst xmlns:p="http://schemas.openxmlformats.org/presentationml/2006/main">
  <p:tag name="AS_UNIQUEID" val="718"/>
</p:tagLst>
</file>

<file path=ppt/tags/tag547.xml><?xml version="1.0" encoding="utf-8"?>
<p:tagLst xmlns:p="http://schemas.openxmlformats.org/presentationml/2006/main">
  <p:tag name="AS_UNIQUEID" val="719"/>
</p:tagLst>
</file>

<file path=ppt/tags/tag548.xml><?xml version="1.0" encoding="utf-8"?>
<p:tagLst xmlns:p="http://schemas.openxmlformats.org/presentationml/2006/main">
  <p:tag name="AS_UNIQUEID" val="720"/>
</p:tagLst>
</file>

<file path=ppt/tags/tag549.xml><?xml version="1.0" encoding="utf-8"?>
<p:tagLst xmlns:p="http://schemas.openxmlformats.org/presentationml/2006/main">
  <p:tag name="AS_UNIQUEID" val="721"/>
</p:tagLst>
</file>

<file path=ppt/tags/tag55.xml><?xml version="1.0" encoding="utf-8"?>
<p:tagLst xmlns:p="http://schemas.openxmlformats.org/presentationml/2006/main">
  <p:tag name="AS_UNIQUEID" val="8353"/>
</p:tagLst>
</file>

<file path=ppt/tags/tag550.xml><?xml version="1.0" encoding="utf-8"?>
<p:tagLst xmlns:p="http://schemas.openxmlformats.org/presentationml/2006/main">
  <p:tag name="AS_UNIQUEID" val="722"/>
</p:tagLst>
</file>

<file path=ppt/tags/tag551.xml><?xml version="1.0" encoding="utf-8"?>
<p:tagLst xmlns:p="http://schemas.openxmlformats.org/presentationml/2006/main">
  <p:tag name="AS_UNIQUEID" val="723"/>
</p:tagLst>
</file>

<file path=ppt/tags/tag552.xml><?xml version="1.0" encoding="utf-8"?>
<p:tagLst xmlns:p="http://schemas.openxmlformats.org/presentationml/2006/main">
  <p:tag name="AS_UNIQUEID" val="724"/>
</p:tagLst>
</file>

<file path=ppt/tags/tag553.xml><?xml version="1.0" encoding="utf-8"?>
<p:tagLst xmlns:p="http://schemas.openxmlformats.org/presentationml/2006/main">
  <p:tag name="AS_UNIQUEID" val="725"/>
</p:tagLst>
</file>

<file path=ppt/tags/tag554.xml><?xml version="1.0" encoding="utf-8"?>
<p:tagLst xmlns:p="http://schemas.openxmlformats.org/presentationml/2006/main">
  <p:tag name="AS_UNIQUEID" val="726"/>
</p:tagLst>
</file>

<file path=ppt/tags/tag555.xml><?xml version="1.0" encoding="utf-8"?>
<p:tagLst xmlns:p="http://schemas.openxmlformats.org/presentationml/2006/main">
  <p:tag name="AS_UNIQUEID" val="727"/>
</p:tagLst>
</file>

<file path=ppt/tags/tag556.xml><?xml version="1.0" encoding="utf-8"?>
<p:tagLst xmlns:p="http://schemas.openxmlformats.org/presentationml/2006/main">
  <p:tag name="AS_UNIQUEID" val="728"/>
</p:tagLst>
</file>

<file path=ppt/tags/tag557.xml><?xml version="1.0" encoding="utf-8"?>
<p:tagLst xmlns:p="http://schemas.openxmlformats.org/presentationml/2006/main">
  <p:tag name="AS_UNIQUEID" val="729"/>
</p:tagLst>
</file>

<file path=ppt/tags/tag558.xml><?xml version="1.0" encoding="utf-8"?>
<p:tagLst xmlns:p="http://schemas.openxmlformats.org/presentationml/2006/main">
  <p:tag name="AS_UNIQUEID" val="8491"/>
</p:tagLst>
</file>

<file path=ppt/tags/tag559.xml><?xml version="1.0" encoding="utf-8"?>
<p:tagLst xmlns:p="http://schemas.openxmlformats.org/presentationml/2006/main">
  <p:tag name="AS_UNIQUEID" val="8487"/>
</p:tagLst>
</file>

<file path=ppt/tags/tag56.xml><?xml version="1.0" encoding="utf-8"?>
<p:tagLst xmlns:p="http://schemas.openxmlformats.org/presentationml/2006/main">
  <p:tag name="AS_UNIQUEID" val="8354"/>
</p:tagLst>
</file>

<file path=ppt/tags/tag560.xml><?xml version="1.0" encoding="utf-8"?>
<p:tagLst xmlns:p="http://schemas.openxmlformats.org/presentationml/2006/main">
  <p:tag name="AS_UNIQUEID" val="8488"/>
</p:tagLst>
</file>

<file path=ppt/tags/tag561.xml><?xml version="1.0" encoding="utf-8"?>
<p:tagLst xmlns:p="http://schemas.openxmlformats.org/presentationml/2006/main">
  <p:tag name="AS_UNIQUEID" val="8489"/>
</p:tagLst>
</file>

<file path=ppt/tags/tag562.xml><?xml version="1.0" encoding="utf-8"?>
<p:tagLst xmlns:p="http://schemas.openxmlformats.org/presentationml/2006/main">
  <p:tag name="AS_UNIQUEID" val="2707"/>
</p:tagLst>
</file>

<file path=ppt/tags/tag563.xml><?xml version="1.0" encoding="utf-8"?>
<p:tagLst xmlns:p="http://schemas.openxmlformats.org/presentationml/2006/main">
  <p:tag name="AS_UNIQUEID" val="5939"/>
  <p:tag name="KSO_WM_UNIT_TEXT_FILL_FORE_SCHEMECOLOR_INDEX" val="13"/>
  <p:tag name="KSO_WM_UNIT_TEXT_FILL_FORE_SCHEMECOLOR_INDEX_BRIGHTNESS" val="0"/>
  <p:tag name="KSO_WM_UNIT_TEXT_FILL_TYPE" val="1"/>
</p:tagLst>
</file>

<file path=ppt/tags/tag564.xml><?xml version="1.0" encoding="utf-8"?>
<p:tagLst xmlns:p="http://schemas.openxmlformats.org/presentationml/2006/main">
  <p:tag name="AS_UNIQUEID" val="4455"/>
  <p:tag name="KSO_WM_BEAUTIFY_FLAG" val=""/>
</p:tagLst>
</file>

<file path=ppt/tags/tag565.xml><?xml version="1.0" encoding="utf-8"?>
<p:tagLst xmlns:p="http://schemas.openxmlformats.org/presentationml/2006/main">
  <p:tag name="AS_UNIQUEID" val="4456"/>
  <p:tag name="KSO_WM_BEAUTIFY_FLAG" val=""/>
</p:tagLst>
</file>

<file path=ppt/tags/tag566.xml><?xml version="1.0" encoding="utf-8"?>
<p:tagLst xmlns:p="http://schemas.openxmlformats.org/presentationml/2006/main">
  <p:tag name="AS_UNIQUEID" val="4457"/>
  <p:tag name="KSO_WM_BEAUTIFY_FLAG" val=""/>
</p:tagLst>
</file>

<file path=ppt/tags/tag567.xml><?xml version="1.0" encoding="utf-8"?>
<p:tagLst xmlns:p="http://schemas.openxmlformats.org/presentationml/2006/main">
  <p:tag name="AS_UNIQUEID" val="8497"/>
</p:tagLst>
</file>

<file path=ppt/tags/tag568.xml><?xml version="1.0" encoding="utf-8"?>
<p:tagLst xmlns:p="http://schemas.openxmlformats.org/presentationml/2006/main">
  <p:tag name="AS_UNIQUEID" val="8493"/>
</p:tagLst>
</file>

<file path=ppt/tags/tag569.xml><?xml version="1.0" encoding="utf-8"?>
<p:tagLst xmlns:p="http://schemas.openxmlformats.org/presentationml/2006/main">
  <p:tag name="AS_UNIQUEID" val="8494"/>
</p:tagLst>
</file>

<file path=ppt/tags/tag57.xml><?xml version="1.0" encoding="utf-8"?>
<p:tagLst xmlns:p="http://schemas.openxmlformats.org/presentationml/2006/main">
  <p:tag name="AS_UNIQUEID" val="8355"/>
</p:tagLst>
</file>

<file path=ppt/tags/tag570.xml><?xml version="1.0" encoding="utf-8"?>
<p:tagLst xmlns:p="http://schemas.openxmlformats.org/presentationml/2006/main">
  <p:tag name="AS_UNIQUEID" val="8495"/>
</p:tagLst>
</file>

<file path=ppt/tags/tag571.xml><?xml version="1.0" encoding="utf-8"?>
<p:tagLst xmlns:p="http://schemas.openxmlformats.org/presentationml/2006/main">
  <p:tag name="AS_UNIQUEID" val="2152"/>
</p:tagLst>
</file>

<file path=ppt/tags/tag572.xml><?xml version="1.0" encoding="utf-8"?>
<p:tagLst xmlns:p="http://schemas.openxmlformats.org/presentationml/2006/main">
  <p:tag name="AS_UNIQUEID" val="2707"/>
</p:tagLst>
</file>

<file path=ppt/tags/tag573.xml><?xml version="1.0" encoding="utf-8"?>
<p:tagLst xmlns:p="http://schemas.openxmlformats.org/presentationml/2006/main">
  <p:tag name="AS_UNIQUEID" val="2151"/>
</p:tagLst>
</file>

<file path=ppt/tags/tag574.xml><?xml version="1.0" encoding="utf-8"?>
<p:tagLst xmlns:p="http://schemas.openxmlformats.org/presentationml/2006/main">
  <p:tag name="AS_UNIQUEID" val="6487"/>
</p:tagLst>
</file>

<file path=ppt/tags/tag575.xml><?xml version="1.0" encoding="utf-8"?>
<p:tagLst xmlns:p="http://schemas.openxmlformats.org/presentationml/2006/main">
  <p:tag name="AS_UNIQUEID" val="8503"/>
</p:tagLst>
</file>

<file path=ppt/tags/tag576.xml><?xml version="1.0" encoding="utf-8"?>
<p:tagLst xmlns:p="http://schemas.openxmlformats.org/presentationml/2006/main">
  <p:tag name="AS_UNIQUEID" val="8499"/>
</p:tagLst>
</file>

<file path=ppt/tags/tag577.xml><?xml version="1.0" encoding="utf-8"?>
<p:tagLst xmlns:p="http://schemas.openxmlformats.org/presentationml/2006/main">
  <p:tag name="AS_UNIQUEID" val="8500"/>
</p:tagLst>
</file>

<file path=ppt/tags/tag578.xml><?xml version="1.0" encoding="utf-8"?>
<p:tagLst xmlns:p="http://schemas.openxmlformats.org/presentationml/2006/main">
  <p:tag name="AS_UNIQUEID" val="8501"/>
</p:tagLst>
</file>

<file path=ppt/tags/tag579.xml><?xml version="1.0" encoding="utf-8"?>
<p:tagLst xmlns:p="http://schemas.openxmlformats.org/presentationml/2006/main">
  <p:tag name="AS_UNIQUEID" val="8409"/>
</p:tagLst>
</file>

<file path=ppt/tags/tag58.xml><?xml version="1.0" encoding="utf-8"?>
<p:tagLst xmlns:p="http://schemas.openxmlformats.org/presentationml/2006/main">
  <p:tag name="AS_UNIQUEID" val="8356"/>
</p:tagLst>
</file>

<file path=ppt/tags/tag580.xml><?xml version="1.0" encoding="utf-8"?>
<p:tagLst xmlns:p="http://schemas.openxmlformats.org/presentationml/2006/main">
  <p:tag name="AS_UNIQUEID" val="8410"/>
</p:tagLst>
</file>

<file path=ppt/tags/tag581.xml><?xml version="1.0" encoding="utf-8"?>
<p:tagLst xmlns:p="http://schemas.openxmlformats.org/presentationml/2006/main">
  <p:tag name="AS_UNIQUEID" val="8411"/>
</p:tagLst>
</file>

<file path=ppt/tags/tag582.xml><?xml version="1.0" encoding="utf-8"?>
<p:tagLst xmlns:p="http://schemas.openxmlformats.org/presentationml/2006/main">
  <p:tag name="AS_UNIQUEID" val="8412"/>
</p:tagLst>
</file>

<file path=ppt/tags/tag583.xml><?xml version="1.0" encoding="utf-8"?>
<p:tagLst xmlns:p="http://schemas.openxmlformats.org/presentationml/2006/main">
  <p:tag name="AS_UNIQUEID" val="8413"/>
</p:tagLst>
</file>

<file path=ppt/tags/tag584.xml><?xml version="1.0" encoding="utf-8"?>
<p:tagLst xmlns:p="http://schemas.openxmlformats.org/presentationml/2006/main">
  <p:tag name="AS_UNIQUEID" val="8414"/>
</p:tagLst>
</file>

<file path=ppt/tags/tag585.xml><?xml version="1.0" encoding="utf-8"?>
<p:tagLst xmlns:p="http://schemas.openxmlformats.org/presentationml/2006/main">
  <p:tag name="AS_UNIQUEID" val="8416"/>
</p:tagLst>
</file>

<file path=ppt/tags/tag586.xml><?xml version="1.0" encoding="utf-8"?>
<p:tagLst xmlns:p="http://schemas.openxmlformats.org/presentationml/2006/main">
  <p:tag name="AS_UNIQUEID" val="8417"/>
</p:tagLst>
</file>

<file path=ppt/tags/tag587.xml><?xml version="1.0" encoding="utf-8"?>
<p:tagLst xmlns:p="http://schemas.openxmlformats.org/presentationml/2006/main">
  <p:tag name="AS_UNIQUEID" val="8418"/>
</p:tagLst>
</file>

<file path=ppt/tags/tag588.xml><?xml version="1.0" encoding="utf-8"?>
<p:tagLst xmlns:p="http://schemas.openxmlformats.org/presentationml/2006/main">
  <p:tag name="AS_UNIQUEID" val="8419"/>
</p:tagLst>
</file>

<file path=ppt/tags/tag589.xml><?xml version="1.0" encoding="utf-8"?>
<p:tagLst xmlns:p="http://schemas.openxmlformats.org/presentationml/2006/main">
  <p:tag name="AS_OS" val="Unix 3.10 unknown"/>
  <p:tag name="AS_RELEASE_DATE" val="2023.03.31"/>
  <p:tag name="AS_TITLE" val="Aspose.Slides for Java"/>
  <p:tag name="AS_VERSION" val="23.3"/>
  <p:tag name="COMMONDATA" val="eyJjb3VudCI6NSwiaGRpZCI6ImRiMDU3OGM4MGI2OTAxMWQyMmU2MjlhYmY2N2NkZGI0IiwidXNlckNvdW50Ijo1fQ=="/>
  <p:tag name="KSO_WPP_MARK_KEY" val="1ef6f0ed-e07e-4023-a208-288071e2e247"/>
</p:tagLst>
</file>

<file path=ppt/tags/tag59.xml><?xml version="1.0" encoding="utf-8"?>
<p:tagLst xmlns:p="http://schemas.openxmlformats.org/presentationml/2006/main">
  <p:tag name="AS_UNIQUEID" val="8357"/>
</p:tagLst>
</file>

<file path=ppt/tags/tag6.xml><?xml version="1.0" encoding="utf-8"?>
<p:tagLst xmlns:p="http://schemas.openxmlformats.org/presentationml/2006/main">
  <p:tag name="AS_UNIQUEID" val="8298"/>
</p:tagLst>
</file>

<file path=ppt/tags/tag60.xml><?xml version="1.0" encoding="utf-8"?>
<p:tagLst xmlns:p="http://schemas.openxmlformats.org/presentationml/2006/main">
  <p:tag name="AS_UNIQUEID" val="8358"/>
</p:tagLst>
</file>

<file path=ppt/tags/tag61.xml><?xml version="1.0" encoding="utf-8"?>
<p:tagLst xmlns:p="http://schemas.openxmlformats.org/presentationml/2006/main">
  <p:tag name="AS_UNIQUEID" val="8359"/>
</p:tagLst>
</file>

<file path=ppt/tags/tag62.xml><?xml version="1.0" encoding="utf-8"?>
<p:tagLst xmlns:p="http://schemas.openxmlformats.org/presentationml/2006/main">
  <p:tag name="AS_UNIQUEID" val="8361"/>
</p:tagLst>
</file>

<file path=ppt/tags/tag63.xml><?xml version="1.0" encoding="utf-8"?>
<p:tagLst xmlns:p="http://schemas.openxmlformats.org/presentationml/2006/main">
  <p:tag name="AS_UNIQUEID" val="8362"/>
</p:tagLst>
</file>

<file path=ppt/tags/tag64.xml><?xml version="1.0" encoding="utf-8"?>
<p:tagLst xmlns:p="http://schemas.openxmlformats.org/presentationml/2006/main">
  <p:tag name="AS_UNIQUEID" val="8363"/>
</p:tagLst>
</file>

<file path=ppt/tags/tag65.xml><?xml version="1.0" encoding="utf-8"?>
<p:tagLst xmlns:p="http://schemas.openxmlformats.org/presentationml/2006/main">
  <p:tag name="AS_UNIQUEID" val="8364"/>
</p:tagLst>
</file>

<file path=ppt/tags/tag66.xml><?xml version="1.0" encoding="utf-8"?>
<p:tagLst xmlns:p="http://schemas.openxmlformats.org/presentationml/2006/main">
  <p:tag name="AS_UNIQUEID" val="8365"/>
</p:tagLst>
</file>

<file path=ppt/tags/tag67.xml><?xml version="1.0" encoding="utf-8"?>
<p:tagLst xmlns:p="http://schemas.openxmlformats.org/presentationml/2006/main">
  <p:tag name="AS_UNIQUEID" val="8366"/>
</p:tagLst>
</file>

<file path=ppt/tags/tag68.xml><?xml version="1.0" encoding="utf-8"?>
<p:tagLst xmlns:p="http://schemas.openxmlformats.org/presentationml/2006/main">
  <p:tag name="AS_UNIQUEID" val="8368"/>
</p:tagLst>
</file>

<file path=ppt/tags/tag69.xml><?xml version="1.0" encoding="utf-8"?>
<p:tagLst xmlns:p="http://schemas.openxmlformats.org/presentationml/2006/main">
  <p:tag name="AS_UNIQUEID" val="8369"/>
</p:tagLst>
</file>

<file path=ppt/tags/tag7.xml><?xml version="1.0" encoding="utf-8"?>
<p:tagLst xmlns:p="http://schemas.openxmlformats.org/presentationml/2006/main">
  <p:tag name="AS_UNIQUEID" val="8299"/>
</p:tagLst>
</file>

<file path=ppt/tags/tag70.xml><?xml version="1.0" encoding="utf-8"?>
<p:tagLst xmlns:p="http://schemas.openxmlformats.org/presentationml/2006/main">
  <p:tag name="AS_UNIQUEID" val="8370"/>
</p:tagLst>
</file>

<file path=ppt/tags/tag71.xml><?xml version="1.0" encoding="utf-8"?>
<p:tagLst xmlns:p="http://schemas.openxmlformats.org/presentationml/2006/main">
  <p:tag name="AS_UNIQUEID" val="8371"/>
</p:tagLst>
</file>

<file path=ppt/tags/tag72.xml><?xml version="1.0" encoding="utf-8"?>
<p:tagLst xmlns:p="http://schemas.openxmlformats.org/presentationml/2006/main">
  <p:tag name="AS_UNIQUEID" val="8372"/>
</p:tagLst>
</file>

<file path=ppt/tags/tag73.xml><?xml version="1.0" encoding="utf-8"?>
<p:tagLst xmlns:p="http://schemas.openxmlformats.org/presentationml/2006/main">
  <p:tag name="AS_UNIQUEID" val="8373"/>
</p:tagLst>
</file>

<file path=ppt/tags/tag74.xml><?xml version="1.0" encoding="utf-8"?>
<p:tagLst xmlns:p="http://schemas.openxmlformats.org/presentationml/2006/main">
  <p:tag name="AS_UNIQUEID" val="8375"/>
</p:tagLst>
</file>

<file path=ppt/tags/tag75.xml><?xml version="1.0" encoding="utf-8"?>
<p:tagLst xmlns:p="http://schemas.openxmlformats.org/presentationml/2006/main">
  <p:tag name="AS_UNIQUEID" val="8376"/>
</p:tagLst>
</file>

<file path=ppt/tags/tag76.xml><?xml version="1.0" encoding="utf-8"?>
<p:tagLst xmlns:p="http://schemas.openxmlformats.org/presentationml/2006/main">
  <p:tag name="AS_UNIQUEID" val="8377"/>
</p:tagLst>
</file>

<file path=ppt/tags/tag77.xml><?xml version="1.0" encoding="utf-8"?>
<p:tagLst xmlns:p="http://schemas.openxmlformats.org/presentationml/2006/main">
  <p:tag name="AS_UNIQUEID" val="8378"/>
</p:tagLst>
</file>

<file path=ppt/tags/tag78.xml><?xml version="1.0" encoding="utf-8"?>
<p:tagLst xmlns:p="http://schemas.openxmlformats.org/presentationml/2006/main">
  <p:tag name="AS_UNIQUEID" val="8379"/>
</p:tagLst>
</file>

<file path=ppt/tags/tag79.xml><?xml version="1.0" encoding="utf-8"?>
<p:tagLst xmlns:p="http://schemas.openxmlformats.org/presentationml/2006/main">
  <p:tag name="AS_UNIQUEID" val="8381"/>
</p:tagLst>
</file>

<file path=ppt/tags/tag8.xml><?xml version="1.0" encoding="utf-8"?>
<p:tagLst xmlns:p="http://schemas.openxmlformats.org/presentationml/2006/main">
  <p:tag name="AS_UNIQUEID" val="8300"/>
</p:tagLst>
</file>

<file path=ppt/tags/tag80.xml><?xml version="1.0" encoding="utf-8"?>
<p:tagLst xmlns:p="http://schemas.openxmlformats.org/presentationml/2006/main">
  <p:tag name="AS_UNIQUEID" val="8382"/>
</p:tagLst>
</file>

<file path=ppt/tags/tag81.xml><?xml version="1.0" encoding="utf-8"?>
<p:tagLst xmlns:p="http://schemas.openxmlformats.org/presentationml/2006/main">
  <p:tag name="AS_UNIQUEID" val="8383"/>
</p:tagLst>
</file>

<file path=ppt/tags/tag82.xml><?xml version="1.0" encoding="utf-8"?>
<p:tagLst xmlns:p="http://schemas.openxmlformats.org/presentationml/2006/main">
  <p:tag name="AS_UNIQUEID" val="8384"/>
</p:tagLst>
</file>

<file path=ppt/tags/tag83.xml><?xml version="1.0" encoding="utf-8"?>
<p:tagLst xmlns:p="http://schemas.openxmlformats.org/presentationml/2006/main">
  <p:tag name="AS_UNIQUEID" val="8385"/>
</p:tagLst>
</file>

<file path=ppt/tags/tag84.xml><?xml version="1.0" encoding="utf-8"?>
<p:tagLst xmlns:p="http://schemas.openxmlformats.org/presentationml/2006/main">
  <p:tag name="AS_UNIQUEID" val="8387"/>
</p:tagLst>
</file>

<file path=ppt/tags/tag85.xml><?xml version="1.0" encoding="utf-8"?>
<p:tagLst xmlns:p="http://schemas.openxmlformats.org/presentationml/2006/main">
  <p:tag name="AS_UNIQUEID" val="8388"/>
</p:tagLst>
</file>

<file path=ppt/tags/tag86.xml><?xml version="1.0" encoding="utf-8"?>
<p:tagLst xmlns:p="http://schemas.openxmlformats.org/presentationml/2006/main">
  <p:tag name="AS_UNIQUEID" val="8389"/>
</p:tagLst>
</file>

<file path=ppt/tags/tag87.xml><?xml version="1.0" encoding="utf-8"?>
<p:tagLst xmlns:p="http://schemas.openxmlformats.org/presentationml/2006/main">
  <p:tag name="AS_UNIQUEID" val="8390"/>
</p:tagLst>
</file>

<file path=ppt/tags/tag88.xml><?xml version="1.0" encoding="utf-8"?>
<p:tagLst xmlns:p="http://schemas.openxmlformats.org/presentationml/2006/main">
  <p:tag name="AS_UNIQUEID" val="8391"/>
</p:tagLst>
</file>

<file path=ppt/tags/tag89.xml><?xml version="1.0" encoding="utf-8"?>
<p:tagLst xmlns:p="http://schemas.openxmlformats.org/presentationml/2006/main">
  <p:tag name="AS_UNIQUEID" val="8392"/>
</p:tagLst>
</file>

<file path=ppt/tags/tag9.xml><?xml version="1.0" encoding="utf-8"?>
<p:tagLst xmlns:p="http://schemas.openxmlformats.org/presentationml/2006/main">
  <p:tag name="AS_UNIQUEID" val="8301"/>
</p:tagLst>
</file>

<file path=ppt/tags/tag90.xml><?xml version="1.0" encoding="utf-8"?>
<p:tagLst xmlns:p="http://schemas.openxmlformats.org/presentationml/2006/main">
  <p:tag name="AS_UNIQUEID" val="8394"/>
</p:tagLst>
</file>

<file path=ppt/tags/tag91.xml><?xml version="1.0" encoding="utf-8"?>
<p:tagLst xmlns:p="http://schemas.openxmlformats.org/presentationml/2006/main">
  <p:tag name="AS_UNIQUEID" val="8395"/>
</p:tagLst>
</file>

<file path=ppt/tags/tag92.xml><?xml version="1.0" encoding="utf-8"?>
<p:tagLst xmlns:p="http://schemas.openxmlformats.org/presentationml/2006/main">
  <p:tag name="AS_UNIQUEID" val="8396"/>
</p:tagLst>
</file>

<file path=ppt/tags/tag93.xml><?xml version="1.0" encoding="utf-8"?>
<p:tagLst xmlns:p="http://schemas.openxmlformats.org/presentationml/2006/main">
  <p:tag name="AS_UNIQUEID" val="8397"/>
</p:tagLst>
</file>

<file path=ppt/tags/tag94.xml><?xml version="1.0" encoding="utf-8"?>
<p:tagLst xmlns:p="http://schemas.openxmlformats.org/presentationml/2006/main">
  <p:tag name="AS_UNIQUEID" val="8398"/>
</p:tagLst>
</file>

<file path=ppt/tags/tag95.xml><?xml version="1.0" encoding="utf-8"?>
<p:tagLst xmlns:p="http://schemas.openxmlformats.org/presentationml/2006/main">
  <p:tag name="AS_UNIQUEID" val="8399"/>
</p:tagLst>
</file>

<file path=ppt/tags/tag96.xml><?xml version="1.0" encoding="utf-8"?>
<p:tagLst xmlns:p="http://schemas.openxmlformats.org/presentationml/2006/main">
  <p:tag name="AS_UNIQUEID" val="8401"/>
</p:tagLst>
</file>

<file path=ppt/tags/tag97.xml><?xml version="1.0" encoding="utf-8"?>
<p:tagLst xmlns:p="http://schemas.openxmlformats.org/presentationml/2006/main">
  <p:tag name="AS_UNIQUEID" val="8402"/>
</p:tagLst>
</file>

<file path=ppt/tags/tag98.xml><?xml version="1.0" encoding="utf-8"?>
<p:tagLst xmlns:p="http://schemas.openxmlformats.org/presentationml/2006/main">
  <p:tag name="AS_UNIQUEID" val="8403"/>
</p:tagLst>
</file>

<file path=ppt/tags/tag99.xml><?xml version="1.0" encoding="utf-8"?>
<p:tagLst xmlns:p="http://schemas.openxmlformats.org/presentationml/2006/main">
  <p:tag name="AS_UNIQUEID" val="8404"/>
</p:tagLst>
</file>

<file path=ppt/theme/theme1.xml><?xml version="1.0" encoding="utf-8"?>
<a:theme xmlns:a="http://schemas.openxmlformats.org/drawingml/2006/main" name="Office 主题">
  <a:themeElements>
    <a:clrScheme name="自定义 26">
      <a:dk1>
        <a:sysClr val="windowText" lastClr="000000"/>
      </a:dk1>
      <a:lt1>
        <a:sysClr val="window" lastClr="FFFFFF"/>
      </a:lt1>
      <a:dk2>
        <a:srgbClr val="44546A"/>
      </a:dk2>
      <a:lt2>
        <a:srgbClr val="E7E6E6"/>
      </a:lt2>
      <a:accent1>
        <a:srgbClr val="27406A"/>
      </a:accent1>
      <a:accent2>
        <a:srgbClr val="FF6B25"/>
      </a:accent2>
      <a:accent3>
        <a:srgbClr val="3097FE"/>
      </a:accent3>
      <a:accent4>
        <a:srgbClr val="27406A"/>
      </a:accent4>
      <a:accent5>
        <a:srgbClr val="FF6B25"/>
      </a:accent5>
      <a:accent6>
        <a:srgbClr val="3097FE"/>
      </a:accent6>
      <a:hlink>
        <a:srgbClr val="0563C1"/>
      </a:hlink>
      <a:folHlink>
        <a:srgbClr val="ED7D31"/>
      </a:folHlink>
    </a:clrScheme>
    <a:fontScheme name="Office">
      <a:majorFont>
        <a:latin typeface="汉仪旗黑-55简"/>
        <a:ea typeface="汉仪旗黑-55简"/>
        <a:cs typeface="Arial"/>
        <a:font script="Jpan" typeface="ＭＳ Ｐゴシック"/>
        <a:font script="Hang" typeface="맑은 고딕"/>
        <a:font script="Hans" typeface="汉仪旗黑-55简"/>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汉仪旗黑-55简"/>
        <a:ea typeface="汉仪旗黑-55简"/>
        <a:cs typeface="Arial"/>
        <a:font script="Jpan" typeface="ＭＳ Ｐゴシック"/>
        <a:font script="Hang" typeface="맑은 고딕"/>
        <a:font script="Hans" typeface="汉仪旗黑-55简"/>
        <a:font script="Hant" typeface="新細明體"/>
        <a:font script="Arab" typeface="汉仪旗黑-55简"/>
        <a:font script="Hebr" typeface="汉仪旗黑-55简"/>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汉仪旗黑-55简"/>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汉仪旗黑-55简"/>
        <a:ea typeface="Arial"/>
        <a:cs typeface="Arial"/>
        <a:font script="Jpan" typeface="ＭＳ Ｐゴシック"/>
        <a:font script="Hang" typeface="맑은 고딕"/>
        <a:font script="Hans" typeface="汉仪旗黑-55简"/>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汉仪旗黑-55简"/>
        <a:ea typeface="Arial"/>
        <a:cs typeface="Arial"/>
        <a:font script="Jpan" typeface="ＭＳ Ｐゴシック"/>
        <a:font script="Hang" typeface="맑은 고딕"/>
        <a:font script="Hans" typeface="汉仪旗黑-55简"/>
        <a:font script="Hant" typeface="新細明體"/>
        <a:font script="Arab" typeface="汉仪旗黑-55简"/>
        <a:font script="Hebr" typeface="汉仪旗黑-55简"/>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汉仪旗黑-55简"/>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汉仪旗黑-55简"/>
        <a:ea typeface="Arial"/>
        <a:cs typeface="Arial"/>
        <a:font script="Jpan" typeface="ＭＳ Ｐゴシック"/>
        <a:font script="Hang" typeface="맑은 고딕"/>
        <a:font script="Hans" typeface="汉仪旗黑-55简"/>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汉仪旗黑-55简"/>
        <a:ea typeface="Arial"/>
        <a:cs typeface="Arial"/>
        <a:font script="Jpan" typeface="ＭＳ Ｐゴシック"/>
        <a:font script="Hang" typeface="맑은 고딕"/>
        <a:font script="Hans" typeface="汉仪旗黑-55简"/>
        <a:font script="Hant" typeface="新細明體"/>
        <a:font script="Arab" typeface="汉仪旗黑-55简"/>
        <a:font script="Hebr" typeface="汉仪旗黑-55简"/>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汉仪旗黑-55简"/>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3793</Words>
  <Application>WPS 演示</Application>
  <PresentationFormat/>
  <Paragraphs>518</Paragraphs>
  <Slides>26</Slides>
  <Notes>15</Notes>
  <HiddenSlides>0</HiddenSlides>
  <MMClips>1</MMClips>
  <ScaleCrop>false</ScaleCrop>
  <HeadingPairs>
    <vt:vector size="8" baseType="variant">
      <vt:variant>
        <vt:lpstr>已用的字体</vt:lpstr>
      </vt:variant>
      <vt:variant>
        <vt:i4>18</vt:i4>
      </vt:variant>
      <vt:variant>
        <vt:lpstr>主题</vt:lpstr>
      </vt:variant>
      <vt:variant>
        <vt:i4>1</vt:i4>
      </vt:variant>
      <vt:variant>
        <vt:lpstr>嵌入 OLE 服务器</vt:lpstr>
      </vt:variant>
      <vt:variant>
        <vt:i4>14</vt:i4>
      </vt:variant>
      <vt:variant>
        <vt:lpstr>幻灯片标题</vt:lpstr>
      </vt:variant>
      <vt:variant>
        <vt:i4>26</vt:i4>
      </vt:variant>
    </vt:vector>
  </HeadingPairs>
  <TitlesOfParts>
    <vt:vector size="59" baseType="lpstr">
      <vt:lpstr>Arial</vt:lpstr>
      <vt:lpstr>宋体</vt:lpstr>
      <vt:lpstr>Wingdings</vt:lpstr>
      <vt:lpstr>汉仪旗黑-55简</vt:lpstr>
      <vt:lpstr>Times New Roman</vt:lpstr>
      <vt:lpstr>黑体</vt:lpstr>
      <vt:lpstr>微软雅黑</vt:lpstr>
      <vt:lpstr>楷体</vt:lpstr>
      <vt:lpstr>Arial</vt:lpstr>
      <vt:lpstr>宋体-简</vt:lpstr>
      <vt:lpstr>等线</vt:lpstr>
      <vt:lpstr>Arial Unicode MS</vt:lpstr>
      <vt:lpstr>方正中等线简体</vt:lpstr>
      <vt:lpstr>Courier New</vt:lpstr>
      <vt:lpstr>Calibri</vt:lpstr>
      <vt:lpstr>楷体_GB2312</vt:lpstr>
      <vt:lpstr>华文新魏</vt:lpstr>
      <vt:lpstr>新宋体</vt:lpstr>
      <vt:lpstr>Office 主题</vt:lpstr>
      <vt:lpstr>Flash.Movie</vt:lpstr>
      <vt:lpstr>Paint.Picture</vt:lpstr>
      <vt:lpstr>Paint.Picture</vt:lpstr>
      <vt:lpstr>Equation.KSEE3</vt:lpstr>
      <vt:lpstr>Equation.KSEE3</vt:lpstr>
      <vt:lpstr>Equation.KSEE3</vt:lpstr>
      <vt:lpstr>Equation.KSEE3</vt:lpstr>
      <vt:lpstr>ChemDraw.Document.6.0</vt:lpstr>
      <vt:lpstr>ChemDraw.Document.6.0</vt:lpstr>
      <vt:lpstr>ACD.ChemSketch.20</vt:lpstr>
      <vt:lpstr>ACD.ChemSketch.20</vt:lpstr>
      <vt:lpstr>ChemDraw.Document.6.0</vt:lpstr>
      <vt:lpstr>ChemDraw.Document.6.0</vt:lpstr>
      <vt:lpstr>Paint.Picture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学科网</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rbm.xkw.com</dc:creator>
  <cp:lastModifiedBy>Candy</cp:lastModifiedBy>
  <cp:revision>2</cp:revision>
  <cp:lastPrinted>2026-03-13T19:28:00Z</cp:lastPrinted>
  <dcterms:created xsi:type="dcterms:W3CDTF">2026-03-13T19:28:00Z</dcterms:created>
  <dcterms:modified xsi:type="dcterms:W3CDTF">2026-03-16T00:51:41Z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y fmtid="{D5CDD505-2E9C-101B-9397-08002B2CF9AE}" pid="6" name="ICV">
    <vt:lpwstr>3743D4D834FD45FF9D42A036360741B3_13</vt:lpwstr>
  </property>
  <property fmtid="{D5CDD505-2E9C-101B-9397-08002B2CF9AE}" pid="7" name="KSOProductBuildVer">
    <vt:lpwstr>2052-12.1.0.25225</vt:lpwstr>
  </property>
</Properties>
</file>