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gif" ContentType="image/gif"/>
  <Default Extension="wmf" ContentType="image/x-wmf"/>
  <Default Extension="emf" ContentType="image/x-em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17.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2.xml" ContentType="application/vnd.openxmlformats-officedocument.presentationml.tags+xml"/>
  <Override PartName="/ppt/tags/tag1603.xml" ContentType="application/vnd.openxmlformats-officedocument.presentationml.tags+xml"/>
  <Override PartName="/ppt/tags/tag1604.xml" ContentType="application/vnd.openxmlformats-officedocument.presentationml.tags+xml"/>
  <Override PartName="/ppt/tags/tag1605.xml" ContentType="application/vnd.openxmlformats-officedocument.presentationml.tags+xml"/>
  <Override PartName="/ppt/tags/tag1606.xml" ContentType="application/vnd.openxmlformats-officedocument.presentationml.tags+xml"/>
  <Override PartName="/ppt/tags/tag1607.xml" ContentType="application/vnd.openxmlformats-officedocument.presentationml.tags+xml"/>
  <Override PartName="/ppt/tags/tag1608.xml" ContentType="application/vnd.openxmlformats-officedocument.presentationml.tags+xml"/>
  <Override PartName="/ppt/tags/tag1609.xml" ContentType="application/vnd.openxmlformats-officedocument.presentationml.tags+xml"/>
  <Override PartName="/ppt/tags/tag161.xml" ContentType="application/vnd.openxmlformats-officedocument.presentationml.tags+xml"/>
  <Override PartName="/ppt/tags/tag1610.xml" ContentType="application/vnd.openxmlformats-officedocument.presentationml.tags+xml"/>
  <Override PartName="/ppt/tags/tag1611.xml" ContentType="application/vnd.openxmlformats-officedocument.presentationml.tags+xml"/>
  <Override PartName="/ppt/tags/tag1612.xml" ContentType="application/vnd.openxmlformats-officedocument.presentationml.tags+xml"/>
  <Override PartName="/ppt/tags/tag1613.xml" ContentType="application/vnd.openxmlformats-officedocument.presentationml.tags+xml"/>
  <Override PartName="/ppt/tags/tag1614.xml" ContentType="application/vnd.openxmlformats-officedocument.presentationml.tags+xml"/>
  <Override PartName="/ppt/tags/tag1615.xml" ContentType="application/vnd.openxmlformats-officedocument.presentationml.tags+xml"/>
  <Override PartName="/ppt/tags/tag1616.xml" ContentType="application/vnd.openxmlformats-officedocument.presentationml.tags+xml"/>
  <Override PartName="/ppt/tags/tag1617.xml" ContentType="application/vnd.openxmlformats-officedocument.presentationml.tags+xml"/>
  <Override PartName="/ppt/tags/tag1618.xml" ContentType="application/vnd.openxmlformats-officedocument.presentationml.tags+xml"/>
  <Override PartName="/ppt/tags/tag1619.xml" ContentType="application/vnd.openxmlformats-officedocument.presentationml.tags+xml"/>
  <Override PartName="/ppt/tags/tag162.xml" ContentType="application/vnd.openxmlformats-officedocument.presentationml.tags+xml"/>
  <Override PartName="/ppt/tags/tag1620.xml" ContentType="application/vnd.openxmlformats-officedocument.presentationml.tags+xml"/>
  <Override PartName="/ppt/tags/tag1621.xml" ContentType="application/vnd.openxmlformats-officedocument.presentationml.tags+xml"/>
  <Override PartName="/ppt/tags/tag1622.xml" ContentType="application/vnd.openxmlformats-officedocument.presentationml.tags+xml"/>
  <Override PartName="/ppt/tags/tag1623.xml" ContentType="application/vnd.openxmlformats-officedocument.presentationml.tags+xml"/>
  <Override PartName="/ppt/tags/tag1624.xml" ContentType="application/vnd.openxmlformats-officedocument.presentationml.tags+xml"/>
  <Override PartName="/ppt/tags/tag1625.xml" ContentType="application/vnd.openxmlformats-officedocument.presentationml.tags+xml"/>
  <Override PartName="/ppt/tags/tag1626.xml" ContentType="application/vnd.openxmlformats-officedocument.presentationml.tags+xml"/>
  <Override PartName="/ppt/tags/tag1627.xml" ContentType="application/vnd.openxmlformats-officedocument.presentationml.tags+xml"/>
  <Override PartName="/ppt/tags/tag1628.xml" ContentType="application/vnd.openxmlformats-officedocument.presentationml.tags+xml"/>
  <Override PartName="/ppt/tags/tag1629.xml" ContentType="application/vnd.openxmlformats-officedocument.presentationml.tags+xml"/>
  <Override PartName="/ppt/tags/tag163.xml" ContentType="application/vnd.openxmlformats-officedocument.presentationml.tags+xml"/>
  <Override PartName="/ppt/tags/tag1630.xml" ContentType="application/vnd.openxmlformats-officedocument.presentationml.tags+xml"/>
  <Override PartName="/ppt/tags/tag1631.xml" ContentType="application/vnd.openxmlformats-officedocument.presentationml.tags+xml"/>
  <Override PartName="/ppt/tags/tag1632.xml" ContentType="application/vnd.openxmlformats-officedocument.presentationml.tags+xml"/>
  <Override PartName="/ppt/tags/tag1633.xml" ContentType="application/vnd.openxmlformats-officedocument.presentationml.tags+xml"/>
  <Override PartName="/ppt/tags/tag1634.xml" ContentType="application/vnd.openxmlformats-officedocument.presentationml.tags+xml"/>
  <Override PartName="/ppt/tags/tag1635.xml" ContentType="application/vnd.openxmlformats-officedocument.presentationml.tags+xml"/>
  <Override PartName="/ppt/tags/tag1636.xml" ContentType="application/vnd.openxmlformats-officedocument.presentationml.tags+xml"/>
  <Override PartName="/ppt/tags/tag1637.xml" ContentType="application/vnd.openxmlformats-officedocument.presentationml.tags+xml"/>
  <Override PartName="/ppt/tags/tag1638.xml" ContentType="application/vnd.openxmlformats-officedocument.presentationml.tags+xml"/>
  <Override PartName="/ppt/tags/tag1639.xml" ContentType="application/vnd.openxmlformats-officedocument.presentationml.tags+xml"/>
  <Override PartName="/ppt/tags/tag164.xml" ContentType="application/vnd.openxmlformats-officedocument.presentationml.tags+xml"/>
  <Override PartName="/ppt/tags/tag1640.xml" ContentType="application/vnd.openxmlformats-officedocument.presentationml.tags+xml"/>
  <Override PartName="/ppt/tags/tag1641.xml" ContentType="application/vnd.openxmlformats-officedocument.presentationml.tags+xml"/>
  <Override PartName="/ppt/tags/tag1642.xml" ContentType="application/vnd.openxmlformats-officedocument.presentationml.tags+xml"/>
  <Override PartName="/ppt/tags/tag1643.xml" ContentType="application/vnd.openxmlformats-officedocument.presentationml.tags+xml"/>
  <Override PartName="/ppt/tags/tag1644.xml" ContentType="application/vnd.openxmlformats-officedocument.presentationml.tags+xml"/>
  <Override PartName="/ppt/tags/tag1645.xml" ContentType="application/vnd.openxmlformats-officedocument.presentationml.tags+xml"/>
  <Override PartName="/ppt/tags/tag1646.xml" ContentType="application/vnd.openxmlformats-officedocument.presentationml.tags+xml"/>
  <Override PartName="/ppt/tags/tag1647.xml" ContentType="application/vnd.openxmlformats-officedocument.presentationml.tags+xml"/>
  <Override PartName="/ppt/tags/tag1648.xml" ContentType="application/vnd.openxmlformats-officedocument.presentationml.tags+xml"/>
  <Override PartName="/ppt/tags/tag1649.xml" ContentType="application/vnd.openxmlformats-officedocument.presentationml.tags+xml"/>
  <Override PartName="/ppt/tags/tag165.xml" ContentType="application/vnd.openxmlformats-officedocument.presentationml.tags+xml"/>
  <Override PartName="/ppt/tags/tag1650.xml" ContentType="application/vnd.openxmlformats-officedocument.presentationml.tags+xml"/>
  <Override PartName="/ppt/tags/tag1651.xml" ContentType="application/vnd.openxmlformats-officedocument.presentationml.tags+xml"/>
  <Override PartName="/ppt/tags/tag1652.xml" ContentType="application/vnd.openxmlformats-officedocument.presentationml.tags+xml"/>
  <Override PartName="/ppt/tags/tag1653.xml" ContentType="application/vnd.openxmlformats-officedocument.presentationml.tags+xml"/>
  <Override PartName="/ppt/tags/tag1654.xml" ContentType="application/vnd.openxmlformats-officedocument.presentationml.tags+xml"/>
  <Override PartName="/ppt/tags/tag1655.xml" ContentType="application/vnd.openxmlformats-officedocument.presentationml.tags+xml"/>
  <Override PartName="/ppt/tags/tag1656.xml" ContentType="application/vnd.openxmlformats-officedocument.presentationml.tags+xml"/>
  <Override PartName="/ppt/tags/tag1657.xml" ContentType="application/vnd.openxmlformats-officedocument.presentationml.tags+xml"/>
  <Override PartName="/ppt/tags/tag1658.xml" ContentType="application/vnd.openxmlformats-officedocument.presentationml.tags+xml"/>
  <Override PartName="/ppt/tags/tag1659.xml" ContentType="application/vnd.openxmlformats-officedocument.presentationml.tags+xml"/>
  <Override PartName="/ppt/tags/tag166.xml" ContentType="application/vnd.openxmlformats-officedocument.presentationml.tags+xml"/>
  <Override PartName="/ppt/tags/tag1660.xml" ContentType="application/vnd.openxmlformats-officedocument.presentationml.tags+xml"/>
  <Override PartName="/ppt/tags/tag1661.xml" ContentType="application/vnd.openxmlformats-officedocument.presentationml.tags+xml"/>
  <Override PartName="/ppt/tags/tag1662.xml" ContentType="application/vnd.openxmlformats-officedocument.presentationml.tags+xml"/>
  <Override PartName="/ppt/tags/tag1663.xml" ContentType="application/vnd.openxmlformats-officedocument.presentationml.tags+xml"/>
  <Override PartName="/ppt/tags/tag1664.xml" ContentType="application/vnd.openxmlformats-officedocument.presentationml.tags+xml"/>
  <Override PartName="/ppt/tags/tag1665.xml" ContentType="application/vnd.openxmlformats-officedocument.presentationml.tags+xml"/>
  <Override PartName="/ppt/tags/tag1666.xml" ContentType="application/vnd.openxmlformats-officedocument.presentationml.tags+xml"/>
  <Override PartName="/ppt/tags/tag1667.xml" ContentType="application/vnd.openxmlformats-officedocument.presentationml.tags+xml"/>
  <Override PartName="/ppt/tags/tag1668.xml" ContentType="application/vnd.openxmlformats-officedocument.presentationml.tags+xml"/>
  <Override PartName="/ppt/tags/tag1669.xml" ContentType="application/vnd.openxmlformats-officedocument.presentationml.tags+xml"/>
  <Override PartName="/ppt/tags/tag167.xml" ContentType="application/vnd.openxmlformats-officedocument.presentationml.tags+xml"/>
  <Override PartName="/ppt/tags/tag1670.xml" ContentType="application/vnd.openxmlformats-officedocument.presentationml.tags+xml"/>
  <Override PartName="/ppt/tags/tag1671.xml" ContentType="application/vnd.openxmlformats-officedocument.presentationml.tags+xml"/>
  <Override PartName="/ppt/tags/tag1672.xml" ContentType="application/vnd.openxmlformats-officedocument.presentationml.tags+xml"/>
  <Override PartName="/ppt/tags/tag1673.xml" ContentType="application/vnd.openxmlformats-officedocument.presentationml.tags+xml"/>
  <Override PartName="/ppt/tags/tag1674.xml" ContentType="application/vnd.openxmlformats-officedocument.presentationml.tags+xml"/>
  <Override PartName="/ppt/tags/tag1675.xml" ContentType="application/vnd.openxmlformats-officedocument.presentationml.tags+xml"/>
  <Override PartName="/ppt/tags/tag1676.xml" ContentType="application/vnd.openxmlformats-officedocument.presentationml.tags+xml"/>
  <Override PartName="/ppt/tags/tag1677.xml" ContentType="application/vnd.openxmlformats-officedocument.presentationml.tags+xml"/>
  <Override PartName="/ppt/tags/tag1678.xml" ContentType="application/vnd.openxmlformats-officedocument.presentationml.tags+xml"/>
  <Override PartName="/ppt/tags/tag1679.xml" ContentType="application/vnd.openxmlformats-officedocument.presentationml.tags+xml"/>
  <Override PartName="/ppt/tags/tag168.xml" ContentType="application/vnd.openxmlformats-officedocument.presentationml.tags+xml"/>
  <Override PartName="/ppt/tags/tag1680.xml" ContentType="application/vnd.openxmlformats-officedocument.presentationml.tags+xml"/>
  <Override PartName="/ppt/tags/tag1681.xml" ContentType="application/vnd.openxmlformats-officedocument.presentationml.tags+xml"/>
  <Override PartName="/ppt/tags/tag1682.xml" ContentType="application/vnd.openxmlformats-officedocument.presentationml.tags+xml"/>
  <Override PartName="/ppt/tags/tag1683.xml" ContentType="application/vnd.openxmlformats-officedocument.presentationml.tags+xml"/>
  <Override PartName="/ppt/tags/tag1684.xml" ContentType="application/vnd.openxmlformats-officedocument.presentationml.tags+xml"/>
  <Override PartName="/ppt/tags/tag1685.xml" ContentType="application/vnd.openxmlformats-officedocument.presentationml.tags+xml"/>
  <Override PartName="/ppt/tags/tag1686.xml" ContentType="application/vnd.openxmlformats-officedocument.presentationml.tags+xml"/>
  <Override PartName="/ppt/tags/tag1687.xml" ContentType="application/vnd.openxmlformats-officedocument.presentationml.tags+xml"/>
  <Override PartName="/ppt/tags/tag1688.xml" ContentType="application/vnd.openxmlformats-officedocument.presentationml.tags+xml"/>
  <Override PartName="/ppt/tags/tag1689.xml" ContentType="application/vnd.openxmlformats-officedocument.presentationml.tags+xml"/>
  <Override PartName="/ppt/tags/tag169.xml" ContentType="application/vnd.openxmlformats-officedocument.presentationml.tags+xml"/>
  <Override PartName="/ppt/tags/tag1690.xml" ContentType="application/vnd.openxmlformats-officedocument.presentationml.tags+xml"/>
  <Override PartName="/ppt/tags/tag1691.xml" ContentType="application/vnd.openxmlformats-officedocument.presentationml.tags+xml"/>
  <Override PartName="/ppt/tags/tag1692.xml" ContentType="application/vnd.openxmlformats-officedocument.presentationml.tags+xml"/>
  <Override PartName="/ppt/tags/tag1693.xml" ContentType="application/vnd.openxmlformats-officedocument.presentationml.tags+xml"/>
  <Override PartName="/ppt/tags/tag1694.xml" ContentType="application/vnd.openxmlformats-officedocument.presentationml.tags+xml"/>
  <Override PartName="/ppt/tags/tag1695.xml" ContentType="application/vnd.openxmlformats-officedocument.presentationml.tags+xml"/>
  <Override PartName="/ppt/tags/tag1696.xml" ContentType="application/vnd.openxmlformats-officedocument.presentationml.tags+xml"/>
  <Override PartName="/ppt/tags/tag1697.xml" ContentType="application/vnd.openxmlformats-officedocument.presentationml.tags+xml"/>
  <Override PartName="/ppt/tags/tag1698.xml" ContentType="application/vnd.openxmlformats-officedocument.presentationml.tags+xml"/>
  <Override PartName="/ppt/tags/tag169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00.xml" ContentType="application/vnd.openxmlformats-officedocument.presentationml.tags+xml"/>
  <Override PartName="/ppt/tags/tag1701.xml" ContentType="application/vnd.openxmlformats-officedocument.presentationml.tags+xml"/>
  <Override PartName="/ppt/tags/tag1702.xml" ContentType="application/vnd.openxmlformats-officedocument.presentationml.tags+xml"/>
  <Override PartName="/ppt/tags/tag1703.xml" ContentType="application/vnd.openxmlformats-officedocument.presentationml.tags+xml"/>
  <Override PartName="/ppt/tags/tag1704.xml" ContentType="application/vnd.openxmlformats-officedocument.presentationml.tags+xml"/>
  <Override PartName="/ppt/tags/tag1705.xml" ContentType="application/vnd.openxmlformats-officedocument.presentationml.tags+xml"/>
  <Override PartName="/ppt/tags/tag1706.xml" ContentType="application/vnd.openxmlformats-officedocument.presentationml.tags+xml"/>
  <Override PartName="/ppt/tags/tag1707.xml" ContentType="application/vnd.openxmlformats-officedocument.presentationml.tags+xml"/>
  <Override PartName="/ppt/tags/tag1708.xml" ContentType="application/vnd.openxmlformats-officedocument.presentationml.tags+xml"/>
  <Override PartName="/ppt/tags/tag1709.xml" ContentType="application/vnd.openxmlformats-officedocument.presentationml.tags+xml"/>
  <Override PartName="/ppt/tags/tag171.xml" ContentType="application/vnd.openxmlformats-officedocument.presentationml.tags+xml"/>
  <Override PartName="/ppt/tags/tag1710.xml" ContentType="application/vnd.openxmlformats-officedocument.presentationml.tags+xml"/>
  <Override PartName="/ppt/tags/tag1711.xml" ContentType="application/vnd.openxmlformats-officedocument.presentationml.tags+xml"/>
  <Override PartName="/ppt/tags/tag1712.xml" ContentType="application/vnd.openxmlformats-officedocument.presentationml.tags+xml"/>
  <Override PartName="/ppt/tags/tag1713.xml" ContentType="application/vnd.openxmlformats-officedocument.presentationml.tags+xml"/>
  <Override PartName="/ppt/tags/tag1714.xml" ContentType="application/vnd.openxmlformats-officedocument.presentationml.tags+xml"/>
  <Override PartName="/ppt/tags/tag1715.xml" ContentType="application/vnd.openxmlformats-officedocument.presentationml.tags+xml"/>
  <Override PartName="/ppt/tags/tag1716.xml" ContentType="application/vnd.openxmlformats-officedocument.presentationml.tags+xml"/>
  <Override PartName="/ppt/tags/tag1717.xml" ContentType="application/vnd.openxmlformats-officedocument.presentationml.tags+xml"/>
  <Override PartName="/ppt/tags/tag1718.xml" ContentType="application/vnd.openxmlformats-officedocument.presentationml.tags+xml"/>
  <Override PartName="/ppt/tags/tag1719.xml" ContentType="application/vnd.openxmlformats-officedocument.presentationml.tags+xml"/>
  <Override PartName="/ppt/tags/tag172.xml" ContentType="application/vnd.openxmlformats-officedocument.presentationml.tags+xml"/>
  <Override PartName="/ppt/tags/tag1720.xml" ContentType="application/vnd.openxmlformats-officedocument.presentationml.tags+xml"/>
  <Override PartName="/ppt/tags/tag1721.xml" ContentType="application/vnd.openxmlformats-officedocument.presentationml.tags+xml"/>
  <Override PartName="/ppt/tags/tag1722.xml" ContentType="application/vnd.openxmlformats-officedocument.presentationml.tags+xml"/>
  <Override PartName="/ppt/tags/tag1723.xml" ContentType="application/vnd.openxmlformats-officedocument.presentationml.tags+xml"/>
  <Override PartName="/ppt/tags/tag1724.xml" ContentType="application/vnd.openxmlformats-officedocument.presentationml.tags+xml"/>
  <Override PartName="/ppt/tags/tag1725.xml" ContentType="application/vnd.openxmlformats-officedocument.presentationml.tags+xml"/>
  <Override PartName="/ppt/tags/tag1726.xml" ContentType="application/vnd.openxmlformats-officedocument.presentationml.tags+xml"/>
  <Override PartName="/ppt/tags/tag1727.xml" ContentType="application/vnd.openxmlformats-officedocument.presentationml.tags+xml"/>
  <Override PartName="/ppt/tags/tag1728.xml" ContentType="application/vnd.openxmlformats-officedocument.presentationml.tags+xml"/>
  <Override PartName="/ppt/tags/tag1729.xml" ContentType="application/vnd.openxmlformats-officedocument.presentationml.tags+xml"/>
  <Override PartName="/ppt/tags/tag173.xml" ContentType="application/vnd.openxmlformats-officedocument.presentationml.tags+xml"/>
  <Override PartName="/ppt/tags/tag1730.xml" ContentType="application/vnd.openxmlformats-officedocument.presentationml.tags+xml"/>
  <Override PartName="/ppt/tags/tag1731.xml" ContentType="application/vnd.openxmlformats-officedocument.presentationml.tags+xml"/>
  <Override PartName="/ppt/tags/tag1732.xml" ContentType="application/vnd.openxmlformats-officedocument.presentationml.tags+xml"/>
  <Override PartName="/ppt/tags/tag1733.xml" ContentType="application/vnd.openxmlformats-officedocument.presentationml.tags+xml"/>
  <Override PartName="/ppt/tags/tag1734.xml" ContentType="application/vnd.openxmlformats-officedocument.presentationml.tags+xml"/>
  <Override PartName="/ppt/tags/tag1735.xml" ContentType="application/vnd.openxmlformats-officedocument.presentationml.tags+xml"/>
  <Override PartName="/ppt/tags/tag1736.xml" ContentType="application/vnd.openxmlformats-officedocument.presentationml.tags+xml"/>
  <Override PartName="/ppt/tags/tag1737.xml" ContentType="application/vnd.openxmlformats-officedocument.presentationml.tags+xml"/>
  <Override PartName="/ppt/tags/tag1738.xml" ContentType="application/vnd.openxmlformats-officedocument.presentationml.tags+xml"/>
  <Override PartName="/ppt/tags/tag1739.xml" ContentType="application/vnd.openxmlformats-officedocument.presentationml.tags+xml"/>
  <Override PartName="/ppt/tags/tag174.xml" ContentType="application/vnd.openxmlformats-officedocument.presentationml.tags+xml"/>
  <Override PartName="/ppt/tags/tag1740.xml" ContentType="application/vnd.openxmlformats-officedocument.presentationml.tags+xml"/>
  <Override PartName="/ppt/tags/tag1741.xml" ContentType="application/vnd.openxmlformats-officedocument.presentationml.tags+xml"/>
  <Override PartName="/ppt/tags/tag1742.xml" ContentType="application/vnd.openxmlformats-officedocument.presentationml.tags+xml"/>
  <Override PartName="/ppt/tags/tag1743.xml" ContentType="application/vnd.openxmlformats-officedocument.presentationml.tags+xml"/>
  <Override PartName="/ppt/tags/tag1744.xml" ContentType="application/vnd.openxmlformats-officedocument.presentationml.tags+xml"/>
  <Override PartName="/ppt/tags/tag1745.xml" ContentType="application/vnd.openxmlformats-officedocument.presentationml.tags+xml"/>
  <Override PartName="/ppt/tags/tag1746.xml" ContentType="application/vnd.openxmlformats-officedocument.presentationml.tags+xml"/>
  <Override PartName="/ppt/tags/tag1747.xml" ContentType="application/vnd.openxmlformats-officedocument.presentationml.tags+xml"/>
  <Override PartName="/ppt/tags/tag1748.xml" ContentType="application/vnd.openxmlformats-officedocument.presentationml.tags+xml"/>
  <Override PartName="/ppt/tags/tag1749.xml" ContentType="application/vnd.openxmlformats-officedocument.presentationml.tags+xml"/>
  <Override PartName="/ppt/tags/tag175.xml" ContentType="application/vnd.openxmlformats-officedocument.presentationml.tags+xml"/>
  <Override PartName="/ppt/tags/tag1750.xml" ContentType="application/vnd.openxmlformats-officedocument.presentationml.tags+xml"/>
  <Override PartName="/ppt/tags/tag1751.xml" ContentType="application/vnd.openxmlformats-officedocument.presentationml.tags+xml"/>
  <Override PartName="/ppt/tags/tag1752.xml" ContentType="application/vnd.openxmlformats-officedocument.presentationml.tags+xml"/>
  <Override PartName="/ppt/tags/tag1753.xml" ContentType="application/vnd.openxmlformats-officedocument.presentationml.tags+xml"/>
  <Override PartName="/ppt/tags/tag1754.xml" ContentType="application/vnd.openxmlformats-officedocument.presentationml.tags+xml"/>
  <Override PartName="/ppt/tags/tag1755.xml" ContentType="application/vnd.openxmlformats-officedocument.presentationml.tags+xml"/>
  <Override PartName="/ppt/tags/tag1756.xml" ContentType="application/vnd.openxmlformats-officedocument.presentationml.tags+xml"/>
  <Override PartName="/ppt/tags/tag1757.xml" ContentType="application/vnd.openxmlformats-officedocument.presentationml.tags+xml"/>
  <Override PartName="/ppt/tags/tag1758.xml" ContentType="application/vnd.openxmlformats-officedocument.presentationml.tags+xml"/>
  <Override PartName="/ppt/tags/tag1759.xml" ContentType="application/vnd.openxmlformats-officedocument.presentationml.tags+xml"/>
  <Override PartName="/ppt/tags/tag176.xml" ContentType="application/vnd.openxmlformats-officedocument.presentationml.tags+xml"/>
  <Override PartName="/ppt/tags/tag1760.xml" ContentType="application/vnd.openxmlformats-officedocument.presentationml.tags+xml"/>
  <Override PartName="/ppt/tags/tag1761.xml" ContentType="application/vnd.openxmlformats-officedocument.presentationml.tags+xml"/>
  <Override PartName="/ppt/tags/tag1762.xml" ContentType="application/vnd.openxmlformats-officedocument.presentationml.tags+xml"/>
  <Override PartName="/ppt/tags/tag1763.xml" ContentType="application/vnd.openxmlformats-officedocument.presentationml.tags+xml"/>
  <Override PartName="/ppt/tags/tag1764.xml" ContentType="application/vnd.openxmlformats-officedocument.presentationml.tags+xml"/>
  <Override PartName="/ppt/tags/tag1765.xml" ContentType="application/vnd.openxmlformats-officedocument.presentationml.tags+xml"/>
  <Override PartName="/ppt/tags/tag1766.xml" ContentType="application/vnd.openxmlformats-officedocument.presentationml.tags+xml"/>
  <Override PartName="/ppt/tags/tag1767.xml" ContentType="application/vnd.openxmlformats-officedocument.presentationml.tags+xml"/>
  <Override PartName="/ppt/tags/tag1768.xml" ContentType="application/vnd.openxmlformats-officedocument.presentationml.tags+xml"/>
  <Override PartName="/ppt/tags/tag1769.xml" ContentType="application/vnd.openxmlformats-officedocument.presentationml.tags+xml"/>
  <Override PartName="/ppt/tags/tag177.xml" ContentType="application/vnd.openxmlformats-officedocument.presentationml.tags+xml"/>
  <Override PartName="/ppt/tags/tag1770.xml" ContentType="application/vnd.openxmlformats-officedocument.presentationml.tags+xml"/>
  <Override PartName="/ppt/tags/tag1771.xml" ContentType="application/vnd.openxmlformats-officedocument.presentationml.tags+xml"/>
  <Override PartName="/ppt/tags/tag1772.xml" ContentType="application/vnd.openxmlformats-officedocument.presentationml.tags+xml"/>
  <Override PartName="/ppt/tags/tag1773.xml" ContentType="application/vnd.openxmlformats-officedocument.presentationml.tags+xml"/>
  <Override PartName="/ppt/tags/tag1774.xml" ContentType="application/vnd.openxmlformats-officedocument.presentationml.tags+xml"/>
  <Override PartName="/ppt/tags/tag1775.xml" ContentType="application/vnd.openxmlformats-officedocument.presentationml.tags+xml"/>
  <Override PartName="/ppt/tags/tag1776.xml" ContentType="application/vnd.openxmlformats-officedocument.presentationml.tags+xml"/>
  <Override PartName="/ppt/tags/tag1777.xml" ContentType="application/vnd.openxmlformats-officedocument.presentationml.tags+xml"/>
  <Override PartName="/ppt/tags/tag1778.xml" ContentType="application/vnd.openxmlformats-officedocument.presentationml.tags+xml"/>
  <Override PartName="/ppt/tags/tag1779.xml" ContentType="application/vnd.openxmlformats-officedocument.presentationml.tags+xml"/>
  <Override PartName="/ppt/tags/tag178.xml" ContentType="application/vnd.openxmlformats-officedocument.presentationml.tags+xml"/>
  <Override PartName="/ppt/tags/tag1780.xml" ContentType="application/vnd.openxmlformats-officedocument.presentationml.tags+xml"/>
  <Override PartName="/ppt/tags/tag1781.xml" ContentType="application/vnd.openxmlformats-officedocument.presentationml.tags+xml"/>
  <Override PartName="/ppt/tags/tag1782.xml" ContentType="application/vnd.openxmlformats-officedocument.presentationml.tags+xml"/>
  <Override PartName="/ppt/tags/tag1783.xml" ContentType="application/vnd.openxmlformats-officedocument.presentationml.tags+xml"/>
  <Override PartName="/ppt/tags/tag1784.xml" ContentType="application/vnd.openxmlformats-officedocument.presentationml.tags+xml"/>
  <Override PartName="/ppt/tags/tag1785.xml" ContentType="application/vnd.openxmlformats-officedocument.presentationml.tags+xml"/>
  <Override PartName="/ppt/tags/tag1786.xml" ContentType="application/vnd.openxmlformats-officedocument.presentationml.tags+xml"/>
  <Override PartName="/ppt/tags/tag1787.xml" ContentType="application/vnd.openxmlformats-officedocument.presentationml.tags+xml"/>
  <Override PartName="/ppt/tags/tag1788.xml" ContentType="application/vnd.openxmlformats-officedocument.presentationml.tags+xml"/>
  <Override PartName="/ppt/tags/tag1789.xml" ContentType="application/vnd.openxmlformats-officedocument.presentationml.tags+xml"/>
  <Override PartName="/ppt/tags/tag179.xml" ContentType="application/vnd.openxmlformats-officedocument.presentationml.tags+xml"/>
  <Override PartName="/ppt/tags/tag1790.xml" ContentType="application/vnd.openxmlformats-officedocument.presentationml.tags+xml"/>
  <Override PartName="/ppt/tags/tag1791.xml" ContentType="application/vnd.openxmlformats-officedocument.presentationml.tags+xml"/>
  <Override PartName="/ppt/tags/tag1792.xml" ContentType="application/vnd.openxmlformats-officedocument.presentationml.tags+xml"/>
  <Override PartName="/ppt/tags/tag1793.xml" ContentType="application/vnd.openxmlformats-officedocument.presentationml.tags+xml"/>
  <Override PartName="/ppt/tags/tag1794.xml" ContentType="application/vnd.openxmlformats-officedocument.presentationml.tags+xml"/>
  <Override PartName="/ppt/tags/tag1795.xml" ContentType="application/vnd.openxmlformats-officedocument.presentationml.tags+xml"/>
  <Override PartName="/ppt/tags/tag1796.xml" ContentType="application/vnd.openxmlformats-officedocument.presentationml.tags+xml"/>
  <Override PartName="/ppt/tags/tag1797.xml" ContentType="application/vnd.openxmlformats-officedocument.presentationml.tags+xml"/>
  <Override PartName="/ppt/tags/tag1798.xml" ContentType="application/vnd.openxmlformats-officedocument.presentationml.tags+xml"/>
  <Override PartName="/ppt/tags/tag179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00.xml" ContentType="application/vnd.openxmlformats-officedocument.presentationml.tags+xml"/>
  <Override PartName="/ppt/tags/tag1801.xml" ContentType="application/vnd.openxmlformats-officedocument.presentationml.tags+xml"/>
  <Override PartName="/ppt/tags/tag1802.xml" ContentType="application/vnd.openxmlformats-officedocument.presentationml.tags+xml"/>
  <Override PartName="/ppt/tags/tag1803.xml" ContentType="application/vnd.openxmlformats-officedocument.presentationml.tags+xml"/>
  <Override PartName="/ppt/tags/tag1804.xml" ContentType="application/vnd.openxmlformats-officedocument.presentationml.tags+xml"/>
  <Override PartName="/ppt/tags/tag1805.xml" ContentType="application/vnd.openxmlformats-officedocument.presentationml.tags+xml"/>
  <Override PartName="/ppt/tags/tag1806.xml" ContentType="application/vnd.openxmlformats-officedocument.presentationml.tags+xml"/>
  <Override PartName="/ppt/tags/tag1807.xml" ContentType="application/vnd.openxmlformats-officedocument.presentationml.tags+xml"/>
  <Override PartName="/ppt/tags/tag1808.xml" ContentType="application/vnd.openxmlformats-officedocument.presentationml.tags+xml"/>
  <Override PartName="/ppt/tags/tag1809.xml" ContentType="application/vnd.openxmlformats-officedocument.presentationml.tags+xml"/>
  <Override PartName="/ppt/tags/tag181.xml" ContentType="application/vnd.openxmlformats-officedocument.presentationml.tags+xml"/>
  <Override PartName="/ppt/tags/tag1810.xml" ContentType="application/vnd.openxmlformats-officedocument.presentationml.tags+xml"/>
  <Override PartName="/ppt/tags/tag1811.xml" ContentType="application/vnd.openxmlformats-officedocument.presentationml.tags+xml"/>
  <Override PartName="/ppt/tags/tag1812.xml" ContentType="application/vnd.openxmlformats-officedocument.presentationml.tags+xml"/>
  <Override PartName="/ppt/tags/tag1813.xml" ContentType="application/vnd.openxmlformats-officedocument.presentationml.tags+xml"/>
  <Override PartName="/ppt/tags/tag1814.xml" ContentType="application/vnd.openxmlformats-officedocument.presentationml.tags+xml"/>
  <Override PartName="/ppt/tags/tag1815.xml" ContentType="application/vnd.openxmlformats-officedocument.presentationml.tags+xml"/>
  <Override PartName="/ppt/tags/tag1816.xml" ContentType="application/vnd.openxmlformats-officedocument.presentationml.tags+xml"/>
  <Override PartName="/ppt/tags/tag1817.xml" ContentType="application/vnd.openxmlformats-officedocument.presentationml.tags+xml"/>
  <Override PartName="/ppt/tags/tag1818.xml" ContentType="application/vnd.openxmlformats-officedocument.presentationml.tags+xml"/>
  <Override PartName="/ppt/tags/tag1819.xml" ContentType="application/vnd.openxmlformats-officedocument.presentationml.tags+xml"/>
  <Override PartName="/ppt/tags/tag182.xml" ContentType="application/vnd.openxmlformats-officedocument.presentationml.tags+xml"/>
  <Override PartName="/ppt/tags/tag1820.xml" ContentType="application/vnd.openxmlformats-officedocument.presentationml.tags+xml"/>
  <Override PartName="/ppt/tags/tag1821.xml" ContentType="application/vnd.openxmlformats-officedocument.presentationml.tags+xml"/>
  <Override PartName="/ppt/tags/tag1822.xml" ContentType="application/vnd.openxmlformats-officedocument.presentationml.tags+xml"/>
  <Override PartName="/ppt/tags/tag1823.xml" ContentType="application/vnd.openxmlformats-officedocument.presentationml.tags+xml"/>
  <Override PartName="/ppt/tags/tag1824.xml" ContentType="application/vnd.openxmlformats-officedocument.presentationml.tags+xml"/>
  <Override PartName="/ppt/tags/tag1825.xml" ContentType="application/vnd.openxmlformats-officedocument.presentationml.tags+xml"/>
  <Override PartName="/ppt/tags/tag1826.xml" ContentType="application/vnd.openxmlformats-officedocument.presentationml.tags+xml"/>
  <Override PartName="/ppt/tags/tag1827.xml" ContentType="application/vnd.openxmlformats-officedocument.presentationml.tags+xml"/>
  <Override PartName="/ppt/tags/tag1828.xml" ContentType="application/vnd.openxmlformats-officedocument.presentationml.tags+xml"/>
  <Override PartName="/ppt/tags/tag1829.xml" ContentType="application/vnd.openxmlformats-officedocument.presentationml.tags+xml"/>
  <Override PartName="/ppt/tags/tag183.xml" ContentType="application/vnd.openxmlformats-officedocument.presentationml.tags+xml"/>
  <Override PartName="/ppt/tags/tag1830.xml" ContentType="application/vnd.openxmlformats-officedocument.presentationml.tags+xml"/>
  <Override PartName="/ppt/tags/tag1831.xml" ContentType="application/vnd.openxmlformats-officedocument.presentationml.tags+xml"/>
  <Override PartName="/ppt/tags/tag1832.xml" ContentType="application/vnd.openxmlformats-officedocument.presentationml.tags+xml"/>
  <Override PartName="/ppt/tags/tag1833.xml" ContentType="application/vnd.openxmlformats-officedocument.presentationml.tags+xml"/>
  <Override PartName="/ppt/tags/tag1834.xml" ContentType="application/vnd.openxmlformats-officedocument.presentationml.tags+xml"/>
  <Override PartName="/ppt/tags/tag1835.xml" ContentType="application/vnd.openxmlformats-officedocument.presentationml.tags+xml"/>
  <Override PartName="/ppt/tags/tag1836.xml" ContentType="application/vnd.openxmlformats-officedocument.presentationml.tags+xml"/>
  <Override PartName="/ppt/tags/tag1837.xml" ContentType="application/vnd.openxmlformats-officedocument.presentationml.tags+xml"/>
  <Override PartName="/ppt/tags/tag1838.xml" ContentType="application/vnd.openxmlformats-officedocument.presentationml.tags+xml"/>
  <Override PartName="/ppt/tags/tag1839.xml" ContentType="application/vnd.openxmlformats-officedocument.presentationml.tags+xml"/>
  <Override PartName="/ppt/tags/tag184.xml" ContentType="application/vnd.openxmlformats-officedocument.presentationml.tags+xml"/>
  <Override PartName="/ppt/tags/tag1840.xml" ContentType="application/vnd.openxmlformats-officedocument.presentationml.tags+xml"/>
  <Override PartName="/ppt/tags/tag1841.xml" ContentType="application/vnd.openxmlformats-officedocument.presentationml.tags+xml"/>
  <Override PartName="/ppt/tags/tag1842.xml" ContentType="application/vnd.openxmlformats-officedocument.presentationml.tags+xml"/>
  <Override PartName="/ppt/tags/tag1843.xml" ContentType="application/vnd.openxmlformats-officedocument.presentationml.tags+xml"/>
  <Override PartName="/ppt/tags/tag1844.xml" ContentType="application/vnd.openxmlformats-officedocument.presentationml.tags+xml"/>
  <Override PartName="/ppt/tags/tag1845.xml" ContentType="application/vnd.openxmlformats-officedocument.presentationml.tags+xml"/>
  <Override PartName="/ppt/tags/tag1846.xml" ContentType="application/vnd.openxmlformats-officedocument.presentationml.tags+xml"/>
  <Override PartName="/ppt/tags/tag1847.xml" ContentType="application/vnd.openxmlformats-officedocument.presentationml.tags+xml"/>
  <Override PartName="/ppt/tags/tag1848.xml" ContentType="application/vnd.openxmlformats-officedocument.presentationml.tags+xml"/>
  <Override PartName="/ppt/tags/tag1849.xml" ContentType="application/vnd.openxmlformats-officedocument.presentationml.tags+xml"/>
  <Override PartName="/ppt/tags/tag185.xml" ContentType="application/vnd.openxmlformats-officedocument.presentationml.tags+xml"/>
  <Override PartName="/ppt/tags/tag1850.xml" ContentType="application/vnd.openxmlformats-officedocument.presentationml.tags+xml"/>
  <Override PartName="/ppt/tags/tag1851.xml" ContentType="application/vnd.openxmlformats-officedocument.presentationml.tags+xml"/>
  <Override PartName="/ppt/tags/tag1852.xml" ContentType="application/vnd.openxmlformats-officedocument.presentationml.tags+xml"/>
  <Override PartName="/ppt/tags/tag1853.xml" ContentType="application/vnd.openxmlformats-officedocument.presentationml.tags+xml"/>
  <Override PartName="/ppt/tags/tag1854.xml" ContentType="application/vnd.openxmlformats-officedocument.presentationml.tags+xml"/>
  <Override PartName="/ppt/tags/tag1855.xml" ContentType="application/vnd.openxmlformats-officedocument.presentationml.tags+xml"/>
  <Override PartName="/ppt/tags/tag1856.xml" ContentType="application/vnd.openxmlformats-officedocument.presentationml.tags+xml"/>
  <Override PartName="/ppt/tags/tag1857.xml" ContentType="application/vnd.openxmlformats-officedocument.presentationml.tags+xml"/>
  <Override PartName="/ppt/tags/tag1858.xml" ContentType="application/vnd.openxmlformats-officedocument.presentationml.tags+xml"/>
  <Override PartName="/ppt/tags/tag1859.xml" ContentType="application/vnd.openxmlformats-officedocument.presentationml.tags+xml"/>
  <Override PartName="/ppt/tags/tag186.xml" ContentType="application/vnd.openxmlformats-officedocument.presentationml.tags+xml"/>
  <Override PartName="/ppt/tags/tag1860.xml" ContentType="application/vnd.openxmlformats-officedocument.presentationml.tags+xml"/>
  <Override PartName="/ppt/tags/tag1861.xml" ContentType="application/vnd.openxmlformats-officedocument.presentationml.tags+xml"/>
  <Override PartName="/ppt/tags/tag1862.xml" ContentType="application/vnd.openxmlformats-officedocument.presentationml.tags+xml"/>
  <Override PartName="/ppt/tags/tag1863.xml" ContentType="application/vnd.openxmlformats-officedocument.presentationml.tags+xml"/>
  <Override PartName="/ppt/tags/tag1864.xml" ContentType="application/vnd.openxmlformats-officedocument.presentationml.tags+xml"/>
  <Override PartName="/ppt/tags/tag1865.xml" ContentType="application/vnd.openxmlformats-officedocument.presentationml.tags+xml"/>
  <Override PartName="/ppt/tags/tag1866.xml" ContentType="application/vnd.openxmlformats-officedocument.presentationml.tags+xml"/>
  <Override PartName="/ppt/tags/tag1867.xml" ContentType="application/vnd.openxmlformats-officedocument.presentationml.tags+xml"/>
  <Override PartName="/ppt/tags/tag1868.xml" ContentType="application/vnd.openxmlformats-officedocument.presentationml.tags+xml"/>
  <Override PartName="/ppt/tags/tag1869.xml" ContentType="application/vnd.openxmlformats-officedocument.presentationml.tags+xml"/>
  <Override PartName="/ppt/tags/tag187.xml" ContentType="application/vnd.openxmlformats-officedocument.presentationml.tags+xml"/>
  <Override PartName="/ppt/tags/tag1870.xml" ContentType="application/vnd.openxmlformats-officedocument.presentationml.tags+xml"/>
  <Override PartName="/ppt/tags/tag1871.xml" ContentType="application/vnd.openxmlformats-officedocument.presentationml.tags+xml"/>
  <Override PartName="/ppt/tags/tag1872.xml" ContentType="application/vnd.openxmlformats-officedocument.presentationml.tags+xml"/>
  <Override PartName="/ppt/tags/tag1873.xml" ContentType="application/vnd.openxmlformats-officedocument.presentationml.tags+xml"/>
  <Override PartName="/ppt/tags/tag1874.xml" ContentType="application/vnd.openxmlformats-officedocument.presentationml.tags+xml"/>
  <Override PartName="/ppt/tags/tag1875.xml" ContentType="application/vnd.openxmlformats-officedocument.presentationml.tags+xml"/>
  <Override PartName="/ppt/tags/tag1876.xml" ContentType="application/vnd.openxmlformats-officedocument.presentationml.tags+xml"/>
  <Override PartName="/ppt/tags/tag1877.xml" ContentType="application/vnd.openxmlformats-officedocument.presentationml.tags+xml"/>
  <Override PartName="/ppt/tags/tag1878.xml" ContentType="application/vnd.openxmlformats-officedocument.presentationml.tags+xml"/>
  <Override PartName="/ppt/tags/tag1879.xml" ContentType="application/vnd.openxmlformats-officedocument.presentationml.tags+xml"/>
  <Override PartName="/ppt/tags/tag188.xml" ContentType="application/vnd.openxmlformats-officedocument.presentationml.tags+xml"/>
  <Override PartName="/ppt/tags/tag1880.xml" ContentType="application/vnd.openxmlformats-officedocument.presentationml.tags+xml"/>
  <Override PartName="/ppt/tags/tag1881.xml" ContentType="application/vnd.openxmlformats-officedocument.presentationml.tags+xml"/>
  <Override PartName="/ppt/tags/tag1882.xml" ContentType="application/vnd.openxmlformats-officedocument.presentationml.tags+xml"/>
  <Override PartName="/ppt/tags/tag1883.xml" ContentType="application/vnd.openxmlformats-officedocument.presentationml.tags+xml"/>
  <Override PartName="/ppt/tags/tag1884.xml" ContentType="application/vnd.openxmlformats-officedocument.presentationml.tags+xml"/>
  <Override PartName="/ppt/tags/tag1885.xml" ContentType="application/vnd.openxmlformats-officedocument.presentationml.tags+xml"/>
  <Override PartName="/ppt/tags/tag1886.xml" ContentType="application/vnd.openxmlformats-officedocument.presentationml.tags+xml"/>
  <Override PartName="/ppt/tags/tag1887.xml" ContentType="application/vnd.openxmlformats-officedocument.presentationml.tags+xml"/>
  <Override PartName="/ppt/tags/tag1888.xml" ContentType="application/vnd.openxmlformats-officedocument.presentationml.tags+xml"/>
  <Override PartName="/ppt/tags/tag1889.xml" ContentType="application/vnd.openxmlformats-officedocument.presentationml.tags+xml"/>
  <Override PartName="/ppt/tags/tag189.xml" ContentType="application/vnd.openxmlformats-officedocument.presentationml.tags+xml"/>
  <Override PartName="/ppt/tags/tag1890.xml" ContentType="application/vnd.openxmlformats-officedocument.presentationml.tags+xml"/>
  <Override PartName="/ppt/tags/tag1891.xml" ContentType="application/vnd.openxmlformats-officedocument.presentationml.tags+xml"/>
  <Override PartName="/ppt/tags/tag1892.xml" ContentType="application/vnd.openxmlformats-officedocument.presentationml.tags+xml"/>
  <Override PartName="/ppt/tags/tag1893.xml" ContentType="application/vnd.openxmlformats-officedocument.presentationml.tags+xml"/>
  <Override PartName="/ppt/tags/tag1894.xml" ContentType="application/vnd.openxmlformats-officedocument.presentationml.tags+xml"/>
  <Override PartName="/ppt/tags/tag1895.xml" ContentType="application/vnd.openxmlformats-officedocument.presentationml.tags+xml"/>
  <Override PartName="/ppt/tags/tag1896.xml" ContentType="application/vnd.openxmlformats-officedocument.presentationml.tags+xml"/>
  <Override PartName="/ppt/tags/tag1897.xml" ContentType="application/vnd.openxmlformats-officedocument.presentationml.tags+xml"/>
  <Override PartName="/ppt/tags/tag1898.xml" ContentType="application/vnd.openxmlformats-officedocument.presentationml.tags+xml"/>
  <Override PartName="/ppt/tags/tag189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00.xml" ContentType="application/vnd.openxmlformats-officedocument.presentationml.tags+xml"/>
  <Override PartName="/ppt/tags/tag1901.xml" ContentType="application/vnd.openxmlformats-officedocument.presentationml.tags+xml"/>
  <Override PartName="/ppt/tags/tag1902.xml" ContentType="application/vnd.openxmlformats-officedocument.presentationml.tags+xml"/>
  <Override PartName="/ppt/tags/tag1903.xml" ContentType="application/vnd.openxmlformats-officedocument.presentationml.tags+xml"/>
  <Override PartName="/ppt/tags/tag1904.xml" ContentType="application/vnd.openxmlformats-officedocument.presentationml.tags+xml"/>
  <Override PartName="/ppt/tags/tag1905.xml" ContentType="application/vnd.openxmlformats-officedocument.presentationml.tags+xml"/>
  <Override PartName="/ppt/tags/tag1906.xml" ContentType="application/vnd.openxmlformats-officedocument.presentationml.tags+xml"/>
  <Override PartName="/ppt/tags/tag1907.xml" ContentType="application/vnd.openxmlformats-officedocument.presentationml.tags+xml"/>
  <Override PartName="/ppt/tags/tag1908.xml" ContentType="application/vnd.openxmlformats-officedocument.presentationml.tags+xml"/>
  <Override PartName="/ppt/tags/tag1909.xml" ContentType="application/vnd.openxmlformats-officedocument.presentationml.tags+xml"/>
  <Override PartName="/ppt/tags/tag191.xml" ContentType="application/vnd.openxmlformats-officedocument.presentationml.tags+xml"/>
  <Override PartName="/ppt/tags/tag1910.xml" ContentType="application/vnd.openxmlformats-officedocument.presentationml.tags+xml"/>
  <Override PartName="/ppt/tags/tag1911.xml" ContentType="application/vnd.openxmlformats-officedocument.presentationml.tags+xml"/>
  <Override PartName="/ppt/tags/tag1912.xml" ContentType="application/vnd.openxmlformats-officedocument.presentationml.tags+xml"/>
  <Override PartName="/ppt/tags/tag1913.xml" ContentType="application/vnd.openxmlformats-officedocument.presentationml.tags+xml"/>
  <Override PartName="/ppt/tags/tag1914.xml" ContentType="application/vnd.openxmlformats-officedocument.presentationml.tags+xml"/>
  <Override PartName="/ppt/tags/tag1915.xml" ContentType="application/vnd.openxmlformats-officedocument.presentationml.tags+xml"/>
  <Override PartName="/ppt/tags/tag1916.xml" ContentType="application/vnd.openxmlformats-officedocument.presentationml.tags+xml"/>
  <Override PartName="/ppt/tags/tag1917.xml" ContentType="application/vnd.openxmlformats-officedocument.presentationml.tags+xml"/>
  <Override PartName="/ppt/tags/tag1918.xml" ContentType="application/vnd.openxmlformats-officedocument.presentationml.tags+xml"/>
  <Override PartName="/ppt/tags/tag1919.xml" ContentType="application/vnd.openxmlformats-officedocument.presentationml.tags+xml"/>
  <Override PartName="/ppt/tags/tag192.xml" ContentType="application/vnd.openxmlformats-officedocument.presentationml.tags+xml"/>
  <Override PartName="/ppt/tags/tag1920.xml" ContentType="application/vnd.openxmlformats-officedocument.presentationml.tags+xml"/>
  <Override PartName="/ppt/tags/tag1921.xml" ContentType="application/vnd.openxmlformats-officedocument.presentationml.tags+xml"/>
  <Override PartName="/ppt/tags/tag1922.xml" ContentType="application/vnd.openxmlformats-officedocument.presentationml.tags+xml"/>
  <Override PartName="/ppt/tags/tag1923.xml" ContentType="application/vnd.openxmlformats-officedocument.presentationml.tags+xml"/>
  <Override PartName="/ppt/tags/tag1924.xml" ContentType="application/vnd.openxmlformats-officedocument.presentationml.tags+xml"/>
  <Override PartName="/ppt/tags/tag1925.xml" ContentType="application/vnd.openxmlformats-officedocument.presentationml.tags+xml"/>
  <Override PartName="/ppt/tags/tag1926.xml" ContentType="application/vnd.openxmlformats-officedocument.presentationml.tags+xml"/>
  <Override PartName="/ppt/tags/tag1927.xml" ContentType="application/vnd.openxmlformats-officedocument.presentationml.tags+xml"/>
  <Override PartName="/ppt/tags/tag1928.xml" ContentType="application/vnd.openxmlformats-officedocument.presentationml.tags+xml"/>
  <Override PartName="/ppt/tags/tag1929.xml" ContentType="application/vnd.openxmlformats-officedocument.presentationml.tags+xml"/>
  <Override PartName="/ppt/tags/tag193.xml" ContentType="application/vnd.openxmlformats-officedocument.presentationml.tags+xml"/>
  <Override PartName="/ppt/tags/tag1930.xml" ContentType="application/vnd.openxmlformats-officedocument.presentationml.tags+xml"/>
  <Override PartName="/ppt/tags/tag1931.xml" ContentType="application/vnd.openxmlformats-officedocument.presentationml.tags+xml"/>
  <Override PartName="/ppt/tags/tag1932.xml" ContentType="application/vnd.openxmlformats-officedocument.presentationml.tags+xml"/>
  <Override PartName="/ppt/tags/tag1933.xml" ContentType="application/vnd.openxmlformats-officedocument.presentationml.tags+xml"/>
  <Override PartName="/ppt/tags/tag1934.xml" ContentType="application/vnd.openxmlformats-officedocument.presentationml.tags+xml"/>
  <Override PartName="/ppt/tags/tag1935.xml" ContentType="application/vnd.openxmlformats-officedocument.presentationml.tags+xml"/>
  <Override PartName="/ppt/tags/tag1936.xml" ContentType="application/vnd.openxmlformats-officedocument.presentationml.tags+xml"/>
  <Override PartName="/ppt/tags/tag1937.xml" ContentType="application/vnd.openxmlformats-officedocument.presentationml.tags+xml"/>
  <Override PartName="/ppt/tags/tag1938.xml" ContentType="application/vnd.openxmlformats-officedocument.presentationml.tags+xml"/>
  <Override PartName="/ppt/tags/tag1939.xml" ContentType="application/vnd.openxmlformats-officedocument.presentationml.tags+xml"/>
  <Override PartName="/ppt/tags/tag194.xml" ContentType="application/vnd.openxmlformats-officedocument.presentationml.tags+xml"/>
  <Override PartName="/ppt/tags/tag1940.xml" ContentType="application/vnd.openxmlformats-officedocument.presentationml.tags+xml"/>
  <Override PartName="/ppt/tags/tag1941.xml" ContentType="application/vnd.openxmlformats-officedocument.presentationml.tags+xml"/>
  <Override PartName="/ppt/tags/tag1942.xml" ContentType="application/vnd.openxmlformats-officedocument.presentationml.tags+xml"/>
  <Override PartName="/ppt/tags/tag1943.xml" ContentType="application/vnd.openxmlformats-officedocument.presentationml.tags+xml"/>
  <Override PartName="/ppt/tags/tag1944.xml" ContentType="application/vnd.openxmlformats-officedocument.presentationml.tags+xml"/>
  <Override PartName="/ppt/tags/tag1945.xml" ContentType="application/vnd.openxmlformats-officedocument.presentationml.tags+xml"/>
  <Override PartName="/ppt/tags/tag1946.xml" ContentType="application/vnd.openxmlformats-officedocument.presentationml.tags+xml"/>
  <Override PartName="/ppt/tags/tag1947.xml" ContentType="application/vnd.openxmlformats-officedocument.presentationml.tags+xml"/>
  <Override PartName="/ppt/tags/tag1948.xml" ContentType="application/vnd.openxmlformats-officedocument.presentationml.tags+xml"/>
  <Override PartName="/ppt/tags/tag1949.xml" ContentType="application/vnd.openxmlformats-officedocument.presentationml.tags+xml"/>
  <Override PartName="/ppt/tags/tag195.xml" ContentType="application/vnd.openxmlformats-officedocument.presentationml.tags+xml"/>
  <Override PartName="/ppt/tags/tag1950.xml" ContentType="application/vnd.openxmlformats-officedocument.presentationml.tags+xml"/>
  <Override PartName="/ppt/tags/tag1951.xml" ContentType="application/vnd.openxmlformats-officedocument.presentationml.tags+xml"/>
  <Override PartName="/ppt/tags/tag1952.xml" ContentType="application/vnd.openxmlformats-officedocument.presentationml.tags+xml"/>
  <Override PartName="/ppt/tags/tag1953.xml" ContentType="application/vnd.openxmlformats-officedocument.presentationml.tags+xml"/>
  <Override PartName="/ppt/tags/tag1954.xml" ContentType="application/vnd.openxmlformats-officedocument.presentationml.tags+xml"/>
  <Override PartName="/ppt/tags/tag1955.xml" ContentType="application/vnd.openxmlformats-officedocument.presentationml.tags+xml"/>
  <Override PartName="/ppt/tags/tag1956.xml" ContentType="application/vnd.openxmlformats-officedocument.presentationml.tags+xml"/>
  <Override PartName="/ppt/tags/tag1957.xml" ContentType="application/vnd.openxmlformats-officedocument.presentationml.tags+xml"/>
  <Override PartName="/ppt/tags/tag1958.xml" ContentType="application/vnd.openxmlformats-officedocument.presentationml.tags+xml"/>
  <Override PartName="/ppt/tags/tag1959.xml" ContentType="application/vnd.openxmlformats-officedocument.presentationml.tags+xml"/>
  <Override PartName="/ppt/tags/tag196.xml" ContentType="application/vnd.openxmlformats-officedocument.presentationml.tags+xml"/>
  <Override PartName="/ppt/tags/tag1960.xml" ContentType="application/vnd.openxmlformats-officedocument.presentationml.tags+xml"/>
  <Override PartName="/ppt/tags/tag1961.xml" ContentType="application/vnd.openxmlformats-officedocument.presentationml.tags+xml"/>
  <Override PartName="/ppt/tags/tag1962.xml" ContentType="application/vnd.openxmlformats-officedocument.presentationml.tags+xml"/>
  <Override PartName="/ppt/tags/tag1963.xml" ContentType="application/vnd.openxmlformats-officedocument.presentationml.tags+xml"/>
  <Override PartName="/ppt/tags/tag1964.xml" ContentType="application/vnd.openxmlformats-officedocument.presentationml.tags+xml"/>
  <Override PartName="/ppt/tags/tag1965.xml" ContentType="application/vnd.openxmlformats-officedocument.presentationml.tags+xml"/>
  <Override PartName="/ppt/tags/tag1966.xml" ContentType="application/vnd.openxmlformats-officedocument.presentationml.tags+xml"/>
  <Override PartName="/ppt/tags/tag1967.xml" ContentType="application/vnd.openxmlformats-officedocument.presentationml.tags+xml"/>
  <Override PartName="/ppt/tags/tag1968.xml" ContentType="application/vnd.openxmlformats-officedocument.presentationml.tags+xml"/>
  <Override PartName="/ppt/tags/tag1969.xml" ContentType="application/vnd.openxmlformats-officedocument.presentationml.tags+xml"/>
  <Override PartName="/ppt/tags/tag197.xml" ContentType="application/vnd.openxmlformats-officedocument.presentationml.tags+xml"/>
  <Override PartName="/ppt/tags/tag1970.xml" ContentType="application/vnd.openxmlformats-officedocument.presentationml.tags+xml"/>
  <Override PartName="/ppt/tags/tag1971.xml" ContentType="application/vnd.openxmlformats-officedocument.presentationml.tags+xml"/>
  <Override PartName="/ppt/tags/tag1972.xml" ContentType="application/vnd.openxmlformats-officedocument.presentationml.tags+xml"/>
  <Override PartName="/ppt/tags/tag1973.xml" ContentType="application/vnd.openxmlformats-officedocument.presentationml.tags+xml"/>
  <Override PartName="/ppt/tags/tag1974.xml" ContentType="application/vnd.openxmlformats-officedocument.presentationml.tags+xml"/>
  <Override PartName="/ppt/tags/tag1975.xml" ContentType="application/vnd.openxmlformats-officedocument.presentationml.tags+xml"/>
  <Override PartName="/ppt/tags/tag1976.xml" ContentType="application/vnd.openxmlformats-officedocument.presentationml.tags+xml"/>
  <Override PartName="/ppt/tags/tag1977.xml" ContentType="application/vnd.openxmlformats-officedocument.presentationml.tags+xml"/>
  <Override PartName="/ppt/tags/tag1978.xml" ContentType="application/vnd.openxmlformats-officedocument.presentationml.tags+xml"/>
  <Override PartName="/ppt/tags/tag1979.xml" ContentType="application/vnd.openxmlformats-officedocument.presentationml.tags+xml"/>
  <Override PartName="/ppt/tags/tag198.xml" ContentType="application/vnd.openxmlformats-officedocument.presentationml.tags+xml"/>
  <Override PartName="/ppt/tags/tag1980.xml" ContentType="application/vnd.openxmlformats-officedocument.presentationml.tags+xml"/>
  <Override PartName="/ppt/tags/tag1981.xml" ContentType="application/vnd.openxmlformats-officedocument.presentationml.tags+xml"/>
  <Override PartName="/ppt/tags/tag1982.xml" ContentType="application/vnd.openxmlformats-officedocument.presentationml.tags+xml"/>
  <Override PartName="/ppt/tags/tag1983.xml" ContentType="application/vnd.openxmlformats-officedocument.presentationml.tags+xml"/>
  <Override PartName="/ppt/tags/tag1984.xml" ContentType="application/vnd.openxmlformats-officedocument.presentationml.tags+xml"/>
  <Override PartName="/ppt/tags/tag1985.xml" ContentType="application/vnd.openxmlformats-officedocument.presentationml.tags+xml"/>
  <Override PartName="/ppt/tags/tag1986.xml" ContentType="application/vnd.openxmlformats-officedocument.presentationml.tags+xml"/>
  <Override PartName="/ppt/tags/tag1987.xml" ContentType="application/vnd.openxmlformats-officedocument.presentationml.tags+xml"/>
  <Override PartName="/ppt/tags/tag1988.xml" ContentType="application/vnd.openxmlformats-officedocument.presentationml.tags+xml"/>
  <Override PartName="/ppt/tags/tag1989.xml" ContentType="application/vnd.openxmlformats-officedocument.presentationml.tags+xml"/>
  <Override PartName="/ppt/tags/tag199.xml" ContentType="application/vnd.openxmlformats-officedocument.presentationml.tags+xml"/>
  <Override PartName="/ppt/tags/tag1990.xml" ContentType="application/vnd.openxmlformats-officedocument.presentationml.tags+xml"/>
  <Override PartName="/ppt/tags/tag1991.xml" ContentType="application/vnd.openxmlformats-officedocument.presentationml.tags+xml"/>
  <Override PartName="/ppt/tags/tag1992.xml" ContentType="application/vnd.openxmlformats-officedocument.presentationml.tags+xml"/>
  <Override PartName="/ppt/tags/tag1993.xml" ContentType="application/vnd.openxmlformats-officedocument.presentationml.tags+xml"/>
  <Override PartName="/ppt/tags/tag1994.xml" ContentType="application/vnd.openxmlformats-officedocument.presentationml.tags+xml"/>
  <Override PartName="/ppt/tags/tag1995.xml" ContentType="application/vnd.openxmlformats-officedocument.presentationml.tags+xml"/>
  <Override PartName="/ppt/tags/tag1996.xml" ContentType="application/vnd.openxmlformats-officedocument.presentationml.tags+xml"/>
  <Override PartName="/ppt/tags/tag1997.xml" ContentType="application/vnd.openxmlformats-officedocument.presentationml.tags+xml"/>
  <Override PartName="/ppt/tags/tag1998.xml" ContentType="application/vnd.openxmlformats-officedocument.presentationml.tags+xml"/>
  <Override PartName="/ppt/tags/tag19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00.xml" ContentType="application/vnd.openxmlformats-officedocument.presentationml.tags+xml"/>
  <Override PartName="/ppt/tags/tag2001.xml" ContentType="application/vnd.openxmlformats-officedocument.presentationml.tags+xml"/>
  <Override PartName="/ppt/tags/tag2002.xml" ContentType="application/vnd.openxmlformats-officedocument.presentationml.tags+xml"/>
  <Override PartName="/ppt/tags/tag2003.xml" ContentType="application/vnd.openxmlformats-officedocument.presentationml.tags+xml"/>
  <Override PartName="/ppt/tags/tag2004.xml" ContentType="application/vnd.openxmlformats-officedocument.presentationml.tags+xml"/>
  <Override PartName="/ppt/tags/tag2005.xml" ContentType="application/vnd.openxmlformats-officedocument.presentationml.tags+xml"/>
  <Override PartName="/ppt/tags/tag2006.xml" ContentType="application/vnd.openxmlformats-officedocument.presentationml.tags+xml"/>
  <Override PartName="/ppt/tags/tag2007.xml" ContentType="application/vnd.openxmlformats-officedocument.presentationml.tags+xml"/>
  <Override PartName="/ppt/tags/tag2008.xml" ContentType="application/vnd.openxmlformats-officedocument.presentationml.tags+xml"/>
  <Override PartName="/ppt/tags/tag2009.xml" ContentType="application/vnd.openxmlformats-officedocument.presentationml.tags+xml"/>
  <Override PartName="/ppt/tags/tag201.xml" ContentType="application/vnd.openxmlformats-officedocument.presentationml.tags+xml"/>
  <Override PartName="/ppt/tags/tag2010.xml" ContentType="application/vnd.openxmlformats-officedocument.presentationml.tags+xml"/>
  <Override PartName="/ppt/tags/tag2011.xml" ContentType="application/vnd.openxmlformats-officedocument.presentationml.tags+xml"/>
  <Override PartName="/ppt/tags/tag2012.xml" ContentType="application/vnd.openxmlformats-officedocument.presentationml.tags+xml"/>
  <Override PartName="/ppt/tags/tag2013.xml" ContentType="application/vnd.openxmlformats-officedocument.presentationml.tags+xml"/>
  <Override PartName="/ppt/tags/tag2014.xml" ContentType="application/vnd.openxmlformats-officedocument.presentationml.tags+xml"/>
  <Override PartName="/ppt/tags/tag2015.xml" ContentType="application/vnd.openxmlformats-officedocument.presentationml.tags+xml"/>
  <Override PartName="/ppt/tags/tag2016.xml" ContentType="application/vnd.openxmlformats-officedocument.presentationml.tags+xml"/>
  <Override PartName="/ppt/tags/tag2017.xml" ContentType="application/vnd.openxmlformats-officedocument.presentationml.tags+xml"/>
  <Override PartName="/ppt/tags/tag2018.xml" ContentType="application/vnd.openxmlformats-officedocument.presentationml.tags+xml"/>
  <Override PartName="/ppt/tags/tag2019.xml" ContentType="application/vnd.openxmlformats-officedocument.presentationml.tags+xml"/>
  <Override PartName="/ppt/tags/tag202.xml" ContentType="application/vnd.openxmlformats-officedocument.presentationml.tags+xml"/>
  <Override PartName="/ppt/tags/tag2020.xml" ContentType="application/vnd.openxmlformats-officedocument.presentationml.tags+xml"/>
  <Override PartName="/ppt/tags/tag2021.xml" ContentType="application/vnd.openxmlformats-officedocument.presentationml.tags+xml"/>
  <Override PartName="/ppt/tags/tag2022.xml" ContentType="application/vnd.openxmlformats-officedocument.presentationml.tags+xml"/>
  <Override PartName="/ppt/tags/tag2023.xml" ContentType="application/vnd.openxmlformats-officedocument.presentationml.tags+xml"/>
  <Override PartName="/ppt/tags/tag2024.xml" ContentType="application/vnd.openxmlformats-officedocument.presentationml.tags+xml"/>
  <Override PartName="/ppt/tags/tag2025.xml" ContentType="application/vnd.openxmlformats-officedocument.presentationml.tags+xml"/>
  <Override PartName="/ppt/tags/tag2026.xml" ContentType="application/vnd.openxmlformats-officedocument.presentationml.tags+xml"/>
  <Override PartName="/ppt/tags/tag2027.xml" ContentType="application/vnd.openxmlformats-officedocument.presentationml.tags+xml"/>
  <Override PartName="/ppt/tags/tag2028.xml" ContentType="application/vnd.openxmlformats-officedocument.presentationml.tags+xml"/>
  <Override PartName="/ppt/tags/tag2029.xml" ContentType="application/vnd.openxmlformats-officedocument.presentationml.tags+xml"/>
  <Override PartName="/ppt/tags/tag203.xml" ContentType="application/vnd.openxmlformats-officedocument.presentationml.tags+xml"/>
  <Override PartName="/ppt/tags/tag2030.xml" ContentType="application/vnd.openxmlformats-officedocument.presentationml.tags+xml"/>
  <Override PartName="/ppt/tags/tag2031.xml" ContentType="application/vnd.openxmlformats-officedocument.presentationml.tags+xml"/>
  <Override PartName="/ppt/tags/tag2032.xml" ContentType="application/vnd.openxmlformats-officedocument.presentationml.tags+xml"/>
  <Override PartName="/ppt/tags/tag2033.xml" ContentType="application/vnd.openxmlformats-officedocument.presentationml.tags+xml"/>
  <Override PartName="/ppt/tags/tag2034.xml" ContentType="application/vnd.openxmlformats-officedocument.presentationml.tags+xml"/>
  <Override PartName="/ppt/tags/tag2035.xml" ContentType="application/vnd.openxmlformats-officedocument.presentationml.tags+xml"/>
  <Override PartName="/ppt/tags/tag2036.xml" ContentType="application/vnd.openxmlformats-officedocument.presentationml.tags+xml"/>
  <Override PartName="/ppt/tags/tag2037.xml" ContentType="application/vnd.openxmlformats-officedocument.presentationml.tags+xml"/>
  <Override PartName="/ppt/tags/tag2038.xml" ContentType="application/vnd.openxmlformats-officedocument.presentationml.tags+xml"/>
  <Override PartName="/ppt/tags/tag2039.xml" ContentType="application/vnd.openxmlformats-officedocument.presentationml.tags+xml"/>
  <Override PartName="/ppt/tags/tag204.xml" ContentType="application/vnd.openxmlformats-officedocument.presentationml.tags+xml"/>
  <Override PartName="/ppt/tags/tag2040.xml" ContentType="application/vnd.openxmlformats-officedocument.presentationml.tags+xml"/>
  <Override PartName="/ppt/tags/tag2041.xml" ContentType="application/vnd.openxmlformats-officedocument.presentationml.tags+xml"/>
  <Override PartName="/ppt/tags/tag2042.xml" ContentType="application/vnd.openxmlformats-officedocument.presentationml.tags+xml"/>
  <Override PartName="/ppt/tags/tag2043.xml" ContentType="application/vnd.openxmlformats-officedocument.presentationml.tags+xml"/>
  <Override PartName="/ppt/tags/tag2044.xml" ContentType="application/vnd.openxmlformats-officedocument.presentationml.tags+xml"/>
  <Override PartName="/ppt/tags/tag2045.xml" ContentType="application/vnd.openxmlformats-officedocument.presentationml.tags+xml"/>
  <Override PartName="/ppt/tags/tag2046.xml" ContentType="application/vnd.openxmlformats-officedocument.presentationml.tags+xml"/>
  <Override PartName="/ppt/tags/tag2047.xml" ContentType="application/vnd.openxmlformats-officedocument.presentationml.tags+xml"/>
  <Override PartName="/ppt/tags/tag2048.xml" ContentType="application/vnd.openxmlformats-officedocument.presentationml.tags+xml"/>
  <Override PartName="/ppt/tags/tag2049.xml" ContentType="application/vnd.openxmlformats-officedocument.presentationml.tags+xml"/>
  <Override PartName="/ppt/tags/tag205.xml" ContentType="application/vnd.openxmlformats-officedocument.presentationml.tags+xml"/>
  <Override PartName="/ppt/tags/tag2050.xml" ContentType="application/vnd.openxmlformats-officedocument.presentationml.tags+xml"/>
  <Override PartName="/ppt/tags/tag2051.xml" ContentType="application/vnd.openxmlformats-officedocument.presentationml.tags+xml"/>
  <Override PartName="/ppt/tags/tag2052.xml" ContentType="application/vnd.openxmlformats-officedocument.presentationml.tags+xml"/>
  <Override PartName="/ppt/tags/tag2053.xml" ContentType="application/vnd.openxmlformats-officedocument.presentationml.tags+xml"/>
  <Override PartName="/ppt/tags/tag2054.xml" ContentType="application/vnd.openxmlformats-officedocument.presentationml.tags+xml"/>
  <Override PartName="/ppt/tags/tag2055.xml" ContentType="application/vnd.openxmlformats-officedocument.presentationml.tags+xml"/>
  <Override PartName="/ppt/tags/tag2056.xml" ContentType="application/vnd.openxmlformats-officedocument.presentationml.tags+xml"/>
  <Override PartName="/ppt/tags/tag2057.xml" ContentType="application/vnd.openxmlformats-officedocument.presentationml.tags+xml"/>
  <Override PartName="/ppt/tags/tag2058.xml" ContentType="application/vnd.openxmlformats-officedocument.presentationml.tags+xml"/>
  <Override PartName="/ppt/tags/tag2059.xml" ContentType="application/vnd.openxmlformats-officedocument.presentationml.tags+xml"/>
  <Override PartName="/ppt/tags/tag206.xml" ContentType="application/vnd.openxmlformats-officedocument.presentationml.tags+xml"/>
  <Override PartName="/ppt/tags/tag2060.xml" ContentType="application/vnd.openxmlformats-officedocument.presentationml.tags+xml"/>
  <Override PartName="/ppt/tags/tag2061.xml" ContentType="application/vnd.openxmlformats-officedocument.presentationml.tags+xml"/>
  <Override PartName="/ppt/tags/tag2062.xml" ContentType="application/vnd.openxmlformats-officedocument.presentationml.tags+xml"/>
  <Override PartName="/ppt/tags/tag2063.xml" ContentType="application/vnd.openxmlformats-officedocument.presentationml.tags+xml"/>
  <Override PartName="/ppt/tags/tag2064.xml" ContentType="application/vnd.openxmlformats-officedocument.presentationml.tags+xml"/>
  <Override PartName="/ppt/tags/tag2065.xml" ContentType="application/vnd.openxmlformats-officedocument.presentationml.tags+xml"/>
  <Override PartName="/ppt/tags/tag2066.xml" ContentType="application/vnd.openxmlformats-officedocument.presentationml.tags+xml"/>
  <Override PartName="/ppt/tags/tag2067.xml" ContentType="application/vnd.openxmlformats-officedocument.presentationml.tags+xml"/>
  <Override PartName="/ppt/tags/tag2068.xml" ContentType="application/vnd.openxmlformats-officedocument.presentationml.tags+xml"/>
  <Override PartName="/ppt/tags/tag2069.xml" ContentType="application/vnd.openxmlformats-officedocument.presentationml.tags+xml"/>
  <Override PartName="/ppt/tags/tag207.xml" ContentType="application/vnd.openxmlformats-officedocument.presentationml.tags+xml"/>
  <Override PartName="/ppt/tags/tag2070.xml" ContentType="application/vnd.openxmlformats-officedocument.presentationml.tags+xml"/>
  <Override PartName="/ppt/tags/tag2071.xml" ContentType="application/vnd.openxmlformats-officedocument.presentationml.tags+xml"/>
  <Override PartName="/ppt/tags/tag2072.xml" ContentType="application/vnd.openxmlformats-officedocument.presentationml.tags+xml"/>
  <Override PartName="/ppt/tags/tag2073.xml" ContentType="application/vnd.openxmlformats-officedocument.presentationml.tags+xml"/>
  <Override PartName="/ppt/tags/tag2074.xml" ContentType="application/vnd.openxmlformats-officedocument.presentationml.tags+xml"/>
  <Override PartName="/ppt/tags/tag2075.xml" ContentType="application/vnd.openxmlformats-officedocument.presentationml.tags+xml"/>
  <Override PartName="/ppt/tags/tag2076.xml" ContentType="application/vnd.openxmlformats-officedocument.presentationml.tags+xml"/>
  <Override PartName="/ppt/tags/tag2077.xml" ContentType="application/vnd.openxmlformats-officedocument.presentationml.tags+xml"/>
  <Override PartName="/ppt/tags/tag2078.xml" ContentType="application/vnd.openxmlformats-officedocument.presentationml.tags+xml"/>
  <Override PartName="/ppt/tags/tag2079.xml" ContentType="application/vnd.openxmlformats-officedocument.presentationml.tags+xml"/>
  <Override PartName="/ppt/tags/tag208.xml" ContentType="application/vnd.openxmlformats-officedocument.presentationml.tags+xml"/>
  <Override PartName="/ppt/tags/tag2080.xml" ContentType="application/vnd.openxmlformats-officedocument.presentationml.tags+xml"/>
  <Override PartName="/ppt/tags/tag2081.xml" ContentType="application/vnd.openxmlformats-officedocument.presentationml.tags+xml"/>
  <Override PartName="/ppt/tags/tag2082.xml" ContentType="application/vnd.openxmlformats-officedocument.presentationml.tags+xml"/>
  <Override PartName="/ppt/tags/tag2083.xml" ContentType="application/vnd.openxmlformats-officedocument.presentationml.tags+xml"/>
  <Override PartName="/ppt/tags/tag2084.xml" ContentType="application/vnd.openxmlformats-officedocument.presentationml.tags+xml"/>
  <Override PartName="/ppt/tags/tag2085.xml" ContentType="application/vnd.openxmlformats-officedocument.presentationml.tags+xml"/>
  <Override PartName="/ppt/tags/tag2086.xml" ContentType="application/vnd.openxmlformats-officedocument.presentationml.tags+xml"/>
  <Override PartName="/ppt/tags/tag2087.xml" ContentType="application/vnd.openxmlformats-officedocument.presentationml.tags+xml"/>
  <Override PartName="/ppt/tags/tag2088.xml" ContentType="application/vnd.openxmlformats-officedocument.presentationml.tags+xml"/>
  <Override PartName="/ppt/tags/tag2089.xml" ContentType="application/vnd.openxmlformats-officedocument.presentationml.tags+xml"/>
  <Override PartName="/ppt/tags/tag209.xml" ContentType="application/vnd.openxmlformats-officedocument.presentationml.tags+xml"/>
  <Override PartName="/ppt/tags/tag2090.xml" ContentType="application/vnd.openxmlformats-officedocument.presentationml.tags+xml"/>
  <Override PartName="/ppt/tags/tag2091.xml" ContentType="application/vnd.openxmlformats-officedocument.presentationml.tags+xml"/>
  <Override PartName="/ppt/tags/tag2092.xml" ContentType="application/vnd.openxmlformats-officedocument.presentationml.tags+xml"/>
  <Override PartName="/ppt/tags/tag2093.xml" ContentType="application/vnd.openxmlformats-officedocument.presentationml.tags+xml"/>
  <Override PartName="/ppt/tags/tag2094.xml" ContentType="application/vnd.openxmlformats-officedocument.presentationml.tags+xml"/>
  <Override PartName="/ppt/tags/tag2095.xml" ContentType="application/vnd.openxmlformats-officedocument.presentationml.tags+xml"/>
  <Override PartName="/ppt/tags/tag2096.xml" ContentType="application/vnd.openxmlformats-officedocument.presentationml.tags+xml"/>
  <Override PartName="/ppt/tags/tag2097.xml" ContentType="application/vnd.openxmlformats-officedocument.presentationml.tags+xml"/>
  <Override PartName="/ppt/tags/tag2098.xml" ContentType="application/vnd.openxmlformats-officedocument.presentationml.tags+xml"/>
  <Override PartName="/ppt/tags/tag209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00.xml" ContentType="application/vnd.openxmlformats-officedocument.presentationml.tags+xml"/>
  <Override PartName="/ppt/tags/tag2101.xml" ContentType="application/vnd.openxmlformats-officedocument.presentationml.tags+xml"/>
  <Override PartName="/ppt/tags/tag2102.xml" ContentType="application/vnd.openxmlformats-officedocument.presentationml.tags+xml"/>
  <Override PartName="/ppt/tags/tag2103.xml" ContentType="application/vnd.openxmlformats-officedocument.presentationml.tags+xml"/>
  <Override PartName="/ppt/tags/tag2104.xml" ContentType="application/vnd.openxmlformats-officedocument.presentationml.tags+xml"/>
  <Override PartName="/ppt/tags/tag2105.xml" ContentType="application/vnd.openxmlformats-officedocument.presentationml.tags+xml"/>
  <Override PartName="/ppt/tags/tag2106.xml" ContentType="application/vnd.openxmlformats-officedocument.presentationml.tags+xml"/>
  <Override PartName="/ppt/tags/tag2107.xml" ContentType="application/vnd.openxmlformats-officedocument.presentationml.tags+xml"/>
  <Override PartName="/ppt/tags/tag2108.xml" ContentType="application/vnd.openxmlformats-officedocument.presentationml.tags+xml"/>
  <Override PartName="/ppt/tags/tag2109.xml" ContentType="application/vnd.openxmlformats-officedocument.presentationml.tags+xml"/>
  <Override PartName="/ppt/tags/tag211.xml" ContentType="application/vnd.openxmlformats-officedocument.presentationml.tags+xml"/>
  <Override PartName="/ppt/tags/tag2110.xml" ContentType="application/vnd.openxmlformats-officedocument.presentationml.tags+xml"/>
  <Override PartName="/ppt/tags/tag2111.xml" ContentType="application/vnd.openxmlformats-officedocument.presentationml.tags+xml"/>
  <Override PartName="/ppt/tags/tag2112.xml" ContentType="application/vnd.openxmlformats-officedocument.presentationml.tags+xml"/>
  <Override PartName="/ppt/tags/tag2113.xml" ContentType="application/vnd.openxmlformats-officedocument.presentationml.tags+xml"/>
  <Override PartName="/ppt/tags/tag2114.xml" ContentType="application/vnd.openxmlformats-officedocument.presentationml.tags+xml"/>
  <Override PartName="/ppt/tags/tag2115.xml" ContentType="application/vnd.openxmlformats-officedocument.presentationml.tags+xml"/>
  <Override PartName="/ppt/tags/tag2116.xml" ContentType="application/vnd.openxmlformats-officedocument.presentationml.tags+xml"/>
  <Override PartName="/ppt/tags/tag2117.xml" ContentType="application/vnd.openxmlformats-officedocument.presentationml.tags+xml"/>
  <Override PartName="/ppt/tags/tag2118.xml" ContentType="application/vnd.openxmlformats-officedocument.presentationml.tags+xml"/>
  <Override PartName="/ppt/tags/tag2119.xml" ContentType="application/vnd.openxmlformats-officedocument.presentationml.tags+xml"/>
  <Override PartName="/ppt/tags/tag212.xml" ContentType="application/vnd.openxmlformats-officedocument.presentationml.tags+xml"/>
  <Override PartName="/ppt/tags/tag2120.xml" ContentType="application/vnd.openxmlformats-officedocument.presentationml.tags+xml"/>
  <Override PartName="/ppt/tags/tag2121.xml" ContentType="application/vnd.openxmlformats-officedocument.presentationml.tags+xml"/>
  <Override PartName="/ppt/tags/tag2122.xml" ContentType="application/vnd.openxmlformats-officedocument.presentationml.tags+xml"/>
  <Override PartName="/ppt/tags/tag2123.xml" ContentType="application/vnd.openxmlformats-officedocument.presentationml.tags+xml"/>
  <Override PartName="/ppt/tags/tag2124.xml" ContentType="application/vnd.openxmlformats-officedocument.presentationml.tags+xml"/>
  <Override PartName="/ppt/tags/tag2125.xml" ContentType="application/vnd.openxmlformats-officedocument.presentationml.tags+xml"/>
  <Override PartName="/ppt/tags/tag2126.xml" ContentType="application/vnd.openxmlformats-officedocument.presentationml.tags+xml"/>
  <Override PartName="/ppt/tags/tag2127.xml" ContentType="application/vnd.openxmlformats-officedocument.presentationml.tags+xml"/>
  <Override PartName="/ppt/tags/tag2128.xml" ContentType="application/vnd.openxmlformats-officedocument.presentationml.tags+xml"/>
  <Override PartName="/ppt/tags/tag2129.xml" ContentType="application/vnd.openxmlformats-officedocument.presentationml.tags+xml"/>
  <Override PartName="/ppt/tags/tag213.xml" ContentType="application/vnd.openxmlformats-officedocument.presentationml.tags+xml"/>
  <Override PartName="/ppt/tags/tag2130.xml" ContentType="application/vnd.openxmlformats-officedocument.presentationml.tags+xml"/>
  <Override PartName="/ppt/tags/tag2131.xml" ContentType="application/vnd.openxmlformats-officedocument.presentationml.tags+xml"/>
  <Override PartName="/ppt/tags/tag2132.xml" ContentType="application/vnd.openxmlformats-officedocument.presentationml.tags+xml"/>
  <Override PartName="/ppt/tags/tag2133.xml" ContentType="application/vnd.openxmlformats-officedocument.presentationml.tags+xml"/>
  <Override PartName="/ppt/tags/tag2134.xml" ContentType="application/vnd.openxmlformats-officedocument.presentationml.tags+xml"/>
  <Override PartName="/ppt/tags/tag2135.xml" ContentType="application/vnd.openxmlformats-officedocument.presentationml.tags+xml"/>
  <Override PartName="/ppt/tags/tag2136.xml" ContentType="application/vnd.openxmlformats-officedocument.presentationml.tags+xml"/>
  <Override PartName="/ppt/tags/tag2137.xml" ContentType="application/vnd.openxmlformats-officedocument.presentationml.tags+xml"/>
  <Override PartName="/ppt/tags/tag2138.xml" ContentType="application/vnd.openxmlformats-officedocument.presentationml.tags+xml"/>
  <Override PartName="/ppt/tags/tag2139.xml" ContentType="application/vnd.openxmlformats-officedocument.presentationml.tags+xml"/>
  <Override PartName="/ppt/tags/tag214.xml" ContentType="application/vnd.openxmlformats-officedocument.presentationml.tags+xml"/>
  <Override PartName="/ppt/tags/tag2140.xml" ContentType="application/vnd.openxmlformats-officedocument.presentationml.tags+xml"/>
  <Override PartName="/ppt/tags/tag2141.xml" ContentType="application/vnd.openxmlformats-officedocument.presentationml.tags+xml"/>
  <Override PartName="/ppt/tags/tag2142.xml" ContentType="application/vnd.openxmlformats-officedocument.presentationml.tags+xml"/>
  <Override PartName="/ppt/tags/tag2143.xml" ContentType="application/vnd.openxmlformats-officedocument.presentationml.tags+xml"/>
  <Override PartName="/ppt/tags/tag2144.xml" ContentType="application/vnd.openxmlformats-officedocument.presentationml.tags+xml"/>
  <Override PartName="/ppt/tags/tag2145.xml" ContentType="application/vnd.openxmlformats-officedocument.presentationml.tags+xml"/>
  <Override PartName="/ppt/tags/tag2146.xml" ContentType="application/vnd.openxmlformats-officedocument.presentationml.tags+xml"/>
  <Override PartName="/ppt/tags/tag2147.xml" ContentType="application/vnd.openxmlformats-officedocument.presentationml.tags+xml"/>
  <Override PartName="/ppt/tags/tag2148.xml" ContentType="application/vnd.openxmlformats-officedocument.presentationml.tags+xml"/>
  <Override PartName="/ppt/tags/tag2149.xml" ContentType="application/vnd.openxmlformats-officedocument.presentationml.tags+xml"/>
  <Override PartName="/ppt/tags/tag215.xml" ContentType="application/vnd.openxmlformats-officedocument.presentationml.tags+xml"/>
  <Override PartName="/ppt/tags/tag2150.xml" ContentType="application/vnd.openxmlformats-officedocument.presentationml.tags+xml"/>
  <Override PartName="/ppt/tags/tag2151.xml" ContentType="application/vnd.openxmlformats-officedocument.presentationml.tags+xml"/>
  <Override PartName="/ppt/tags/tag2152.xml" ContentType="application/vnd.openxmlformats-officedocument.presentationml.tags+xml"/>
  <Override PartName="/ppt/tags/tag2153.xml" ContentType="application/vnd.openxmlformats-officedocument.presentationml.tags+xml"/>
  <Override PartName="/ppt/tags/tag2154.xml" ContentType="application/vnd.openxmlformats-officedocument.presentationml.tags+xml"/>
  <Override PartName="/ppt/tags/tag2155.xml" ContentType="application/vnd.openxmlformats-officedocument.presentationml.tags+xml"/>
  <Override PartName="/ppt/tags/tag2156.xml" ContentType="application/vnd.openxmlformats-officedocument.presentationml.tags+xml"/>
  <Override PartName="/ppt/tags/tag2157.xml" ContentType="application/vnd.openxmlformats-officedocument.presentationml.tags+xml"/>
  <Override PartName="/ppt/tags/tag2158.xml" ContentType="application/vnd.openxmlformats-officedocument.presentationml.tags+xml"/>
  <Override PartName="/ppt/tags/tag2159.xml" ContentType="application/vnd.openxmlformats-officedocument.presentationml.tags+xml"/>
  <Override PartName="/ppt/tags/tag216.xml" ContentType="application/vnd.openxmlformats-officedocument.presentationml.tags+xml"/>
  <Override PartName="/ppt/tags/tag2160.xml" ContentType="application/vnd.openxmlformats-officedocument.presentationml.tags+xml"/>
  <Override PartName="/ppt/tags/tag2161.xml" ContentType="application/vnd.openxmlformats-officedocument.presentationml.tags+xml"/>
  <Override PartName="/ppt/tags/tag2162.xml" ContentType="application/vnd.openxmlformats-officedocument.presentationml.tags+xml"/>
  <Override PartName="/ppt/tags/tag2163.xml" ContentType="application/vnd.openxmlformats-officedocument.presentationml.tags+xml"/>
  <Override PartName="/ppt/tags/tag2164.xml" ContentType="application/vnd.openxmlformats-officedocument.presentationml.tags+xml"/>
  <Override PartName="/ppt/tags/tag2165.xml" ContentType="application/vnd.openxmlformats-officedocument.presentationml.tags+xml"/>
  <Override PartName="/ppt/tags/tag2166.xml" ContentType="application/vnd.openxmlformats-officedocument.presentationml.tags+xml"/>
  <Override PartName="/ppt/tags/tag2167.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
  </p:notesMasterIdLst>
  <p:handoutMasterIdLst>
    <p:handoutMasterId r:id="rId45"/>
  </p:handoutMasterIdLst>
  <p:sldIdLst>
    <p:sldId id="290" r:id="rId3"/>
    <p:sldId id="3093" r:id="rId4"/>
    <p:sldId id="621" r:id="rId5"/>
    <p:sldId id="1170" r:id="rId6"/>
    <p:sldId id="320" r:id="rId7"/>
    <p:sldId id="3915" r:id="rId9"/>
    <p:sldId id="1172" r:id="rId10"/>
    <p:sldId id="1134" r:id="rId11"/>
    <p:sldId id="261" r:id="rId12"/>
    <p:sldId id="2336" r:id="rId13"/>
    <p:sldId id="342" r:id="rId14"/>
    <p:sldId id="5221" r:id="rId15"/>
    <p:sldId id="5229" r:id="rId16"/>
    <p:sldId id="5258" r:id="rId17"/>
    <p:sldId id="1536" r:id="rId18"/>
    <p:sldId id="1535" r:id="rId19"/>
    <p:sldId id="630" r:id="rId20"/>
    <p:sldId id="1537" r:id="rId21"/>
    <p:sldId id="1560" r:id="rId22"/>
    <p:sldId id="843" r:id="rId23"/>
    <p:sldId id="1012" r:id="rId24"/>
    <p:sldId id="352" r:id="rId25"/>
    <p:sldId id="4040" r:id="rId26"/>
    <p:sldId id="1013" r:id="rId27"/>
    <p:sldId id="359" r:id="rId28"/>
    <p:sldId id="351" r:id="rId29"/>
    <p:sldId id="302" r:id="rId30"/>
    <p:sldId id="323" r:id="rId31"/>
    <p:sldId id="337" r:id="rId32"/>
    <p:sldId id="4041" r:id="rId33"/>
    <p:sldId id="277" r:id="rId34"/>
    <p:sldId id="332" r:id="rId35"/>
    <p:sldId id="1138" r:id="rId36"/>
    <p:sldId id="1140" r:id="rId37"/>
    <p:sldId id="361" r:id="rId38"/>
    <p:sldId id="1142" r:id="rId39"/>
    <p:sldId id="1143" r:id="rId40"/>
    <p:sldId id="1144" r:id="rId41"/>
    <p:sldId id="634" r:id="rId42"/>
    <p:sldId id="635" r:id="rId43"/>
    <p:sldId id="636" r:id="rId44"/>
  </p:sldIdLst>
  <p:sldSz cx="12192000" cy="6858000"/>
  <p:notesSz cx="6858000" cy="9144000"/>
  <p:embeddedFontLst>
    <p:embeddedFont>
      <p:font typeface="汉仪旗黑-55简" panose="00020600040101010101" charset="-128"/>
      <p:regular r:id="rId50"/>
    </p:embeddedFont>
    <p:embeddedFont>
      <p:font typeface="Microsoft YaHei UI" panose="020B0503020204020204" pitchFamily="18" charset="-122"/>
      <p:regular r:id="rId51"/>
    </p:embeddedFont>
    <p:embeddedFont>
      <p:font typeface="微软雅黑" panose="020B0503020204020204" charset="-122"/>
      <p:regular r:id="rId52"/>
    </p:embeddedFont>
    <p:embeddedFont>
      <p:font typeface="黑体" panose="02010609060101010101" pitchFamily="49" charset="-122"/>
      <p:regular r:id="rId53"/>
    </p:embeddedFont>
    <p:embeddedFont>
      <p:font typeface="汉仪雅酷黑 65W" panose="020B0604020202020204" charset="-122"/>
      <p:regular r:id="rId54"/>
    </p:embeddedFont>
    <p:embeddedFont>
      <p:font typeface="Calibri" panose="020F0502020204030204"/>
      <p:regular r:id="rId55"/>
      <p:bold r:id="rId56"/>
      <p:italic r:id="rId57"/>
      <p:boldItalic r:id="rId58"/>
    </p:embeddedFont>
    <p:embeddedFont>
      <p:font typeface="楷体" panose="02010609060101010101" pitchFamily="49" charset="-122"/>
      <p:regular r:id="rId59"/>
    </p:embeddedFont>
    <p:embeddedFont>
      <p:font typeface="华文仿宋" panose="02010600040101010101" charset="-122"/>
      <p:regular r:id="rId60"/>
    </p:embeddedFont>
    <p:embeddedFont>
      <p:font typeface="Wingdings 2" panose="05020102010507070707" charset="0"/>
      <p:regular r:id="rId61"/>
    </p:embeddedFont>
    <p:embeddedFont>
      <p:font typeface="华文中宋" panose="02010600040101010101" charset="-122"/>
      <p:regular r:id="rId62"/>
    </p:embeddedFont>
  </p:embeddedFontLst>
  <p:custDataLst>
    <p:tags r:id="rId6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新课标第一网" initials="" lastIdx="0" clrIdx="0"/>
  <p:cmAuthor id="7" name="Lenovo" initials="L" lastIdx="0" clrIdx="6"/>
  <p:cmAuthor id="1" name="落尘" initials="hl8182978" lastIdx="0" clrIdx="0"/>
  <p:cmAuthor id="2" name="作者" initials="A" lastIdx="0" clrIdx="1"/>
  <p:cmAuthor id="3" name="fafa" initials="f" lastIdx="0" clrIdx="1"/>
  <p:cmAuthor id="4" name="王习习" initials="王" lastIdx="0" clrIdx="0"/>
  <p:cmAuthor id="5" name="8602" initials="8" lastIdx="0" clrIdx="4"/>
  <p:cmAuthor id="6" name="jwzx" initials="j"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8" autoAdjust="0"/>
    <p:restoredTop sz="94660"/>
  </p:normalViewPr>
  <p:slideViewPr>
    <p:cSldViewPr snapToGrid="0">
      <p:cViewPr varScale="1">
        <p:scale>
          <a:sx n="68" d="100"/>
          <a:sy n="68" d="100"/>
        </p:scale>
        <p:origin x="424" y="5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3" Type="http://schemas.openxmlformats.org/officeDocument/2006/relationships/tags" Target="tags/tag2167.xml"/><Relationship Id="rId62" Type="http://schemas.openxmlformats.org/officeDocument/2006/relationships/font" Target="fonts/font13.fntdata"/><Relationship Id="rId61" Type="http://schemas.openxmlformats.org/officeDocument/2006/relationships/font" Target="fonts/font12.fntdata"/><Relationship Id="rId60" Type="http://schemas.openxmlformats.org/officeDocument/2006/relationships/font" Target="fonts/font11.fntdata"/><Relationship Id="rId6" Type="http://schemas.openxmlformats.org/officeDocument/2006/relationships/slide" Target="slides/slide4.xml"/><Relationship Id="rId59" Type="http://schemas.openxmlformats.org/officeDocument/2006/relationships/font" Target="fonts/font10.fntdata"/><Relationship Id="rId58" Type="http://schemas.openxmlformats.org/officeDocument/2006/relationships/font" Target="fonts/font9.fntdata"/><Relationship Id="rId57" Type="http://schemas.openxmlformats.org/officeDocument/2006/relationships/font" Target="fonts/font8.fntdata"/><Relationship Id="rId56" Type="http://schemas.openxmlformats.org/officeDocument/2006/relationships/font" Target="fonts/font7.fntdata"/><Relationship Id="rId55" Type="http://schemas.openxmlformats.org/officeDocument/2006/relationships/font" Target="fonts/font6.fntdata"/><Relationship Id="rId54" Type="http://schemas.openxmlformats.org/officeDocument/2006/relationships/font" Target="fonts/font5.fntdata"/><Relationship Id="rId53" Type="http://schemas.openxmlformats.org/officeDocument/2006/relationships/font" Target="fonts/font4.fntdata"/><Relationship Id="rId52" Type="http://schemas.openxmlformats.org/officeDocument/2006/relationships/font" Target="fonts/font3.fntdata"/><Relationship Id="rId51" Type="http://schemas.openxmlformats.org/officeDocument/2006/relationships/font" Target="fonts/font2.fntdata"/><Relationship Id="rId50" Type="http://schemas.openxmlformats.org/officeDocument/2006/relationships/font" Target="fonts/font1.fntdata"/><Relationship Id="rId5" Type="http://schemas.openxmlformats.org/officeDocument/2006/relationships/slide" Target="slides/slide3.xml"/><Relationship Id="rId49" Type="http://schemas.openxmlformats.org/officeDocument/2006/relationships/commentAuthors" Target="commentAuthors.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handoutMaster" Target="handoutMasters/handoutMaster1.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54.wmf"/><Relationship Id="rId7" Type="http://schemas.openxmlformats.org/officeDocument/2006/relationships/image" Target="../media/image53.wmf"/><Relationship Id="rId6" Type="http://schemas.openxmlformats.org/officeDocument/2006/relationships/image" Target="../media/image52.wmf"/><Relationship Id="rId5" Type="http://schemas.openxmlformats.org/officeDocument/2006/relationships/image" Target="../media/image51.wmf"/><Relationship Id="rId4" Type="http://schemas.openxmlformats.org/officeDocument/2006/relationships/image" Target="../media/image50.wmf"/><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image" Target="../media/image47.wmf"/></Relationships>
</file>

<file path=ppt/drawings/_rels/vmlDrawing3.vml.rels><?xml version="1.0" encoding="UTF-8" standalone="yes"?>
<Relationships xmlns="http://schemas.openxmlformats.org/package/2006/relationships"><Relationship Id="rId9" Type="http://schemas.openxmlformats.org/officeDocument/2006/relationships/image" Target="../media/image65.emf"/><Relationship Id="rId8" Type="http://schemas.openxmlformats.org/officeDocument/2006/relationships/image" Target="../media/image64.emf"/><Relationship Id="rId7" Type="http://schemas.openxmlformats.org/officeDocument/2006/relationships/image" Target="../media/image63.emf"/><Relationship Id="rId6" Type="http://schemas.openxmlformats.org/officeDocument/2006/relationships/image" Target="../media/image62.emf"/><Relationship Id="rId5" Type="http://schemas.openxmlformats.org/officeDocument/2006/relationships/image" Target="../media/image61.emf"/><Relationship Id="rId4" Type="http://schemas.openxmlformats.org/officeDocument/2006/relationships/image" Target="../media/image60.emf"/><Relationship Id="rId3" Type="http://schemas.openxmlformats.org/officeDocument/2006/relationships/image" Target="../media/image59.emf"/><Relationship Id="rId2" Type="http://schemas.openxmlformats.org/officeDocument/2006/relationships/image" Target="../media/image58.emf"/><Relationship Id="rId14" Type="http://schemas.openxmlformats.org/officeDocument/2006/relationships/image" Target="../media/image70.emf"/><Relationship Id="rId13" Type="http://schemas.openxmlformats.org/officeDocument/2006/relationships/image" Target="../media/image69.emf"/><Relationship Id="rId12" Type="http://schemas.openxmlformats.org/officeDocument/2006/relationships/image" Target="../media/image68.emf"/><Relationship Id="rId11" Type="http://schemas.openxmlformats.org/officeDocument/2006/relationships/image" Target="../media/image67.emf"/><Relationship Id="rId10" Type="http://schemas.openxmlformats.org/officeDocument/2006/relationships/image" Target="../media/image66.emf"/><Relationship Id="rId1" Type="http://schemas.openxmlformats.org/officeDocument/2006/relationships/image" Target="../media/image57.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image" Target="../media/image8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2.wmf"/></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2166.xml"/><Relationship Id="rId3" Type="http://schemas.openxmlformats.org/officeDocument/2006/relationships/tags" Target="../tags/tag2165.xml"/><Relationship Id="rId2" Type="http://schemas.openxmlformats.org/officeDocument/2006/relationships/tags" Target="../tags/tag2164.xml"/><Relationship Id="rId1" Type="http://schemas.openxmlformats.org/officeDocument/2006/relationships/tags" Target="../tags/tag216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汉仪旗黑-55简" panose="00020600040101010101" charset="-128"/>
              </a:rPr>
            </a:fld>
            <a:endParaRPr lang="zh-CN" altLang="en-US">
              <a:latin typeface="汉仪旗黑-55简" panose="00020600040101010101" charset="-128"/>
            </a:endParaRPr>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汉仪旗黑-55简" panose="00020600040101010101" charset="-128"/>
              </a:rPr>
            </a:fld>
            <a:endParaRPr lang="zh-CN" altLang="en-US">
              <a:latin typeface="汉仪旗黑-55简" panose="00020600040101010101" charset="-128"/>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2162.xml"/><Relationship Id="rId5" Type="http://schemas.openxmlformats.org/officeDocument/2006/relationships/tags" Target="../tags/tag2161.xml"/><Relationship Id="rId4" Type="http://schemas.openxmlformats.org/officeDocument/2006/relationships/tags" Target="../tags/tag2160.xml"/><Relationship Id="rId3" Type="http://schemas.openxmlformats.org/officeDocument/2006/relationships/tags" Target="../tags/tag2159.xml"/><Relationship Id="rId2" Type="http://schemas.openxmlformats.org/officeDocument/2006/relationships/tags" Target="../tags/tag2158.xml"/><Relationship Id="rId1" Type="http://schemas.openxmlformats.org/officeDocument/2006/relationships/tags" Target="../tags/tag215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4572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9144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3716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18288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4" Type="http://schemas.openxmlformats.org/officeDocument/2006/relationships/tags" Target="../tags/tag443.xml"/><Relationship Id="rId3" Type="http://schemas.openxmlformats.org/officeDocument/2006/relationships/tags" Target="../tags/tag442.xml"/><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4" Type="http://schemas.openxmlformats.org/officeDocument/2006/relationships/tags" Target="../tags/tag494.xml"/><Relationship Id="rId3" Type="http://schemas.openxmlformats.org/officeDocument/2006/relationships/tags" Target="../tags/tag493.xml"/><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554.xml"/><Relationship Id="rId4" Type="http://schemas.openxmlformats.org/officeDocument/2006/relationships/tags" Target="../tags/tag553.xml"/><Relationship Id="rId3" Type="http://schemas.openxmlformats.org/officeDocument/2006/relationships/tags" Target="../tags/tag552.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621.xml"/><Relationship Id="rId4" Type="http://schemas.openxmlformats.org/officeDocument/2006/relationships/tags" Target="../tags/tag620.xml"/><Relationship Id="rId3" Type="http://schemas.openxmlformats.org/officeDocument/2006/relationships/tags" Target="../tags/tag619.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1114.xml"/><Relationship Id="rId4" Type="http://schemas.openxmlformats.org/officeDocument/2006/relationships/tags" Target="../tags/tag1113.xml"/><Relationship Id="rId3" Type="http://schemas.openxmlformats.org/officeDocument/2006/relationships/tags" Target="../tags/tag1112.xml"/><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1161.xml"/><Relationship Id="rId4" Type="http://schemas.openxmlformats.org/officeDocument/2006/relationships/tags" Target="../tags/tag1160.xml"/><Relationship Id="rId3" Type="http://schemas.openxmlformats.org/officeDocument/2006/relationships/tags" Target="../tags/tag1159.xml"/><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1218.xml"/><Relationship Id="rId4" Type="http://schemas.openxmlformats.org/officeDocument/2006/relationships/tags" Target="../tags/tag1217.xml"/><Relationship Id="rId3" Type="http://schemas.openxmlformats.org/officeDocument/2006/relationships/tags" Target="../tags/tag1216.xml"/><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1943.xml"/><Relationship Id="rId4" Type="http://schemas.openxmlformats.org/officeDocument/2006/relationships/tags" Target="../tags/tag1942.xml"/><Relationship Id="rId3" Type="http://schemas.openxmlformats.org/officeDocument/2006/relationships/tags" Target="../tags/tag1941.xml"/><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9.xml.rels><?xml version="1.0" encoding="UTF-8" standalone="yes"?>
<Relationships xmlns="http://schemas.openxmlformats.org/package/2006/relationships"><Relationship Id="rId5" Type="http://schemas.openxmlformats.org/officeDocument/2006/relationships/tags" Target="../tags/tag1959.xml"/><Relationship Id="rId4" Type="http://schemas.openxmlformats.org/officeDocument/2006/relationships/tags" Target="../tags/tag1958.xml"/><Relationship Id="rId3" Type="http://schemas.openxmlformats.org/officeDocument/2006/relationships/tags" Target="../tags/tag1957.xml"/><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628687D0-C43B-4CB2-9F61-BC1318DA14F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Arial" panose="020B0604020202020204"/>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Arial" panose="020B0604020202020204"/>
            </a:endParaRPr>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105.xml"/><Relationship Id="rId7" Type="http://schemas.openxmlformats.org/officeDocument/2006/relationships/image" Target="../media/image2.png"/><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image" Target="../media/image3.png"/><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tags" Target="../tags/tag119.xml"/><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1" Type="http://schemas.openxmlformats.org/officeDocument/2006/relationships/tags" Target="../tags/tag122.xml"/><Relationship Id="rId10" Type="http://schemas.openxmlformats.org/officeDocument/2006/relationships/tags" Target="../tags/tag121.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tags" Target="../tags/tag128.xml"/><Relationship Id="rId7" Type="http://schemas.openxmlformats.org/officeDocument/2006/relationships/tags" Target="../tags/tag127.xml"/><Relationship Id="rId6" Type="http://schemas.openxmlformats.org/officeDocument/2006/relationships/tags" Target="../tags/tag126.xml"/><Relationship Id="rId5" Type="http://schemas.openxmlformats.org/officeDocument/2006/relationships/image" Target="../media/image3.png"/><Relationship Id="rId4" Type="http://schemas.openxmlformats.org/officeDocument/2006/relationships/tags" Target="../tags/tag125.xml"/><Relationship Id="rId32" Type="http://schemas.openxmlformats.org/officeDocument/2006/relationships/tags" Target="../tags/tag152.xml"/><Relationship Id="rId31" Type="http://schemas.openxmlformats.org/officeDocument/2006/relationships/tags" Target="../tags/tag151.xml"/><Relationship Id="rId30" Type="http://schemas.openxmlformats.org/officeDocument/2006/relationships/tags" Target="../tags/tag150.xml"/><Relationship Id="rId3" Type="http://schemas.openxmlformats.org/officeDocument/2006/relationships/tags" Target="../tags/tag124.xml"/><Relationship Id="rId29" Type="http://schemas.openxmlformats.org/officeDocument/2006/relationships/tags" Target="../tags/tag149.xml"/><Relationship Id="rId28" Type="http://schemas.openxmlformats.org/officeDocument/2006/relationships/tags" Target="../tags/tag148.xml"/><Relationship Id="rId27" Type="http://schemas.openxmlformats.org/officeDocument/2006/relationships/tags" Target="../tags/tag147.xml"/><Relationship Id="rId26" Type="http://schemas.openxmlformats.org/officeDocument/2006/relationships/tags" Target="../tags/tag146.xml"/><Relationship Id="rId25" Type="http://schemas.openxmlformats.org/officeDocument/2006/relationships/tags" Target="../tags/tag145.xml"/><Relationship Id="rId24" Type="http://schemas.openxmlformats.org/officeDocument/2006/relationships/tags" Target="../tags/tag144.xml"/><Relationship Id="rId23" Type="http://schemas.openxmlformats.org/officeDocument/2006/relationships/tags" Target="../tags/tag143.xml"/><Relationship Id="rId22" Type="http://schemas.openxmlformats.org/officeDocument/2006/relationships/tags" Target="../tags/tag142.xml"/><Relationship Id="rId21" Type="http://schemas.openxmlformats.org/officeDocument/2006/relationships/tags" Target="../tags/tag141.xml"/><Relationship Id="rId20" Type="http://schemas.openxmlformats.org/officeDocument/2006/relationships/tags" Target="../tags/tag140.xml"/><Relationship Id="rId2" Type="http://schemas.openxmlformats.org/officeDocument/2006/relationships/tags" Target="../tags/tag123.xml"/><Relationship Id="rId19" Type="http://schemas.openxmlformats.org/officeDocument/2006/relationships/tags" Target="../tags/tag139.xml"/><Relationship Id="rId18" Type="http://schemas.openxmlformats.org/officeDocument/2006/relationships/tags" Target="../tags/tag138.xml"/><Relationship Id="rId17" Type="http://schemas.openxmlformats.org/officeDocument/2006/relationships/tags" Target="../tags/tag137.xml"/><Relationship Id="rId16" Type="http://schemas.openxmlformats.org/officeDocument/2006/relationships/tags" Target="../tags/tag136.xml"/><Relationship Id="rId15" Type="http://schemas.openxmlformats.org/officeDocument/2006/relationships/tags" Target="../tags/tag135.xml"/><Relationship Id="rId14" Type="http://schemas.openxmlformats.org/officeDocument/2006/relationships/tags" Target="../tags/tag134.xml"/><Relationship Id="rId13" Type="http://schemas.openxmlformats.org/officeDocument/2006/relationships/tags" Target="../tags/tag133.xml"/><Relationship Id="rId12" Type="http://schemas.openxmlformats.org/officeDocument/2006/relationships/tags" Target="../tags/tag132.xml"/><Relationship Id="rId11" Type="http://schemas.openxmlformats.org/officeDocument/2006/relationships/tags" Target="../tags/tag131.xml"/><Relationship Id="rId10" Type="http://schemas.openxmlformats.org/officeDocument/2006/relationships/tags" Target="../tags/tag130.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59.xml"/><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7" Type="http://schemas.openxmlformats.org/officeDocument/2006/relationships/tags" Target="../tags/tag187.xml"/><Relationship Id="rId36" Type="http://schemas.openxmlformats.org/officeDocument/2006/relationships/tags" Target="../tags/tag186.xml"/><Relationship Id="rId35" Type="http://schemas.openxmlformats.org/officeDocument/2006/relationships/tags" Target="../tags/tag185.xml"/><Relationship Id="rId34" Type="http://schemas.openxmlformats.org/officeDocument/2006/relationships/tags" Target="../tags/tag184.xml"/><Relationship Id="rId33" Type="http://schemas.openxmlformats.org/officeDocument/2006/relationships/tags" Target="../tags/tag183.xml"/><Relationship Id="rId32" Type="http://schemas.openxmlformats.org/officeDocument/2006/relationships/tags" Target="../tags/tag182.xml"/><Relationship Id="rId31" Type="http://schemas.openxmlformats.org/officeDocument/2006/relationships/tags" Target="../tags/tag181.xml"/><Relationship Id="rId30" Type="http://schemas.openxmlformats.org/officeDocument/2006/relationships/tags" Target="../tags/tag180.xml"/><Relationship Id="rId3" Type="http://schemas.openxmlformats.org/officeDocument/2006/relationships/tags" Target="../tags/tag153.xml"/><Relationship Id="rId29" Type="http://schemas.openxmlformats.org/officeDocument/2006/relationships/tags" Target="../tags/tag179.xml"/><Relationship Id="rId28" Type="http://schemas.openxmlformats.org/officeDocument/2006/relationships/tags" Target="../tags/tag178.xml"/><Relationship Id="rId27" Type="http://schemas.openxmlformats.org/officeDocument/2006/relationships/tags" Target="../tags/tag177.xml"/><Relationship Id="rId26" Type="http://schemas.openxmlformats.org/officeDocument/2006/relationships/tags" Target="../tags/tag176.xml"/><Relationship Id="rId25" Type="http://schemas.openxmlformats.org/officeDocument/2006/relationships/tags" Target="../tags/tag175.xml"/><Relationship Id="rId24" Type="http://schemas.openxmlformats.org/officeDocument/2006/relationships/tags" Target="../tags/tag174.xml"/><Relationship Id="rId23" Type="http://schemas.openxmlformats.org/officeDocument/2006/relationships/tags" Target="../tags/tag173.xml"/><Relationship Id="rId22" Type="http://schemas.openxmlformats.org/officeDocument/2006/relationships/tags" Target="../tags/tag172.xml"/><Relationship Id="rId21" Type="http://schemas.openxmlformats.org/officeDocument/2006/relationships/tags" Target="../tags/tag171.xml"/><Relationship Id="rId20" Type="http://schemas.openxmlformats.org/officeDocument/2006/relationships/tags" Target="../tags/tag170.xml"/><Relationship Id="rId2" Type="http://schemas.openxmlformats.org/officeDocument/2006/relationships/image" Target="../media/image4.png"/><Relationship Id="rId19" Type="http://schemas.openxmlformats.org/officeDocument/2006/relationships/tags" Target="../tags/tag169.xml"/><Relationship Id="rId18" Type="http://schemas.openxmlformats.org/officeDocument/2006/relationships/tags" Target="../tags/tag168.xml"/><Relationship Id="rId17" Type="http://schemas.openxmlformats.org/officeDocument/2006/relationships/tags" Target="../tags/tag167.xml"/><Relationship Id="rId16" Type="http://schemas.openxmlformats.org/officeDocument/2006/relationships/tags" Target="../tags/tag166.xml"/><Relationship Id="rId15" Type="http://schemas.openxmlformats.org/officeDocument/2006/relationships/tags" Target="../tags/tag165.xml"/><Relationship Id="rId14" Type="http://schemas.openxmlformats.org/officeDocument/2006/relationships/tags" Target="../tags/tag164.xml"/><Relationship Id="rId13" Type="http://schemas.openxmlformats.org/officeDocument/2006/relationships/tags" Target="../tags/tag163.xml"/><Relationship Id="rId12" Type="http://schemas.openxmlformats.org/officeDocument/2006/relationships/tags" Target="../tags/tag162.xml"/><Relationship Id="rId11" Type="http://schemas.openxmlformats.org/officeDocument/2006/relationships/tags" Target="../tags/tag161.xml"/><Relationship Id="rId10" Type="http://schemas.openxmlformats.org/officeDocument/2006/relationships/tags" Target="../tags/tag160.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193.xml"/><Relationship Id="rId8" Type="http://schemas.openxmlformats.org/officeDocument/2006/relationships/tags" Target="../tags/tag192.xml"/><Relationship Id="rId7" Type="http://schemas.openxmlformats.org/officeDocument/2006/relationships/tags" Target="../tags/tag191.xml"/><Relationship Id="rId6" Type="http://schemas.openxmlformats.org/officeDocument/2006/relationships/tags" Target="../tags/tag190.xml"/><Relationship Id="rId5" Type="http://schemas.openxmlformats.org/officeDocument/2006/relationships/tags" Target="../tags/tag189.xml"/><Relationship Id="rId4" Type="http://schemas.microsoft.com/office/2007/relationships/hdphoto" Target="../media/image6.wdp"/><Relationship Id="rId3" Type="http://schemas.openxmlformats.org/officeDocument/2006/relationships/image" Target="../media/image5.jpeg"/><Relationship Id="rId2" Type="http://schemas.openxmlformats.org/officeDocument/2006/relationships/tags" Target="../tags/tag188.xml"/><Relationship Id="rId15" Type="http://schemas.microsoft.com/office/2007/relationships/hdphoto" Target="../media/image8.wdp"/><Relationship Id="rId14" Type="http://schemas.openxmlformats.org/officeDocument/2006/relationships/image" Target="../media/image7.png"/><Relationship Id="rId13" Type="http://schemas.openxmlformats.org/officeDocument/2006/relationships/tags" Target="../tags/tag197.xml"/><Relationship Id="rId12" Type="http://schemas.openxmlformats.org/officeDocument/2006/relationships/tags" Target="../tags/tag196.xml"/><Relationship Id="rId11" Type="http://schemas.openxmlformats.org/officeDocument/2006/relationships/tags" Target="../tags/tag195.xml"/><Relationship Id="rId10" Type="http://schemas.openxmlformats.org/officeDocument/2006/relationships/tags" Target="../tags/tag194.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204.xml"/><Relationship Id="rId8" Type="http://schemas.openxmlformats.org/officeDocument/2006/relationships/tags" Target="../tags/tag203.xml"/><Relationship Id="rId7" Type="http://schemas.openxmlformats.org/officeDocument/2006/relationships/tags" Target="../tags/tag202.xml"/><Relationship Id="rId6" Type="http://schemas.openxmlformats.org/officeDocument/2006/relationships/tags" Target="../tags/tag201.xml"/><Relationship Id="rId5" Type="http://schemas.openxmlformats.org/officeDocument/2006/relationships/tags" Target="../tags/tag200.xml"/><Relationship Id="rId4" Type="http://schemas.openxmlformats.org/officeDocument/2006/relationships/tags" Target="../tags/tag199.xml"/><Relationship Id="rId3" Type="http://schemas.openxmlformats.org/officeDocument/2006/relationships/tags" Target="../tags/tag198.xml"/><Relationship Id="rId24" Type="http://schemas.openxmlformats.org/officeDocument/2006/relationships/tags" Target="../tags/tag219.xml"/><Relationship Id="rId23" Type="http://schemas.openxmlformats.org/officeDocument/2006/relationships/tags" Target="../tags/tag218.xml"/><Relationship Id="rId22" Type="http://schemas.openxmlformats.org/officeDocument/2006/relationships/tags" Target="../tags/tag217.xml"/><Relationship Id="rId21" Type="http://schemas.openxmlformats.org/officeDocument/2006/relationships/tags" Target="../tags/tag216.xml"/><Relationship Id="rId20" Type="http://schemas.openxmlformats.org/officeDocument/2006/relationships/tags" Target="../tags/tag215.xml"/><Relationship Id="rId2" Type="http://schemas.openxmlformats.org/officeDocument/2006/relationships/image" Target="../media/image1.png"/><Relationship Id="rId19" Type="http://schemas.openxmlformats.org/officeDocument/2006/relationships/tags" Target="../tags/tag214.xml"/><Relationship Id="rId18" Type="http://schemas.openxmlformats.org/officeDocument/2006/relationships/tags" Target="../tags/tag213.xml"/><Relationship Id="rId17" Type="http://schemas.openxmlformats.org/officeDocument/2006/relationships/tags" Target="../tags/tag212.xml"/><Relationship Id="rId16" Type="http://schemas.openxmlformats.org/officeDocument/2006/relationships/tags" Target="../tags/tag211.xml"/><Relationship Id="rId15" Type="http://schemas.openxmlformats.org/officeDocument/2006/relationships/tags" Target="../tags/tag210.xml"/><Relationship Id="rId14" Type="http://schemas.openxmlformats.org/officeDocument/2006/relationships/tags" Target="../tags/tag209.xml"/><Relationship Id="rId13" Type="http://schemas.openxmlformats.org/officeDocument/2006/relationships/tags" Target="../tags/tag208.xml"/><Relationship Id="rId12" Type="http://schemas.openxmlformats.org/officeDocument/2006/relationships/tags" Target="../tags/tag207.xml"/><Relationship Id="rId11" Type="http://schemas.openxmlformats.org/officeDocument/2006/relationships/tags" Target="../tags/tag206.xml"/><Relationship Id="rId10" Type="http://schemas.openxmlformats.org/officeDocument/2006/relationships/tags" Target="../tags/tag205.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224.xml"/><Relationship Id="rId7" Type="http://schemas.openxmlformats.org/officeDocument/2006/relationships/image" Target="../media/image10.png"/><Relationship Id="rId6" Type="http://schemas.openxmlformats.org/officeDocument/2006/relationships/tags" Target="../tags/tag223.xml"/><Relationship Id="rId5" Type="http://schemas.openxmlformats.org/officeDocument/2006/relationships/tags" Target="../tags/tag222.xml"/><Relationship Id="rId4" Type="http://schemas.openxmlformats.org/officeDocument/2006/relationships/image" Target="../media/image9.png"/><Relationship Id="rId3" Type="http://schemas.openxmlformats.org/officeDocument/2006/relationships/tags" Target="../tags/tag221.xml"/><Relationship Id="rId2" Type="http://schemas.openxmlformats.org/officeDocument/2006/relationships/tags" Target="../tags/tag220.xml"/><Relationship Id="rId13" Type="http://schemas.openxmlformats.org/officeDocument/2006/relationships/tags" Target="../tags/tag228.xml"/><Relationship Id="rId12" Type="http://schemas.openxmlformats.org/officeDocument/2006/relationships/tags" Target="../tags/tag227.xml"/><Relationship Id="rId11" Type="http://schemas.openxmlformats.org/officeDocument/2006/relationships/tags" Target="../tags/tag226.xml"/><Relationship Id="rId10" Type="http://schemas.openxmlformats.org/officeDocument/2006/relationships/tags" Target="../tags/tag225.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235.xml"/><Relationship Id="rId8" Type="http://schemas.openxmlformats.org/officeDocument/2006/relationships/tags" Target="../tags/tag234.xml"/><Relationship Id="rId7" Type="http://schemas.openxmlformats.org/officeDocument/2006/relationships/tags" Target="../tags/tag233.xml"/><Relationship Id="rId6" Type="http://schemas.openxmlformats.org/officeDocument/2006/relationships/tags" Target="../tags/tag232.xml"/><Relationship Id="rId5" Type="http://schemas.openxmlformats.org/officeDocument/2006/relationships/image" Target="../media/image3.png"/><Relationship Id="rId4" Type="http://schemas.openxmlformats.org/officeDocument/2006/relationships/tags" Target="../tags/tag231.xml"/><Relationship Id="rId3" Type="http://schemas.openxmlformats.org/officeDocument/2006/relationships/tags" Target="../tags/tag230.xml"/><Relationship Id="rId20" Type="http://schemas.openxmlformats.org/officeDocument/2006/relationships/tags" Target="../tags/tag246.xml"/><Relationship Id="rId2" Type="http://schemas.openxmlformats.org/officeDocument/2006/relationships/tags" Target="../tags/tag229.xml"/><Relationship Id="rId19" Type="http://schemas.openxmlformats.org/officeDocument/2006/relationships/tags" Target="../tags/tag245.xml"/><Relationship Id="rId18" Type="http://schemas.openxmlformats.org/officeDocument/2006/relationships/tags" Target="../tags/tag244.xml"/><Relationship Id="rId17" Type="http://schemas.openxmlformats.org/officeDocument/2006/relationships/tags" Target="../tags/tag243.xml"/><Relationship Id="rId16" Type="http://schemas.openxmlformats.org/officeDocument/2006/relationships/tags" Target="../tags/tag242.xml"/><Relationship Id="rId15" Type="http://schemas.openxmlformats.org/officeDocument/2006/relationships/tags" Target="../tags/tag241.xml"/><Relationship Id="rId14" Type="http://schemas.openxmlformats.org/officeDocument/2006/relationships/tags" Target="../tags/tag240.xml"/><Relationship Id="rId13" Type="http://schemas.openxmlformats.org/officeDocument/2006/relationships/tags" Target="../tags/tag239.xml"/><Relationship Id="rId12" Type="http://schemas.openxmlformats.org/officeDocument/2006/relationships/tags" Target="../tags/tag238.xml"/><Relationship Id="rId11" Type="http://schemas.openxmlformats.org/officeDocument/2006/relationships/tags" Target="../tags/tag237.xml"/><Relationship Id="rId10" Type="http://schemas.openxmlformats.org/officeDocument/2006/relationships/tags" Target="../tags/tag236.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4" Type="http://schemas.openxmlformats.org/officeDocument/2006/relationships/tags" Target="../tags/tag249.xml"/><Relationship Id="rId3" Type="http://schemas.openxmlformats.org/officeDocument/2006/relationships/tags" Target="../tags/tag248.xml"/><Relationship Id="rId2" Type="http://schemas.openxmlformats.org/officeDocument/2006/relationships/tags" Target="../tags/tag247.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6" Type="http://schemas.openxmlformats.org/officeDocument/2006/relationships/tags" Target="../tags/tag254.xml"/><Relationship Id="rId5" Type="http://schemas.openxmlformats.org/officeDocument/2006/relationships/tags" Target="../tags/tag253.xml"/><Relationship Id="rId4" Type="http://schemas.openxmlformats.org/officeDocument/2006/relationships/tags" Target="../tags/tag252.xml"/><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4" Type="http://schemas.openxmlformats.org/officeDocument/2006/relationships/tags" Target="../tags/tag257.xml"/><Relationship Id="rId3" Type="http://schemas.openxmlformats.org/officeDocument/2006/relationships/tags" Target="../tags/tag256.xml"/><Relationship Id="rId2" Type="http://schemas.openxmlformats.org/officeDocument/2006/relationships/tags" Target="../tags/tag255.xm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tags" Target="../tags/tag258.xm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4" Type="http://schemas.openxmlformats.org/officeDocument/2006/relationships/tags" Target="../tags/tag261.xml"/><Relationship Id="rId3" Type="http://schemas.openxmlformats.org/officeDocument/2006/relationships/tags" Target="../tags/tag260.xml"/><Relationship Id="rId2" Type="http://schemas.openxmlformats.org/officeDocument/2006/relationships/tags" Target="../tags/tag259.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7" Type="http://schemas.openxmlformats.org/officeDocument/2006/relationships/tags" Target="../tags/tag267.xml"/><Relationship Id="rId6" Type="http://schemas.openxmlformats.org/officeDocument/2006/relationships/tags" Target="../tags/tag266.xml"/><Relationship Id="rId5" Type="http://schemas.openxmlformats.org/officeDocument/2006/relationships/tags" Target="../tags/tag265.xml"/><Relationship Id="rId4" Type="http://schemas.openxmlformats.org/officeDocument/2006/relationships/tags" Target="../tags/tag264.xml"/><Relationship Id="rId3" Type="http://schemas.openxmlformats.org/officeDocument/2006/relationships/tags" Target="../tags/tag263.xml"/><Relationship Id="rId2" Type="http://schemas.openxmlformats.org/officeDocument/2006/relationships/tags" Target="../tags/tag26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2" Type="http://schemas.openxmlformats.org/officeDocument/2006/relationships/tags" Target="../tags/tag33.xml"/><Relationship Id="rId11" Type="http://schemas.openxmlformats.org/officeDocument/2006/relationships/tags" Target="../tags/tag32.xml"/><Relationship Id="rId10" Type="http://schemas.openxmlformats.org/officeDocument/2006/relationships/tags" Target="../tags/tag3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4" Type="http://schemas.openxmlformats.org/officeDocument/2006/relationships/tags" Target="../tags/tag270.xml"/><Relationship Id="rId3" Type="http://schemas.openxmlformats.org/officeDocument/2006/relationships/tags" Target="../tags/tag269.xml"/><Relationship Id="rId2" Type="http://schemas.openxmlformats.org/officeDocument/2006/relationships/tags" Target="../tags/tag268.xm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4" Type="http://schemas.openxmlformats.org/officeDocument/2006/relationships/tags" Target="../tags/tag273.xml"/><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7" Type="http://schemas.openxmlformats.org/officeDocument/2006/relationships/image" Target="../media/image11.png"/><Relationship Id="rId6" Type="http://schemas.openxmlformats.org/officeDocument/2006/relationships/tags" Target="../tags/tag278.xml"/><Relationship Id="rId5" Type="http://schemas.openxmlformats.org/officeDocument/2006/relationships/tags" Target="../tags/tag277.xml"/><Relationship Id="rId4" Type="http://schemas.openxmlformats.org/officeDocument/2006/relationships/tags" Target="../tags/tag276.xml"/><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284.xml"/><Relationship Id="rId7" Type="http://schemas.openxmlformats.org/officeDocument/2006/relationships/image" Target="../media/image12.png"/><Relationship Id="rId6" Type="http://schemas.openxmlformats.org/officeDocument/2006/relationships/tags" Target="../tags/tag283.xml"/><Relationship Id="rId5" Type="http://schemas.openxmlformats.org/officeDocument/2006/relationships/tags" Target="../tags/tag282.xml"/><Relationship Id="rId4" Type="http://schemas.openxmlformats.org/officeDocument/2006/relationships/tags" Target="../tags/tag281.xml"/><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290.xml"/><Relationship Id="rId7" Type="http://schemas.openxmlformats.org/officeDocument/2006/relationships/image" Target="../media/image13.png"/><Relationship Id="rId6" Type="http://schemas.openxmlformats.org/officeDocument/2006/relationships/tags" Target="../tags/tag289.xml"/><Relationship Id="rId5" Type="http://schemas.openxmlformats.org/officeDocument/2006/relationships/tags" Target="../tags/tag288.xml"/><Relationship Id="rId4" Type="http://schemas.openxmlformats.org/officeDocument/2006/relationships/tags" Target="../tags/tag287.xml"/><Relationship Id="rId3" Type="http://schemas.openxmlformats.org/officeDocument/2006/relationships/tags" Target="../tags/tag286.xml"/><Relationship Id="rId2" Type="http://schemas.openxmlformats.org/officeDocument/2006/relationships/tags" Target="../tags/tag285.xml"/><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296.xml"/><Relationship Id="rId7" Type="http://schemas.openxmlformats.org/officeDocument/2006/relationships/image" Target="../media/image14.png"/><Relationship Id="rId6" Type="http://schemas.openxmlformats.org/officeDocument/2006/relationships/tags" Target="../tags/tag295.xml"/><Relationship Id="rId5" Type="http://schemas.openxmlformats.org/officeDocument/2006/relationships/tags" Target="../tags/tag294.xml"/><Relationship Id="rId4" Type="http://schemas.openxmlformats.org/officeDocument/2006/relationships/tags" Target="../tags/tag293.xml"/><Relationship Id="rId3" Type="http://schemas.openxmlformats.org/officeDocument/2006/relationships/tags" Target="../tags/tag292.xml"/><Relationship Id="rId2" Type="http://schemas.openxmlformats.org/officeDocument/2006/relationships/tags" Target="../tags/tag291.xml"/><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304.xml"/><Relationship Id="rId8" Type="http://schemas.openxmlformats.org/officeDocument/2006/relationships/tags" Target="../tags/tag303.xml"/><Relationship Id="rId7" Type="http://schemas.openxmlformats.org/officeDocument/2006/relationships/tags" Target="../tags/tag302.xml"/><Relationship Id="rId6" Type="http://schemas.openxmlformats.org/officeDocument/2006/relationships/tags" Target="../tags/tag301.xml"/><Relationship Id="rId5" Type="http://schemas.openxmlformats.org/officeDocument/2006/relationships/tags" Target="../tags/tag300.xml"/><Relationship Id="rId4" Type="http://schemas.openxmlformats.org/officeDocument/2006/relationships/tags" Target="../tags/tag299.xml"/><Relationship Id="rId3" Type="http://schemas.openxmlformats.org/officeDocument/2006/relationships/tags" Target="../tags/tag298.xml"/><Relationship Id="rId2" Type="http://schemas.openxmlformats.org/officeDocument/2006/relationships/tags" Target="../tags/tag297.xml"/><Relationship Id="rId16" Type="http://schemas.openxmlformats.org/officeDocument/2006/relationships/tags" Target="../tags/tag310.xml"/><Relationship Id="rId15" Type="http://schemas.openxmlformats.org/officeDocument/2006/relationships/tags" Target="../tags/tag309.xml"/><Relationship Id="rId14" Type="http://schemas.openxmlformats.org/officeDocument/2006/relationships/tags" Target="../tags/tag308.xml"/><Relationship Id="rId13" Type="http://schemas.openxmlformats.org/officeDocument/2006/relationships/tags" Target="../tags/tag307.xml"/><Relationship Id="rId12" Type="http://schemas.openxmlformats.org/officeDocument/2006/relationships/tags" Target="../tags/tag306.xml"/><Relationship Id="rId11" Type="http://schemas.openxmlformats.org/officeDocument/2006/relationships/image" Target="../media/image15.png"/><Relationship Id="rId10" Type="http://schemas.openxmlformats.org/officeDocument/2006/relationships/tags" Target="../tags/tag305.xml"/><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7.svg"/><Relationship Id="rId7" Type="http://schemas.openxmlformats.org/officeDocument/2006/relationships/image" Target="../media/image16.png"/><Relationship Id="rId6" Type="http://schemas.openxmlformats.org/officeDocument/2006/relationships/tags" Target="../tags/tag315.xml"/><Relationship Id="rId5" Type="http://schemas.openxmlformats.org/officeDocument/2006/relationships/tags" Target="../tags/tag314.xml"/><Relationship Id="rId4" Type="http://schemas.openxmlformats.org/officeDocument/2006/relationships/tags" Target="../tags/tag313.xml"/><Relationship Id="rId3" Type="http://schemas.openxmlformats.org/officeDocument/2006/relationships/tags" Target="../tags/tag312.xml"/><Relationship Id="rId2" Type="http://schemas.openxmlformats.org/officeDocument/2006/relationships/tags" Target="../tags/tag311.xml"/><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9" Type="http://schemas.openxmlformats.org/officeDocument/2006/relationships/tags" Target="../tags/tag323.xml"/><Relationship Id="rId8" Type="http://schemas.openxmlformats.org/officeDocument/2006/relationships/tags" Target="../tags/tag322.xml"/><Relationship Id="rId7" Type="http://schemas.openxmlformats.org/officeDocument/2006/relationships/tags" Target="../tags/tag321.xml"/><Relationship Id="rId6" Type="http://schemas.openxmlformats.org/officeDocument/2006/relationships/tags" Target="../tags/tag320.xml"/><Relationship Id="rId5" Type="http://schemas.openxmlformats.org/officeDocument/2006/relationships/tags" Target="../tags/tag319.xml"/><Relationship Id="rId4" Type="http://schemas.openxmlformats.org/officeDocument/2006/relationships/tags" Target="../tags/tag318.xml"/><Relationship Id="rId3" Type="http://schemas.openxmlformats.org/officeDocument/2006/relationships/tags" Target="../tags/tag317.xml"/><Relationship Id="rId2" Type="http://schemas.openxmlformats.org/officeDocument/2006/relationships/tags" Target="../tags/tag316.xml"/><Relationship Id="rId11" Type="http://schemas.openxmlformats.org/officeDocument/2006/relationships/tags" Target="../tags/tag325.xml"/><Relationship Id="rId10" Type="http://schemas.openxmlformats.org/officeDocument/2006/relationships/tags" Target="../tags/tag324.xml"/><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333.xml"/><Relationship Id="rId8" Type="http://schemas.openxmlformats.org/officeDocument/2006/relationships/tags" Target="../tags/tag332.xml"/><Relationship Id="rId7" Type="http://schemas.openxmlformats.org/officeDocument/2006/relationships/tags" Target="../tags/tag331.xml"/><Relationship Id="rId6" Type="http://schemas.openxmlformats.org/officeDocument/2006/relationships/tags" Target="../tags/tag330.xml"/><Relationship Id="rId5" Type="http://schemas.openxmlformats.org/officeDocument/2006/relationships/tags" Target="../tags/tag329.xml"/><Relationship Id="rId4" Type="http://schemas.openxmlformats.org/officeDocument/2006/relationships/tags" Target="../tags/tag328.xml"/><Relationship Id="rId3" Type="http://schemas.openxmlformats.org/officeDocument/2006/relationships/tags" Target="../tags/tag327.xml"/><Relationship Id="rId2" Type="http://schemas.openxmlformats.org/officeDocument/2006/relationships/tags" Target="../tags/tag326.xml"/><Relationship Id="rId13" Type="http://schemas.openxmlformats.org/officeDocument/2006/relationships/tags" Target="../tags/tag337.xml"/><Relationship Id="rId12" Type="http://schemas.openxmlformats.org/officeDocument/2006/relationships/tags" Target="../tags/tag336.xml"/><Relationship Id="rId11" Type="http://schemas.openxmlformats.org/officeDocument/2006/relationships/tags" Target="../tags/tag335.xml"/><Relationship Id="rId10" Type="http://schemas.openxmlformats.org/officeDocument/2006/relationships/tags" Target="../tags/tag33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3" Type="http://schemas.openxmlformats.org/officeDocument/2006/relationships/tags" Target="../tags/tag45.xml"/><Relationship Id="rId12" Type="http://schemas.openxmlformats.org/officeDocument/2006/relationships/tags" Target="../tags/tag44.xml"/><Relationship Id="rId11" Type="http://schemas.openxmlformats.org/officeDocument/2006/relationships/tags" Target="../tags/tag43.xml"/><Relationship Id="rId10" Type="http://schemas.openxmlformats.org/officeDocument/2006/relationships/tags" Target="../tags/tag42.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7" Type="http://schemas.openxmlformats.org/officeDocument/2006/relationships/tags" Target="../tags/tag343.xml"/><Relationship Id="rId6" Type="http://schemas.openxmlformats.org/officeDocument/2006/relationships/tags" Target="../tags/tag342.xml"/><Relationship Id="rId5" Type="http://schemas.openxmlformats.org/officeDocument/2006/relationships/tags" Target="../tags/tag341.xml"/><Relationship Id="rId4" Type="http://schemas.openxmlformats.org/officeDocument/2006/relationships/tags" Target="../tags/tag340.xml"/><Relationship Id="rId3" Type="http://schemas.openxmlformats.org/officeDocument/2006/relationships/tags" Target="../tags/tag339.xml"/><Relationship Id="rId2" Type="http://schemas.openxmlformats.org/officeDocument/2006/relationships/tags" Target="../tags/tag338.xml"/><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53.xml"/><Relationship Id="rId8" Type="http://schemas.openxmlformats.org/officeDocument/2006/relationships/tags" Target="../tags/tag52.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tags" Target="../tags/tag56.xml"/><Relationship Id="rId11" Type="http://schemas.openxmlformats.org/officeDocument/2006/relationships/tags" Target="../tags/tag55.xml"/><Relationship Id="rId10" Type="http://schemas.openxmlformats.org/officeDocument/2006/relationships/tags" Target="../tags/tag54.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tags" Target="../tags/tag66.xml"/><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1" Type="http://schemas.openxmlformats.org/officeDocument/2006/relationships/tags" Target="../tags/tag69.xml"/><Relationship Id="rId10" Type="http://schemas.openxmlformats.org/officeDocument/2006/relationships/tags" Target="../tags/tag68.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tags" Target="../tags/tag78.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90.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
        <p:nvSpPr>
          <p:cNvPr id="7" name="任意多边形 16"/>
          <p:cNvSpPr/>
          <p:nvPr userDrawn="1">
            <p:custDataLst>
              <p:tags r:id="rId7"/>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8"/>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9" name="矩形 8"/>
          <p:cNvSpPr/>
          <p:nvPr userDrawn="1">
            <p:custDataLst>
              <p:tags r:id="rId9"/>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10"/>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11"/>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2" name="Oval 8"/>
          <p:cNvSpPr>
            <a:spLocks noChangeArrowheads="1"/>
          </p:cNvSpPr>
          <p:nvPr userDrawn="1">
            <p:custDataLst>
              <p:tags r:id="rId12"/>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bg>
      <p:bgPr>
        <a:blipFill>
          <a:blip r:embed="rId2"/>
          <a:stretch>
            <a:fillRect/>
          </a:stretch>
        </a:blipFill>
        <a:effectLst/>
      </p:bgPr>
    </p:bg>
    <p:spTree>
      <p:nvGrpSpPr>
        <p:cNvPr id="1" name=""/>
        <p:cNvGrpSpPr/>
        <p:nvPr/>
      </p:nvGrpSpPr>
      <p:grpSpPr>
        <a:xfrm>
          <a:off x="0" y="0"/>
          <a:ext cx="0" cy="0"/>
          <a:chOff x="0" y="0"/>
          <a:chExt cx="0" cy="0"/>
        </a:xfrm>
      </p:grpSpPr>
    </p:spTree>
  </p:cSld>
  <p:clrMapOvr>
    <a:masterClrMapping/>
  </p:clrMapOvr>
  <p:transition spd="slow" advClick="0">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nvGrpSpPr>
          <p:cNvPr id="8" name="组合 7"/>
          <p:cNvGrpSpPr/>
          <p:nvPr userDrawn="1">
            <p:custDataLst>
              <p:tags r:id="rId4"/>
            </p:custDataLst>
          </p:nvPr>
        </p:nvGrpSpPr>
        <p:grpSpPr>
          <a:xfrm>
            <a:off x="4931584" y="200006"/>
            <a:ext cx="2328832" cy="565348"/>
            <a:chOff x="2703768" y="4483248"/>
            <a:chExt cx="2328832" cy="565348"/>
          </a:xfrm>
        </p:grpSpPr>
        <p:sp>
          <p:nvSpPr>
            <p:cNvPr id="9" name="文本框 8"/>
            <p:cNvSpPr txBox="1"/>
            <p:nvPr>
              <p:custDataLst>
                <p:tags r:id="rId5"/>
              </p:custDataLst>
            </p:nvPr>
          </p:nvSpPr>
          <p:spPr>
            <a:xfrm>
              <a:off x="3277801" y="4483248"/>
              <a:ext cx="1754799" cy="565348"/>
            </a:xfrm>
            <a:prstGeom prst="rect">
              <a:avLst/>
            </a:prstGeom>
            <a:noFill/>
          </p:spPr>
          <p:txBody>
            <a:bodyPr wrap="square" rtlCol="0">
              <a:spAutoFit/>
            </a:bodyPr>
            <a:lstStyle/>
            <a:p>
              <a:pPr algn="dist">
                <a:lnSpc>
                  <a:spcPct val="120000"/>
                </a:lnSpc>
              </a:pPr>
              <a:r>
                <a:rPr lang="zh-CN" altLang="en-US" sz="2800" b="1">
                  <a:solidFill>
                    <a:srgbClr val="FCBD5E"/>
                  </a:solidFill>
                  <a:effectLst>
                    <a:innerShdw blurRad="63500" dist="50800">
                      <a:prstClr val="black">
                        <a:alpha val="50000"/>
                      </a:prstClr>
                    </a:innerShdw>
                  </a:effectLst>
                  <a:cs typeface="+mn-ea"/>
                  <a:sym typeface="+mn-lt"/>
                </a:rPr>
                <a:t>随堂演练</a:t>
              </a:r>
              <a:endParaRPr lang="zh-CN" altLang="en-US" sz="2800" b="1">
                <a:solidFill>
                  <a:srgbClr val="FCBD5E"/>
                </a:solidFill>
                <a:effectLst>
                  <a:innerShdw blurRad="63500" dist="50800">
                    <a:prstClr val="black">
                      <a:alpha val="50000"/>
                    </a:prstClr>
                  </a:innerShdw>
                </a:effectLst>
                <a:cs typeface="+mn-ea"/>
                <a:sym typeface="+mn-lt"/>
              </a:endParaRPr>
            </a:p>
          </p:txBody>
        </p:sp>
        <p:pic>
          <p:nvPicPr>
            <p:cNvPr id="10" name="图片 9"/>
            <p:cNvPicPr>
              <a:picLocks noChangeAspect="1"/>
            </p:cNvPicPr>
            <p:nvPr>
              <p:custDataLst>
                <p:tags r:id="rId6"/>
              </p:custDataLst>
            </p:nvPr>
          </p:nvPicPr>
          <p:blipFill>
            <a:blip r:embed="rId7"/>
            <a:stretch>
              <a:fillRect/>
            </a:stretch>
          </p:blipFill>
          <p:spPr>
            <a:xfrm>
              <a:off x="2703768" y="4502311"/>
              <a:ext cx="483549" cy="485094"/>
            </a:xfrm>
            <a:prstGeom prst="rect">
              <a:avLst/>
            </a:prstGeom>
          </p:spPr>
        </p:pic>
        <p:cxnSp>
          <p:nvCxnSpPr>
            <p:cNvPr id="11" name="直接连接符 10"/>
            <p:cNvCxnSpPr/>
            <p:nvPr>
              <p:custDataLst>
                <p:tags r:id="rId8"/>
              </p:custDataLst>
            </p:nvPr>
          </p:nvCxnSpPr>
          <p:spPr>
            <a:xfrm flipH="1">
              <a:off x="3299310" y="4571237"/>
              <a:ext cx="0" cy="435231"/>
            </a:xfrm>
            <a:prstGeom prst="line">
              <a:avLst/>
            </a:prstGeom>
            <a:ln w="28575">
              <a:solidFill>
                <a:srgbClr val="FCBD5E"/>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自定义布局">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标题 1"/>
          <p:cNvSpPr>
            <a:spLocks noGrp="1"/>
          </p:cNvSpPr>
          <p:nvPr>
            <p:ph type="title"/>
            <p:custDataLst>
              <p:tags r:id="rId6"/>
            </p:custDataLst>
          </p:nvPr>
        </p:nvSpPr>
        <p:spPr>
          <a:xfrm>
            <a:off x="381000" y="381000"/>
            <a:ext cx="11430000" cy="1325563"/>
          </a:xfrm>
        </p:spPr>
        <p:txBody>
          <a:bodyPr rtlCol="0"/>
          <a:lstStyle>
            <a:lvl1pPr algn="ctr">
              <a:defRPr lang="zh-CN"/>
            </a:lvl1pPr>
          </a:lstStyle>
          <a:p>
            <a:pPr rtl="0"/>
            <a:r>
              <a:rPr lang="zh-CN" altLang="en-US"/>
              <a:t>单击此处编辑母版标题样式</a:t>
            </a:r>
            <a:endParaRPr lang="zh-CN"/>
          </a:p>
        </p:txBody>
      </p:sp>
      <p:sp>
        <p:nvSpPr>
          <p:cNvPr id="3" name="页脚占位符 2"/>
          <p:cNvSpPr>
            <a:spLocks noGrp="1"/>
          </p:cNvSpPr>
          <p:nvPr>
            <p:ph type="ftr" sz="quarter" idx="10"/>
            <p:custDataLst>
              <p:tags r:id="rId7"/>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8"/>
            </p:custDataLst>
          </p:nvPr>
        </p:nvSpPr>
        <p:spPr/>
        <p:txBody>
          <a:bodyPr rtlCol="0"/>
          <a:lstStyle>
            <a:defPPr>
              <a:defRPr lang="zh-CN"/>
            </a:defPPr>
          </a:lstStyle>
          <a:p>
            <a:pPr rtl="0"/>
            <a:fld id="{294A09A9-5501-47C1-A89A-A340965A2BE2}" type="slidenum">
              <a:rPr lang="en-US" altLang="zh-CN" smtClean="0"/>
            </a:fld>
            <a:endParaRPr lang="zh-CN"/>
          </a:p>
        </p:txBody>
      </p:sp>
      <p:sp>
        <p:nvSpPr>
          <p:cNvPr id="12" name="内容占位符 11"/>
          <p:cNvSpPr>
            <a:spLocks noGrp="1"/>
          </p:cNvSpPr>
          <p:nvPr>
            <p:ph sz="quarter" idx="12"/>
            <p:custDataLst>
              <p:tags r:id="rId9"/>
            </p:custDataLst>
          </p:nvPr>
        </p:nvSpPr>
        <p:spPr>
          <a:xfrm>
            <a:off x="975360" y="2615184"/>
            <a:ext cx="10241280" cy="3319272"/>
          </a:xfrm>
        </p:spPr>
        <p:txBody>
          <a:bodyPr rtlCol="0"/>
          <a:lstStyle>
            <a:defPPr>
              <a:defRPr lang="zh-CN"/>
            </a:defPPr>
          </a:lstStyle>
          <a:p>
            <a:pPr lvl="0" rtl="0"/>
            <a:r>
              <a:rPr lang="zh-CN" altLang="en-US"/>
              <a:t>单击此处编辑母版文本样式</a:t>
            </a:r>
            <a:endParaRPr lang="zh-CN" altLang="en-US"/>
          </a:p>
          <a:p>
            <a:pPr lvl="1" rtl="0"/>
            <a:r>
              <a:rPr lang="zh-CN" altLang="en-US"/>
              <a:t>二级</a:t>
            </a:r>
            <a:endParaRPr lang="zh-CN" altLang="en-US"/>
          </a:p>
          <a:p>
            <a:pPr lvl="2" rtl="0"/>
            <a:r>
              <a:rPr lang="zh-CN" altLang="en-US"/>
              <a:t>三级</a:t>
            </a:r>
            <a:endParaRPr lang="zh-CN" altLang="en-US"/>
          </a:p>
          <a:p>
            <a:pPr lvl="3" rtl="0"/>
            <a:r>
              <a:rPr lang="zh-CN" altLang="en-US"/>
              <a:t>四级</a:t>
            </a:r>
            <a:endParaRPr lang="zh-CN" altLang="en-US"/>
          </a:p>
          <a:p>
            <a:pPr lvl="4" rtl="0"/>
            <a:r>
              <a:rPr lang="zh-CN" altLang="en-US"/>
              <a:t>五级</a:t>
            </a:r>
            <a:endParaRPr lang="zh-CN"/>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标题和内容">
    <p:bg>
      <p:bgPr>
        <a:blipFill>
          <a:blip r:embed="rId2"/>
          <a:stretch>
            <a:fillRect/>
          </a:stretch>
        </a:blipFill>
        <a:effectLst/>
      </p:bgPr>
    </p:bg>
    <p:spTree>
      <p:nvGrpSpPr>
        <p:cNvPr id="1" name=""/>
        <p:cNvGrpSpPr/>
        <p:nvPr/>
      </p:nvGrpSpPr>
      <p:grpSpPr>
        <a:xfrm>
          <a:off x="0" y="0"/>
          <a:ext cx="0" cy="0"/>
          <a:chOff x="0" y="0"/>
          <a:chExt cx="0" cy="0"/>
        </a:xfrm>
      </p:grpSpPr>
    </p:spTree>
  </p:cSld>
  <p:clrMapOvr>
    <a:masterClrMapping/>
  </p:clrMapOvr>
  <p:transition spd="slow" advClick="0">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custDataLst>
              <p:tags r:id="rId2"/>
            </p:custDataLst>
          </p:nvPr>
        </p:nvSpPr>
        <p:spPr>
          <a:xfrm>
            <a:off x="609600" y="274640"/>
            <a:ext cx="10972800" cy="5851525"/>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3" name="Rectangle 4"/>
          <p:cNvSpPr>
            <a:spLocks noGrp="1"/>
          </p:cNvSpPr>
          <p:nvPr>
            <p:ph type="dt" sz="half" idx="10"/>
            <p:custDataLst>
              <p:tags r:id="rId3"/>
            </p:custDataLst>
          </p:nvPr>
        </p:nvSpPr>
        <p:spPr/>
        <p:txBody>
          <a:bodyPr/>
          <a:lstStyle>
            <a:lvl1pPr>
              <a:defRPr/>
            </a:lvl1pPr>
          </a:lstStyle>
          <a:p>
            <a:endParaRPr lang="en-US" altLang="x-none"/>
          </a:p>
        </p:txBody>
      </p:sp>
      <p:sp>
        <p:nvSpPr>
          <p:cNvPr id="4" name="Rectangle 5"/>
          <p:cNvSpPr>
            <a:spLocks noGrp="1"/>
          </p:cNvSpPr>
          <p:nvPr>
            <p:ph type="ftr" sz="quarter" idx="11"/>
            <p:custDataLst>
              <p:tags r:id="rId4"/>
            </p:custDataLst>
          </p:nvPr>
        </p:nvSpPr>
        <p:spPr/>
        <p:txBody>
          <a:bodyPr/>
          <a:lstStyle>
            <a:lvl1pPr>
              <a:defRPr/>
            </a:lvl1pPr>
          </a:lstStyle>
          <a:p>
            <a:endParaRPr lang="en-US" altLang="x-none"/>
          </a:p>
        </p:txBody>
      </p:sp>
      <p:sp>
        <p:nvSpPr>
          <p:cNvPr id="5" name="Rectangle 6"/>
          <p:cNvSpPr>
            <a:spLocks noGrp="1"/>
          </p:cNvSpPr>
          <p:nvPr>
            <p:ph type="sldNum" sz="quarter" idx="12"/>
            <p:custDataLst>
              <p:tags r:id="rId5"/>
            </p:custDataLst>
          </p:nvPr>
        </p:nvSpPr>
        <p:spPr/>
        <p:txBody>
          <a:bodyPr/>
          <a:lstStyle>
            <a:lvl1pPr>
              <a:defRPr/>
            </a:lvl1pPr>
          </a:lstStyle>
          <a:p>
            <a:fld id="{92C0BD6D-5D30-4A87-B528-668DE8C75CCA}" type="slidenum">
              <a:rPr lang="en-US" altLang="zh-CN"/>
            </a:fld>
            <a:endParaRPr lang="en-US" altLang="zh-CN"/>
          </a:p>
        </p:txBody>
      </p:sp>
      <p:sp>
        <p:nvSpPr>
          <p:cNvPr id="6" name="任意多边形 16"/>
          <p:cNvSpPr/>
          <p:nvPr userDrawn="1">
            <p:custDataLst>
              <p:tags r:id="rId6"/>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7" name="Freeform 6"/>
          <p:cNvSpPr/>
          <p:nvPr userDrawn="1">
            <p:custDataLst>
              <p:tags r:id="rId7"/>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8" name="矩形 7"/>
          <p:cNvSpPr/>
          <p:nvPr userDrawn="1">
            <p:custDataLst>
              <p:tags r:id="rId8"/>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Oval 8"/>
          <p:cNvSpPr>
            <a:spLocks noChangeArrowheads="1"/>
          </p:cNvSpPr>
          <p:nvPr userDrawn="1">
            <p:custDataLst>
              <p:tags r:id="rId9"/>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9"/>
          <p:cNvSpPr>
            <a:spLocks noChangeArrowheads="1"/>
          </p:cNvSpPr>
          <p:nvPr userDrawn="1">
            <p:custDataLst>
              <p:tags r:id="rId10"/>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1" name="Oval 8"/>
          <p:cNvSpPr>
            <a:spLocks noChangeArrowheads="1"/>
          </p:cNvSpPr>
          <p:nvPr userDrawn="1">
            <p:custDataLst>
              <p:tags r:id="rId11"/>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68136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106424"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106424"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6" name="图片占位符 17"/>
          <p:cNvSpPr>
            <a:spLocks noGrp="1" noChangeAspect="1"/>
          </p:cNvSpPr>
          <p:nvPr>
            <p:ph type="pic" sz="quarter" idx="26"/>
            <p:custDataLst>
              <p:tags r:id="rId10"/>
            </p:custDataLst>
          </p:nvPr>
        </p:nvSpPr>
        <p:spPr>
          <a:xfrm>
            <a:off x="168136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5" name="文本占位符 19"/>
          <p:cNvSpPr>
            <a:spLocks noGrp="1"/>
          </p:cNvSpPr>
          <p:nvPr>
            <p:ph type="body" sz="quarter" idx="25"/>
            <p:custDataLst>
              <p:tags r:id="rId11"/>
            </p:custDataLst>
          </p:nvPr>
        </p:nvSpPr>
        <p:spPr>
          <a:xfrm>
            <a:off x="1106424"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4" name="文本占位符 19"/>
          <p:cNvSpPr>
            <a:spLocks noGrp="1"/>
          </p:cNvSpPr>
          <p:nvPr>
            <p:ph type="body" sz="quarter" idx="24"/>
            <p:custDataLst>
              <p:tags r:id="rId12"/>
            </p:custDataLst>
          </p:nvPr>
        </p:nvSpPr>
        <p:spPr>
          <a:xfrm>
            <a:off x="1106424"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3"/>
            </p:custDataLst>
          </p:nvPr>
        </p:nvSpPr>
        <p:spPr>
          <a:xfrm>
            <a:off x="422675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4"/>
            </p:custDataLst>
          </p:nvPr>
        </p:nvSpPr>
        <p:spPr>
          <a:xfrm>
            <a:off x="3639312"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5"/>
            </p:custDataLst>
          </p:nvPr>
        </p:nvSpPr>
        <p:spPr>
          <a:xfrm>
            <a:off x="3639312"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6" name="图片占位符 17"/>
          <p:cNvSpPr>
            <a:spLocks noGrp="1" noChangeAspect="1"/>
          </p:cNvSpPr>
          <p:nvPr>
            <p:ph type="pic" sz="quarter" idx="29"/>
            <p:custDataLst>
              <p:tags r:id="rId16"/>
            </p:custDataLst>
          </p:nvPr>
        </p:nvSpPr>
        <p:spPr>
          <a:xfrm>
            <a:off x="422675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3" name="文本占位符 19"/>
          <p:cNvSpPr>
            <a:spLocks noGrp="1"/>
          </p:cNvSpPr>
          <p:nvPr>
            <p:ph type="body" sz="quarter" idx="31"/>
            <p:custDataLst>
              <p:tags r:id="rId17"/>
            </p:custDataLst>
          </p:nvPr>
        </p:nvSpPr>
        <p:spPr>
          <a:xfrm>
            <a:off x="3639312"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18" name="文本占位符 19"/>
          <p:cNvSpPr>
            <a:spLocks noGrp="1"/>
          </p:cNvSpPr>
          <p:nvPr>
            <p:ph type="body" sz="quarter" idx="30"/>
            <p:custDataLst>
              <p:tags r:id="rId18"/>
            </p:custDataLst>
          </p:nvPr>
        </p:nvSpPr>
        <p:spPr>
          <a:xfrm>
            <a:off x="3639312"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9"/>
            </p:custDataLst>
          </p:nvPr>
        </p:nvSpPr>
        <p:spPr>
          <a:xfrm>
            <a:off x="677214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20"/>
            </p:custDataLst>
          </p:nvPr>
        </p:nvSpPr>
        <p:spPr>
          <a:xfrm>
            <a:off x="6172200"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21"/>
            </p:custDataLst>
          </p:nvPr>
        </p:nvSpPr>
        <p:spPr>
          <a:xfrm>
            <a:off x="6172200"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4" name="图片占位符 17"/>
          <p:cNvSpPr>
            <a:spLocks noGrp="1" noChangeAspect="1"/>
          </p:cNvSpPr>
          <p:nvPr>
            <p:ph type="pic" sz="quarter" idx="28"/>
            <p:custDataLst>
              <p:tags r:id="rId22"/>
            </p:custDataLst>
          </p:nvPr>
        </p:nvSpPr>
        <p:spPr>
          <a:xfrm>
            <a:off x="677214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7" name="文本占位符 19"/>
          <p:cNvSpPr>
            <a:spLocks noGrp="1"/>
          </p:cNvSpPr>
          <p:nvPr>
            <p:ph type="body" sz="quarter" idx="33"/>
            <p:custDataLst>
              <p:tags r:id="rId23"/>
            </p:custDataLst>
          </p:nvPr>
        </p:nvSpPr>
        <p:spPr>
          <a:xfrm>
            <a:off x="6172200"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5" name="文本占位符 19"/>
          <p:cNvSpPr>
            <a:spLocks noGrp="1"/>
          </p:cNvSpPr>
          <p:nvPr>
            <p:ph type="body" sz="quarter" idx="32"/>
            <p:custDataLst>
              <p:tags r:id="rId24"/>
            </p:custDataLst>
          </p:nvPr>
        </p:nvSpPr>
        <p:spPr>
          <a:xfrm>
            <a:off x="6172200"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25"/>
            </p:custDataLst>
          </p:nvPr>
        </p:nvSpPr>
        <p:spPr>
          <a:xfrm>
            <a:off x="9317533"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26"/>
            </p:custDataLst>
          </p:nvPr>
        </p:nvSpPr>
        <p:spPr>
          <a:xfrm>
            <a:off x="8705088"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27"/>
            </p:custDataLst>
          </p:nvPr>
        </p:nvSpPr>
        <p:spPr>
          <a:xfrm>
            <a:off x="8705088"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7" name="图片占位符 17"/>
          <p:cNvSpPr>
            <a:spLocks noGrp="1" noChangeAspect="1"/>
          </p:cNvSpPr>
          <p:nvPr>
            <p:ph type="pic" sz="quarter" idx="27"/>
            <p:custDataLst>
              <p:tags r:id="rId28"/>
            </p:custDataLst>
          </p:nvPr>
        </p:nvSpPr>
        <p:spPr>
          <a:xfrm>
            <a:off x="9317533"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2" name="文本占位符 19"/>
          <p:cNvSpPr>
            <a:spLocks noGrp="1"/>
          </p:cNvSpPr>
          <p:nvPr>
            <p:ph type="body" sz="quarter" idx="35"/>
            <p:custDataLst>
              <p:tags r:id="rId29"/>
            </p:custDataLst>
          </p:nvPr>
        </p:nvSpPr>
        <p:spPr>
          <a:xfrm>
            <a:off x="8705088"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1" name="文本占位符 19"/>
          <p:cNvSpPr>
            <a:spLocks noGrp="1"/>
          </p:cNvSpPr>
          <p:nvPr>
            <p:ph type="body" sz="quarter" idx="34"/>
            <p:custDataLst>
              <p:tags r:id="rId30"/>
            </p:custDataLst>
          </p:nvPr>
        </p:nvSpPr>
        <p:spPr>
          <a:xfrm>
            <a:off x="8705088"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31"/>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32"/>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矩形: 圆角 1"/>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3" name="组合 2"/>
          <p:cNvGrpSpPr/>
          <p:nvPr userDrawn="1">
            <p:custDataLst>
              <p:tags r:id="rId4"/>
            </p:custDataLst>
          </p:nvPr>
        </p:nvGrpSpPr>
        <p:grpSpPr>
          <a:xfrm>
            <a:off x="4861851" y="188185"/>
            <a:ext cx="2468299" cy="577391"/>
            <a:chOff x="4927165" y="188185"/>
            <a:chExt cx="2468299" cy="577391"/>
          </a:xfrm>
        </p:grpSpPr>
        <p:sp>
          <p:nvSpPr>
            <p:cNvPr id="4" name="文本框 3"/>
            <p:cNvSpPr txBox="1"/>
            <p:nvPr>
              <p:custDataLst>
                <p:tags r:id="rId5"/>
              </p:custDataLst>
            </p:nvPr>
          </p:nvSpPr>
          <p:spPr>
            <a:xfrm>
              <a:off x="5648724" y="194206"/>
              <a:ext cx="1746740" cy="565348"/>
            </a:xfrm>
            <a:prstGeom prst="rect">
              <a:avLst/>
            </a:prstGeom>
            <a:noFill/>
          </p:spPr>
          <p:txBody>
            <a:bodyPr wrap="square" rtlCol="0">
              <a:spAutoFit/>
            </a:bodyPr>
            <a:lstStyle>
              <a:defPPr>
                <a:defRPr lang="zh-CN"/>
              </a:defPPr>
              <a:lvl1pPr algn="ctr">
                <a:lnSpc>
                  <a:spcPct val="120000"/>
                </a:lnSpc>
                <a:defRPr sz="3600" b="1">
                  <a:cs typeface="+mn-ea"/>
                </a:defRPr>
              </a:lvl1pPr>
            </a:lstStyle>
            <a:p>
              <a:pPr algn="l"/>
              <a:r>
                <a:rPr lang="zh-CN" altLang="en-US" sz="2800">
                  <a:solidFill>
                    <a:srgbClr val="30A07D"/>
                  </a:solidFill>
                  <a:sym typeface="+mn-lt"/>
                </a:rPr>
                <a:t>新课导入</a:t>
              </a:r>
              <a:endParaRPr lang="zh-CN" altLang="en-US" sz="2800">
                <a:solidFill>
                  <a:srgbClr val="30A07D"/>
                </a:solidFill>
                <a:sym typeface="+mn-lt"/>
              </a:endParaRPr>
            </a:p>
          </p:txBody>
        </p:sp>
        <p:grpSp>
          <p:nvGrpSpPr>
            <p:cNvPr id="5" name="组合 4" descr="本素材由iSlide™ 提供 iSlide™尊重知识产权并注重保护用户享有的各项权利。郑重提醒您： iSlide™插件中提供的任何信息内容的所有权、知识产权归其原始权利人或权利受让人所有，您免费/购买获得的是信息内容的使用权，并受下述条款的约束； 1. 您仅可以个人非商业用途使用该等信息内容，不可将信息内容的全部或部分用于出售，或以出租、出借、转让、分销、发布等其他任何方式供他人使用； 2. 禁止在接入互联网或移动互联网的任何网站、平台、应用或程序上以任何方式为他人提供iSlide™插件资源内容的下载。 The resource is supplied by iSlide™. iSlide™ respects all intellectual property rights and protects all the rights its users acquired.Solemnly remind you: The ownership and intellectual property of the resources supplied in iSlide Add-in belongs to its owner or the assignee of this ownership.you only acquired the usage of the resources supplied in iSlide Add-in, as well as respected the following restrain terms: 1.You are only allowed to use such resource for personal and non-commercial aim, not allowed to use such resource or part of it for the sale; or rent, lend, transfer to others; or distribution or release it in any way. 2.You are not permitted to provide the resource of iSlide Add-in in any website, platform, application access to the Internet or mobile Internet." title="iSlide™ 版权声明  COPYRIGHT NOTICE"/>
            <p:cNvGrpSpPr/>
            <p:nvPr>
              <p:custDataLst>
                <p:tags r:id="rId6"/>
              </p:custDataLst>
            </p:nvPr>
          </p:nvGrpSpPr>
          <p:grpSpPr>
            <a:xfrm>
              <a:off x="4927165" y="188185"/>
              <a:ext cx="586295" cy="577391"/>
              <a:chOff x="3896662" y="1657699"/>
              <a:chExt cx="4398676" cy="4331872"/>
            </a:xfrm>
          </p:grpSpPr>
          <p:sp>
            <p:nvSpPr>
              <p:cNvPr id="7" name="íšļiḑe"/>
              <p:cNvSpPr/>
              <p:nvPr>
                <p:custDataLst>
                  <p:tags r:id="rId7"/>
                </p:custDataLst>
              </p:nvPr>
            </p:nvSpPr>
            <p:spPr bwMode="auto">
              <a:xfrm>
                <a:off x="3896662" y="3836482"/>
                <a:ext cx="4398676"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8" name="îṩ1îḋê"/>
              <p:cNvSpPr/>
              <p:nvPr>
                <p:custDataLst>
                  <p:tags r:id="rId8"/>
                </p:custDataLst>
              </p:nvPr>
            </p:nvSpPr>
            <p:spPr bwMode="auto">
              <a:xfrm>
                <a:off x="4852449" y="2001986"/>
                <a:ext cx="2492242" cy="3740930"/>
              </a:xfrm>
              <a:custGeom>
                <a:avLst/>
                <a:gdLst>
                  <a:gd name="T0" fmla="*/ 12 w 485"/>
                  <a:gd name="T1" fmla="*/ 728 h 728"/>
                  <a:gd name="T2" fmla="*/ 0 w 485"/>
                  <a:gd name="T3" fmla="*/ 720 h 728"/>
                  <a:gd name="T4" fmla="*/ 473 w 485"/>
                  <a:gd name="T5" fmla="*/ 0 h 728"/>
                  <a:gd name="T6" fmla="*/ 485 w 485"/>
                  <a:gd name="T7" fmla="*/ 8 h 728"/>
                  <a:gd name="T8" fmla="*/ 12 w 485"/>
                  <a:gd name="T9" fmla="*/ 728 h 728"/>
                </a:gdLst>
                <a:ahLst/>
                <a:cxnLst>
                  <a:cxn ang="0">
                    <a:pos x="T0" y="T1"/>
                  </a:cxn>
                  <a:cxn ang="0">
                    <a:pos x="T2" y="T3"/>
                  </a:cxn>
                  <a:cxn ang="0">
                    <a:pos x="T4" y="T5"/>
                  </a:cxn>
                  <a:cxn ang="0">
                    <a:pos x="T6" y="T7"/>
                  </a:cxn>
                  <a:cxn ang="0">
                    <a:pos x="T8" y="T9"/>
                  </a:cxn>
                </a:cxnLst>
                <a:rect l="0" t="0" r="r" b="b"/>
                <a:pathLst>
                  <a:path w="485" h="728">
                    <a:moveTo>
                      <a:pt x="12" y="728"/>
                    </a:moveTo>
                    <a:lnTo>
                      <a:pt x="0" y="720"/>
                    </a:lnTo>
                    <a:lnTo>
                      <a:pt x="473" y="0"/>
                    </a:lnTo>
                    <a:lnTo>
                      <a:pt x="485" y="8"/>
                    </a:lnTo>
                    <a:lnTo>
                      <a:pt x="12"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9" name="íṧļîďé"/>
              <p:cNvSpPr/>
              <p:nvPr>
                <p:custDataLst>
                  <p:tags r:id="rId9"/>
                </p:custDataLst>
              </p:nvPr>
            </p:nvSpPr>
            <p:spPr bwMode="auto">
              <a:xfrm>
                <a:off x="4852449" y="2001986"/>
                <a:ext cx="2492242" cy="3740930"/>
              </a:xfrm>
              <a:custGeom>
                <a:avLst/>
                <a:gdLst>
                  <a:gd name="T0" fmla="*/ 473 w 485"/>
                  <a:gd name="T1" fmla="*/ 728 h 728"/>
                  <a:gd name="T2" fmla="*/ 0 w 485"/>
                  <a:gd name="T3" fmla="*/ 8 h 728"/>
                  <a:gd name="T4" fmla="*/ 12 w 485"/>
                  <a:gd name="T5" fmla="*/ 0 h 728"/>
                  <a:gd name="T6" fmla="*/ 485 w 485"/>
                  <a:gd name="T7" fmla="*/ 720 h 728"/>
                  <a:gd name="T8" fmla="*/ 473 w 485"/>
                  <a:gd name="T9" fmla="*/ 728 h 728"/>
                </a:gdLst>
                <a:ahLst/>
                <a:cxnLst>
                  <a:cxn ang="0">
                    <a:pos x="T0" y="T1"/>
                  </a:cxn>
                  <a:cxn ang="0">
                    <a:pos x="T2" y="T3"/>
                  </a:cxn>
                  <a:cxn ang="0">
                    <a:pos x="T4" y="T5"/>
                  </a:cxn>
                  <a:cxn ang="0">
                    <a:pos x="T6" y="T7"/>
                  </a:cxn>
                  <a:cxn ang="0">
                    <a:pos x="T8" y="T9"/>
                  </a:cxn>
                </a:cxnLst>
                <a:rect l="0" t="0" r="r" b="b"/>
                <a:pathLst>
                  <a:path w="485" h="728">
                    <a:moveTo>
                      <a:pt x="473" y="728"/>
                    </a:moveTo>
                    <a:lnTo>
                      <a:pt x="0" y="8"/>
                    </a:lnTo>
                    <a:lnTo>
                      <a:pt x="12" y="0"/>
                    </a:lnTo>
                    <a:lnTo>
                      <a:pt x="485" y="720"/>
                    </a:lnTo>
                    <a:lnTo>
                      <a:pt x="473"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0" name="ïṥḷïḍe"/>
              <p:cNvSpPr/>
              <p:nvPr>
                <p:custDataLst>
                  <p:tags r:id="rId10"/>
                </p:custDataLst>
              </p:nvPr>
            </p:nvSpPr>
            <p:spPr bwMode="auto">
              <a:xfrm>
                <a:off x="4364280" y="1919768"/>
                <a:ext cx="3473721" cy="3905366"/>
              </a:xfrm>
              <a:custGeom>
                <a:avLst/>
                <a:gdLst>
                  <a:gd name="T0" fmla="*/ 0 w 676"/>
                  <a:gd name="T1" fmla="*/ 190 h 760"/>
                  <a:gd name="T2" fmla="*/ 338 w 676"/>
                  <a:gd name="T3" fmla="*/ 0 h 760"/>
                  <a:gd name="T4" fmla="*/ 676 w 676"/>
                  <a:gd name="T5" fmla="*/ 190 h 760"/>
                  <a:gd name="T6" fmla="*/ 676 w 676"/>
                  <a:gd name="T7" fmla="*/ 570 h 760"/>
                  <a:gd name="T8" fmla="*/ 338 w 676"/>
                  <a:gd name="T9" fmla="*/ 760 h 760"/>
                  <a:gd name="T10" fmla="*/ 0 w 676"/>
                  <a:gd name="T11" fmla="*/ 570 h 760"/>
                  <a:gd name="T12" fmla="*/ 0 w 676"/>
                  <a:gd name="T13" fmla="*/ 190 h 760"/>
                </a:gdLst>
                <a:ahLst/>
                <a:cxnLst>
                  <a:cxn ang="0">
                    <a:pos x="T0" y="T1"/>
                  </a:cxn>
                  <a:cxn ang="0">
                    <a:pos x="T2" y="T3"/>
                  </a:cxn>
                  <a:cxn ang="0">
                    <a:pos x="T4" y="T5"/>
                  </a:cxn>
                  <a:cxn ang="0">
                    <a:pos x="T6" y="T7"/>
                  </a:cxn>
                  <a:cxn ang="0">
                    <a:pos x="T8" y="T9"/>
                  </a:cxn>
                  <a:cxn ang="0">
                    <a:pos x="T10" y="T11"/>
                  </a:cxn>
                  <a:cxn ang="0">
                    <a:pos x="T12" y="T13"/>
                  </a:cxn>
                </a:cxnLst>
                <a:rect l="0" t="0" r="r" b="b"/>
                <a:pathLst>
                  <a:path w="676" h="760">
                    <a:moveTo>
                      <a:pt x="0" y="190"/>
                    </a:moveTo>
                    <a:lnTo>
                      <a:pt x="338" y="0"/>
                    </a:lnTo>
                    <a:lnTo>
                      <a:pt x="676" y="190"/>
                    </a:lnTo>
                    <a:lnTo>
                      <a:pt x="676" y="570"/>
                    </a:lnTo>
                    <a:lnTo>
                      <a:pt x="338" y="760"/>
                    </a:lnTo>
                    <a:lnTo>
                      <a:pt x="0" y="570"/>
                    </a:lnTo>
                    <a:lnTo>
                      <a:pt x="0" y="19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1" name="îślïḍé"/>
              <p:cNvSpPr/>
              <p:nvPr>
                <p:custDataLst>
                  <p:tags r:id="rId11"/>
                </p:custDataLst>
              </p:nvPr>
            </p:nvSpPr>
            <p:spPr bwMode="auto">
              <a:xfrm>
                <a:off x="4595517" y="2181840"/>
                <a:ext cx="3011243" cy="3381225"/>
              </a:xfrm>
              <a:custGeom>
                <a:avLst/>
                <a:gdLst>
                  <a:gd name="T0" fmla="*/ 0 w 586"/>
                  <a:gd name="T1" fmla="*/ 164 h 658"/>
                  <a:gd name="T2" fmla="*/ 293 w 586"/>
                  <a:gd name="T3" fmla="*/ 0 h 658"/>
                  <a:gd name="T4" fmla="*/ 586 w 586"/>
                  <a:gd name="T5" fmla="*/ 164 h 658"/>
                  <a:gd name="T6" fmla="*/ 586 w 586"/>
                  <a:gd name="T7" fmla="*/ 494 h 658"/>
                  <a:gd name="T8" fmla="*/ 293 w 586"/>
                  <a:gd name="T9" fmla="*/ 658 h 658"/>
                  <a:gd name="T10" fmla="*/ 0 w 586"/>
                  <a:gd name="T11" fmla="*/ 494 h 658"/>
                  <a:gd name="T12" fmla="*/ 0 w 586"/>
                  <a:gd name="T13" fmla="*/ 164 h 658"/>
                </a:gdLst>
                <a:ahLst/>
                <a:cxnLst>
                  <a:cxn ang="0">
                    <a:pos x="T0" y="T1"/>
                  </a:cxn>
                  <a:cxn ang="0">
                    <a:pos x="T2" y="T3"/>
                  </a:cxn>
                  <a:cxn ang="0">
                    <a:pos x="T4" y="T5"/>
                  </a:cxn>
                  <a:cxn ang="0">
                    <a:pos x="T6" y="T7"/>
                  </a:cxn>
                  <a:cxn ang="0">
                    <a:pos x="T8" y="T9"/>
                  </a:cxn>
                  <a:cxn ang="0">
                    <a:pos x="T10" y="T11"/>
                  </a:cxn>
                  <a:cxn ang="0">
                    <a:pos x="T12" y="T13"/>
                  </a:cxn>
                </a:cxnLst>
                <a:rect l="0" t="0" r="r" b="b"/>
                <a:pathLst>
                  <a:path w="586" h="658">
                    <a:moveTo>
                      <a:pt x="0" y="164"/>
                    </a:moveTo>
                    <a:lnTo>
                      <a:pt x="293" y="0"/>
                    </a:lnTo>
                    <a:lnTo>
                      <a:pt x="586" y="164"/>
                    </a:lnTo>
                    <a:lnTo>
                      <a:pt x="586" y="494"/>
                    </a:lnTo>
                    <a:lnTo>
                      <a:pt x="293" y="658"/>
                    </a:lnTo>
                    <a:lnTo>
                      <a:pt x="0" y="494"/>
                    </a:lnTo>
                    <a:lnTo>
                      <a:pt x="0" y="164"/>
                    </a:lnTo>
                    <a:close/>
                  </a:path>
                </a:pathLst>
              </a:custGeom>
              <a:solidFill>
                <a:srgbClr val="FBD7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2" name="ïṩ1ïdê"/>
              <p:cNvSpPr/>
              <p:nvPr>
                <p:custDataLst>
                  <p:tags r:id="rId12"/>
                </p:custDataLst>
              </p:nvPr>
            </p:nvSpPr>
            <p:spPr bwMode="auto">
              <a:xfrm>
                <a:off x="5638663" y="3178736"/>
                <a:ext cx="924955" cy="2774866"/>
              </a:xfrm>
              <a:custGeom>
                <a:avLst/>
                <a:gdLst>
                  <a:gd name="T0" fmla="*/ 0 w 256"/>
                  <a:gd name="T1" fmla="*/ 0 h 768"/>
                  <a:gd name="T2" fmla="*/ 0 w 256"/>
                  <a:gd name="T3" fmla="*/ 640 h 768"/>
                  <a:gd name="T4" fmla="*/ 128 w 256"/>
                  <a:gd name="T5" fmla="*/ 768 h 768"/>
                  <a:gd name="T6" fmla="*/ 256 w 256"/>
                  <a:gd name="T7" fmla="*/ 640 h 768"/>
                  <a:gd name="T8" fmla="*/ 256 w 256"/>
                  <a:gd name="T9" fmla="*/ 0 h 768"/>
                  <a:gd name="T10" fmla="*/ 0 w 256"/>
                  <a:gd name="T11" fmla="*/ 0 h 768"/>
                </a:gdLst>
                <a:ahLst/>
                <a:cxnLst>
                  <a:cxn ang="0">
                    <a:pos x="T0" y="T1"/>
                  </a:cxn>
                  <a:cxn ang="0">
                    <a:pos x="T2" y="T3"/>
                  </a:cxn>
                  <a:cxn ang="0">
                    <a:pos x="T4" y="T5"/>
                  </a:cxn>
                  <a:cxn ang="0">
                    <a:pos x="T6" y="T7"/>
                  </a:cxn>
                  <a:cxn ang="0">
                    <a:pos x="T8" y="T9"/>
                  </a:cxn>
                  <a:cxn ang="0">
                    <a:pos x="T10" y="T11"/>
                  </a:cxn>
                </a:cxnLst>
                <a:rect l="0" t="0" r="r" b="b"/>
                <a:pathLst>
                  <a:path w="256" h="768">
                    <a:moveTo>
                      <a:pt x="0" y="0"/>
                    </a:moveTo>
                    <a:cubicBezTo>
                      <a:pt x="0" y="640"/>
                      <a:pt x="0" y="640"/>
                      <a:pt x="0" y="640"/>
                    </a:cubicBezTo>
                    <a:cubicBezTo>
                      <a:pt x="0" y="710"/>
                      <a:pt x="57" y="768"/>
                      <a:pt x="128" y="768"/>
                    </a:cubicBezTo>
                    <a:cubicBezTo>
                      <a:pt x="198" y="768"/>
                      <a:pt x="256" y="710"/>
                      <a:pt x="256" y="640"/>
                    </a:cubicBezTo>
                    <a:cubicBezTo>
                      <a:pt x="256" y="0"/>
                      <a:pt x="256" y="0"/>
                      <a:pt x="256" y="0"/>
                    </a:cubicBezTo>
                    <a:lnTo>
                      <a:pt x="0" y="0"/>
                    </a:lnTo>
                    <a:close/>
                  </a:path>
                </a:pathLst>
              </a:custGeom>
              <a:solidFill>
                <a:srgbClr val="30A0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3" name="îṣľîďé"/>
              <p:cNvSpPr/>
              <p:nvPr>
                <p:custDataLst>
                  <p:tags r:id="rId13"/>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4" name="íŝḷïde"/>
              <p:cNvSpPr/>
              <p:nvPr>
                <p:custDataLst>
                  <p:tags r:id="rId14"/>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5" name="iṧḻiďè"/>
              <p:cNvSpPr/>
              <p:nvPr>
                <p:custDataLst>
                  <p:tags r:id="rId15"/>
                </p:custDataLst>
              </p:nvPr>
            </p:nvSpPr>
            <p:spPr bwMode="auto">
              <a:xfrm>
                <a:off x="5407422" y="2947496"/>
                <a:ext cx="1387433" cy="23124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6" name="ïṥļíḑè"/>
              <p:cNvSpPr/>
              <p:nvPr>
                <p:custDataLst>
                  <p:tags r:id="rId16"/>
                </p:custDataLst>
              </p:nvPr>
            </p:nvSpPr>
            <p:spPr bwMode="auto">
              <a:xfrm>
                <a:off x="5366313" y="2911527"/>
                <a:ext cx="1464514" cy="303181"/>
              </a:xfrm>
              <a:custGeom>
                <a:avLst/>
                <a:gdLst>
                  <a:gd name="T0" fmla="*/ 285 w 285"/>
                  <a:gd name="T1" fmla="*/ 59 h 59"/>
                  <a:gd name="T2" fmla="*/ 0 w 285"/>
                  <a:gd name="T3" fmla="*/ 59 h 59"/>
                  <a:gd name="T4" fmla="*/ 0 w 285"/>
                  <a:gd name="T5" fmla="*/ 0 h 59"/>
                  <a:gd name="T6" fmla="*/ 285 w 285"/>
                  <a:gd name="T7" fmla="*/ 0 h 59"/>
                  <a:gd name="T8" fmla="*/ 285 w 285"/>
                  <a:gd name="T9" fmla="*/ 59 h 59"/>
                  <a:gd name="T10" fmla="*/ 15 w 285"/>
                  <a:gd name="T11" fmla="*/ 45 h 59"/>
                  <a:gd name="T12" fmla="*/ 271 w 285"/>
                  <a:gd name="T13" fmla="*/ 45 h 59"/>
                  <a:gd name="T14" fmla="*/ 271 w 285"/>
                  <a:gd name="T15" fmla="*/ 14 h 59"/>
                  <a:gd name="T16" fmla="*/ 15 w 285"/>
                  <a:gd name="T17" fmla="*/ 14 h 59"/>
                  <a:gd name="T18" fmla="*/ 15 w 285"/>
                  <a:gd name="T19"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59">
                    <a:moveTo>
                      <a:pt x="285" y="59"/>
                    </a:moveTo>
                    <a:lnTo>
                      <a:pt x="0" y="59"/>
                    </a:lnTo>
                    <a:lnTo>
                      <a:pt x="0" y="0"/>
                    </a:lnTo>
                    <a:lnTo>
                      <a:pt x="285" y="0"/>
                    </a:lnTo>
                    <a:lnTo>
                      <a:pt x="285" y="59"/>
                    </a:lnTo>
                    <a:close/>
                    <a:moveTo>
                      <a:pt x="15" y="45"/>
                    </a:moveTo>
                    <a:lnTo>
                      <a:pt x="271" y="45"/>
                    </a:lnTo>
                    <a:lnTo>
                      <a:pt x="271" y="14"/>
                    </a:lnTo>
                    <a:lnTo>
                      <a:pt x="15" y="14"/>
                    </a:lnTo>
                    <a:lnTo>
                      <a:pt x="15" y="4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7" name="ïṥ1íḓê"/>
              <p:cNvSpPr/>
              <p:nvPr>
                <p:custDataLst>
                  <p:tags r:id="rId17"/>
                </p:custDataLst>
              </p:nvPr>
            </p:nvSpPr>
            <p:spPr bwMode="auto">
              <a:xfrm>
                <a:off x="5638663" y="522391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8" name="ïśļïde"/>
              <p:cNvSpPr/>
              <p:nvPr>
                <p:custDataLst>
                  <p:tags r:id="rId18"/>
                </p:custDataLst>
              </p:nvPr>
            </p:nvSpPr>
            <p:spPr bwMode="auto">
              <a:xfrm>
                <a:off x="5638663" y="499267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9" name="í$ḷïḍé"/>
              <p:cNvSpPr/>
              <p:nvPr>
                <p:custDataLst>
                  <p:tags r:id="rId19"/>
                </p:custDataLst>
              </p:nvPr>
            </p:nvSpPr>
            <p:spPr bwMode="auto">
              <a:xfrm>
                <a:off x="5638663" y="4761438"/>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0" name="íṧ1iḓé"/>
              <p:cNvSpPr/>
              <p:nvPr>
                <p:custDataLst>
                  <p:tags r:id="rId20"/>
                </p:custDataLst>
              </p:nvPr>
            </p:nvSpPr>
            <p:spPr bwMode="auto">
              <a:xfrm>
                <a:off x="5638663" y="4530197"/>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1" name="îṥľïdé"/>
              <p:cNvSpPr/>
              <p:nvPr>
                <p:custDataLst>
                  <p:tags r:id="rId21"/>
                </p:custDataLst>
              </p:nvPr>
            </p:nvSpPr>
            <p:spPr bwMode="auto">
              <a:xfrm>
                <a:off x="5638663" y="429896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2" name="íS1iďè"/>
              <p:cNvSpPr/>
              <p:nvPr>
                <p:custDataLst>
                  <p:tags r:id="rId22"/>
                </p:custDataLst>
              </p:nvPr>
            </p:nvSpPr>
            <p:spPr bwMode="auto">
              <a:xfrm>
                <a:off x="5638663" y="406772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3" name="îšḻïdê"/>
              <p:cNvSpPr/>
              <p:nvPr>
                <p:custDataLst>
                  <p:tags r:id="rId23"/>
                </p:custDataLst>
              </p:nvPr>
            </p:nvSpPr>
            <p:spPr bwMode="auto">
              <a:xfrm>
                <a:off x="5638663" y="383648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4" name="íṡļîďê"/>
              <p:cNvSpPr/>
              <p:nvPr>
                <p:custDataLst>
                  <p:tags r:id="rId24"/>
                </p:custDataLst>
              </p:nvPr>
            </p:nvSpPr>
            <p:spPr bwMode="auto">
              <a:xfrm>
                <a:off x="5638659" y="360524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5" name="îṧ1ïdê"/>
              <p:cNvSpPr/>
              <p:nvPr>
                <p:custDataLst>
                  <p:tags r:id="rId25"/>
                </p:custDataLst>
              </p:nvPr>
            </p:nvSpPr>
            <p:spPr bwMode="auto">
              <a:xfrm>
                <a:off x="5638659" y="337400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6" name="iṣḷíḓe"/>
              <p:cNvSpPr/>
              <p:nvPr>
                <p:custDataLst>
                  <p:tags r:id="rId26"/>
                </p:custDataLst>
              </p:nvPr>
            </p:nvSpPr>
            <p:spPr bwMode="auto">
              <a:xfrm>
                <a:off x="5499918" y="1894076"/>
                <a:ext cx="287764" cy="287764"/>
              </a:xfrm>
              <a:custGeom>
                <a:avLst/>
                <a:gdLst>
                  <a:gd name="T0" fmla="*/ 0 w 56"/>
                  <a:gd name="T1" fmla="*/ 56 h 56"/>
                  <a:gd name="T2" fmla="*/ 56 w 56"/>
                  <a:gd name="T3" fmla="*/ 0 h 56"/>
                  <a:gd name="T4" fmla="*/ 0 w 56"/>
                  <a:gd name="T5" fmla="*/ 56 h 56"/>
                </a:gdLst>
                <a:ahLst/>
                <a:cxnLst>
                  <a:cxn ang="0">
                    <a:pos x="T0" y="T1"/>
                  </a:cxn>
                  <a:cxn ang="0">
                    <a:pos x="T2" y="T3"/>
                  </a:cxn>
                  <a:cxn ang="0">
                    <a:pos x="T4" y="T5"/>
                  </a:cxn>
                </a:cxnLst>
                <a:rect l="0" t="0" r="r" b="b"/>
                <a:pathLst>
                  <a:path w="56" h="56">
                    <a:moveTo>
                      <a:pt x="0" y="56"/>
                    </a:moveTo>
                    <a:lnTo>
                      <a:pt x="56" y="0"/>
                    </a:lnTo>
                    <a:lnTo>
                      <a:pt x="0" y="56"/>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7" name="íS1iḍe"/>
              <p:cNvSpPr/>
              <p:nvPr>
                <p:custDataLst>
                  <p:tags r:id="rId27"/>
                </p:custDataLst>
              </p:nvPr>
            </p:nvSpPr>
            <p:spPr bwMode="auto">
              <a:xfrm>
                <a:off x="5499918" y="1894076"/>
                <a:ext cx="287764" cy="287764"/>
              </a:xfrm>
              <a:custGeom>
                <a:avLst/>
                <a:gdLst>
                  <a:gd name="T0" fmla="*/ 0 w 56"/>
                  <a:gd name="T1" fmla="*/ 0 h 56"/>
                  <a:gd name="T2" fmla="*/ 56 w 56"/>
                  <a:gd name="T3" fmla="*/ 56 h 56"/>
                  <a:gd name="T4" fmla="*/ 0 w 56"/>
                  <a:gd name="T5" fmla="*/ 0 h 56"/>
                </a:gdLst>
                <a:ahLst/>
                <a:cxnLst>
                  <a:cxn ang="0">
                    <a:pos x="T0" y="T1"/>
                  </a:cxn>
                  <a:cxn ang="0">
                    <a:pos x="T2" y="T3"/>
                  </a:cxn>
                  <a:cxn ang="0">
                    <a:pos x="T4" y="T5"/>
                  </a:cxn>
                </a:cxnLst>
                <a:rect l="0" t="0" r="r" b="b"/>
                <a:pathLst>
                  <a:path w="56" h="56">
                    <a:moveTo>
                      <a:pt x="0" y="0"/>
                    </a:moveTo>
                    <a:lnTo>
                      <a:pt x="56" y="56"/>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8" name="i$líḋé"/>
              <p:cNvSpPr/>
              <p:nvPr>
                <p:custDataLst>
                  <p:tags r:id="rId28"/>
                </p:custDataLst>
              </p:nvPr>
            </p:nvSpPr>
            <p:spPr bwMode="auto">
              <a:xfrm>
                <a:off x="5541027" y="1935186"/>
                <a:ext cx="205546" cy="205546"/>
              </a:xfrm>
              <a:custGeom>
                <a:avLst/>
                <a:gdLst>
                  <a:gd name="T0" fmla="*/ 40 w 40"/>
                  <a:gd name="T1" fmla="*/ 20 h 40"/>
                  <a:gd name="T2" fmla="*/ 20 w 40"/>
                  <a:gd name="T3" fmla="*/ 40 h 40"/>
                  <a:gd name="T4" fmla="*/ 0 w 40"/>
                  <a:gd name="T5" fmla="*/ 20 h 40"/>
                  <a:gd name="T6" fmla="*/ 20 w 40"/>
                  <a:gd name="T7" fmla="*/ 0 h 40"/>
                  <a:gd name="T8" fmla="*/ 40 w 40"/>
                  <a:gd name="T9" fmla="*/ 20 h 40"/>
                </a:gdLst>
                <a:ahLst/>
                <a:cxnLst>
                  <a:cxn ang="0">
                    <a:pos x="T0" y="T1"/>
                  </a:cxn>
                  <a:cxn ang="0">
                    <a:pos x="T2" y="T3"/>
                  </a:cxn>
                  <a:cxn ang="0">
                    <a:pos x="T4" y="T5"/>
                  </a:cxn>
                  <a:cxn ang="0">
                    <a:pos x="T6" y="T7"/>
                  </a:cxn>
                  <a:cxn ang="0">
                    <a:pos x="T8" y="T9"/>
                  </a:cxn>
                </a:cxnLst>
                <a:rect l="0" t="0" r="r" b="b"/>
                <a:pathLst>
                  <a:path w="40" h="40">
                    <a:moveTo>
                      <a:pt x="40" y="20"/>
                    </a:moveTo>
                    <a:lnTo>
                      <a:pt x="20" y="40"/>
                    </a:lnTo>
                    <a:lnTo>
                      <a:pt x="0" y="20"/>
                    </a:lnTo>
                    <a:lnTo>
                      <a:pt x="20" y="0"/>
                    </a:lnTo>
                    <a:lnTo>
                      <a:pt x="40"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29" name="îṥḷíḓè"/>
              <p:cNvSpPr/>
              <p:nvPr>
                <p:custDataLst>
                  <p:tags r:id="rId29"/>
                </p:custDataLst>
              </p:nvPr>
            </p:nvSpPr>
            <p:spPr bwMode="auto">
              <a:xfrm>
                <a:off x="6414596" y="1657699"/>
                <a:ext cx="380259" cy="380259"/>
              </a:xfrm>
              <a:custGeom>
                <a:avLst/>
                <a:gdLst>
                  <a:gd name="T0" fmla="*/ 0 w 74"/>
                  <a:gd name="T1" fmla="*/ 74 h 74"/>
                  <a:gd name="T2" fmla="*/ 74 w 74"/>
                  <a:gd name="T3" fmla="*/ 0 h 74"/>
                  <a:gd name="T4" fmla="*/ 0 w 74"/>
                  <a:gd name="T5" fmla="*/ 74 h 74"/>
                </a:gdLst>
                <a:ahLst/>
                <a:cxnLst>
                  <a:cxn ang="0">
                    <a:pos x="T0" y="T1"/>
                  </a:cxn>
                  <a:cxn ang="0">
                    <a:pos x="T2" y="T3"/>
                  </a:cxn>
                  <a:cxn ang="0">
                    <a:pos x="T4" y="T5"/>
                  </a:cxn>
                </a:cxnLst>
                <a:rect l="0" t="0" r="r" b="b"/>
                <a:pathLst>
                  <a:path w="74" h="74">
                    <a:moveTo>
                      <a:pt x="0" y="74"/>
                    </a:moveTo>
                    <a:lnTo>
                      <a:pt x="74" y="0"/>
                    </a:lnTo>
                    <a:lnTo>
                      <a:pt x="0" y="74"/>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0" name="iSļîḋè"/>
              <p:cNvSpPr/>
              <p:nvPr>
                <p:custDataLst>
                  <p:tags r:id="rId30"/>
                </p:custDataLst>
              </p:nvPr>
            </p:nvSpPr>
            <p:spPr bwMode="auto">
              <a:xfrm>
                <a:off x="6414596" y="1657699"/>
                <a:ext cx="380259" cy="380259"/>
              </a:xfrm>
              <a:custGeom>
                <a:avLst/>
                <a:gdLst>
                  <a:gd name="T0" fmla="*/ 0 w 74"/>
                  <a:gd name="T1" fmla="*/ 0 h 74"/>
                  <a:gd name="T2" fmla="*/ 74 w 74"/>
                  <a:gd name="T3" fmla="*/ 74 h 74"/>
                  <a:gd name="T4" fmla="*/ 0 w 74"/>
                  <a:gd name="T5" fmla="*/ 0 h 74"/>
                </a:gdLst>
                <a:ahLst/>
                <a:cxnLst>
                  <a:cxn ang="0">
                    <a:pos x="T0" y="T1"/>
                  </a:cxn>
                  <a:cxn ang="0">
                    <a:pos x="T2" y="T3"/>
                  </a:cxn>
                  <a:cxn ang="0">
                    <a:pos x="T4" y="T5"/>
                  </a:cxn>
                </a:cxnLst>
                <a:rect l="0" t="0" r="r" b="b"/>
                <a:pathLst>
                  <a:path w="74" h="74">
                    <a:moveTo>
                      <a:pt x="0" y="0"/>
                    </a:moveTo>
                    <a:lnTo>
                      <a:pt x="74" y="74"/>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1" name="íṥḻíḓè"/>
              <p:cNvSpPr/>
              <p:nvPr>
                <p:custDataLst>
                  <p:tags r:id="rId31"/>
                </p:custDataLst>
              </p:nvPr>
            </p:nvSpPr>
            <p:spPr bwMode="auto">
              <a:xfrm>
                <a:off x="6471119" y="1714222"/>
                <a:ext cx="267209" cy="267209"/>
              </a:xfrm>
              <a:custGeom>
                <a:avLst/>
                <a:gdLst>
                  <a:gd name="T0" fmla="*/ 52 w 52"/>
                  <a:gd name="T1" fmla="*/ 26 h 52"/>
                  <a:gd name="T2" fmla="*/ 26 w 52"/>
                  <a:gd name="T3" fmla="*/ 52 h 52"/>
                  <a:gd name="T4" fmla="*/ 0 w 52"/>
                  <a:gd name="T5" fmla="*/ 26 h 52"/>
                  <a:gd name="T6" fmla="*/ 26 w 52"/>
                  <a:gd name="T7" fmla="*/ 0 h 52"/>
                  <a:gd name="T8" fmla="*/ 52 w 52"/>
                  <a:gd name="T9" fmla="*/ 26 h 52"/>
                </a:gdLst>
                <a:ahLst/>
                <a:cxnLst>
                  <a:cxn ang="0">
                    <a:pos x="T0" y="T1"/>
                  </a:cxn>
                  <a:cxn ang="0">
                    <a:pos x="T2" y="T3"/>
                  </a:cxn>
                  <a:cxn ang="0">
                    <a:pos x="T4" y="T5"/>
                  </a:cxn>
                  <a:cxn ang="0">
                    <a:pos x="T6" y="T7"/>
                  </a:cxn>
                  <a:cxn ang="0">
                    <a:pos x="T8" y="T9"/>
                  </a:cxn>
                </a:cxnLst>
                <a:rect l="0" t="0" r="r" b="b"/>
                <a:pathLst>
                  <a:path w="52" h="52">
                    <a:moveTo>
                      <a:pt x="52" y="26"/>
                    </a:moveTo>
                    <a:lnTo>
                      <a:pt x="26" y="52"/>
                    </a:lnTo>
                    <a:lnTo>
                      <a:pt x="0" y="26"/>
                    </a:lnTo>
                    <a:lnTo>
                      <a:pt x="26" y="0"/>
                    </a:lnTo>
                    <a:lnTo>
                      <a:pt x="52" y="2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2" name="îṡ1ïḍe"/>
              <p:cNvSpPr/>
              <p:nvPr>
                <p:custDataLst>
                  <p:tags r:id="rId32"/>
                </p:custDataLst>
              </p:nvPr>
            </p:nvSpPr>
            <p:spPr bwMode="auto">
              <a:xfrm>
                <a:off x="6173078" y="2371968"/>
                <a:ext cx="143882" cy="143882"/>
              </a:xfrm>
              <a:custGeom>
                <a:avLst/>
                <a:gdLst>
                  <a:gd name="T0" fmla="*/ 0 w 28"/>
                  <a:gd name="T1" fmla="*/ 28 h 28"/>
                  <a:gd name="T2" fmla="*/ 28 w 28"/>
                  <a:gd name="T3" fmla="*/ 0 h 28"/>
                  <a:gd name="T4" fmla="*/ 0 w 28"/>
                  <a:gd name="T5" fmla="*/ 28 h 28"/>
                </a:gdLst>
                <a:ahLst/>
                <a:cxnLst>
                  <a:cxn ang="0">
                    <a:pos x="T0" y="T1"/>
                  </a:cxn>
                  <a:cxn ang="0">
                    <a:pos x="T2" y="T3"/>
                  </a:cxn>
                  <a:cxn ang="0">
                    <a:pos x="T4" y="T5"/>
                  </a:cxn>
                </a:cxnLst>
                <a:rect l="0" t="0" r="r" b="b"/>
                <a:pathLst>
                  <a:path w="28" h="28">
                    <a:moveTo>
                      <a:pt x="0" y="28"/>
                    </a:moveTo>
                    <a:lnTo>
                      <a:pt x="28" y="0"/>
                    </a:lnTo>
                    <a:lnTo>
                      <a:pt x="0" y="28"/>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3" name="îṡḻîḑê"/>
              <p:cNvSpPr/>
              <p:nvPr>
                <p:custDataLst>
                  <p:tags r:id="rId33"/>
                </p:custDataLst>
              </p:nvPr>
            </p:nvSpPr>
            <p:spPr bwMode="auto">
              <a:xfrm>
                <a:off x="6173078" y="2371968"/>
                <a:ext cx="143882" cy="143882"/>
              </a:xfrm>
              <a:custGeom>
                <a:avLst/>
                <a:gdLst>
                  <a:gd name="T0" fmla="*/ 0 w 28"/>
                  <a:gd name="T1" fmla="*/ 0 h 28"/>
                  <a:gd name="T2" fmla="*/ 28 w 28"/>
                  <a:gd name="T3" fmla="*/ 28 h 28"/>
                  <a:gd name="T4" fmla="*/ 0 w 28"/>
                  <a:gd name="T5" fmla="*/ 0 h 28"/>
                </a:gdLst>
                <a:ahLst/>
                <a:cxnLst>
                  <a:cxn ang="0">
                    <a:pos x="T0" y="T1"/>
                  </a:cxn>
                  <a:cxn ang="0">
                    <a:pos x="T2" y="T3"/>
                  </a:cxn>
                  <a:cxn ang="0">
                    <a:pos x="T4" y="T5"/>
                  </a:cxn>
                </a:cxnLst>
                <a:rect l="0" t="0" r="r" b="b"/>
                <a:pathLst>
                  <a:path w="28" h="28">
                    <a:moveTo>
                      <a:pt x="0" y="0"/>
                    </a:moveTo>
                    <a:lnTo>
                      <a:pt x="28" y="28"/>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4" name="îsļîdé"/>
              <p:cNvSpPr/>
              <p:nvPr>
                <p:custDataLst>
                  <p:tags r:id="rId34"/>
                </p:custDataLst>
              </p:nvPr>
            </p:nvSpPr>
            <p:spPr bwMode="auto">
              <a:xfrm>
                <a:off x="6193633" y="2392523"/>
                <a:ext cx="102773" cy="102773"/>
              </a:xfrm>
              <a:custGeom>
                <a:avLst/>
                <a:gdLst>
                  <a:gd name="T0" fmla="*/ 20 w 20"/>
                  <a:gd name="T1" fmla="*/ 10 h 20"/>
                  <a:gd name="T2" fmla="*/ 10 w 20"/>
                  <a:gd name="T3" fmla="*/ 20 h 20"/>
                  <a:gd name="T4" fmla="*/ 0 w 20"/>
                  <a:gd name="T5" fmla="*/ 10 h 20"/>
                  <a:gd name="T6" fmla="*/ 10 w 20"/>
                  <a:gd name="T7" fmla="*/ 0 h 20"/>
                  <a:gd name="T8" fmla="*/ 20 w 20"/>
                  <a:gd name="T9" fmla="*/ 10 h 20"/>
                </a:gdLst>
                <a:ahLst/>
                <a:cxnLst>
                  <a:cxn ang="0">
                    <a:pos x="T0" y="T1"/>
                  </a:cxn>
                  <a:cxn ang="0">
                    <a:pos x="T2" y="T3"/>
                  </a:cxn>
                  <a:cxn ang="0">
                    <a:pos x="T4" y="T5"/>
                  </a:cxn>
                  <a:cxn ang="0">
                    <a:pos x="T6" y="T7"/>
                  </a:cxn>
                  <a:cxn ang="0">
                    <a:pos x="T8" y="T9"/>
                  </a:cxn>
                </a:cxnLst>
                <a:rect l="0" t="0" r="r" b="b"/>
                <a:pathLst>
                  <a:path w="20" h="20">
                    <a:moveTo>
                      <a:pt x="20" y="10"/>
                    </a:moveTo>
                    <a:lnTo>
                      <a:pt x="10" y="20"/>
                    </a:lnTo>
                    <a:lnTo>
                      <a:pt x="0" y="10"/>
                    </a:lnTo>
                    <a:lnTo>
                      <a:pt x="10" y="0"/>
                    </a:lnTo>
                    <a:lnTo>
                      <a:pt x="20" y="1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5" name="işḻíḋé"/>
              <p:cNvSpPr/>
              <p:nvPr>
                <p:custDataLst>
                  <p:tags r:id="rId35"/>
                </p:custDataLst>
              </p:nvPr>
            </p:nvSpPr>
            <p:spPr bwMode="auto">
              <a:xfrm>
                <a:off x="5921286" y="2567237"/>
                <a:ext cx="107913" cy="107913"/>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6" name="îṣḷïḑê"/>
              <p:cNvSpPr/>
              <p:nvPr>
                <p:custDataLst>
                  <p:tags r:id="rId36"/>
                </p:custDataLst>
              </p:nvPr>
            </p:nvSpPr>
            <p:spPr bwMode="auto">
              <a:xfrm>
                <a:off x="6049751" y="2053373"/>
                <a:ext cx="143882" cy="143882"/>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grpSp>
        <p:cxnSp>
          <p:nvCxnSpPr>
            <p:cNvPr id="6" name="直接连接符 5"/>
            <p:cNvCxnSpPr/>
            <p:nvPr>
              <p:custDataLst>
                <p:tags r:id="rId37"/>
              </p:custDataLst>
            </p:nvPr>
          </p:nvCxnSpPr>
          <p:spPr>
            <a:xfrm flipH="1">
              <a:off x="5643214" y="259265"/>
              <a:ext cx="0" cy="435231"/>
            </a:xfrm>
            <a:prstGeom prst="line">
              <a:avLst/>
            </a:prstGeom>
            <a:ln w="28575">
              <a:solidFill>
                <a:srgbClr val="30A07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pic>
        <p:nvPicPr>
          <p:cNvPr id="66" name="Picture 4" descr="F:\0PPT素材\背景及图片\白麻子.jpg"/>
          <p:cNvPicPr>
            <a:picLocks noChangeAspect="1" noChangeArrowheads="1"/>
          </p:cNvPicPr>
          <p:nvPr userDrawn="1">
            <p:custDataLst>
              <p:tags r:id="rId2"/>
            </p:custDataLst>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23478"/>
          <a:stretch>
            <a:fillRect/>
          </a:stretch>
        </p:blipFill>
        <p:spPr bwMode="auto">
          <a:xfrm>
            <a:off x="0" y="0"/>
            <a:ext cx="12191999" cy="6857999"/>
          </a:xfrm>
          <a:prstGeom prst="rect">
            <a:avLst/>
          </a:prstGeom>
          <a:noFill/>
          <a:ln>
            <a:solidFill>
              <a:srgbClr val="1F497D"/>
            </a:solidFill>
          </a:ln>
          <a:extLst>
            <a:ext uri="{909E8E84-426E-40DD-AFC4-6F175D3DCCD1}">
              <a14:hiddenFill xmlns:a14="http://schemas.microsoft.com/office/drawing/2010/main">
                <a:solidFill>
                  <a:srgbClr val="FFFFFF"/>
                </a:solidFill>
              </a14:hiddenFill>
            </a:ext>
          </a:extLst>
        </p:spPr>
      </p:pic>
      <p:cxnSp>
        <p:nvCxnSpPr>
          <p:cNvPr id="26" name="直接连接符 25"/>
          <p:cNvCxnSpPr/>
          <p:nvPr userDrawn="1">
            <p:custDataLst>
              <p:tags r:id="rId5"/>
            </p:custDataLst>
          </p:nvPr>
        </p:nvCxnSpPr>
        <p:spPr>
          <a:xfrm flipV="1">
            <a:off x="1270837" y="872085"/>
            <a:ext cx="9530501" cy="1"/>
          </a:xfrm>
          <a:prstGeom prst="line">
            <a:avLst/>
          </a:prstGeom>
          <a:noFill/>
          <a:ln w="15875" cap="flat" cmpd="sng" algn="ctr">
            <a:solidFill>
              <a:srgbClr val="118C3B"/>
            </a:solidFill>
            <a:prstDash val="solid"/>
          </a:ln>
          <a:effectLst/>
        </p:spPr>
      </p:cxnSp>
      <p:sp>
        <p:nvSpPr>
          <p:cNvPr id="41" name="KSO_Shape"/>
          <p:cNvSpPr/>
          <p:nvPr userDrawn="1">
            <p:custDataLst>
              <p:tags r:id="rId6"/>
            </p:custDataLst>
          </p:nvPr>
        </p:nvSpPr>
        <p:spPr bwMode="auto">
          <a:xfrm>
            <a:off x="10940516" y="400672"/>
            <a:ext cx="292789" cy="537255"/>
          </a:xfrm>
          <a:custGeom>
            <a:avLst/>
            <a:gdLst>
              <a:gd name="T0" fmla="*/ 982546 w 2361"/>
              <a:gd name="T1" fmla="*/ 83198 h 4328"/>
              <a:gd name="T2" fmla="*/ 914296 w 2361"/>
              <a:gd name="T3" fmla="*/ 41599 h 4328"/>
              <a:gd name="T4" fmla="*/ 684994 w 2361"/>
              <a:gd name="T5" fmla="*/ 256249 h 4328"/>
              <a:gd name="T6" fmla="*/ 620490 w 2361"/>
              <a:gd name="T7" fmla="*/ 383125 h 4328"/>
              <a:gd name="T8" fmla="*/ 579706 w 2361"/>
              <a:gd name="T9" fmla="*/ 479218 h 4328"/>
              <a:gd name="T10" fmla="*/ 56597 w 2361"/>
              <a:gd name="T11" fmla="*/ 1501301 h 4328"/>
              <a:gd name="T12" fmla="*/ 32876 w 2361"/>
              <a:gd name="T13" fmla="*/ 1601555 h 4328"/>
              <a:gd name="T14" fmla="*/ 20392 w 2361"/>
              <a:gd name="T15" fmla="*/ 1676017 h 4328"/>
              <a:gd name="T16" fmla="*/ 0 w 2361"/>
              <a:gd name="T17" fmla="*/ 1792493 h 4328"/>
              <a:gd name="T18" fmla="*/ 7907 w 2361"/>
              <a:gd name="T19" fmla="*/ 1800397 h 4328"/>
              <a:gd name="T20" fmla="*/ 58262 w 2361"/>
              <a:gd name="T21" fmla="*/ 1700976 h 4328"/>
              <a:gd name="T22" fmla="*/ 120685 w 2361"/>
              <a:gd name="T23" fmla="*/ 1654801 h 4328"/>
              <a:gd name="T24" fmla="*/ 191848 w 2361"/>
              <a:gd name="T25" fmla="*/ 1569524 h 4328"/>
              <a:gd name="T26" fmla="*/ 727026 w 2361"/>
              <a:gd name="T27" fmla="*/ 582799 h 4328"/>
              <a:gd name="T28" fmla="*/ 747417 w 2361"/>
              <a:gd name="T29" fmla="*/ 563248 h 4328"/>
              <a:gd name="T30" fmla="*/ 936353 w 2361"/>
              <a:gd name="T31" fmla="*/ 195930 h 4328"/>
              <a:gd name="T32" fmla="*/ 799853 w 2361"/>
              <a:gd name="T33" fmla="*/ 475475 h 4328"/>
              <a:gd name="T34" fmla="*/ 802350 w 2361"/>
              <a:gd name="T35" fmla="*/ 501266 h 4328"/>
              <a:gd name="T36" fmla="*/ 980049 w 2361"/>
              <a:gd name="T37" fmla="*/ 158907 h 4328"/>
              <a:gd name="T38" fmla="*/ 963819 w 2361"/>
              <a:gd name="T39" fmla="*/ 141852 h 4328"/>
              <a:gd name="T40" fmla="*/ 982546 w 2361"/>
              <a:gd name="T41" fmla="*/ 104829 h 4328"/>
              <a:gd name="T42" fmla="*/ 210159 w 2361"/>
              <a:gd name="T43" fmla="*/ 1549140 h 4328"/>
              <a:gd name="T44" fmla="*/ 84896 w 2361"/>
              <a:gd name="T45" fmla="*/ 1493398 h 4328"/>
              <a:gd name="T46" fmla="*/ 412827 w 2361"/>
              <a:gd name="T47" fmla="*/ 849032 h 4328"/>
              <a:gd name="T48" fmla="*/ 598017 w 2361"/>
              <a:gd name="T49" fmla="*/ 488786 h 4328"/>
              <a:gd name="T50" fmla="*/ 627564 w 2361"/>
              <a:gd name="T51" fmla="*/ 503762 h 4328"/>
              <a:gd name="T52" fmla="*/ 720783 w 2361"/>
              <a:gd name="T53" fmla="*/ 552848 h 4328"/>
              <a:gd name="T54" fmla="*/ 741175 w 2361"/>
              <a:gd name="T55" fmla="*/ 530385 h 4328"/>
              <a:gd name="T56" fmla="*/ 733268 w 2361"/>
              <a:gd name="T57" fmla="*/ 532465 h 4328"/>
              <a:gd name="T58" fmla="*/ 601763 w 2361"/>
              <a:gd name="T59" fmla="*/ 465075 h 4328"/>
              <a:gd name="T60" fmla="*/ 829816 w 2361"/>
              <a:gd name="T61" fmla="*/ 25791 h 4328"/>
              <a:gd name="T62" fmla="*/ 962154 w 2361"/>
              <a:gd name="T63" fmla="*/ 99421 h 43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61" h="4328">
                <a:moveTo>
                  <a:pt x="2361" y="252"/>
                </a:moveTo>
                <a:cubicBezTo>
                  <a:pt x="2361" y="200"/>
                  <a:pt x="2361" y="200"/>
                  <a:pt x="2361" y="200"/>
                </a:cubicBezTo>
                <a:cubicBezTo>
                  <a:pt x="2293" y="156"/>
                  <a:pt x="2293" y="156"/>
                  <a:pt x="2293" y="156"/>
                </a:cubicBezTo>
                <a:cubicBezTo>
                  <a:pt x="2197" y="100"/>
                  <a:pt x="2197" y="100"/>
                  <a:pt x="2197" y="100"/>
                </a:cubicBezTo>
                <a:cubicBezTo>
                  <a:pt x="2103" y="55"/>
                  <a:pt x="2024" y="21"/>
                  <a:pt x="1960" y="0"/>
                </a:cubicBezTo>
                <a:cubicBezTo>
                  <a:pt x="1646" y="616"/>
                  <a:pt x="1646" y="616"/>
                  <a:pt x="1646" y="616"/>
                </a:cubicBezTo>
                <a:cubicBezTo>
                  <a:pt x="1621" y="661"/>
                  <a:pt x="1621" y="661"/>
                  <a:pt x="1621" y="661"/>
                </a:cubicBezTo>
                <a:cubicBezTo>
                  <a:pt x="1491" y="921"/>
                  <a:pt x="1491" y="921"/>
                  <a:pt x="1491" y="921"/>
                </a:cubicBezTo>
                <a:cubicBezTo>
                  <a:pt x="1375" y="1143"/>
                  <a:pt x="1375" y="1143"/>
                  <a:pt x="1375" y="1143"/>
                </a:cubicBezTo>
                <a:cubicBezTo>
                  <a:pt x="1393" y="1152"/>
                  <a:pt x="1393" y="1152"/>
                  <a:pt x="1393" y="1152"/>
                </a:cubicBezTo>
                <a:cubicBezTo>
                  <a:pt x="1375" y="1186"/>
                  <a:pt x="1375" y="1186"/>
                  <a:pt x="1375" y="1186"/>
                </a:cubicBezTo>
                <a:cubicBezTo>
                  <a:pt x="136" y="3609"/>
                  <a:pt x="136" y="3609"/>
                  <a:pt x="136" y="3609"/>
                </a:cubicBezTo>
                <a:cubicBezTo>
                  <a:pt x="187" y="3632"/>
                  <a:pt x="187" y="3632"/>
                  <a:pt x="187" y="3632"/>
                </a:cubicBezTo>
                <a:cubicBezTo>
                  <a:pt x="79" y="3850"/>
                  <a:pt x="79" y="3850"/>
                  <a:pt x="79" y="3850"/>
                </a:cubicBezTo>
                <a:cubicBezTo>
                  <a:pt x="121" y="3886"/>
                  <a:pt x="121" y="3886"/>
                  <a:pt x="121" y="3886"/>
                </a:cubicBezTo>
                <a:cubicBezTo>
                  <a:pt x="49" y="4029"/>
                  <a:pt x="49" y="4029"/>
                  <a:pt x="49" y="4029"/>
                </a:cubicBezTo>
                <a:cubicBezTo>
                  <a:pt x="115" y="4078"/>
                  <a:pt x="115" y="4078"/>
                  <a:pt x="115" y="4078"/>
                </a:cubicBezTo>
                <a:cubicBezTo>
                  <a:pt x="0" y="4309"/>
                  <a:pt x="0" y="4309"/>
                  <a:pt x="0" y="4309"/>
                </a:cubicBezTo>
                <a:cubicBezTo>
                  <a:pt x="0" y="4309"/>
                  <a:pt x="0" y="4309"/>
                  <a:pt x="0" y="4309"/>
                </a:cubicBezTo>
                <a:cubicBezTo>
                  <a:pt x="19" y="4328"/>
                  <a:pt x="19" y="4328"/>
                  <a:pt x="19" y="4328"/>
                </a:cubicBezTo>
                <a:cubicBezTo>
                  <a:pt x="25" y="4321"/>
                  <a:pt x="25" y="4321"/>
                  <a:pt x="25" y="4321"/>
                </a:cubicBezTo>
                <a:cubicBezTo>
                  <a:pt x="140" y="4089"/>
                  <a:pt x="140" y="4089"/>
                  <a:pt x="140" y="4089"/>
                </a:cubicBezTo>
                <a:cubicBezTo>
                  <a:pt x="140" y="4095"/>
                  <a:pt x="167" y="4103"/>
                  <a:pt x="221" y="4114"/>
                </a:cubicBezTo>
                <a:cubicBezTo>
                  <a:pt x="234" y="4096"/>
                  <a:pt x="257" y="4050"/>
                  <a:pt x="290" y="3978"/>
                </a:cubicBezTo>
                <a:cubicBezTo>
                  <a:pt x="352" y="3989"/>
                  <a:pt x="352" y="3989"/>
                  <a:pt x="352" y="3989"/>
                </a:cubicBezTo>
                <a:cubicBezTo>
                  <a:pt x="461" y="3773"/>
                  <a:pt x="461" y="3773"/>
                  <a:pt x="461" y="3773"/>
                </a:cubicBezTo>
                <a:cubicBezTo>
                  <a:pt x="520" y="3805"/>
                  <a:pt x="520" y="3805"/>
                  <a:pt x="520" y="3805"/>
                </a:cubicBezTo>
                <a:cubicBezTo>
                  <a:pt x="1747" y="1401"/>
                  <a:pt x="1747" y="1401"/>
                  <a:pt x="1747" y="1401"/>
                </a:cubicBezTo>
                <a:cubicBezTo>
                  <a:pt x="1779" y="1346"/>
                  <a:pt x="1779" y="1346"/>
                  <a:pt x="1779" y="1346"/>
                </a:cubicBezTo>
                <a:cubicBezTo>
                  <a:pt x="1796" y="1354"/>
                  <a:pt x="1796" y="1354"/>
                  <a:pt x="1796" y="1354"/>
                </a:cubicBezTo>
                <a:cubicBezTo>
                  <a:pt x="2169" y="621"/>
                  <a:pt x="2169" y="621"/>
                  <a:pt x="2169" y="621"/>
                </a:cubicBezTo>
                <a:cubicBezTo>
                  <a:pt x="2250" y="471"/>
                  <a:pt x="2250" y="471"/>
                  <a:pt x="2250" y="471"/>
                </a:cubicBezTo>
                <a:cubicBezTo>
                  <a:pt x="2263" y="480"/>
                  <a:pt x="2263" y="480"/>
                  <a:pt x="2263" y="480"/>
                </a:cubicBezTo>
                <a:cubicBezTo>
                  <a:pt x="1922" y="1143"/>
                  <a:pt x="1922" y="1143"/>
                  <a:pt x="1922" y="1143"/>
                </a:cubicBezTo>
                <a:cubicBezTo>
                  <a:pt x="1904" y="1173"/>
                  <a:pt x="1899" y="1192"/>
                  <a:pt x="1904" y="1201"/>
                </a:cubicBezTo>
                <a:cubicBezTo>
                  <a:pt x="1904" y="1207"/>
                  <a:pt x="1912" y="1208"/>
                  <a:pt x="1928" y="1205"/>
                </a:cubicBezTo>
                <a:cubicBezTo>
                  <a:pt x="1939" y="1196"/>
                  <a:pt x="1939" y="1196"/>
                  <a:pt x="1939" y="1196"/>
                </a:cubicBezTo>
                <a:cubicBezTo>
                  <a:pt x="2355" y="382"/>
                  <a:pt x="2355" y="382"/>
                  <a:pt x="2355" y="382"/>
                </a:cubicBezTo>
                <a:cubicBezTo>
                  <a:pt x="2360" y="368"/>
                  <a:pt x="2359" y="357"/>
                  <a:pt x="2350" y="350"/>
                </a:cubicBezTo>
                <a:cubicBezTo>
                  <a:pt x="2335" y="350"/>
                  <a:pt x="2323" y="347"/>
                  <a:pt x="2316" y="341"/>
                </a:cubicBezTo>
                <a:cubicBezTo>
                  <a:pt x="2316" y="333"/>
                  <a:pt x="2316" y="333"/>
                  <a:pt x="2316" y="333"/>
                </a:cubicBezTo>
                <a:cubicBezTo>
                  <a:pt x="2361" y="252"/>
                  <a:pt x="2361" y="252"/>
                  <a:pt x="2361" y="252"/>
                </a:cubicBezTo>
                <a:close/>
                <a:moveTo>
                  <a:pt x="1672" y="1438"/>
                </a:moveTo>
                <a:cubicBezTo>
                  <a:pt x="505" y="3724"/>
                  <a:pt x="505" y="3724"/>
                  <a:pt x="505" y="3724"/>
                </a:cubicBezTo>
                <a:cubicBezTo>
                  <a:pt x="504" y="3736"/>
                  <a:pt x="500" y="3740"/>
                  <a:pt x="492" y="3737"/>
                </a:cubicBezTo>
                <a:cubicBezTo>
                  <a:pt x="488" y="3728"/>
                  <a:pt x="392" y="3679"/>
                  <a:pt x="204" y="3590"/>
                </a:cubicBezTo>
                <a:cubicBezTo>
                  <a:pt x="204" y="3583"/>
                  <a:pt x="204" y="3583"/>
                  <a:pt x="204" y="3583"/>
                </a:cubicBezTo>
                <a:cubicBezTo>
                  <a:pt x="733" y="2560"/>
                  <a:pt x="996" y="2045"/>
                  <a:pt x="992" y="2041"/>
                </a:cubicBezTo>
                <a:cubicBezTo>
                  <a:pt x="1192" y="1661"/>
                  <a:pt x="1192" y="1661"/>
                  <a:pt x="1192" y="1661"/>
                </a:cubicBezTo>
                <a:cubicBezTo>
                  <a:pt x="1437" y="1175"/>
                  <a:pt x="1437" y="1175"/>
                  <a:pt x="1437" y="1175"/>
                </a:cubicBezTo>
                <a:cubicBezTo>
                  <a:pt x="1446" y="1175"/>
                  <a:pt x="1446" y="1175"/>
                  <a:pt x="1446" y="1175"/>
                </a:cubicBezTo>
                <a:cubicBezTo>
                  <a:pt x="1508" y="1211"/>
                  <a:pt x="1508" y="1211"/>
                  <a:pt x="1508" y="1211"/>
                </a:cubicBezTo>
                <a:cubicBezTo>
                  <a:pt x="1719" y="1316"/>
                  <a:pt x="1719" y="1316"/>
                  <a:pt x="1719" y="1316"/>
                </a:cubicBezTo>
                <a:cubicBezTo>
                  <a:pt x="1727" y="1317"/>
                  <a:pt x="1732" y="1322"/>
                  <a:pt x="1732" y="1329"/>
                </a:cubicBezTo>
                <a:cubicBezTo>
                  <a:pt x="1672" y="1438"/>
                  <a:pt x="1672" y="1438"/>
                  <a:pt x="1672" y="1438"/>
                </a:cubicBezTo>
                <a:close/>
                <a:moveTo>
                  <a:pt x="1781" y="1275"/>
                </a:moveTo>
                <a:cubicBezTo>
                  <a:pt x="1770" y="1288"/>
                  <a:pt x="1770" y="1288"/>
                  <a:pt x="1770" y="1288"/>
                </a:cubicBezTo>
                <a:cubicBezTo>
                  <a:pt x="1762" y="1280"/>
                  <a:pt x="1762" y="1280"/>
                  <a:pt x="1762" y="1280"/>
                </a:cubicBezTo>
                <a:cubicBezTo>
                  <a:pt x="1448" y="1122"/>
                  <a:pt x="1448" y="1122"/>
                  <a:pt x="1448" y="1122"/>
                </a:cubicBezTo>
                <a:cubicBezTo>
                  <a:pt x="1446" y="1118"/>
                  <a:pt x="1446" y="1118"/>
                  <a:pt x="1446" y="1118"/>
                </a:cubicBezTo>
                <a:cubicBezTo>
                  <a:pt x="1986" y="62"/>
                  <a:pt x="1986" y="62"/>
                  <a:pt x="1986" y="62"/>
                </a:cubicBezTo>
                <a:cubicBezTo>
                  <a:pt x="1994" y="62"/>
                  <a:pt x="1994" y="62"/>
                  <a:pt x="1994" y="62"/>
                </a:cubicBezTo>
                <a:cubicBezTo>
                  <a:pt x="2115" y="114"/>
                  <a:pt x="2220" y="169"/>
                  <a:pt x="2310" y="226"/>
                </a:cubicBezTo>
                <a:cubicBezTo>
                  <a:pt x="2312" y="239"/>
                  <a:pt x="2312" y="239"/>
                  <a:pt x="2312" y="239"/>
                </a:cubicBezTo>
                <a:cubicBezTo>
                  <a:pt x="1781" y="1275"/>
                  <a:pt x="1781" y="1275"/>
                  <a:pt x="1781" y="1275"/>
                </a:cubicBezTo>
                <a:close/>
              </a:path>
            </a:pathLst>
          </a:custGeom>
          <a:solidFill>
            <a:srgbClr val="1F2123"/>
          </a:solidFill>
          <a:ln>
            <a:noFill/>
          </a:ln>
        </p:spPr>
        <p:txBody>
          <a:bodyPr anchor="ctr" anchorCtr="1"/>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ysClr val="windowText" lastClr="000000"/>
              </a:solidFill>
              <a:effectLst/>
              <a:uLnTx/>
              <a:uFillTx/>
            </a:endParaRPr>
          </a:p>
        </p:txBody>
      </p:sp>
      <p:sp>
        <p:nvSpPr>
          <p:cNvPr id="42" name="MH_Other_4"/>
          <p:cNvSpPr/>
          <p:nvPr userDrawn="1">
            <p:custDataLst>
              <p:tags r:id="rId7"/>
            </p:custDataLst>
          </p:nvPr>
        </p:nvSpPr>
        <p:spPr>
          <a:xfrm>
            <a:off x="314063" y="220781"/>
            <a:ext cx="554864" cy="554864"/>
          </a:xfrm>
          <a:prstGeom prst="ellipse">
            <a:avLst/>
          </a:prstGeom>
          <a:solidFill>
            <a:schemeClr val="accent2"/>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3" name="MH_Other_4"/>
          <p:cNvSpPr/>
          <p:nvPr userDrawn="1">
            <p:custDataLst>
              <p:tags r:id="rId8"/>
            </p:custDataLst>
          </p:nvPr>
        </p:nvSpPr>
        <p:spPr>
          <a:xfrm>
            <a:off x="-91413" y="674336"/>
            <a:ext cx="362583" cy="362583"/>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4" name="椭圆 43"/>
          <p:cNvSpPr/>
          <p:nvPr userDrawn="1">
            <p:custDataLst>
              <p:tags r:id="rId9"/>
            </p:custDataLst>
          </p:nvPr>
        </p:nvSpPr>
        <p:spPr>
          <a:xfrm>
            <a:off x="780124" y="417420"/>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5" name="MH_Other_4"/>
          <p:cNvSpPr/>
          <p:nvPr userDrawn="1">
            <p:custDataLst>
              <p:tags r:id="rId10"/>
            </p:custDataLst>
          </p:nvPr>
        </p:nvSpPr>
        <p:spPr>
          <a:xfrm>
            <a:off x="211608" y="15873"/>
            <a:ext cx="204908" cy="204908"/>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64" name="矩形 3"/>
          <p:cNvSpPr>
            <a:spLocks noChangeArrowheads="1"/>
          </p:cNvSpPr>
          <p:nvPr userDrawn="1">
            <p:custDataLst>
              <p:tags r:id="rId11"/>
            </p:custDataLst>
          </p:nvPr>
        </p:nvSpPr>
        <p:spPr bwMode="auto">
          <a:xfrm>
            <a:off x="1445277" y="515725"/>
            <a:ext cx="2172335" cy="37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42" tIns="45722" rIns="91442" bIns="45722">
            <a:spAutoFit/>
          </a:bodyPr>
          <a:lstStyle/>
          <a:p>
            <a:pPr marL="0" lvl="1" algn="ctr"/>
            <a:r>
              <a:rPr lang="en-US" altLang="zh-CN" sz="1865">
                <a:solidFill>
                  <a:schemeClr val="tx1">
                    <a:lumMod val="50000"/>
                    <a:lumOff val="50000"/>
                  </a:schemeClr>
                </a:solidFill>
                <a:latin typeface="微软雅黑" panose="020B0503020204020204" charset="-122"/>
                <a:ea typeface="微软雅黑" panose="020B0503020204020204" charset="-122"/>
              </a:rPr>
              <a:t>Teaching Analysis</a:t>
            </a:r>
            <a:endParaRPr lang="zh-CN" altLang="en-US" sz="1865">
              <a:solidFill>
                <a:schemeClr val="tx1">
                  <a:lumMod val="50000"/>
                  <a:lumOff val="50000"/>
                </a:schemeClr>
              </a:solidFill>
              <a:latin typeface="微软雅黑" panose="020B0503020204020204" charset="-122"/>
              <a:ea typeface="微软雅黑" panose="020B0503020204020204" charset="-122"/>
            </a:endParaRPr>
          </a:p>
        </p:txBody>
      </p:sp>
      <p:sp>
        <p:nvSpPr>
          <p:cNvPr id="65" name="标题 1"/>
          <p:cNvSpPr txBox="1"/>
          <p:nvPr userDrawn="1">
            <p:custDataLst>
              <p:tags r:id="rId12"/>
            </p:custDataLst>
          </p:nvPr>
        </p:nvSpPr>
        <p:spPr>
          <a:xfrm>
            <a:off x="1433391" y="90204"/>
            <a:ext cx="153924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vert="horz" wrap="none" lIns="91442" tIns="45722" rIns="91442" bIns="45722" rtlCol="0" anchor="ctr">
            <a:spAutoFit/>
          </a:bodyPr>
          <a:lstStyle>
            <a:lvl1pPr algn="l" defTabSz="914400" rtl="0" eaLnBrk="1" latinLnBrk="0" hangingPunct="1">
              <a:lnSpc>
                <a:spcPct val="90000"/>
              </a:lnSpc>
              <a:spcBef>
                <a:spcPct val="0"/>
              </a:spcBef>
              <a:buNone/>
              <a:defRPr lang="zh-CN" altLang="en-US" sz="2000" b="0" kern="1200">
                <a:solidFill>
                  <a:schemeClr val="tx1">
                    <a:lumMod val="85000"/>
                    <a:lumOff val="15000"/>
                  </a:schemeClr>
                </a:solidFill>
                <a:latin typeface="微软雅黑" panose="020B0503020204020204" charset="-122"/>
                <a:ea typeface="微软雅黑" panose="020B0503020204020204" charset="-122"/>
                <a:cs typeface="+mn-cs"/>
              </a:defRPr>
            </a:lvl1pPr>
          </a:lstStyle>
          <a:p>
            <a:pPr>
              <a:lnSpc>
                <a:spcPct val="100000"/>
              </a:lnSpc>
              <a:spcBef>
                <a:spcPct val="0"/>
              </a:spcBef>
            </a:pPr>
            <a:r>
              <a:rPr lang="zh-CN" altLang="en-US" sz="2665" b="1" kern="0">
                <a:solidFill>
                  <a:schemeClr val="accent1">
                    <a:lumMod val="75000"/>
                  </a:schemeClr>
                </a:solidFill>
              </a:rPr>
              <a:t>教学分析</a:t>
            </a:r>
            <a:endParaRPr lang="zh-CN" altLang="en-US" sz="2665" b="1" kern="0">
              <a:solidFill>
                <a:schemeClr val="accent1">
                  <a:lumMod val="75000"/>
                </a:schemeClr>
              </a:solidFill>
            </a:endParaRPr>
          </a:p>
        </p:txBody>
      </p:sp>
      <p:pic>
        <p:nvPicPr>
          <p:cNvPr id="11" name="图片 10"/>
          <p:cNvPicPr>
            <a:picLocks noChangeAspect="1"/>
          </p:cNvPicPr>
          <p:nvPr userDrawn="1">
            <p:custDataLst>
              <p:tags r:id="rId13"/>
            </p:custDataLst>
          </p:nvPr>
        </p:nvPicPr>
        <p:blipFill>
          <a:blip r:embed="rId14">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l="-2601" r="1"/>
          <a:stretch>
            <a:fillRect/>
          </a:stretch>
        </p:blipFill>
        <p:spPr>
          <a:xfrm flipH="1">
            <a:off x="10838851" y="5752592"/>
            <a:ext cx="2016073" cy="1898480"/>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
        <p:nvSpPr>
          <p:cNvPr id="7" name="任意多边形 16"/>
          <p:cNvSpPr/>
          <p:nvPr userDrawn="1">
            <p:custDataLst>
              <p:tags r:id="rId7"/>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8"/>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9" name="矩形 8"/>
          <p:cNvSpPr/>
          <p:nvPr userDrawn="1">
            <p:custDataLst>
              <p:tags r:id="rId9"/>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10"/>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11"/>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2" name="Oval 8"/>
          <p:cNvSpPr>
            <a:spLocks noChangeArrowheads="1"/>
          </p:cNvSpPr>
          <p:nvPr userDrawn="1">
            <p:custDataLst>
              <p:tags r:id="rId12"/>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65258"/>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8" name="组合 7"/>
          <p:cNvGrpSpPr/>
          <p:nvPr userDrawn="1">
            <p:custDataLst>
              <p:tags r:id="rId4"/>
            </p:custDataLst>
          </p:nvPr>
        </p:nvGrpSpPr>
        <p:grpSpPr>
          <a:xfrm>
            <a:off x="4976827" y="307747"/>
            <a:ext cx="2238347" cy="565604"/>
            <a:chOff x="4921404" y="1807328"/>
            <a:chExt cx="2238347" cy="565604"/>
          </a:xfrm>
        </p:grpSpPr>
        <p:grpSp>
          <p:nvGrpSpPr>
            <p:cNvPr id="9" name="组合 8"/>
            <p:cNvGrpSpPr/>
            <p:nvPr>
              <p:custDataLst>
                <p:tags r:id="rId5"/>
              </p:custDataLst>
            </p:nvPr>
          </p:nvGrpSpPr>
          <p:grpSpPr>
            <a:xfrm>
              <a:off x="4921404" y="1858301"/>
              <a:ext cx="421274" cy="421274"/>
              <a:chOff x="5578186" y="3034798"/>
              <a:chExt cx="1030070" cy="1030070"/>
            </a:xfrm>
          </p:grpSpPr>
          <p:sp>
            <p:nvSpPr>
              <p:cNvPr id="12" name="椭圆 11"/>
              <p:cNvSpPr/>
              <p:nvPr>
                <p:custDataLst>
                  <p:tags r:id="rId6"/>
                </p:custDataLst>
              </p:nvPr>
            </p:nvSpPr>
            <p:spPr>
              <a:xfrm>
                <a:off x="5578186" y="3034798"/>
                <a:ext cx="1030070" cy="1030070"/>
              </a:xfrm>
              <a:prstGeom prst="ellipse">
                <a:avLst/>
              </a:prstGeom>
              <a:solidFill>
                <a:srgbClr val="377D8D"/>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13" name="PA-testtube-56785"/>
              <p:cNvGrpSpPr>
                <a:grpSpLocks noChangeAspect="1"/>
              </p:cNvGrpSpPr>
              <p:nvPr>
                <p:custDataLst>
                  <p:tags r:id="rId7"/>
                </p:custDataLst>
              </p:nvPr>
            </p:nvGrpSpPr>
            <p:grpSpPr>
              <a:xfrm>
                <a:off x="5757830" y="3127674"/>
                <a:ext cx="673563" cy="767006"/>
                <a:chOff x="3252" y="1469"/>
                <a:chExt cx="1211" cy="1379"/>
              </a:xfrm>
            </p:grpSpPr>
            <p:sp>
              <p:nvSpPr>
                <p:cNvPr id="14" name="PA_任意多边形 1241"/>
                <p:cNvSpPr>
                  <a:spLocks noEditPoints="1"/>
                </p:cNvSpPr>
                <p:nvPr>
                  <p:custDataLst>
                    <p:tags r:id="rId8"/>
                  </p:custDataLst>
                </p:nvPr>
              </p:nvSpPr>
              <p:spPr bwMode="auto">
                <a:xfrm>
                  <a:off x="3375" y="1796"/>
                  <a:ext cx="1088" cy="1052"/>
                </a:xfrm>
                <a:custGeom>
                  <a:avLst/>
                  <a:gdLst>
                    <a:gd name="T0" fmla="*/ 2509 w 2882"/>
                    <a:gd name="T1" fmla="*/ 1154 h 2788"/>
                    <a:gd name="T2" fmla="*/ 1359 w 2882"/>
                    <a:gd name="T3" fmla="*/ 997 h 2788"/>
                    <a:gd name="T4" fmla="*/ 657 w 2882"/>
                    <a:gd name="T5" fmla="*/ 296 h 2788"/>
                    <a:gd name="T6" fmla="*/ 657 w 2882"/>
                    <a:gd name="T7" fmla="*/ 296 h 2788"/>
                    <a:gd name="T8" fmla="*/ 386 w 2882"/>
                    <a:gd name="T9" fmla="*/ 25 h 2788"/>
                    <a:gd name="T10" fmla="*/ 296 w 2882"/>
                    <a:gd name="T11" fmla="*/ 25 h 2788"/>
                    <a:gd name="T12" fmla="*/ 296 w 2882"/>
                    <a:gd name="T13" fmla="*/ 115 h 2788"/>
                    <a:gd name="T14" fmla="*/ 489 w 2882"/>
                    <a:gd name="T15" fmla="*/ 308 h 2788"/>
                    <a:gd name="T16" fmla="*/ 205 w 2882"/>
                    <a:gd name="T17" fmla="*/ 385 h 2788"/>
                    <a:gd name="T18" fmla="*/ 115 w 2882"/>
                    <a:gd name="T19" fmla="*/ 296 h 2788"/>
                    <a:gd name="T20" fmla="*/ 25 w 2882"/>
                    <a:gd name="T21" fmla="*/ 296 h 2788"/>
                    <a:gd name="T22" fmla="*/ 25 w 2882"/>
                    <a:gd name="T23" fmla="*/ 386 h 2788"/>
                    <a:gd name="T24" fmla="*/ 139 w 2882"/>
                    <a:gd name="T25" fmla="*/ 500 h 2788"/>
                    <a:gd name="T26" fmla="*/ 140 w 2882"/>
                    <a:gd name="T27" fmla="*/ 502 h 2788"/>
                    <a:gd name="T28" fmla="*/ 998 w 2882"/>
                    <a:gd name="T29" fmla="*/ 1359 h 2788"/>
                    <a:gd name="T30" fmla="*/ 1154 w 2882"/>
                    <a:gd name="T31" fmla="*/ 2508 h 2788"/>
                    <a:gd name="T32" fmla="*/ 1831 w 2882"/>
                    <a:gd name="T33" fmla="*/ 2788 h 2788"/>
                    <a:gd name="T34" fmla="*/ 2509 w 2882"/>
                    <a:gd name="T35" fmla="*/ 2508 h 2788"/>
                    <a:gd name="T36" fmla="*/ 2509 w 2882"/>
                    <a:gd name="T37" fmla="*/ 1154 h 2788"/>
                    <a:gd name="T38" fmla="*/ 2418 w 2882"/>
                    <a:gd name="T39" fmla="*/ 2418 h 2788"/>
                    <a:gd name="T40" fmla="*/ 1244 w 2882"/>
                    <a:gd name="T41" fmla="*/ 2418 h 2788"/>
                    <a:gd name="T42" fmla="*/ 1132 w 2882"/>
                    <a:gd name="T43" fmla="*/ 1383 h 2788"/>
                    <a:gd name="T44" fmla="*/ 1123 w 2882"/>
                    <a:gd name="T45" fmla="*/ 1304 h 2788"/>
                    <a:gd name="T46" fmla="*/ 454 w 2882"/>
                    <a:gd name="T47" fmla="*/ 635 h 2788"/>
                    <a:gd name="T48" fmla="*/ 454 w 2882"/>
                    <a:gd name="T49" fmla="*/ 634 h 2788"/>
                    <a:gd name="T50" fmla="*/ 309 w 2882"/>
                    <a:gd name="T51" fmla="*/ 489 h 2788"/>
                    <a:gd name="T52" fmla="*/ 593 w 2882"/>
                    <a:gd name="T53" fmla="*/ 412 h 2788"/>
                    <a:gd name="T54" fmla="*/ 635 w 2882"/>
                    <a:gd name="T55" fmla="*/ 454 h 2788"/>
                    <a:gd name="T56" fmla="*/ 635 w 2882"/>
                    <a:gd name="T57" fmla="*/ 454 h 2788"/>
                    <a:gd name="T58" fmla="*/ 1304 w 2882"/>
                    <a:gd name="T59" fmla="*/ 1123 h 2788"/>
                    <a:gd name="T60" fmla="*/ 1384 w 2882"/>
                    <a:gd name="T61" fmla="*/ 1132 h 2788"/>
                    <a:gd name="T62" fmla="*/ 2418 w 2882"/>
                    <a:gd name="T63" fmla="*/ 1244 h 2788"/>
                    <a:gd name="T64" fmla="*/ 2418 w 2882"/>
                    <a:gd name="T65" fmla="*/ 2418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82" h="2788">
                      <a:moveTo>
                        <a:pt x="2509" y="1154"/>
                      </a:moveTo>
                      <a:cubicBezTo>
                        <a:pt x="2205" y="850"/>
                        <a:pt x="1729" y="788"/>
                        <a:pt x="1359" y="997"/>
                      </a:cubicBezTo>
                      <a:lnTo>
                        <a:pt x="657" y="296"/>
                      </a:lnTo>
                      <a:cubicBezTo>
                        <a:pt x="657" y="296"/>
                        <a:pt x="657" y="296"/>
                        <a:pt x="657" y="296"/>
                      </a:cubicBezTo>
                      <a:lnTo>
                        <a:pt x="386" y="25"/>
                      </a:lnTo>
                      <a:cubicBezTo>
                        <a:pt x="361" y="0"/>
                        <a:pt x="321" y="0"/>
                        <a:pt x="296" y="25"/>
                      </a:cubicBezTo>
                      <a:cubicBezTo>
                        <a:pt x="271" y="50"/>
                        <a:pt x="271" y="90"/>
                        <a:pt x="296" y="115"/>
                      </a:cubicBezTo>
                      <a:lnTo>
                        <a:pt x="489" y="308"/>
                      </a:lnTo>
                      <a:lnTo>
                        <a:pt x="205" y="385"/>
                      </a:lnTo>
                      <a:lnTo>
                        <a:pt x="115" y="296"/>
                      </a:lnTo>
                      <a:cubicBezTo>
                        <a:pt x="90" y="271"/>
                        <a:pt x="50" y="271"/>
                        <a:pt x="25" y="296"/>
                      </a:cubicBezTo>
                      <a:cubicBezTo>
                        <a:pt x="0" y="321"/>
                        <a:pt x="0" y="361"/>
                        <a:pt x="25" y="386"/>
                      </a:cubicBezTo>
                      <a:lnTo>
                        <a:pt x="139" y="500"/>
                      </a:lnTo>
                      <a:cubicBezTo>
                        <a:pt x="140" y="501"/>
                        <a:pt x="140" y="501"/>
                        <a:pt x="140" y="502"/>
                      </a:cubicBezTo>
                      <a:lnTo>
                        <a:pt x="998" y="1359"/>
                      </a:lnTo>
                      <a:cubicBezTo>
                        <a:pt x="788" y="1729"/>
                        <a:pt x="850" y="2205"/>
                        <a:pt x="1154" y="2508"/>
                      </a:cubicBezTo>
                      <a:cubicBezTo>
                        <a:pt x="1341" y="2695"/>
                        <a:pt x="1586" y="2788"/>
                        <a:pt x="1831" y="2788"/>
                      </a:cubicBezTo>
                      <a:cubicBezTo>
                        <a:pt x="2077" y="2788"/>
                        <a:pt x="2322" y="2695"/>
                        <a:pt x="2509" y="2508"/>
                      </a:cubicBezTo>
                      <a:cubicBezTo>
                        <a:pt x="2882" y="2135"/>
                        <a:pt x="2882" y="1527"/>
                        <a:pt x="2509" y="1154"/>
                      </a:cubicBezTo>
                      <a:close/>
                      <a:moveTo>
                        <a:pt x="2418" y="2418"/>
                      </a:moveTo>
                      <a:cubicBezTo>
                        <a:pt x="2095" y="2742"/>
                        <a:pt x="1568" y="2742"/>
                        <a:pt x="1244" y="2418"/>
                      </a:cubicBezTo>
                      <a:cubicBezTo>
                        <a:pt x="970" y="2144"/>
                        <a:pt x="923" y="1709"/>
                        <a:pt x="1132" y="1383"/>
                      </a:cubicBezTo>
                      <a:cubicBezTo>
                        <a:pt x="1148" y="1358"/>
                        <a:pt x="1145" y="1325"/>
                        <a:pt x="1123" y="1304"/>
                      </a:cubicBezTo>
                      <a:lnTo>
                        <a:pt x="454" y="635"/>
                      </a:lnTo>
                      <a:cubicBezTo>
                        <a:pt x="454" y="635"/>
                        <a:pt x="454" y="635"/>
                        <a:pt x="454" y="634"/>
                      </a:cubicBezTo>
                      <a:lnTo>
                        <a:pt x="309" y="489"/>
                      </a:lnTo>
                      <a:lnTo>
                        <a:pt x="593" y="412"/>
                      </a:lnTo>
                      <a:lnTo>
                        <a:pt x="635" y="454"/>
                      </a:lnTo>
                      <a:lnTo>
                        <a:pt x="635" y="454"/>
                      </a:lnTo>
                      <a:lnTo>
                        <a:pt x="1304" y="1123"/>
                      </a:lnTo>
                      <a:cubicBezTo>
                        <a:pt x="1325" y="1144"/>
                        <a:pt x="1358" y="1148"/>
                        <a:pt x="1384" y="1132"/>
                      </a:cubicBezTo>
                      <a:cubicBezTo>
                        <a:pt x="1709" y="923"/>
                        <a:pt x="2144" y="970"/>
                        <a:pt x="2418" y="1244"/>
                      </a:cubicBezTo>
                      <a:cubicBezTo>
                        <a:pt x="2742" y="1568"/>
                        <a:pt x="2742" y="2094"/>
                        <a:pt x="2418" y="2418"/>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5" name="PA_椭圆 1242"/>
                <p:cNvSpPr>
                  <a:spLocks noChangeArrowheads="1"/>
                </p:cNvSpPr>
                <p:nvPr>
                  <p:custDataLst>
                    <p:tags r:id="rId9"/>
                  </p:custDataLst>
                </p:nvPr>
              </p:nvSpPr>
              <p:spPr bwMode="auto">
                <a:xfrm>
                  <a:off x="4048" y="2275"/>
                  <a:ext cx="48" cy="49"/>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6" name="PA_椭圆 1243"/>
                <p:cNvSpPr>
                  <a:spLocks noChangeArrowheads="1"/>
                </p:cNvSpPr>
                <p:nvPr>
                  <p:custDataLst>
                    <p:tags r:id="rId10"/>
                  </p:custDataLst>
                </p:nvPr>
              </p:nvSpPr>
              <p:spPr bwMode="auto">
                <a:xfrm>
                  <a:off x="3903" y="2372"/>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7" name="PA_任意多边形 1244"/>
                <p:cNvSpPr>
                  <a:spLocks noEditPoints="1"/>
                </p:cNvSpPr>
                <p:nvPr>
                  <p:custDataLst>
                    <p:tags r:id="rId11"/>
                  </p:custDataLst>
                </p:nvPr>
              </p:nvSpPr>
              <p:spPr bwMode="auto">
                <a:xfrm>
                  <a:off x="3492" y="1952"/>
                  <a:ext cx="919" cy="879"/>
                </a:xfrm>
                <a:custGeom>
                  <a:avLst/>
                  <a:gdLst>
                    <a:gd name="T0" fmla="*/ 2109 w 2433"/>
                    <a:gd name="T1" fmla="*/ 832 h 2330"/>
                    <a:gd name="T2" fmla="*/ 1075 w 2433"/>
                    <a:gd name="T3" fmla="*/ 720 h 2330"/>
                    <a:gd name="T4" fmla="*/ 995 w 2433"/>
                    <a:gd name="T5" fmla="*/ 711 h 2330"/>
                    <a:gd name="T6" fmla="*/ 326 w 2433"/>
                    <a:gd name="T7" fmla="*/ 42 h 2330"/>
                    <a:gd name="T8" fmla="*/ 326 w 2433"/>
                    <a:gd name="T9" fmla="*/ 42 h 2330"/>
                    <a:gd name="T10" fmla="*/ 284 w 2433"/>
                    <a:gd name="T11" fmla="*/ 0 h 2330"/>
                    <a:gd name="T12" fmla="*/ 0 w 2433"/>
                    <a:gd name="T13" fmla="*/ 77 h 2330"/>
                    <a:gd name="T14" fmla="*/ 145 w 2433"/>
                    <a:gd name="T15" fmla="*/ 222 h 2330"/>
                    <a:gd name="T16" fmla="*/ 145 w 2433"/>
                    <a:gd name="T17" fmla="*/ 223 h 2330"/>
                    <a:gd name="T18" fmla="*/ 814 w 2433"/>
                    <a:gd name="T19" fmla="*/ 892 h 2330"/>
                    <a:gd name="T20" fmla="*/ 823 w 2433"/>
                    <a:gd name="T21" fmla="*/ 971 h 2330"/>
                    <a:gd name="T22" fmla="*/ 935 w 2433"/>
                    <a:gd name="T23" fmla="*/ 2006 h 2330"/>
                    <a:gd name="T24" fmla="*/ 2109 w 2433"/>
                    <a:gd name="T25" fmla="*/ 2006 h 2330"/>
                    <a:gd name="T26" fmla="*/ 2109 w 2433"/>
                    <a:gd name="T27" fmla="*/ 832 h 2330"/>
                    <a:gd name="T28" fmla="*/ 962 w 2433"/>
                    <a:gd name="T29" fmla="*/ 1178 h 2330"/>
                    <a:gd name="T30" fmla="*/ 1153 w 2433"/>
                    <a:gd name="T31" fmla="*/ 986 h 2330"/>
                    <a:gd name="T32" fmla="*/ 1345 w 2433"/>
                    <a:gd name="T33" fmla="*/ 1178 h 2330"/>
                    <a:gd name="T34" fmla="*/ 1153 w 2433"/>
                    <a:gd name="T35" fmla="*/ 1369 h 2330"/>
                    <a:gd name="T36" fmla="*/ 962 w 2433"/>
                    <a:gd name="T37" fmla="*/ 1178 h 2330"/>
                    <a:gd name="T38" fmla="*/ 1409 w 2433"/>
                    <a:gd name="T39" fmla="*/ 2136 h 2330"/>
                    <a:gd name="T40" fmla="*/ 1217 w 2433"/>
                    <a:gd name="T41" fmla="*/ 1944 h 2330"/>
                    <a:gd name="T42" fmla="*/ 1409 w 2433"/>
                    <a:gd name="T43" fmla="*/ 1752 h 2330"/>
                    <a:gd name="T44" fmla="*/ 1600 w 2433"/>
                    <a:gd name="T45" fmla="*/ 1944 h 2330"/>
                    <a:gd name="T46" fmla="*/ 1409 w 2433"/>
                    <a:gd name="T47" fmla="*/ 2136 h 2330"/>
                    <a:gd name="T48" fmla="*/ 1536 w 2433"/>
                    <a:gd name="T49" fmla="*/ 1114 h 2330"/>
                    <a:gd name="T50" fmla="*/ 1345 w 2433"/>
                    <a:gd name="T51" fmla="*/ 922 h 2330"/>
                    <a:gd name="T52" fmla="*/ 1536 w 2433"/>
                    <a:gd name="T53" fmla="*/ 731 h 2330"/>
                    <a:gd name="T54" fmla="*/ 1728 w 2433"/>
                    <a:gd name="T55" fmla="*/ 922 h 2330"/>
                    <a:gd name="T56" fmla="*/ 1536 w 2433"/>
                    <a:gd name="T57" fmla="*/ 1114 h 2330"/>
                    <a:gd name="T58" fmla="*/ 2015 w 2433"/>
                    <a:gd name="T59" fmla="*/ 1497 h 2330"/>
                    <a:gd name="T60" fmla="*/ 1792 w 2433"/>
                    <a:gd name="T61" fmla="*/ 1274 h 2330"/>
                    <a:gd name="T62" fmla="*/ 2015 w 2433"/>
                    <a:gd name="T63" fmla="*/ 1050 h 2330"/>
                    <a:gd name="T64" fmla="*/ 2239 w 2433"/>
                    <a:gd name="T65" fmla="*/ 1274 h 2330"/>
                    <a:gd name="T66" fmla="*/ 2015 w 2433"/>
                    <a:gd name="T67" fmla="*/ 1497 h 2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33" h="2330">
                      <a:moveTo>
                        <a:pt x="2109" y="832"/>
                      </a:moveTo>
                      <a:cubicBezTo>
                        <a:pt x="1835" y="558"/>
                        <a:pt x="1400" y="511"/>
                        <a:pt x="1075" y="720"/>
                      </a:cubicBezTo>
                      <a:cubicBezTo>
                        <a:pt x="1049" y="736"/>
                        <a:pt x="1016" y="732"/>
                        <a:pt x="995" y="711"/>
                      </a:cubicBezTo>
                      <a:lnTo>
                        <a:pt x="326" y="42"/>
                      </a:lnTo>
                      <a:lnTo>
                        <a:pt x="326" y="42"/>
                      </a:lnTo>
                      <a:lnTo>
                        <a:pt x="284" y="0"/>
                      </a:lnTo>
                      <a:lnTo>
                        <a:pt x="0" y="77"/>
                      </a:lnTo>
                      <a:lnTo>
                        <a:pt x="145" y="222"/>
                      </a:lnTo>
                      <a:cubicBezTo>
                        <a:pt x="145" y="223"/>
                        <a:pt x="145" y="223"/>
                        <a:pt x="145" y="223"/>
                      </a:cubicBezTo>
                      <a:lnTo>
                        <a:pt x="814" y="892"/>
                      </a:lnTo>
                      <a:cubicBezTo>
                        <a:pt x="836" y="913"/>
                        <a:pt x="839" y="946"/>
                        <a:pt x="823" y="971"/>
                      </a:cubicBezTo>
                      <a:cubicBezTo>
                        <a:pt x="614" y="1297"/>
                        <a:pt x="661" y="1732"/>
                        <a:pt x="935" y="2006"/>
                      </a:cubicBezTo>
                      <a:cubicBezTo>
                        <a:pt x="1259" y="2330"/>
                        <a:pt x="1786" y="2330"/>
                        <a:pt x="2109" y="2006"/>
                      </a:cubicBezTo>
                      <a:cubicBezTo>
                        <a:pt x="2433" y="1682"/>
                        <a:pt x="2433" y="1156"/>
                        <a:pt x="2109" y="832"/>
                      </a:cubicBezTo>
                      <a:close/>
                      <a:moveTo>
                        <a:pt x="962" y="1178"/>
                      </a:moveTo>
                      <a:cubicBezTo>
                        <a:pt x="962" y="1072"/>
                        <a:pt x="1048" y="986"/>
                        <a:pt x="1153" y="986"/>
                      </a:cubicBezTo>
                      <a:cubicBezTo>
                        <a:pt x="1259" y="986"/>
                        <a:pt x="1345" y="1072"/>
                        <a:pt x="1345" y="1178"/>
                      </a:cubicBezTo>
                      <a:cubicBezTo>
                        <a:pt x="1345" y="1283"/>
                        <a:pt x="1259" y="1369"/>
                        <a:pt x="1153" y="1369"/>
                      </a:cubicBezTo>
                      <a:cubicBezTo>
                        <a:pt x="1048" y="1369"/>
                        <a:pt x="962" y="1283"/>
                        <a:pt x="962" y="1178"/>
                      </a:cubicBezTo>
                      <a:close/>
                      <a:moveTo>
                        <a:pt x="1409" y="2136"/>
                      </a:moveTo>
                      <a:cubicBezTo>
                        <a:pt x="1303" y="2136"/>
                        <a:pt x="1217" y="2050"/>
                        <a:pt x="1217" y="1944"/>
                      </a:cubicBezTo>
                      <a:cubicBezTo>
                        <a:pt x="1217" y="1838"/>
                        <a:pt x="1303" y="1752"/>
                        <a:pt x="1409" y="1752"/>
                      </a:cubicBezTo>
                      <a:cubicBezTo>
                        <a:pt x="1514" y="1752"/>
                        <a:pt x="1600" y="1838"/>
                        <a:pt x="1600" y="1944"/>
                      </a:cubicBezTo>
                      <a:cubicBezTo>
                        <a:pt x="1600" y="2050"/>
                        <a:pt x="1514" y="2136"/>
                        <a:pt x="1409" y="2136"/>
                      </a:cubicBezTo>
                      <a:close/>
                      <a:moveTo>
                        <a:pt x="1536" y="1114"/>
                      </a:moveTo>
                      <a:cubicBezTo>
                        <a:pt x="1431" y="1114"/>
                        <a:pt x="1345" y="1028"/>
                        <a:pt x="1345" y="922"/>
                      </a:cubicBezTo>
                      <a:cubicBezTo>
                        <a:pt x="1345" y="817"/>
                        <a:pt x="1431" y="731"/>
                        <a:pt x="1536" y="731"/>
                      </a:cubicBezTo>
                      <a:cubicBezTo>
                        <a:pt x="1642" y="731"/>
                        <a:pt x="1728" y="817"/>
                        <a:pt x="1728" y="922"/>
                      </a:cubicBezTo>
                      <a:cubicBezTo>
                        <a:pt x="1728" y="1028"/>
                        <a:pt x="1642" y="1114"/>
                        <a:pt x="1536" y="1114"/>
                      </a:cubicBezTo>
                      <a:close/>
                      <a:moveTo>
                        <a:pt x="2015" y="1497"/>
                      </a:moveTo>
                      <a:cubicBezTo>
                        <a:pt x="1892" y="1497"/>
                        <a:pt x="1792" y="1397"/>
                        <a:pt x="1792" y="1274"/>
                      </a:cubicBezTo>
                      <a:cubicBezTo>
                        <a:pt x="1792" y="1150"/>
                        <a:pt x="1892" y="1050"/>
                        <a:pt x="2015" y="1050"/>
                      </a:cubicBezTo>
                      <a:cubicBezTo>
                        <a:pt x="2139" y="1050"/>
                        <a:pt x="2239" y="1150"/>
                        <a:pt x="2239" y="1274"/>
                      </a:cubicBezTo>
                      <a:cubicBezTo>
                        <a:pt x="2239" y="1397"/>
                        <a:pt x="2139" y="1497"/>
                        <a:pt x="2015" y="1497"/>
                      </a:cubicBezTo>
                      <a:close/>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8" name="PA_椭圆 1245"/>
                <p:cNvSpPr>
                  <a:spLocks noChangeArrowheads="1"/>
                </p:cNvSpPr>
                <p:nvPr>
                  <p:custDataLst>
                    <p:tags r:id="rId12"/>
                  </p:custDataLst>
                </p:nvPr>
              </p:nvSpPr>
              <p:spPr bwMode="auto">
                <a:xfrm>
                  <a:off x="4217" y="2396"/>
                  <a:ext cx="72" cy="72"/>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9" name="PA_椭圆 1246"/>
                <p:cNvSpPr>
                  <a:spLocks noChangeArrowheads="1"/>
                </p:cNvSpPr>
                <p:nvPr>
                  <p:custDataLst>
                    <p:tags r:id="rId13"/>
                  </p:custDataLst>
                </p:nvPr>
              </p:nvSpPr>
              <p:spPr bwMode="auto">
                <a:xfrm>
                  <a:off x="4000" y="2661"/>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0" name="PA_任意多边形 1247"/>
                <p:cNvSpPr>
                  <a:spLocks noEditPoints="1"/>
                </p:cNvSpPr>
                <p:nvPr>
                  <p:custDataLst>
                    <p:tags r:id="rId14"/>
                  </p:custDataLst>
                </p:nvPr>
              </p:nvSpPr>
              <p:spPr bwMode="auto">
                <a:xfrm>
                  <a:off x="4169" y="2348"/>
                  <a:ext cx="168" cy="169"/>
                </a:xfrm>
                <a:custGeom>
                  <a:avLst/>
                  <a:gdLst>
                    <a:gd name="T0" fmla="*/ 223 w 447"/>
                    <a:gd name="T1" fmla="*/ 0 h 447"/>
                    <a:gd name="T2" fmla="*/ 0 w 447"/>
                    <a:gd name="T3" fmla="*/ 224 h 447"/>
                    <a:gd name="T4" fmla="*/ 223 w 447"/>
                    <a:gd name="T5" fmla="*/ 447 h 447"/>
                    <a:gd name="T6" fmla="*/ 447 w 447"/>
                    <a:gd name="T7" fmla="*/ 224 h 447"/>
                    <a:gd name="T8" fmla="*/ 223 w 447"/>
                    <a:gd name="T9" fmla="*/ 0 h 447"/>
                    <a:gd name="T10" fmla="*/ 223 w 447"/>
                    <a:gd name="T11" fmla="*/ 319 h 447"/>
                    <a:gd name="T12" fmla="*/ 128 w 447"/>
                    <a:gd name="T13" fmla="*/ 224 h 447"/>
                    <a:gd name="T14" fmla="*/ 223 w 447"/>
                    <a:gd name="T15" fmla="*/ 128 h 447"/>
                    <a:gd name="T16" fmla="*/ 319 w 447"/>
                    <a:gd name="T17" fmla="*/ 224 h 447"/>
                    <a:gd name="T18" fmla="*/ 223 w 447"/>
                    <a:gd name="T19" fmla="*/ 319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7" h="447">
                      <a:moveTo>
                        <a:pt x="223" y="0"/>
                      </a:moveTo>
                      <a:cubicBezTo>
                        <a:pt x="100" y="0"/>
                        <a:pt x="0" y="100"/>
                        <a:pt x="0" y="224"/>
                      </a:cubicBezTo>
                      <a:cubicBezTo>
                        <a:pt x="0" y="347"/>
                        <a:pt x="100" y="447"/>
                        <a:pt x="223" y="447"/>
                      </a:cubicBezTo>
                      <a:cubicBezTo>
                        <a:pt x="347" y="447"/>
                        <a:pt x="447" y="347"/>
                        <a:pt x="447" y="224"/>
                      </a:cubicBezTo>
                      <a:cubicBezTo>
                        <a:pt x="447" y="100"/>
                        <a:pt x="347" y="0"/>
                        <a:pt x="223" y="0"/>
                      </a:cubicBezTo>
                      <a:close/>
                      <a:moveTo>
                        <a:pt x="223" y="319"/>
                      </a:moveTo>
                      <a:cubicBezTo>
                        <a:pt x="171" y="319"/>
                        <a:pt x="128" y="276"/>
                        <a:pt x="128" y="224"/>
                      </a:cubicBezTo>
                      <a:cubicBezTo>
                        <a:pt x="128" y="171"/>
                        <a:pt x="171" y="128"/>
                        <a:pt x="223" y="128"/>
                      </a:cubicBezTo>
                      <a:cubicBezTo>
                        <a:pt x="276" y="128"/>
                        <a:pt x="319" y="171"/>
                        <a:pt x="319" y="224"/>
                      </a:cubicBezTo>
                      <a:cubicBezTo>
                        <a:pt x="319" y="276"/>
                        <a:pt x="276" y="319"/>
                        <a:pt x="223" y="319"/>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1" name="PA_任意多边形 1248"/>
                <p:cNvSpPr>
                  <a:spLocks noEditPoints="1"/>
                </p:cNvSpPr>
                <p:nvPr>
                  <p:custDataLst>
                    <p:tags r:id="rId15"/>
                  </p:custDataLst>
                </p:nvPr>
              </p:nvSpPr>
              <p:spPr bwMode="auto">
                <a:xfrm>
                  <a:off x="3951" y="2613"/>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2" name="PA_任意多边形 1249"/>
                <p:cNvSpPr>
                  <a:spLocks noEditPoints="1"/>
                </p:cNvSpPr>
                <p:nvPr>
                  <p:custDataLst>
                    <p:tags r:id="rId16"/>
                  </p:custDataLst>
                </p:nvPr>
              </p:nvSpPr>
              <p:spPr bwMode="auto">
                <a:xfrm>
                  <a:off x="3855" y="2324"/>
                  <a:ext cx="145" cy="144"/>
                </a:xfrm>
                <a:custGeom>
                  <a:avLst/>
                  <a:gdLst>
                    <a:gd name="T0" fmla="*/ 383 w 383"/>
                    <a:gd name="T1" fmla="*/ 192 h 383"/>
                    <a:gd name="T2" fmla="*/ 191 w 383"/>
                    <a:gd name="T3" fmla="*/ 0 h 383"/>
                    <a:gd name="T4" fmla="*/ 0 w 383"/>
                    <a:gd name="T5" fmla="*/ 192 h 383"/>
                    <a:gd name="T6" fmla="*/ 191 w 383"/>
                    <a:gd name="T7" fmla="*/ 383 h 383"/>
                    <a:gd name="T8" fmla="*/ 383 w 383"/>
                    <a:gd name="T9" fmla="*/ 192 h 383"/>
                    <a:gd name="T10" fmla="*/ 191 w 383"/>
                    <a:gd name="T11" fmla="*/ 256 h 383"/>
                    <a:gd name="T12" fmla="*/ 127 w 383"/>
                    <a:gd name="T13" fmla="*/ 192 h 383"/>
                    <a:gd name="T14" fmla="*/ 191 w 383"/>
                    <a:gd name="T15" fmla="*/ 128 h 383"/>
                    <a:gd name="T16" fmla="*/ 255 w 383"/>
                    <a:gd name="T17" fmla="*/ 192 h 383"/>
                    <a:gd name="T18" fmla="*/ 191 w 383"/>
                    <a:gd name="T19" fmla="*/ 256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383" y="192"/>
                      </a:moveTo>
                      <a:cubicBezTo>
                        <a:pt x="383" y="86"/>
                        <a:pt x="297" y="0"/>
                        <a:pt x="191" y="0"/>
                      </a:cubicBezTo>
                      <a:cubicBezTo>
                        <a:pt x="86" y="0"/>
                        <a:pt x="0" y="86"/>
                        <a:pt x="0" y="192"/>
                      </a:cubicBezTo>
                      <a:cubicBezTo>
                        <a:pt x="0" y="297"/>
                        <a:pt x="86" y="383"/>
                        <a:pt x="191" y="383"/>
                      </a:cubicBezTo>
                      <a:cubicBezTo>
                        <a:pt x="297" y="383"/>
                        <a:pt x="383" y="297"/>
                        <a:pt x="383" y="192"/>
                      </a:cubicBezTo>
                      <a:close/>
                      <a:moveTo>
                        <a:pt x="191" y="256"/>
                      </a:moveTo>
                      <a:cubicBezTo>
                        <a:pt x="156" y="256"/>
                        <a:pt x="127" y="227"/>
                        <a:pt x="127" y="192"/>
                      </a:cubicBezTo>
                      <a:cubicBezTo>
                        <a:pt x="127" y="157"/>
                        <a:pt x="156" y="128"/>
                        <a:pt x="191" y="128"/>
                      </a:cubicBezTo>
                      <a:cubicBezTo>
                        <a:pt x="226" y="128"/>
                        <a:pt x="255" y="157"/>
                        <a:pt x="255" y="192"/>
                      </a:cubicBezTo>
                      <a:cubicBezTo>
                        <a:pt x="255" y="227"/>
                        <a:pt x="226" y="256"/>
                        <a:pt x="191"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3" name="PA_任意多边形 1250"/>
                <p:cNvSpPr>
                  <a:spLocks noEditPoints="1"/>
                </p:cNvSpPr>
                <p:nvPr>
                  <p:custDataLst>
                    <p:tags r:id="rId17"/>
                  </p:custDataLst>
                </p:nvPr>
              </p:nvSpPr>
              <p:spPr bwMode="auto">
                <a:xfrm>
                  <a:off x="4000" y="2228"/>
                  <a:ext cx="144" cy="144"/>
                </a:xfrm>
                <a:custGeom>
                  <a:avLst/>
                  <a:gdLst>
                    <a:gd name="T0" fmla="*/ 191 w 383"/>
                    <a:gd name="T1" fmla="*/ 0 h 383"/>
                    <a:gd name="T2" fmla="*/ 0 w 383"/>
                    <a:gd name="T3" fmla="*/ 191 h 383"/>
                    <a:gd name="T4" fmla="*/ 191 w 383"/>
                    <a:gd name="T5" fmla="*/ 383 h 383"/>
                    <a:gd name="T6" fmla="*/ 383 w 383"/>
                    <a:gd name="T7" fmla="*/ 191 h 383"/>
                    <a:gd name="T8" fmla="*/ 191 w 383"/>
                    <a:gd name="T9" fmla="*/ 0 h 383"/>
                    <a:gd name="T10" fmla="*/ 191 w 383"/>
                    <a:gd name="T11" fmla="*/ 255 h 383"/>
                    <a:gd name="T12" fmla="*/ 128 w 383"/>
                    <a:gd name="T13" fmla="*/ 191 h 383"/>
                    <a:gd name="T14" fmla="*/ 191 w 383"/>
                    <a:gd name="T15" fmla="*/ 127 h 383"/>
                    <a:gd name="T16" fmla="*/ 255 w 383"/>
                    <a:gd name="T17" fmla="*/ 191 h 383"/>
                    <a:gd name="T18" fmla="*/ 191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1" y="0"/>
                      </a:moveTo>
                      <a:cubicBezTo>
                        <a:pt x="86" y="0"/>
                        <a:pt x="0" y="86"/>
                        <a:pt x="0" y="191"/>
                      </a:cubicBezTo>
                      <a:cubicBezTo>
                        <a:pt x="0" y="297"/>
                        <a:pt x="86" y="383"/>
                        <a:pt x="191" y="383"/>
                      </a:cubicBezTo>
                      <a:cubicBezTo>
                        <a:pt x="297" y="383"/>
                        <a:pt x="383" y="297"/>
                        <a:pt x="383" y="191"/>
                      </a:cubicBezTo>
                      <a:cubicBezTo>
                        <a:pt x="383" y="86"/>
                        <a:pt x="297" y="0"/>
                        <a:pt x="191" y="0"/>
                      </a:cubicBezTo>
                      <a:close/>
                      <a:moveTo>
                        <a:pt x="191" y="255"/>
                      </a:moveTo>
                      <a:cubicBezTo>
                        <a:pt x="156" y="255"/>
                        <a:pt x="128" y="227"/>
                        <a:pt x="128" y="191"/>
                      </a:cubicBezTo>
                      <a:cubicBezTo>
                        <a:pt x="128" y="156"/>
                        <a:pt x="156" y="127"/>
                        <a:pt x="191" y="127"/>
                      </a:cubicBezTo>
                      <a:cubicBezTo>
                        <a:pt x="227" y="127"/>
                        <a:pt x="255" y="156"/>
                        <a:pt x="255" y="191"/>
                      </a:cubicBezTo>
                      <a:cubicBezTo>
                        <a:pt x="255" y="227"/>
                        <a:pt x="227" y="255"/>
                        <a:pt x="191"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4" name="PA_任意多边形 1251"/>
                <p:cNvSpPr>
                  <a:spLocks noEditPoints="1"/>
                </p:cNvSpPr>
                <p:nvPr>
                  <p:custDataLst>
                    <p:tags r:id="rId18"/>
                  </p:custDataLst>
                </p:nvPr>
              </p:nvSpPr>
              <p:spPr bwMode="auto">
                <a:xfrm>
                  <a:off x="3252" y="2035"/>
                  <a:ext cx="145" cy="144"/>
                </a:xfrm>
                <a:custGeom>
                  <a:avLst/>
                  <a:gdLst>
                    <a:gd name="T0" fmla="*/ 192 w 383"/>
                    <a:gd name="T1" fmla="*/ 0 h 383"/>
                    <a:gd name="T2" fmla="*/ 0 w 383"/>
                    <a:gd name="T3" fmla="*/ 191 h 383"/>
                    <a:gd name="T4" fmla="*/ 192 w 383"/>
                    <a:gd name="T5" fmla="*/ 383 h 383"/>
                    <a:gd name="T6" fmla="*/ 383 w 383"/>
                    <a:gd name="T7" fmla="*/ 191 h 383"/>
                    <a:gd name="T8" fmla="*/ 192 w 383"/>
                    <a:gd name="T9" fmla="*/ 0 h 383"/>
                    <a:gd name="T10" fmla="*/ 192 w 383"/>
                    <a:gd name="T11" fmla="*/ 255 h 383"/>
                    <a:gd name="T12" fmla="*/ 128 w 383"/>
                    <a:gd name="T13" fmla="*/ 191 h 383"/>
                    <a:gd name="T14" fmla="*/ 192 w 383"/>
                    <a:gd name="T15" fmla="*/ 128 h 383"/>
                    <a:gd name="T16" fmla="*/ 256 w 383"/>
                    <a:gd name="T17" fmla="*/ 191 h 383"/>
                    <a:gd name="T18" fmla="*/ 192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2" y="0"/>
                      </a:moveTo>
                      <a:cubicBezTo>
                        <a:pt x="86" y="0"/>
                        <a:pt x="0" y="86"/>
                        <a:pt x="0" y="191"/>
                      </a:cubicBezTo>
                      <a:cubicBezTo>
                        <a:pt x="0" y="297"/>
                        <a:pt x="86" y="383"/>
                        <a:pt x="192" y="383"/>
                      </a:cubicBezTo>
                      <a:cubicBezTo>
                        <a:pt x="297" y="383"/>
                        <a:pt x="383" y="297"/>
                        <a:pt x="383" y="191"/>
                      </a:cubicBezTo>
                      <a:cubicBezTo>
                        <a:pt x="383" y="86"/>
                        <a:pt x="297" y="0"/>
                        <a:pt x="192" y="0"/>
                      </a:cubicBezTo>
                      <a:close/>
                      <a:moveTo>
                        <a:pt x="192" y="255"/>
                      </a:moveTo>
                      <a:cubicBezTo>
                        <a:pt x="157" y="255"/>
                        <a:pt x="128" y="227"/>
                        <a:pt x="128" y="191"/>
                      </a:cubicBezTo>
                      <a:cubicBezTo>
                        <a:pt x="128" y="156"/>
                        <a:pt x="157" y="128"/>
                        <a:pt x="192" y="128"/>
                      </a:cubicBezTo>
                      <a:cubicBezTo>
                        <a:pt x="227" y="128"/>
                        <a:pt x="256" y="156"/>
                        <a:pt x="256" y="191"/>
                      </a:cubicBezTo>
                      <a:cubicBezTo>
                        <a:pt x="256" y="227"/>
                        <a:pt x="227" y="255"/>
                        <a:pt x="192"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5" name="PA_任意多边形 1252"/>
                <p:cNvSpPr>
                  <a:spLocks noEditPoints="1"/>
                </p:cNvSpPr>
                <p:nvPr>
                  <p:custDataLst>
                    <p:tags r:id="rId19"/>
                  </p:custDataLst>
                </p:nvPr>
              </p:nvSpPr>
              <p:spPr bwMode="auto">
                <a:xfrm>
                  <a:off x="3252" y="2275"/>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6" name="PA_任意多边形 1253"/>
                <p:cNvSpPr/>
                <p:nvPr>
                  <p:custDataLst>
                    <p:tags r:id="rId20"/>
                  </p:custDataLst>
                </p:nvPr>
              </p:nvSpPr>
              <p:spPr bwMode="auto">
                <a:xfrm>
                  <a:off x="3328" y="1469"/>
                  <a:ext cx="146" cy="329"/>
                </a:xfrm>
                <a:custGeom>
                  <a:avLst/>
                  <a:gdLst>
                    <a:gd name="T0" fmla="*/ 158 w 387"/>
                    <a:gd name="T1" fmla="*/ 842 h 871"/>
                    <a:gd name="T2" fmla="*/ 211 w 387"/>
                    <a:gd name="T3" fmla="*/ 871 h 871"/>
                    <a:gd name="T4" fmla="*/ 246 w 387"/>
                    <a:gd name="T5" fmla="*/ 861 h 871"/>
                    <a:gd name="T6" fmla="*/ 265 w 387"/>
                    <a:gd name="T7" fmla="*/ 772 h 871"/>
                    <a:gd name="T8" fmla="*/ 244 w 387"/>
                    <a:gd name="T9" fmla="*/ 472 h 871"/>
                    <a:gd name="T10" fmla="*/ 236 w 387"/>
                    <a:gd name="T11" fmla="*/ 37 h 871"/>
                    <a:gd name="T12" fmla="*/ 148 w 387"/>
                    <a:gd name="T13" fmla="*/ 19 h 871"/>
                    <a:gd name="T14" fmla="*/ 129 w 387"/>
                    <a:gd name="T15" fmla="*/ 107 h 871"/>
                    <a:gd name="T16" fmla="*/ 146 w 387"/>
                    <a:gd name="T17" fmla="*/ 390 h 871"/>
                    <a:gd name="T18" fmla="*/ 158 w 387"/>
                    <a:gd name="T19" fmla="*/ 842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871">
                      <a:moveTo>
                        <a:pt x="158" y="842"/>
                      </a:moveTo>
                      <a:cubicBezTo>
                        <a:pt x="170" y="861"/>
                        <a:pt x="191" y="871"/>
                        <a:pt x="211" y="871"/>
                      </a:cubicBezTo>
                      <a:cubicBezTo>
                        <a:pt x="223" y="871"/>
                        <a:pt x="236" y="868"/>
                        <a:pt x="246" y="861"/>
                      </a:cubicBezTo>
                      <a:cubicBezTo>
                        <a:pt x="276" y="841"/>
                        <a:pt x="284" y="802"/>
                        <a:pt x="265" y="772"/>
                      </a:cubicBezTo>
                      <a:cubicBezTo>
                        <a:pt x="145" y="590"/>
                        <a:pt x="187" y="541"/>
                        <a:pt x="244" y="472"/>
                      </a:cubicBezTo>
                      <a:cubicBezTo>
                        <a:pt x="326" y="374"/>
                        <a:pt x="387" y="267"/>
                        <a:pt x="236" y="37"/>
                      </a:cubicBezTo>
                      <a:cubicBezTo>
                        <a:pt x="217" y="8"/>
                        <a:pt x="177" y="0"/>
                        <a:pt x="148" y="19"/>
                      </a:cubicBezTo>
                      <a:cubicBezTo>
                        <a:pt x="118" y="38"/>
                        <a:pt x="110" y="78"/>
                        <a:pt x="129" y="107"/>
                      </a:cubicBezTo>
                      <a:cubicBezTo>
                        <a:pt x="240" y="277"/>
                        <a:pt x="203" y="322"/>
                        <a:pt x="146" y="390"/>
                      </a:cubicBezTo>
                      <a:cubicBezTo>
                        <a:pt x="62" y="491"/>
                        <a:pt x="0" y="601"/>
                        <a:pt x="158" y="842"/>
                      </a:cubicBezTo>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7" name="PA_椭圆 1254"/>
                <p:cNvSpPr>
                  <a:spLocks noChangeArrowheads="1"/>
                </p:cNvSpPr>
                <p:nvPr>
                  <p:custDataLst>
                    <p:tags r:id="rId21"/>
                  </p:custDataLst>
                </p:nvPr>
              </p:nvSpPr>
              <p:spPr bwMode="auto">
                <a:xfrm>
                  <a:off x="3300" y="2083"/>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8" name="PA_椭圆 1255"/>
                <p:cNvSpPr>
                  <a:spLocks noChangeArrowheads="1"/>
                </p:cNvSpPr>
                <p:nvPr>
                  <p:custDataLst>
                    <p:tags r:id="rId22"/>
                  </p:custDataLst>
                </p:nvPr>
              </p:nvSpPr>
              <p:spPr bwMode="auto">
                <a:xfrm>
                  <a:off x="3300" y="2324"/>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grpSp>
        </p:grpSp>
        <p:sp>
          <p:nvSpPr>
            <p:cNvPr id="10" name="文本框 9"/>
            <p:cNvSpPr txBox="1"/>
            <p:nvPr>
              <p:custDataLst>
                <p:tags r:id="rId23"/>
              </p:custDataLst>
            </p:nvPr>
          </p:nvSpPr>
          <p:spPr>
            <a:xfrm>
              <a:off x="5404952" y="1807328"/>
              <a:ext cx="1754799" cy="565604"/>
            </a:xfrm>
            <a:prstGeom prst="rect">
              <a:avLst/>
            </a:prstGeom>
            <a:noFill/>
          </p:spPr>
          <p:txBody>
            <a:bodyPr wrap="square" rtlCol="0">
              <a:spAutoFit/>
            </a:bodyPr>
            <a:lstStyle/>
            <a:p>
              <a:pPr algn="dist">
                <a:lnSpc>
                  <a:spcPct val="120000"/>
                </a:lnSpc>
              </a:pPr>
              <a:r>
                <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rPr>
                <a:t>课堂小结</a:t>
              </a:r>
              <a:endPar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endParaRPr>
            </a:p>
          </p:txBody>
        </p:sp>
        <p:cxnSp>
          <p:nvCxnSpPr>
            <p:cNvPr id="11" name="直接连接符 10"/>
            <p:cNvCxnSpPr/>
            <p:nvPr>
              <p:custDataLst>
                <p:tags r:id="rId24"/>
              </p:custDataLst>
            </p:nvPr>
          </p:nvCxnSpPr>
          <p:spPr>
            <a:xfrm flipH="1">
              <a:off x="5409827" y="1851323"/>
              <a:ext cx="0" cy="435231"/>
            </a:xfrm>
            <a:prstGeom prst="line">
              <a:avLst/>
            </a:prstGeom>
            <a:ln w="28575">
              <a:solidFill>
                <a:srgbClr val="377D8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节标题">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8" name="图片 7" descr="包含织物的图片  说明已自动生成"/>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长方形 11"/>
          <p:cNvSpPr/>
          <p:nvPr userDrawn="1">
            <p:custDataLst>
              <p:tags r:id="rId5"/>
            </p:custDataLst>
          </p:nvPr>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6" name="图片 15" descr="包含花朵、植物的图片  说明已自动生成"/>
          <p:cNvPicPr>
            <a:picLocks noChangeAspect="1"/>
          </p:cNvPicPr>
          <p:nvPr userDrawn="1">
            <p:custDataLst>
              <p:tags r:id="rId6"/>
            </p:custDataLst>
          </p:nvPr>
        </p:nvPicPr>
        <p:blipFill>
          <a:blip r:embed="rId7">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图片 18" descr="包含软体动物、昆虫的图片  说明已自动生成"/>
          <p:cNvPicPr>
            <a:picLocks noChangeAspect="1"/>
          </p:cNvPicPr>
          <p:nvPr userDrawn="1">
            <p:custDataLst>
              <p:tags r:id="rId8"/>
            </p:custDataLst>
          </p:nvPr>
        </p:nvPicPr>
        <p:blipFill>
          <a:blip r:embed="rId9">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标题 1"/>
          <p:cNvSpPr>
            <a:spLocks noGrp="1"/>
          </p:cNvSpPr>
          <p:nvPr>
            <p:ph type="title"/>
            <p:custDataLst>
              <p:tags r:id="rId10"/>
            </p:custDataLst>
          </p:nvPr>
        </p:nvSpPr>
        <p:spPr>
          <a:xfrm>
            <a:off x="1743456" y="2404872"/>
            <a:ext cx="8705088" cy="2002536"/>
          </a:xfrm>
        </p:spPr>
        <p:txBody>
          <a:bodyPr rtlCol="0" anchor="t">
            <a:normAutofit/>
          </a:bodyPr>
          <a:lstStyle>
            <a:lvl1pPr algn="ctr">
              <a:defRPr lang="zh-CN" sz="4400"/>
            </a:lvl1pPr>
          </a:lstStyle>
          <a:p>
            <a:pPr rtl="0"/>
            <a:r>
              <a:rPr lang="zh-CN" altLang="en-US"/>
              <a:t>单击此处编辑母版标题样式</a:t>
            </a:r>
            <a:endParaRPr lang="zh-CN"/>
          </a:p>
        </p:txBody>
      </p:sp>
      <p:sp>
        <p:nvSpPr>
          <p:cNvPr id="3" name="文本占位符 2"/>
          <p:cNvSpPr>
            <a:spLocks noGrp="1"/>
          </p:cNvSpPr>
          <p:nvPr>
            <p:ph type="body" idx="1"/>
            <p:custDataLst>
              <p:tags r:id="rId11"/>
            </p:custDataLst>
          </p:nvPr>
        </p:nvSpPr>
        <p:spPr>
          <a:xfrm>
            <a:off x="1743454" y="3964517"/>
            <a:ext cx="8705089" cy="457200"/>
          </a:xfrm>
        </p:spPr>
        <p:txBody>
          <a:bodyPr rtlCol="0" anchor="ctr"/>
          <a:lstStyle>
            <a:lvl1pPr marL="0" indent="0" algn="ctr">
              <a:buNone/>
              <a:defRPr lang="zh-CN" sz="2400">
                <a:solidFill>
                  <a:schemeClr val="accent3"/>
                </a:solidFill>
              </a:defRPr>
            </a:lvl1pPr>
            <a:lvl2pPr marL="457200" indent="0">
              <a:buNone/>
              <a:defRPr lang="zh-CN" sz="2000">
                <a:solidFill>
                  <a:schemeClr val="tx1">
                    <a:tint val="75000"/>
                  </a:schemeClr>
                </a:solidFill>
              </a:defRPr>
            </a:lvl2pPr>
            <a:lvl3pPr marL="914400" indent="0">
              <a:buNone/>
              <a:defRPr lang="zh-CN" sz="1800">
                <a:solidFill>
                  <a:schemeClr val="tx1">
                    <a:tint val="75000"/>
                  </a:schemeClr>
                </a:solidFill>
              </a:defRPr>
            </a:lvl3pPr>
            <a:lvl4pPr marL="1371600" indent="0">
              <a:buNone/>
              <a:defRPr lang="zh-CN" sz="1600">
                <a:solidFill>
                  <a:schemeClr val="tx1">
                    <a:tint val="75000"/>
                  </a:schemeClr>
                </a:solidFill>
              </a:defRPr>
            </a:lvl4pPr>
            <a:lvl5pPr marL="1828800" indent="0">
              <a:buNone/>
              <a:defRPr lang="zh-CN" sz="1600">
                <a:solidFill>
                  <a:schemeClr val="tx1">
                    <a:tint val="75000"/>
                  </a:schemeClr>
                </a:solidFill>
              </a:defRPr>
            </a:lvl5pPr>
            <a:lvl6pPr marL="2286000" indent="0">
              <a:buNone/>
              <a:defRPr lang="zh-CN" sz="1600">
                <a:solidFill>
                  <a:schemeClr val="tx1">
                    <a:tint val="75000"/>
                  </a:schemeClr>
                </a:solidFill>
              </a:defRPr>
            </a:lvl6pPr>
            <a:lvl7pPr marL="2743200" indent="0">
              <a:buNone/>
              <a:defRPr lang="zh-CN" sz="1600">
                <a:solidFill>
                  <a:schemeClr val="tx1">
                    <a:tint val="75000"/>
                  </a:schemeClr>
                </a:solidFill>
              </a:defRPr>
            </a:lvl7pPr>
            <a:lvl8pPr marL="3200400" indent="0">
              <a:buNone/>
              <a:defRPr lang="zh-CN" sz="1600">
                <a:solidFill>
                  <a:schemeClr val="tx1">
                    <a:tint val="75000"/>
                  </a:schemeClr>
                </a:solidFill>
              </a:defRPr>
            </a:lvl8pPr>
            <a:lvl9pPr marL="3657600" indent="0">
              <a:buNone/>
              <a:defRPr lang="zh-CN" sz="1600">
                <a:solidFill>
                  <a:schemeClr val="tx1">
                    <a:tint val="75000"/>
                  </a:schemeClr>
                </a:solidFill>
              </a:defRPr>
            </a:lvl9pPr>
          </a:lstStyle>
          <a:p>
            <a:pPr lvl="0" rtl="0"/>
            <a:r>
              <a:rPr lang="zh-CN" altLang="en-US"/>
              <a:t>单击此处编辑母版文本样式</a:t>
            </a:r>
            <a:endParaRPr lang="zh-CN" altLang="en-US"/>
          </a:p>
        </p:txBody>
      </p:sp>
      <p:sp>
        <p:nvSpPr>
          <p:cNvPr id="27" name="文本占位符 24"/>
          <p:cNvSpPr>
            <a:spLocks noGrp="1"/>
          </p:cNvSpPr>
          <p:nvPr>
            <p:ph type="body" sz="quarter" idx="11" hasCustomPrompt="1"/>
            <p:custDataLst>
              <p:tags r:id="rId12"/>
            </p:custDataLst>
          </p:nvPr>
        </p:nvSpPr>
        <p:spPr>
          <a:xfrm>
            <a:off x="10149667" y="3189069"/>
            <a:ext cx="945473"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
        <p:nvSpPr>
          <p:cNvPr id="28" name="文本占位符 24"/>
          <p:cNvSpPr>
            <a:spLocks noGrp="1"/>
          </p:cNvSpPr>
          <p:nvPr>
            <p:ph type="body" sz="quarter" idx="10" hasCustomPrompt="1"/>
            <p:custDataLst>
              <p:tags r:id="rId13"/>
            </p:custDataLst>
          </p:nvPr>
        </p:nvSpPr>
        <p:spPr>
          <a:xfrm>
            <a:off x="1033184" y="2136567"/>
            <a:ext cx="941832"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自定义布局">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375868"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326173"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328309"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0"/>
            </p:custDataLst>
          </p:nvPr>
        </p:nvSpPr>
        <p:spPr>
          <a:xfrm>
            <a:off x="3828270"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1"/>
            </p:custDataLst>
          </p:nvPr>
        </p:nvSpPr>
        <p:spPr>
          <a:xfrm>
            <a:off x="3763663" y="3926721"/>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2"/>
            </p:custDataLst>
          </p:nvPr>
        </p:nvSpPr>
        <p:spPr>
          <a:xfrm>
            <a:off x="3765799" y="4286611"/>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3"/>
            </p:custDataLst>
          </p:nvPr>
        </p:nvSpPr>
        <p:spPr>
          <a:xfrm>
            <a:off x="6280672"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14"/>
            </p:custDataLst>
          </p:nvPr>
        </p:nvSpPr>
        <p:spPr>
          <a:xfrm>
            <a:off x="6216065"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15"/>
            </p:custDataLst>
          </p:nvPr>
        </p:nvSpPr>
        <p:spPr>
          <a:xfrm>
            <a:off x="6218201"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16"/>
            </p:custDataLst>
          </p:nvPr>
        </p:nvSpPr>
        <p:spPr>
          <a:xfrm>
            <a:off x="8733074"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17"/>
            </p:custDataLst>
          </p:nvPr>
        </p:nvSpPr>
        <p:spPr>
          <a:xfrm>
            <a:off x="8666331"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18"/>
            </p:custDataLst>
          </p:nvPr>
        </p:nvSpPr>
        <p:spPr>
          <a:xfrm>
            <a:off x="8668467"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19"/>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20"/>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4CA3BA0E-FE86-4B47-B013-CAE3722BB9C1}"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16" y="274638"/>
            <a:ext cx="10973085" cy="1143000"/>
          </a:xfrm>
          <a:prstGeom prst="rect">
            <a:avLst/>
          </a:prstGeom>
        </p:spPr>
        <p:txBody>
          <a:bodyPr/>
          <a:lstStyle/>
          <a:p>
            <a:r>
              <a:rPr lang="zh-CN" altLang="en-US" noProof="1"/>
              <a:t>单击此处编辑母版标题样式</a:t>
            </a:r>
            <a:endParaRPr lang="zh-CN" altLang="en-US" noProof="1"/>
          </a:p>
        </p:txBody>
      </p:sp>
      <p:sp>
        <p:nvSpPr>
          <p:cNvPr id="3" name="表格占位符 2"/>
          <p:cNvSpPr>
            <a:spLocks noGrp="1"/>
          </p:cNvSpPr>
          <p:nvPr>
            <p:ph type="tbl" idx="1"/>
            <p:custDataLst>
              <p:tags r:id="rId3"/>
            </p:custDataLst>
          </p:nvPr>
        </p:nvSpPr>
        <p:spPr>
          <a:xfrm>
            <a:off x="609616" y="1600201"/>
            <a:ext cx="10973085" cy="4525963"/>
          </a:xfrm>
          <a:prstGeom prst="rect">
            <a:avLst/>
          </a:prstGeom>
        </p:spPr>
        <p:txBody>
          <a:bodyPr/>
          <a:lstStyle/>
          <a:p>
            <a:endParaRPr lang="zh-CN" altLang="en-US" noProof="1"/>
          </a:p>
        </p:txBody>
      </p:sp>
      <p:sp>
        <p:nvSpPr>
          <p:cNvPr id="4" name="Rectangle 4"/>
          <p:cNvSpPr>
            <a:spLocks noGrp="1"/>
          </p:cNvSpPr>
          <p:nvPr>
            <p:ph type="dt" sz="half" idx="10"/>
            <p:custDataLst>
              <p:tags r:id="rId4"/>
            </p:custDataLst>
          </p:nvPr>
        </p:nvSpPr>
        <p:spPr>
          <a:xfrm>
            <a:off x="609616" y="6245225"/>
            <a:ext cx="2844874" cy="476250"/>
          </a:xfrm>
          <a:prstGeom prst="rect">
            <a:avLst/>
          </a:prstGeom>
        </p:spPr>
        <p:txBody>
          <a:bodyPr/>
          <a:lstStyle>
            <a:lvl1pPr>
              <a:defRPr/>
            </a:lvl1pPr>
          </a:lstStyle>
          <a:p>
            <a:endParaRPr lang="en-US" altLang="x-none"/>
          </a:p>
        </p:txBody>
      </p:sp>
      <p:sp>
        <p:nvSpPr>
          <p:cNvPr id="5" name="Rectangle 5"/>
          <p:cNvSpPr>
            <a:spLocks noGrp="1"/>
          </p:cNvSpPr>
          <p:nvPr>
            <p:ph type="ftr" sz="quarter" idx="11"/>
            <p:custDataLst>
              <p:tags r:id="rId5"/>
            </p:custDataLst>
          </p:nvPr>
        </p:nvSpPr>
        <p:spPr>
          <a:xfrm>
            <a:off x="4165709" y="6245225"/>
            <a:ext cx="3860900" cy="476250"/>
          </a:xfrm>
          <a:prstGeom prst="rect">
            <a:avLst/>
          </a:prstGeom>
        </p:spPr>
        <p:txBody>
          <a:bodyPr/>
          <a:lstStyle>
            <a:lvl1pPr>
              <a:defRPr/>
            </a:lvl1pPr>
          </a:lstStyle>
          <a:p>
            <a:endParaRPr lang="en-US" altLang="x-none"/>
          </a:p>
        </p:txBody>
      </p:sp>
      <p:sp>
        <p:nvSpPr>
          <p:cNvPr id="6" name="Rectangle 6"/>
          <p:cNvSpPr>
            <a:spLocks noGrp="1"/>
          </p:cNvSpPr>
          <p:nvPr>
            <p:ph type="sldNum" sz="quarter" idx="12"/>
            <p:custDataLst>
              <p:tags r:id="rId6"/>
            </p:custDataLst>
          </p:nvPr>
        </p:nvSpPr>
        <p:spPr>
          <a:xfrm>
            <a:off x="8737827" y="6245225"/>
            <a:ext cx="2844874" cy="476250"/>
          </a:xfrm>
          <a:prstGeom prst="rect">
            <a:avLst/>
          </a:prstGeom>
        </p:spPr>
        <p:txBody>
          <a:bodyPr/>
          <a:lstStyle>
            <a:lvl1pPr>
              <a:defRPr/>
            </a:lvl1pPr>
          </a:lstStyle>
          <a:p>
            <a:fld id="{9A877C47-1C8F-40AF-99DF-F27E79029528}" type="slidenum">
              <a:rPr lang="en-US" altLang="zh-CN"/>
            </a:fld>
            <a:endParaRPr lang="en-US" altLang="zh-CN"/>
          </a:p>
        </p:txBody>
      </p:sp>
    </p:spTree>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877257AB-5C1F-4832-8F8E-13145317B0C8}"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课前引入">
    <p:spTree>
      <p:nvGrpSpPr>
        <p:cNvPr id="1" name=""/>
        <p:cNvGrpSpPr/>
        <p:nvPr/>
      </p:nvGrpSpPr>
      <p:grpSpPr>
        <a:xfrm>
          <a:off x="0" y="0"/>
          <a:ext cx="0" cy="0"/>
          <a:chOff x="0" y="0"/>
          <a:chExt cx="0" cy="0"/>
        </a:xfrm>
      </p:grpSpPr>
      <p:sp>
        <p:nvSpPr>
          <p:cNvPr id="10" name="TextBox 6"/>
          <p:cNvSpPr txBox="1"/>
          <p:nvPr userDrawn="1">
            <p:custDataLst>
              <p:tags r:id="rId2"/>
            </p:custDataLst>
          </p:nvPr>
        </p:nvSpPr>
        <p:spPr>
          <a:xfrm>
            <a:off x="1162932" y="183304"/>
            <a:ext cx="2619359"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1</a:t>
            </a:r>
            <a:r>
              <a:rPr lang="zh-CN" altLang="en-US" sz="2000" b="1">
                <a:solidFill>
                  <a:prstClr val="white"/>
                </a:solidFill>
                <a:latin typeface="微软雅黑" panose="020B0503020204020204" charset="-122"/>
                <a:ea typeface="微软雅黑" panose="020B0503020204020204" charset="-122"/>
              </a:rPr>
              <a:t>、课前引入</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知识精讲">
    <p:spTree>
      <p:nvGrpSpPr>
        <p:cNvPr id="1" name=""/>
        <p:cNvGrpSpPr/>
        <p:nvPr/>
      </p:nvGrpSpPr>
      <p:grpSpPr>
        <a:xfrm>
          <a:off x="0" y="0"/>
          <a:ext cx="0" cy="0"/>
          <a:chOff x="0" y="0"/>
          <a:chExt cx="0" cy="0"/>
        </a:xfrm>
      </p:grpSpPr>
      <p:sp>
        <p:nvSpPr>
          <p:cNvPr id="7" name="文本框 6"/>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8" name="文本框 7"/>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10" name="TextBox 6"/>
          <p:cNvSpPr txBox="1"/>
          <p:nvPr userDrawn="1">
            <p:custDataLst>
              <p:tags r:id="rId4"/>
            </p:custDataLst>
          </p:nvPr>
        </p:nvSpPr>
        <p:spPr>
          <a:xfrm>
            <a:off x="1162932" y="183304"/>
            <a:ext cx="2602733"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2</a:t>
            </a:r>
            <a:r>
              <a:rPr lang="zh-CN" altLang="en-US" sz="2000" b="1">
                <a:solidFill>
                  <a:prstClr val="white"/>
                </a:solidFill>
                <a:latin typeface="微软雅黑" panose="020B0503020204020204" charset="-122"/>
                <a:ea typeface="微软雅黑" panose="020B0503020204020204" charset="-122"/>
              </a:rPr>
              <a:t>、知识精讲</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4400" y="301625"/>
            <a:ext cx="10363200" cy="1462088"/>
          </a:xfrm>
        </p:spPr>
        <p:txBody>
          <a:bodyPr/>
          <a:lstStyle/>
          <a:p>
            <a:r>
              <a:rPr lang="zh-CN" altLang="en-US"/>
              <a:t>单击此处编辑母版标题样式</a:t>
            </a:r>
            <a:endParaRPr lang="zh-CN" altLang="en-US"/>
          </a:p>
        </p:txBody>
      </p:sp>
      <p:sp>
        <p:nvSpPr>
          <p:cNvPr id="3" name="文本占位符 2"/>
          <p:cNvSpPr>
            <a:spLocks noGrp="1"/>
          </p:cNvSpPr>
          <p:nvPr>
            <p:ph type="body" sz="half" idx="1"/>
            <p:custDataLst>
              <p:tags r:id="rId3"/>
            </p:custDataLst>
          </p:nvPr>
        </p:nvSpPr>
        <p:spPr>
          <a:xfrm>
            <a:off x="9144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976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页脚占位符 5"/>
          <p:cNvSpPr>
            <a:spLocks noGrp="1"/>
          </p:cNvSpPr>
          <p:nvPr>
            <p:ph type="ftr" sz="quarter" idx="11"/>
            <p:custDataLst>
              <p:tags r:id="rId6"/>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7" name="灯片编号占位符 6"/>
          <p:cNvSpPr>
            <a:spLocks noGrp="1"/>
          </p:cNvSpPr>
          <p:nvPr>
            <p:ph type="sldNum" sz="quarter" idx="12"/>
            <p:custDataLst>
              <p:tags r:id="rId7"/>
            </p:custDataLst>
          </p:nvPr>
        </p:nvSpPr>
        <p:spPr/>
        <p:txBody>
          <a:bodyPr/>
          <a:lstStyle/>
          <a:p>
            <a:pPr lvl="0" eaLnBrk="1" hangingPunct="1"/>
            <a:fld id="{9A0DB2DC-4C9A-4742-B13C-FB6460FD3503}" type="slidenum">
              <a:rPr lang="en-US" altLang="zh-CN"/>
            </a:fld>
            <a:endParaRPr lang="en-US" altLang="zh-CN">
              <a:latin typeface="Arial" panose="020B0604020202020204" pitchFamily="34" charset="0"/>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
        <p:nvSpPr>
          <p:cNvPr id="7" name="任意多边形 16"/>
          <p:cNvSpPr/>
          <p:nvPr userDrawn="1">
            <p:custDataLst>
              <p:tags r:id="rId7"/>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8"/>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9" name="矩形 8"/>
          <p:cNvSpPr/>
          <p:nvPr userDrawn="1">
            <p:custDataLst>
              <p:tags r:id="rId9"/>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10"/>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11"/>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2" name="Oval 8"/>
          <p:cNvSpPr>
            <a:spLocks noChangeArrowheads="1"/>
          </p:cNvSpPr>
          <p:nvPr userDrawn="1">
            <p:custDataLst>
              <p:tags r:id="rId12"/>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本节小节">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594421"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3</a:t>
            </a:r>
            <a:r>
              <a:rPr lang="zh-CN" altLang="en-US" sz="2000" b="1">
                <a:solidFill>
                  <a:prstClr val="white"/>
                </a:solidFill>
                <a:latin typeface="微软雅黑" panose="020B0503020204020204" charset="-122"/>
                <a:ea typeface="微软雅黑" panose="020B0503020204020204" charset="-122"/>
              </a:rPr>
              <a:t>、本节小结</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本节检测">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611046"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4</a:t>
            </a:r>
            <a:r>
              <a:rPr lang="zh-CN" altLang="en-US" sz="2000" b="1">
                <a:solidFill>
                  <a:prstClr val="white"/>
                </a:solidFill>
                <a:latin typeface="微软雅黑" panose="020B0503020204020204" charset="-122"/>
                <a:ea typeface="微软雅黑" panose="020B0503020204020204" charset="-122"/>
              </a:rPr>
              <a:t>、本节检测</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1007971" y="6146561"/>
            <a:ext cx="1184027"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903441" y="6569447"/>
            <a:ext cx="288559"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34582"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55160"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3" name="图片 2" descr="大单元教学（素材）"/>
          <p:cNvPicPr>
            <a:picLocks noChangeAspect="1"/>
          </p:cNvPicPr>
          <p:nvPr userDrawn="1">
            <p:custDataLst>
              <p:tags r:id="rId6"/>
            </p:custDataLst>
          </p:nvPr>
        </p:nvPicPr>
        <p:blipFill>
          <a:blip r:embed="rId7"/>
          <a:stretch>
            <a:fillRect/>
          </a:stretch>
        </p:blipFill>
        <p:spPr>
          <a:xfrm>
            <a:off x="214405" y="201930"/>
            <a:ext cx="2731399" cy="720000"/>
          </a:xfrm>
          <a:prstGeom prst="rect">
            <a:avLst/>
          </a:prstGeom>
        </p:spPr>
      </p:pic>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13" name="图片 12"/>
          <p:cNvPicPr>
            <a:picLocks noChangeAspect="1"/>
          </p:cNvPicPr>
          <p:nvPr userDrawn="1">
            <p:custDataLst>
              <p:tags r:id="rId6"/>
            </p:custDataLst>
          </p:nvPr>
        </p:nvPicPr>
        <p:blipFill>
          <a:blip r:embed="rId7"/>
          <a:stretch>
            <a:fillRect/>
          </a:stretch>
        </p:blipFill>
        <p:spPr>
          <a:xfrm>
            <a:off x="573644" y="332740"/>
            <a:ext cx="3486139" cy="705485"/>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4087612" y="318135"/>
            <a:ext cx="2731399" cy="720000"/>
          </a:xfrm>
          <a:prstGeom prst="rect">
            <a:avLst/>
          </a:prstGeom>
        </p:spPr>
      </p:pic>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8" name="图片 27"/>
          <p:cNvPicPr>
            <a:picLocks noChangeAspect="1"/>
          </p:cNvPicPr>
          <p:nvPr userDrawn="1">
            <p:custDataLst>
              <p:tags r:id="rId6"/>
            </p:custDataLst>
          </p:nvPr>
        </p:nvPicPr>
        <p:blipFill>
          <a:blip r:embed="rId7"/>
          <a:stretch>
            <a:fillRect/>
          </a:stretch>
        </p:blipFill>
        <p:spPr>
          <a:xfrm>
            <a:off x="501544" y="332740"/>
            <a:ext cx="4735770" cy="72000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237431" y="273685"/>
            <a:ext cx="2731399" cy="720000"/>
          </a:xfrm>
          <a:prstGeom prst="rect">
            <a:avLst/>
          </a:prstGeom>
        </p:spPr>
      </p:pic>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 name="图片 1"/>
          <p:cNvPicPr>
            <a:picLocks noChangeAspect="1"/>
          </p:cNvPicPr>
          <p:nvPr userDrawn="1">
            <p:custDataLst>
              <p:tags r:id="rId6"/>
            </p:custDataLst>
          </p:nvPr>
        </p:nvPicPr>
        <p:blipFill>
          <a:blip r:embed="rId7"/>
          <a:stretch>
            <a:fillRect/>
          </a:stretch>
        </p:blipFill>
        <p:spPr>
          <a:xfrm>
            <a:off x="573644" y="320675"/>
            <a:ext cx="4665051" cy="70866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163432" y="309245"/>
            <a:ext cx="2731399" cy="720000"/>
          </a:xfrm>
          <a:prstGeom prst="rect">
            <a:avLst/>
          </a:prstGeom>
        </p:spPr>
      </p:pic>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知识">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277856" y="155787"/>
            <a:ext cx="545772" cy="496111"/>
            <a:chOff x="871717" y="11189609"/>
            <a:chExt cx="380406" cy="345792"/>
          </a:xfrm>
        </p:grpSpPr>
        <p:grpSp>
          <p:nvGrpSpPr>
            <p:cNvPr id="10" name="图形 54"/>
            <p:cNvGrpSpPr/>
            <p:nvPr>
              <p:custDataLst>
                <p:tags r:id="rId3"/>
              </p:custDataLst>
            </p:nvPr>
          </p:nvGrpSpPr>
          <p:grpSpPr>
            <a:xfrm>
              <a:off x="901463" y="11189609"/>
              <a:ext cx="304843" cy="345792"/>
              <a:chOff x="901463" y="11189609"/>
              <a:chExt cx="304843" cy="345792"/>
            </a:xfrm>
          </p:grpSpPr>
          <p:sp>
            <p:nvSpPr>
              <p:cNvPr id="14" name="任意多边形: 形状 13"/>
              <p:cNvSpPr/>
              <p:nvPr>
                <p:custDataLst>
                  <p:tags r:id="rId4"/>
                </p:custDataLst>
              </p:nvPr>
            </p:nvSpPr>
            <p:spPr>
              <a:xfrm>
                <a:off x="995858" y="11189610"/>
                <a:ext cx="102407" cy="147237"/>
              </a:xfrm>
              <a:custGeom>
                <a:avLst/>
                <a:gdLst>
                  <a:gd name="connsiteX0" fmla="*/ 62597 w 90429"/>
                  <a:gd name="connsiteY0" fmla="*/ 104220 h 147237"/>
                  <a:gd name="connsiteX1" fmla="*/ 48305 w 90429"/>
                  <a:gd name="connsiteY1" fmla="*/ 104220 h 147237"/>
                  <a:gd name="connsiteX2" fmla="*/ 48305 w 90429"/>
                  <a:gd name="connsiteY2" fmla="*/ 93502 h 147237"/>
                  <a:gd name="connsiteX3" fmla="*/ 90429 w 90429"/>
                  <a:gd name="connsiteY3" fmla="*/ 51521 h 147237"/>
                  <a:gd name="connsiteX4" fmla="*/ 90429 w 90429"/>
                  <a:gd name="connsiteY4" fmla="*/ 65812 h 147237"/>
                  <a:gd name="connsiteX5" fmla="*/ 62597 w 90429"/>
                  <a:gd name="connsiteY5" fmla="*/ 93573 h 147237"/>
                  <a:gd name="connsiteX6" fmla="*/ 39837 w 90429"/>
                  <a:gd name="connsiteY6" fmla="*/ 147237 h 147237"/>
                  <a:gd name="connsiteX7" fmla="*/ 25546 w 90429"/>
                  <a:gd name="connsiteY7" fmla="*/ 147237 h 147237"/>
                  <a:gd name="connsiteX8" fmla="*/ 25546 w 90429"/>
                  <a:gd name="connsiteY8" fmla="*/ 39837 h 147237"/>
                  <a:gd name="connsiteX9" fmla="*/ 0 w 90429"/>
                  <a:gd name="connsiteY9" fmla="*/ 14291 h 147237"/>
                  <a:gd name="connsiteX10" fmla="*/ 0 w 90429"/>
                  <a:gd name="connsiteY10" fmla="*/ 0 h 147237"/>
                  <a:gd name="connsiteX11" fmla="*/ 39837 w 90429"/>
                  <a:gd name="connsiteY11" fmla="*/ 39837 h 14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29" h="147237">
                    <a:moveTo>
                      <a:pt x="62597" y="104220"/>
                    </a:moveTo>
                    <a:lnTo>
                      <a:pt x="48305" y="104220"/>
                    </a:lnTo>
                    <a:lnTo>
                      <a:pt x="48305" y="93502"/>
                    </a:lnTo>
                    <a:cubicBezTo>
                      <a:pt x="48364" y="70285"/>
                      <a:pt x="67212" y="51501"/>
                      <a:pt x="90429" y="51521"/>
                    </a:cubicBezTo>
                    <a:lnTo>
                      <a:pt x="90429" y="65812"/>
                    </a:lnTo>
                    <a:cubicBezTo>
                      <a:pt x="75077" y="65792"/>
                      <a:pt x="62616" y="78221"/>
                      <a:pt x="62597" y="93573"/>
                    </a:cubicBezTo>
                    <a:close/>
                    <a:moveTo>
                      <a:pt x="39837" y="147237"/>
                    </a:moveTo>
                    <a:lnTo>
                      <a:pt x="25546" y="147237"/>
                    </a:lnTo>
                    <a:lnTo>
                      <a:pt x="25546" y="39837"/>
                    </a:lnTo>
                    <a:cubicBezTo>
                      <a:pt x="25546" y="25729"/>
                      <a:pt x="14109" y="14291"/>
                      <a:pt x="0" y="14291"/>
                    </a:cubicBezTo>
                    <a:lnTo>
                      <a:pt x="0" y="0"/>
                    </a:lnTo>
                    <a:cubicBezTo>
                      <a:pt x="21993" y="20"/>
                      <a:pt x="39818" y="17844"/>
                      <a:pt x="39837" y="39837"/>
                    </a:cubicBezTo>
                    <a:close/>
                  </a:path>
                </a:pathLst>
              </a:custGeom>
              <a:solidFill>
                <a:srgbClr val="282D33"/>
              </a:solidFill>
              <a:ln w="335" cap="flat">
                <a:noFill/>
                <a:prstDash val="solid"/>
                <a:miter/>
              </a:ln>
            </p:spPr>
            <p:txBody>
              <a:bodyPr rtlCol="0" anchor="ctr"/>
              <a:lstStyle/>
              <a:p>
                <a:endParaRPr lang="zh-CN" altLang="en-US" sz="1200"/>
              </a:p>
            </p:txBody>
          </p:sp>
          <p:sp>
            <p:nvSpPr>
              <p:cNvPr id="15" name="任意多边形: 形状 14"/>
              <p:cNvSpPr/>
              <p:nvPr>
                <p:custDataLst>
                  <p:tags r:id="rId5"/>
                </p:custDataLst>
              </p:nvPr>
            </p:nvSpPr>
            <p:spPr>
              <a:xfrm>
                <a:off x="956700" y="11189609"/>
                <a:ext cx="186300" cy="174212"/>
              </a:xfrm>
              <a:custGeom>
                <a:avLst/>
                <a:gdLst>
                  <a:gd name="connsiteX0" fmla="*/ 83283 w 170889"/>
                  <a:gd name="connsiteY0" fmla="*/ 174212 h 174212"/>
                  <a:gd name="connsiteX1" fmla="*/ 64704 w 170889"/>
                  <a:gd name="connsiteY1" fmla="*/ 155634 h 174212"/>
                  <a:gd name="connsiteX2" fmla="*/ 64704 w 170889"/>
                  <a:gd name="connsiteY2" fmla="*/ 125372 h 174212"/>
                  <a:gd name="connsiteX3" fmla="*/ 78996 w 170889"/>
                  <a:gd name="connsiteY3" fmla="*/ 125372 h 174212"/>
                  <a:gd name="connsiteX4" fmla="*/ 78996 w 170889"/>
                  <a:gd name="connsiteY4" fmla="*/ 155634 h 174212"/>
                  <a:gd name="connsiteX5" fmla="*/ 83284 w 170889"/>
                  <a:gd name="connsiteY5" fmla="*/ 159920 h 174212"/>
                  <a:gd name="connsiteX6" fmla="*/ 87571 w 170889"/>
                  <a:gd name="connsiteY6" fmla="*/ 155634 h 174212"/>
                  <a:gd name="connsiteX7" fmla="*/ 87571 w 170889"/>
                  <a:gd name="connsiteY7" fmla="*/ 102434 h 174212"/>
                  <a:gd name="connsiteX8" fmla="*/ 101862 w 170889"/>
                  <a:gd name="connsiteY8" fmla="*/ 102434 h 174212"/>
                  <a:gd name="connsiteX9" fmla="*/ 101862 w 170889"/>
                  <a:gd name="connsiteY9" fmla="*/ 155634 h 174212"/>
                  <a:gd name="connsiteX10" fmla="*/ 83283 w 170889"/>
                  <a:gd name="connsiteY10" fmla="*/ 174212 h 174212"/>
                  <a:gd name="connsiteX11" fmla="*/ 14291 w 170889"/>
                  <a:gd name="connsiteY11" fmla="*/ 74708 h 174212"/>
                  <a:gd name="connsiteX12" fmla="*/ 0 w 170889"/>
                  <a:gd name="connsiteY12" fmla="*/ 74708 h 174212"/>
                  <a:gd name="connsiteX13" fmla="*/ 0 w 170889"/>
                  <a:gd name="connsiteY13" fmla="*/ 39837 h 174212"/>
                  <a:gd name="connsiteX14" fmla="*/ 39873 w 170889"/>
                  <a:gd name="connsiteY14" fmla="*/ 0 h 174212"/>
                  <a:gd name="connsiteX15" fmla="*/ 39873 w 170889"/>
                  <a:gd name="connsiteY15" fmla="*/ 14291 h 174212"/>
                  <a:gd name="connsiteX16" fmla="*/ 14291 w 170889"/>
                  <a:gd name="connsiteY16" fmla="*/ 39837 h 174212"/>
                  <a:gd name="connsiteX17" fmla="*/ 170890 w 170889"/>
                  <a:gd name="connsiteY17" fmla="*/ 130124 h 174212"/>
                  <a:gd name="connsiteX18" fmla="*/ 156598 w 170889"/>
                  <a:gd name="connsiteY18" fmla="*/ 130124 h 174212"/>
                  <a:gd name="connsiteX19" fmla="*/ 156598 w 170889"/>
                  <a:gd name="connsiteY19" fmla="*/ 93573 h 174212"/>
                  <a:gd name="connsiteX20" fmla="*/ 128837 w 170889"/>
                  <a:gd name="connsiteY20" fmla="*/ 65812 h 174212"/>
                  <a:gd name="connsiteX21" fmla="*/ 128837 w 170889"/>
                  <a:gd name="connsiteY21" fmla="*/ 51521 h 174212"/>
                  <a:gd name="connsiteX22" fmla="*/ 170890 w 170889"/>
                  <a:gd name="connsiteY22" fmla="*/ 93573 h 174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889" h="174212">
                    <a:moveTo>
                      <a:pt x="83283" y="174212"/>
                    </a:moveTo>
                    <a:cubicBezTo>
                      <a:pt x="73031" y="174193"/>
                      <a:pt x="64724" y="165886"/>
                      <a:pt x="64704" y="155634"/>
                    </a:cubicBezTo>
                    <a:lnTo>
                      <a:pt x="64704" y="125372"/>
                    </a:lnTo>
                    <a:lnTo>
                      <a:pt x="78996" y="125372"/>
                    </a:lnTo>
                    <a:lnTo>
                      <a:pt x="78996" y="155634"/>
                    </a:lnTo>
                    <a:cubicBezTo>
                      <a:pt x="78996" y="158002"/>
                      <a:pt x="80916" y="159921"/>
                      <a:pt x="83284" y="159920"/>
                    </a:cubicBezTo>
                    <a:cubicBezTo>
                      <a:pt x="85651" y="159919"/>
                      <a:pt x="87570" y="158001"/>
                      <a:pt x="87571" y="155634"/>
                    </a:cubicBezTo>
                    <a:lnTo>
                      <a:pt x="87571" y="102434"/>
                    </a:lnTo>
                    <a:lnTo>
                      <a:pt x="101862" y="102434"/>
                    </a:lnTo>
                    <a:lnTo>
                      <a:pt x="101862" y="155634"/>
                    </a:lnTo>
                    <a:cubicBezTo>
                      <a:pt x="101843" y="165886"/>
                      <a:pt x="93536" y="174193"/>
                      <a:pt x="83283" y="174212"/>
                    </a:cubicBezTo>
                    <a:close/>
                    <a:moveTo>
                      <a:pt x="14291" y="74708"/>
                    </a:moveTo>
                    <a:lnTo>
                      <a:pt x="0" y="74708"/>
                    </a:lnTo>
                    <a:lnTo>
                      <a:pt x="0" y="39837"/>
                    </a:lnTo>
                    <a:cubicBezTo>
                      <a:pt x="39" y="17838"/>
                      <a:pt x="17874" y="20"/>
                      <a:pt x="39873" y="0"/>
                    </a:cubicBezTo>
                    <a:lnTo>
                      <a:pt x="39873" y="14291"/>
                    </a:lnTo>
                    <a:cubicBezTo>
                      <a:pt x="25758" y="14291"/>
                      <a:pt x="14311" y="25723"/>
                      <a:pt x="14291" y="39837"/>
                    </a:cubicBezTo>
                    <a:close/>
                    <a:moveTo>
                      <a:pt x="170890" y="130124"/>
                    </a:moveTo>
                    <a:lnTo>
                      <a:pt x="156598" y="130124"/>
                    </a:lnTo>
                    <a:lnTo>
                      <a:pt x="156598" y="93573"/>
                    </a:lnTo>
                    <a:cubicBezTo>
                      <a:pt x="156579" y="78249"/>
                      <a:pt x="144161" y="65832"/>
                      <a:pt x="128837" y="65812"/>
                    </a:cubicBezTo>
                    <a:lnTo>
                      <a:pt x="128837" y="51521"/>
                    </a:lnTo>
                    <a:cubicBezTo>
                      <a:pt x="152054" y="51540"/>
                      <a:pt x="170870" y="70356"/>
                      <a:pt x="170890" y="93573"/>
                    </a:cubicBezTo>
                    <a:close/>
                  </a:path>
                </a:pathLst>
              </a:custGeom>
              <a:solidFill>
                <a:srgbClr val="282D33"/>
              </a:solidFill>
              <a:ln w="335" cap="flat">
                <a:noFill/>
                <a:prstDash val="solid"/>
                <a:miter/>
              </a:ln>
            </p:spPr>
            <p:txBody>
              <a:bodyPr rtlCol="0" anchor="ctr"/>
              <a:lstStyle/>
              <a:p>
                <a:endParaRPr lang="zh-CN" altLang="en-US" sz="1200"/>
              </a:p>
            </p:txBody>
          </p:sp>
          <p:sp>
            <p:nvSpPr>
              <p:cNvPr id="16" name="任意多边形: 形状 15"/>
              <p:cNvSpPr/>
              <p:nvPr>
                <p:custDataLst>
                  <p:tags r:id="rId6"/>
                </p:custDataLst>
              </p:nvPr>
            </p:nvSpPr>
            <p:spPr>
              <a:xfrm>
                <a:off x="901463" y="11447641"/>
                <a:ext cx="121477" cy="55593"/>
              </a:xfrm>
              <a:custGeom>
                <a:avLst/>
                <a:gdLst>
                  <a:gd name="connsiteX0" fmla="*/ 60739 w 121477"/>
                  <a:gd name="connsiteY0" fmla="*/ 55594 h 55593"/>
                  <a:gd name="connsiteX1" fmla="*/ 0 w 121477"/>
                  <a:gd name="connsiteY1" fmla="*/ 0 h 55593"/>
                  <a:gd name="connsiteX2" fmla="*/ 121477 w 121477"/>
                  <a:gd name="connsiteY2" fmla="*/ 0 h 55593"/>
                  <a:gd name="connsiteX3" fmla="*/ 60739 w 121477"/>
                  <a:gd name="connsiteY3" fmla="*/ 55594 h 55593"/>
                </a:gdLst>
                <a:ahLst/>
                <a:cxnLst>
                  <a:cxn ang="0">
                    <a:pos x="connsiteX0" y="connsiteY0"/>
                  </a:cxn>
                  <a:cxn ang="0">
                    <a:pos x="connsiteX1" y="connsiteY1"/>
                  </a:cxn>
                  <a:cxn ang="0">
                    <a:pos x="connsiteX2" y="connsiteY2"/>
                  </a:cxn>
                  <a:cxn ang="0">
                    <a:pos x="connsiteX3" y="connsiteY3"/>
                  </a:cxn>
                </a:cxnLst>
                <a:rect l="l" t="t" r="r" b="b"/>
                <a:pathLst>
                  <a:path w="121477" h="55593">
                    <a:moveTo>
                      <a:pt x="60739" y="55594"/>
                    </a:moveTo>
                    <a:cubicBezTo>
                      <a:pt x="29157" y="55571"/>
                      <a:pt x="2811" y="31456"/>
                      <a:pt x="0" y="0"/>
                    </a:cubicBezTo>
                    <a:lnTo>
                      <a:pt x="121477" y="0"/>
                    </a:lnTo>
                    <a:cubicBezTo>
                      <a:pt x="118650" y="31448"/>
                      <a:pt x="92314" y="55554"/>
                      <a:pt x="60739" y="55594"/>
                    </a:cubicBezTo>
                    <a:close/>
                  </a:path>
                </a:pathLst>
              </a:custGeom>
              <a:solidFill>
                <a:srgbClr val="F8C44F"/>
              </a:solidFill>
              <a:ln w="335" cap="flat">
                <a:noFill/>
                <a:prstDash val="solid"/>
                <a:miter/>
              </a:ln>
            </p:spPr>
            <p:txBody>
              <a:bodyPr rtlCol="0" anchor="ctr"/>
              <a:lstStyle/>
              <a:p>
                <a:endParaRPr lang="zh-CN" altLang="en-US" sz="1200"/>
              </a:p>
            </p:txBody>
          </p:sp>
          <p:sp>
            <p:nvSpPr>
              <p:cNvPr id="17" name="任意多边形: 形状 16"/>
              <p:cNvSpPr/>
              <p:nvPr>
                <p:custDataLst>
                  <p:tags r:id="rId7"/>
                </p:custDataLst>
              </p:nvPr>
            </p:nvSpPr>
            <p:spPr>
              <a:xfrm>
                <a:off x="1061929" y="11328201"/>
                <a:ext cx="144377" cy="207200"/>
              </a:xfrm>
              <a:custGeom>
                <a:avLst/>
                <a:gdLst>
                  <a:gd name="connsiteX0" fmla="*/ 128551 w 144377"/>
                  <a:gd name="connsiteY0" fmla="*/ 207190 h 207200"/>
                  <a:gd name="connsiteX1" fmla="*/ 15899 w 144377"/>
                  <a:gd name="connsiteY1" fmla="*/ 207190 h 207200"/>
                  <a:gd name="connsiteX2" fmla="*/ 2322 w 144377"/>
                  <a:gd name="connsiteY2" fmla="*/ 200044 h 207200"/>
                  <a:gd name="connsiteX3" fmla="*/ 2322 w 144377"/>
                  <a:gd name="connsiteY3" fmla="*/ 182430 h 207200"/>
                  <a:gd name="connsiteX4" fmla="*/ 45196 w 144377"/>
                  <a:gd name="connsiteY4" fmla="*/ 95431 h 207200"/>
                  <a:gd name="connsiteX5" fmla="*/ 45196 w 144377"/>
                  <a:gd name="connsiteY5" fmla="*/ 44339 h 207200"/>
                  <a:gd name="connsiteX6" fmla="*/ 41373 w 144377"/>
                  <a:gd name="connsiteY6" fmla="*/ 44339 h 207200"/>
                  <a:gd name="connsiteX7" fmla="*/ 41373 w 144377"/>
                  <a:gd name="connsiteY7" fmla="*/ 0 h 207200"/>
                  <a:gd name="connsiteX8" fmla="*/ 103112 w 144377"/>
                  <a:gd name="connsiteY8" fmla="*/ 0 h 207200"/>
                  <a:gd name="connsiteX9" fmla="*/ 103112 w 144377"/>
                  <a:gd name="connsiteY9" fmla="*/ 44339 h 207200"/>
                  <a:gd name="connsiteX10" fmla="*/ 99182 w 144377"/>
                  <a:gd name="connsiteY10" fmla="*/ 44339 h 207200"/>
                  <a:gd name="connsiteX11" fmla="*/ 99182 w 144377"/>
                  <a:gd name="connsiteY11" fmla="*/ 95645 h 207200"/>
                  <a:gd name="connsiteX12" fmla="*/ 142056 w 144377"/>
                  <a:gd name="connsiteY12" fmla="*/ 182609 h 207200"/>
                  <a:gd name="connsiteX13" fmla="*/ 142056 w 144377"/>
                  <a:gd name="connsiteY13" fmla="*/ 200223 h 207200"/>
                  <a:gd name="connsiteX14" fmla="*/ 128551 w 144377"/>
                  <a:gd name="connsiteY14" fmla="*/ 207190 h 207200"/>
                  <a:gd name="connsiteX15" fmla="*/ 55665 w 144377"/>
                  <a:gd name="connsiteY15" fmla="*/ 30048 h 207200"/>
                  <a:gd name="connsiteX16" fmla="*/ 59666 w 144377"/>
                  <a:gd name="connsiteY16" fmla="*/ 30048 h 207200"/>
                  <a:gd name="connsiteX17" fmla="*/ 59666 w 144377"/>
                  <a:gd name="connsiteY17" fmla="*/ 98968 h 207200"/>
                  <a:gd name="connsiteX18" fmla="*/ 15291 w 144377"/>
                  <a:gd name="connsiteY18" fmla="*/ 188933 h 207200"/>
                  <a:gd name="connsiteX19" fmla="*/ 14434 w 144377"/>
                  <a:gd name="connsiteY19" fmla="*/ 192506 h 207200"/>
                  <a:gd name="connsiteX20" fmla="*/ 15899 w 144377"/>
                  <a:gd name="connsiteY20" fmla="*/ 192720 h 207200"/>
                  <a:gd name="connsiteX21" fmla="*/ 128551 w 144377"/>
                  <a:gd name="connsiteY21" fmla="*/ 192720 h 207200"/>
                  <a:gd name="connsiteX22" fmla="*/ 130051 w 144377"/>
                  <a:gd name="connsiteY22" fmla="*/ 192434 h 207200"/>
                  <a:gd name="connsiteX23" fmla="*/ 129194 w 144377"/>
                  <a:gd name="connsiteY23" fmla="*/ 188861 h 207200"/>
                  <a:gd name="connsiteX24" fmla="*/ 84890 w 144377"/>
                  <a:gd name="connsiteY24" fmla="*/ 98968 h 207200"/>
                  <a:gd name="connsiteX25" fmla="*/ 84890 w 144377"/>
                  <a:gd name="connsiteY25" fmla="*/ 30048 h 207200"/>
                  <a:gd name="connsiteX26" fmla="*/ 88821 w 144377"/>
                  <a:gd name="connsiteY26" fmla="*/ 30048 h 207200"/>
                  <a:gd name="connsiteX27" fmla="*/ 88821 w 144377"/>
                  <a:gd name="connsiteY27" fmla="*/ 14291 h 207200"/>
                  <a:gd name="connsiteX28" fmla="*/ 55665 w 144377"/>
                  <a:gd name="connsiteY28" fmla="*/ 14291 h 20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4377" h="207200">
                    <a:moveTo>
                      <a:pt x="128551" y="207190"/>
                    </a:moveTo>
                    <a:lnTo>
                      <a:pt x="15899" y="207190"/>
                    </a:lnTo>
                    <a:cubicBezTo>
                      <a:pt x="10426" y="207386"/>
                      <a:pt x="5259" y="204666"/>
                      <a:pt x="2322" y="200044"/>
                    </a:cubicBezTo>
                    <a:cubicBezTo>
                      <a:pt x="-774" y="194581"/>
                      <a:pt x="-774" y="187894"/>
                      <a:pt x="2322" y="182430"/>
                    </a:cubicBezTo>
                    <a:lnTo>
                      <a:pt x="45196" y="95431"/>
                    </a:lnTo>
                    <a:lnTo>
                      <a:pt x="45196" y="44339"/>
                    </a:lnTo>
                    <a:lnTo>
                      <a:pt x="41373" y="44339"/>
                    </a:lnTo>
                    <a:lnTo>
                      <a:pt x="41373" y="0"/>
                    </a:lnTo>
                    <a:lnTo>
                      <a:pt x="103112" y="0"/>
                    </a:lnTo>
                    <a:lnTo>
                      <a:pt x="103112" y="44339"/>
                    </a:lnTo>
                    <a:lnTo>
                      <a:pt x="99182" y="44339"/>
                    </a:lnTo>
                    <a:lnTo>
                      <a:pt x="99182" y="95645"/>
                    </a:lnTo>
                    <a:lnTo>
                      <a:pt x="142056" y="182609"/>
                    </a:lnTo>
                    <a:cubicBezTo>
                      <a:pt x="145152" y="188072"/>
                      <a:pt x="145152" y="194760"/>
                      <a:pt x="142056" y="200223"/>
                    </a:cubicBezTo>
                    <a:cubicBezTo>
                      <a:pt x="139084" y="204751"/>
                      <a:pt x="133962" y="207393"/>
                      <a:pt x="128551" y="207190"/>
                    </a:cubicBezTo>
                    <a:close/>
                    <a:moveTo>
                      <a:pt x="55665" y="30048"/>
                    </a:moveTo>
                    <a:lnTo>
                      <a:pt x="59666" y="30048"/>
                    </a:lnTo>
                    <a:lnTo>
                      <a:pt x="59666" y="98968"/>
                    </a:lnTo>
                    <a:lnTo>
                      <a:pt x="15291" y="188933"/>
                    </a:lnTo>
                    <a:cubicBezTo>
                      <a:pt x="14618" y="189996"/>
                      <a:pt x="14316" y="191253"/>
                      <a:pt x="14434" y="192506"/>
                    </a:cubicBezTo>
                    <a:cubicBezTo>
                      <a:pt x="14907" y="192657"/>
                      <a:pt x="15402" y="192729"/>
                      <a:pt x="15899" y="192720"/>
                    </a:cubicBezTo>
                    <a:lnTo>
                      <a:pt x="128551" y="192720"/>
                    </a:lnTo>
                    <a:cubicBezTo>
                      <a:pt x="129068" y="192768"/>
                      <a:pt x="129588" y="192669"/>
                      <a:pt x="130051" y="192434"/>
                    </a:cubicBezTo>
                    <a:cubicBezTo>
                      <a:pt x="130159" y="191182"/>
                      <a:pt x="129858" y="189929"/>
                      <a:pt x="129194" y="188861"/>
                    </a:cubicBezTo>
                    <a:lnTo>
                      <a:pt x="84890" y="98968"/>
                    </a:lnTo>
                    <a:lnTo>
                      <a:pt x="84890" y="30048"/>
                    </a:lnTo>
                    <a:lnTo>
                      <a:pt x="88821" y="30048"/>
                    </a:lnTo>
                    <a:lnTo>
                      <a:pt x="88821" y="14291"/>
                    </a:lnTo>
                    <a:lnTo>
                      <a:pt x="55665" y="14291"/>
                    </a:lnTo>
                    <a:close/>
                  </a:path>
                </a:pathLst>
              </a:custGeom>
              <a:solidFill>
                <a:srgbClr val="282D33"/>
              </a:solidFill>
              <a:ln w="335" cap="flat">
                <a:noFill/>
                <a:prstDash val="solid"/>
                <a:miter/>
              </a:ln>
            </p:spPr>
            <p:txBody>
              <a:bodyPr rtlCol="0" anchor="ctr"/>
              <a:lstStyle/>
              <a:p>
                <a:endParaRPr lang="zh-CN" altLang="en-US" sz="1200"/>
              </a:p>
            </p:txBody>
          </p:sp>
          <p:sp>
            <p:nvSpPr>
              <p:cNvPr id="18" name="任意多边形: 形状 17"/>
              <p:cNvSpPr/>
              <p:nvPr>
                <p:custDataLst>
                  <p:tags r:id="rId8"/>
                </p:custDataLst>
              </p:nvPr>
            </p:nvSpPr>
            <p:spPr>
              <a:xfrm>
                <a:off x="1098265" y="11433957"/>
                <a:ext cx="71814" cy="72850"/>
              </a:xfrm>
              <a:custGeom>
                <a:avLst/>
                <a:gdLst>
                  <a:gd name="connsiteX0" fmla="*/ 0 w 71814"/>
                  <a:gd name="connsiteY0" fmla="*/ 72851 h 72850"/>
                  <a:gd name="connsiteX1" fmla="*/ 35907 w 71814"/>
                  <a:gd name="connsiteY1" fmla="*/ 0 h 72850"/>
                  <a:gd name="connsiteX2" fmla="*/ 71814 w 71814"/>
                  <a:gd name="connsiteY2" fmla="*/ 72851 h 72850"/>
                  <a:gd name="connsiteX3" fmla="*/ 0 w 71814"/>
                  <a:gd name="connsiteY3" fmla="*/ 72851 h 72850"/>
                </a:gdLst>
                <a:ahLst/>
                <a:cxnLst>
                  <a:cxn ang="0">
                    <a:pos x="connsiteX0" y="connsiteY0"/>
                  </a:cxn>
                  <a:cxn ang="0">
                    <a:pos x="connsiteX1" y="connsiteY1"/>
                  </a:cxn>
                  <a:cxn ang="0">
                    <a:pos x="connsiteX2" y="connsiteY2"/>
                  </a:cxn>
                  <a:cxn ang="0">
                    <a:pos x="connsiteX3" y="connsiteY3"/>
                  </a:cxn>
                </a:cxnLst>
                <a:rect l="l" t="t" r="r" b="b"/>
                <a:pathLst>
                  <a:path w="71814" h="72850">
                    <a:moveTo>
                      <a:pt x="0" y="72851"/>
                    </a:moveTo>
                    <a:lnTo>
                      <a:pt x="35907" y="0"/>
                    </a:lnTo>
                    <a:lnTo>
                      <a:pt x="71814" y="72851"/>
                    </a:lnTo>
                    <a:lnTo>
                      <a:pt x="0" y="72851"/>
                    </a:lnTo>
                    <a:close/>
                  </a:path>
                </a:pathLst>
              </a:custGeom>
              <a:solidFill>
                <a:srgbClr val="34CA9D"/>
              </a:solidFill>
              <a:ln w="335" cap="flat">
                <a:noFill/>
                <a:prstDash val="solid"/>
                <a:miter/>
              </a:ln>
            </p:spPr>
            <p:txBody>
              <a:bodyPr rtlCol="0" anchor="ctr"/>
              <a:lstStyle/>
              <a:p>
                <a:endParaRPr lang="zh-CN" altLang="en-US" sz="1200"/>
              </a:p>
            </p:txBody>
          </p:sp>
        </p:grpSp>
        <p:grpSp>
          <p:nvGrpSpPr>
            <p:cNvPr id="11" name="组合 10"/>
            <p:cNvGrpSpPr/>
            <p:nvPr>
              <p:custDataLst>
                <p:tags r:id="rId9"/>
              </p:custDataLst>
            </p:nvPr>
          </p:nvGrpSpPr>
          <p:grpSpPr>
            <a:xfrm>
              <a:off x="871717" y="11213443"/>
              <a:ext cx="380406" cy="318140"/>
              <a:chOff x="6369506" y="11232130"/>
              <a:chExt cx="5656826" cy="4730906"/>
            </a:xfrm>
          </p:grpSpPr>
          <p:pic>
            <p:nvPicPr>
              <p:cNvPr id="12" name="图片 11"/>
              <p:cNvPicPr>
                <a:picLocks noChangeAspect="1"/>
              </p:cNvPicPr>
              <p:nvPr>
                <p:custDataLst>
                  <p:tags r:id="rId10"/>
                </p:custDataLst>
              </p:nvPr>
            </p:nvPicPr>
            <p:blipFill>
              <a:blip r:embed="rId11"/>
              <a:srcRect l="75956" b="74628"/>
              <a:stretch>
                <a:fillRect/>
              </a:stretch>
            </p:blipFill>
            <p:spPr>
              <a:xfrm>
                <a:off x="10850704" y="11276711"/>
                <a:ext cx="1175628" cy="1200318"/>
              </a:xfrm>
              <a:prstGeom prst="rect">
                <a:avLst/>
              </a:prstGeom>
            </p:spPr>
          </p:pic>
          <p:pic>
            <p:nvPicPr>
              <p:cNvPr id="13" name="图片 12"/>
              <p:cNvPicPr>
                <a:picLocks noChangeAspect="1"/>
              </p:cNvPicPr>
              <p:nvPr>
                <p:custDataLst>
                  <p:tags r:id="rId12"/>
                </p:custDataLst>
              </p:nvPr>
            </p:nvPicPr>
            <p:blipFill>
              <a:blip r:embed="rId11"/>
              <a:srcRect r="25584"/>
              <a:stretch>
                <a:fillRect/>
              </a:stretch>
            </p:blipFill>
            <p:spPr>
              <a:xfrm>
                <a:off x="6369506" y="11232130"/>
                <a:ext cx="3638482" cy="4730906"/>
              </a:xfrm>
              <a:prstGeom prst="rect">
                <a:avLst/>
              </a:prstGeom>
            </p:spPr>
          </p:pic>
        </p:grpSp>
      </p:grpSp>
      <p:grpSp>
        <p:nvGrpSpPr>
          <p:cNvPr id="5" name="组合 4"/>
          <p:cNvGrpSpPr/>
          <p:nvPr>
            <p:custDataLst>
              <p:tags r:id="rId13"/>
            </p:custDataLst>
          </p:nvPr>
        </p:nvGrpSpPr>
        <p:grpSpPr>
          <a:xfrm>
            <a:off x="276416" y="193647"/>
            <a:ext cx="11915903" cy="591315"/>
            <a:chOff x="32649" y="149542"/>
            <a:chExt cx="25820132" cy="1904101"/>
          </a:xfrm>
        </p:grpSpPr>
        <p:cxnSp>
          <p:nvCxnSpPr>
            <p:cNvPr id="7" name="直接连接符 6"/>
            <p:cNvCxnSpPr/>
            <p:nvPr>
              <p:custDataLst>
                <p:tags r:id="rId14"/>
              </p:custDataLst>
            </p:nvPr>
          </p:nvCxnSpPr>
          <p:spPr>
            <a:xfrm>
              <a:off x="32649" y="2053643"/>
              <a:ext cx="25820132" cy="0"/>
            </a:xfrm>
            <a:prstGeom prst="line">
              <a:avLst/>
            </a:prstGeom>
            <a:ln w="41275">
              <a:gradFill>
                <a:gsLst>
                  <a:gs pos="0">
                    <a:srgbClr val="34CA9D"/>
                  </a:gs>
                  <a:gs pos="35000">
                    <a:srgbClr val="34CA9D"/>
                  </a:gs>
                  <a:gs pos="88000">
                    <a:srgbClr val="34CA9D"/>
                  </a:gs>
                  <a:gs pos="64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5"/>
              </p:custDataLst>
            </p:nvPr>
          </p:nvCxnSpPr>
          <p:spPr>
            <a:xfrm>
              <a:off x="1664258" y="149542"/>
              <a:ext cx="2639189" cy="0"/>
            </a:xfrm>
            <a:prstGeom prst="line">
              <a:avLst/>
            </a:prstGeom>
            <a:ln w="28575">
              <a:gradFill>
                <a:gsLst>
                  <a:gs pos="0">
                    <a:srgbClr val="34CA9D"/>
                  </a:gs>
                  <a:gs pos="37000">
                    <a:srgbClr val="34CA9D"/>
                  </a:gs>
                  <a:gs pos="60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20" name="文本框 9"/>
          <p:cNvSpPr txBox="1"/>
          <p:nvPr userDrawn="1">
            <p:custDataLst>
              <p:tags r:id="rId16"/>
            </p:custDataLst>
          </p:nvPr>
        </p:nvSpPr>
        <p:spPr>
          <a:xfrm>
            <a:off x="1018644" y="300670"/>
            <a:ext cx="4589842" cy="394241"/>
          </a:xfrm>
          <a:prstGeom prst="rect">
            <a:avLst/>
          </a:prstGeom>
          <a:noFill/>
        </p:spPr>
        <p:txBody>
          <a:bodyPr wrap="square" lIns="0" tIns="0" rIns="0" bIns="0" rtlCol="0">
            <a:noAutofit/>
          </a:bodyPr>
          <a:lstStyle/>
          <a:p>
            <a:pPr algn="just"/>
            <a:endParaRPr lang="zh-CN" altLang="en-US" sz="2300" b="1" kern="100">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例题">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b="1"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pic>
        <p:nvPicPr>
          <p:cNvPr id="22" name="图形 21"/>
          <p:cNvPicPr>
            <a:picLocks noChangeAspect="1"/>
          </p:cNvPicPr>
          <p:nvPr userDrawn="1">
            <p:custDataLst>
              <p:tags r:id="rId6"/>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6419" y="162172"/>
            <a:ext cx="577774" cy="577764"/>
          </a:xfrm>
          <a:prstGeom prst="rect">
            <a:avLst/>
          </a:prstGeom>
        </p:spPr>
      </p:pic>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作业">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0000"/>
                  </a:gs>
                  <a:gs pos="27000">
                    <a:srgbClr val="FF0000"/>
                  </a:gs>
                  <a:gs pos="76000">
                    <a:srgbClr val="FF0000"/>
                  </a:gs>
                  <a:gs pos="47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0000"/>
                  </a:gs>
                  <a:gs pos="37000">
                    <a:srgbClr val="FF0000"/>
                  </a:gs>
                  <a:gs pos="60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9" name="组合 8"/>
          <p:cNvGrpSpPr/>
          <p:nvPr userDrawn="1">
            <p:custDataLst>
              <p:tags r:id="rId6"/>
            </p:custDataLst>
          </p:nvPr>
        </p:nvGrpSpPr>
        <p:grpSpPr>
          <a:xfrm>
            <a:off x="316194" y="138881"/>
            <a:ext cx="529279" cy="538141"/>
            <a:chOff x="10650482" y="11659034"/>
            <a:chExt cx="658776" cy="725411"/>
          </a:xfrm>
        </p:grpSpPr>
        <p:sp>
          <p:nvSpPr>
            <p:cNvPr id="10" name="Freeform 711"/>
            <p:cNvSpPr/>
            <p:nvPr>
              <p:custDataLst>
                <p:tags r:id="rId7"/>
              </p:custDataLst>
            </p:nvPr>
          </p:nvSpPr>
          <p:spPr bwMode="auto">
            <a:xfrm>
              <a:off x="10663941" y="12201200"/>
              <a:ext cx="124134" cy="183245"/>
            </a:xfrm>
            <a:custGeom>
              <a:avLst/>
              <a:gdLst>
                <a:gd name="T0" fmla="*/ 40 w 160"/>
                <a:gd name="T1" fmla="*/ 0 h 236"/>
                <a:gd name="T2" fmla="*/ 0 w 160"/>
                <a:gd name="T3" fmla="*/ 40 h 236"/>
                <a:gd name="T4" fmla="*/ 0 w 160"/>
                <a:gd name="T5" fmla="*/ 196 h 236"/>
                <a:gd name="T6" fmla="*/ 40 w 160"/>
                <a:gd name="T7" fmla="*/ 236 h 236"/>
                <a:gd name="T8" fmla="*/ 120 w 160"/>
                <a:gd name="T9" fmla="*/ 236 h 236"/>
                <a:gd name="T10" fmla="*/ 160 w 160"/>
                <a:gd name="T11" fmla="*/ 196 h 236"/>
                <a:gd name="T12" fmla="*/ 160 w 160"/>
                <a:gd name="T13" fmla="*/ 40 h 236"/>
                <a:gd name="T14" fmla="*/ 120 w 160"/>
                <a:gd name="T15" fmla="*/ 0 h 236"/>
                <a:gd name="T16" fmla="*/ 40 w 160"/>
                <a:gd name="T17"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40" y="0"/>
                  </a:moveTo>
                  <a:cubicBezTo>
                    <a:pt x="18" y="0"/>
                    <a:pt x="0" y="18"/>
                    <a:pt x="0" y="40"/>
                  </a:cubicBezTo>
                  <a:cubicBezTo>
                    <a:pt x="0" y="196"/>
                    <a:pt x="0" y="196"/>
                    <a:pt x="0" y="196"/>
                  </a:cubicBezTo>
                  <a:cubicBezTo>
                    <a:pt x="0" y="218"/>
                    <a:pt x="18" y="236"/>
                    <a:pt x="40" y="236"/>
                  </a:cubicBezTo>
                  <a:cubicBezTo>
                    <a:pt x="120" y="236"/>
                    <a:pt x="120" y="236"/>
                    <a:pt x="120" y="236"/>
                  </a:cubicBezTo>
                  <a:cubicBezTo>
                    <a:pt x="142" y="236"/>
                    <a:pt x="160" y="218"/>
                    <a:pt x="160" y="196"/>
                  </a:cubicBezTo>
                  <a:cubicBezTo>
                    <a:pt x="160" y="40"/>
                    <a:pt x="160" y="40"/>
                    <a:pt x="160" y="40"/>
                  </a:cubicBezTo>
                  <a:cubicBezTo>
                    <a:pt x="160" y="18"/>
                    <a:pt x="142" y="0"/>
                    <a:pt x="120" y="0"/>
                  </a:cubicBezTo>
                  <a:lnTo>
                    <a:pt x="40" y="0"/>
                  </a:lnTo>
                  <a:close/>
                </a:path>
              </a:pathLst>
            </a:custGeom>
            <a:solidFill>
              <a:srgbClr val="E1331E"/>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1" name="Freeform 712"/>
            <p:cNvSpPr/>
            <p:nvPr>
              <p:custDataLst>
                <p:tags r:id="rId8"/>
              </p:custDataLst>
            </p:nvPr>
          </p:nvSpPr>
          <p:spPr bwMode="auto">
            <a:xfrm>
              <a:off x="10837668" y="12139133"/>
              <a:ext cx="124134" cy="245312"/>
            </a:xfrm>
            <a:custGeom>
              <a:avLst/>
              <a:gdLst>
                <a:gd name="T0" fmla="*/ 40 w 160"/>
                <a:gd name="T1" fmla="*/ 0 h 316"/>
                <a:gd name="T2" fmla="*/ 0 w 160"/>
                <a:gd name="T3" fmla="*/ 40 h 316"/>
                <a:gd name="T4" fmla="*/ 0 w 160"/>
                <a:gd name="T5" fmla="*/ 276 h 316"/>
                <a:gd name="T6" fmla="*/ 40 w 160"/>
                <a:gd name="T7" fmla="*/ 316 h 316"/>
                <a:gd name="T8" fmla="*/ 120 w 160"/>
                <a:gd name="T9" fmla="*/ 316 h 316"/>
                <a:gd name="T10" fmla="*/ 160 w 160"/>
                <a:gd name="T11" fmla="*/ 276 h 316"/>
                <a:gd name="T12" fmla="*/ 160 w 160"/>
                <a:gd name="T13" fmla="*/ 40 h 316"/>
                <a:gd name="T14" fmla="*/ 120 w 160"/>
                <a:gd name="T15" fmla="*/ 0 h 316"/>
                <a:gd name="T16" fmla="*/ 40 w 160"/>
                <a:gd name="T1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16">
                  <a:moveTo>
                    <a:pt x="40" y="0"/>
                  </a:moveTo>
                  <a:cubicBezTo>
                    <a:pt x="18" y="0"/>
                    <a:pt x="0" y="18"/>
                    <a:pt x="0" y="40"/>
                  </a:cubicBezTo>
                  <a:cubicBezTo>
                    <a:pt x="0" y="276"/>
                    <a:pt x="0" y="276"/>
                    <a:pt x="0" y="276"/>
                  </a:cubicBezTo>
                  <a:cubicBezTo>
                    <a:pt x="0" y="298"/>
                    <a:pt x="18" y="316"/>
                    <a:pt x="40" y="316"/>
                  </a:cubicBezTo>
                  <a:cubicBezTo>
                    <a:pt x="120" y="316"/>
                    <a:pt x="120" y="316"/>
                    <a:pt x="120" y="316"/>
                  </a:cubicBezTo>
                  <a:cubicBezTo>
                    <a:pt x="142" y="316"/>
                    <a:pt x="160" y="298"/>
                    <a:pt x="160" y="276"/>
                  </a:cubicBezTo>
                  <a:cubicBezTo>
                    <a:pt x="160" y="40"/>
                    <a:pt x="160" y="40"/>
                    <a:pt x="160" y="40"/>
                  </a:cubicBezTo>
                  <a:cubicBezTo>
                    <a:pt x="160" y="18"/>
                    <a:pt x="142" y="0"/>
                    <a:pt x="120" y="0"/>
                  </a:cubicBezTo>
                  <a:lnTo>
                    <a:pt x="40" y="0"/>
                  </a:lnTo>
                  <a:close/>
                </a:path>
              </a:pathLst>
            </a:custGeom>
            <a:solidFill>
              <a:srgbClr val="F4BD37"/>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2" name="Freeform 713"/>
            <p:cNvSpPr/>
            <p:nvPr>
              <p:custDataLst>
                <p:tags r:id="rId9"/>
              </p:custDataLst>
            </p:nvPr>
          </p:nvSpPr>
          <p:spPr bwMode="auto">
            <a:xfrm>
              <a:off x="11011397" y="12077066"/>
              <a:ext cx="124134" cy="307379"/>
            </a:xfrm>
            <a:custGeom>
              <a:avLst/>
              <a:gdLst>
                <a:gd name="T0" fmla="*/ 40 w 160"/>
                <a:gd name="T1" fmla="*/ 0 h 396"/>
                <a:gd name="T2" fmla="*/ 0 w 160"/>
                <a:gd name="T3" fmla="*/ 40 h 396"/>
                <a:gd name="T4" fmla="*/ 0 w 160"/>
                <a:gd name="T5" fmla="*/ 356 h 396"/>
                <a:gd name="T6" fmla="*/ 40 w 160"/>
                <a:gd name="T7" fmla="*/ 396 h 396"/>
                <a:gd name="T8" fmla="*/ 120 w 160"/>
                <a:gd name="T9" fmla="*/ 396 h 396"/>
                <a:gd name="T10" fmla="*/ 160 w 160"/>
                <a:gd name="T11" fmla="*/ 356 h 396"/>
                <a:gd name="T12" fmla="*/ 160 w 160"/>
                <a:gd name="T13" fmla="*/ 40 h 396"/>
                <a:gd name="T14" fmla="*/ 120 w 160"/>
                <a:gd name="T15" fmla="*/ 0 h 396"/>
                <a:gd name="T16" fmla="*/ 40 w 160"/>
                <a:gd name="T17" fmla="*/ 0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96">
                  <a:moveTo>
                    <a:pt x="40" y="0"/>
                  </a:moveTo>
                  <a:cubicBezTo>
                    <a:pt x="18" y="0"/>
                    <a:pt x="0" y="18"/>
                    <a:pt x="0" y="40"/>
                  </a:cubicBezTo>
                  <a:cubicBezTo>
                    <a:pt x="0" y="356"/>
                    <a:pt x="0" y="356"/>
                    <a:pt x="0" y="356"/>
                  </a:cubicBezTo>
                  <a:cubicBezTo>
                    <a:pt x="0" y="378"/>
                    <a:pt x="18" y="396"/>
                    <a:pt x="40" y="396"/>
                  </a:cubicBezTo>
                  <a:cubicBezTo>
                    <a:pt x="120" y="396"/>
                    <a:pt x="120" y="396"/>
                    <a:pt x="120" y="396"/>
                  </a:cubicBezTo>
                  <a:cubicBezTo>
                    <a:pt x="142" y="396"/>
                    <a:pt x="160" y="378"/>
                    <a:pt x="160" y="356"/>
                  </a:cubicBezTo>
                  <a:cubicBezTo>
                    <a:pt x="160" y="40"/>
                    <a:pt x="160" y="40"/>
                    <a:pt x="160" y="40"/>
                  </a:cubicBezTo>
                  <a:cubicBezTo>
                    <a:pt x="160" y="18"/>
                    <a:pt x="142" y="0"/>
                    <a:pt x="120" y="0"/>
                  </a:cubicBezTo>
                  <a:lnTo>
                    <a:pt x="40" y="0"/>
                  </a:lnTo>
                  <a:close/>
                </a:path>
              </a:pathLst>
            </a:custGeom>
            <a:solidFill>
              <a:srgbClr val="575D69"/>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3" name="Freeform 714"/>
            <p:cNvSpPr/>
            <p:nvPr>
              <p:custDataLst>
                <p:tags r:id="rId10"/>
              </p:custDataLst>
            </p:nvPr>
          </p:nvSpPr>
          <p:spPr bwMode="auto">
            <a:xfrm>
              <a:off x="11185124" y="11984129"/>
              <a:ext cx="124134" cy="400316"/>
            </a:xfrm>
            <a:custGeom>
              <a:avLst/>
              <a:gdLst>
                <a:gd name="T0" fmla="*/ 40 w 160"/>
                <a:gd name="T1" fmla="*/ 0 h 516"/>
                <a:gd name="T2" fmla="*/ 0 w 160"/>
                <a:gd name="T3" fmla="*/ 40 h 516"/>
                <a:gd name="T4" fmla="*/ 0 w 160"/>
                <a:gd name="T5" fmla="*/ 476 h 516"/>
                <a:gd name="T6" fmla="*/ 40 w 160"/>
                <a:gd name="T7" fmla="*/ 516 h 516"/>
                <a:gd name="T8" fmla="*/ 120 w 160"/>
                <a:gd name="T9" fmla="*/ 516 h 516"/>
                <a:gd name="T10" fmla="*/ 160 w 160"/>
                <a:gd name="T11" fmla="*/ 476 h 516"/>
                <a:gd name="T12" fmla="*/ 160 w 160"/>
                <a:gd name="T13" fmla="*/ 40 h 516"/>
                <a:gd name="T14" fmla="*/ 120 w 160"/>
                <a:gd name="T15" fmla="*/ 0 h 516"/>
                <a:gd name="T16" fmla="*/ 40 w 160"/>
                <a:gd name="T1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516">
                  <a:moveTo>
                    <a:pt x="40" y="0"/>
                  </a:moveTo>
                  <a:cubicBezTo>
                    <a:pt x="18" y="0"/>
                    <a:pt x="0" y="18"/>
                    <a:pt x="0" y="40"/>
                  </a:cubicBezTo>
                  <a:cubicBezTo>
                    <a:pt x="0" y="476"/>
                    <a:pt x="0" y="476"/>
                    <a:pt x="0" y="476"/>
                  </a:cubicBezTo>
                  <a:cubicBezTo>
                    <a:pt x="0" y="498"/>
                    <a:pt x="18" y="516"/>
                    <a:pt x="40" y="516"/>
                  </a:cubicBezTo>
                  <a:cubicBezTo>
                    <a:pt x="120" y="516"/>
                    <a:pt x="120" y="516"/>
                    <a:pt x="120" y="516"/>
                  </a:cubicBezTo>
                  <a:cubicBezTo>
                    <a:pt x="142" y="516"/>
                    <a:pt x="160" y="498"/>
                    <a:pt x="160" y="476"/>
                  </a:cubicBezTo>
                  <a:cubicBezTo>
                    <a:pt x="160" y="40"/>
                    <a:pt x="160" y="40"/>
                    <a:pt x="160" y="40"/>
                  </a:cubicBezTo>
                  <a:cubicBezTo>
                    <a:pt x="160" y="18"/>
                    <a:pt x="142" y="0"/>
                    <a:pt x="120" y="0"/>
                  </a:cubicBezTo>
                  <a:lnTo>
                    <a:pt x="40" y="0"/>
                  </a:lnTo>
                  <a:close/>
                </a:path>
              </a:pathLst>
            </a:custGeom>
            <a:solidFill>
              <a:srgbClr val="3CAED6"/>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4" name="Freeform 715"/>
            <p:cNvSpPr/>
            <p:nvPr>
              <p:custDataLst>
                <p:tags r:id="rId11"/>
              </p:custDataLst>
            </p:nvPr>
          </p:nvSpPr>
          <p:spPr bwMode="auto">
            <a:xfrm>
              <a:off x="10650482" y="11659034"/>
              <a:ext cx="638732" cy="476505"/>
            </a:xfrm>
            <a:custGeom>
              <a:avLst/>
              <a:gdLst>
                <a:gd name="T0" fmla="*/ 764 w 823"/>
                <a:gd name="T1" fmla="*/ 281 h 614"/>
                <a:gd name="T2" fmla="*/ 782 w 823"/>
                <a:gd name="T3" fmla="*/ 274 h 614"/>
                <a:gd name="T4" fmla="*/ 821 w 823"/>
                <a:gd name="T5" fmla="*/ 17 h 614"/>
                <a:gd name="T6" fmla="*/ 805 w 823"/>
                <a:gd name="T7" fmla="*/ 2 h 614"/>
                <a:gd name="T8" fmla="*/ 555 w 823"/>
                <a:gd name="T9" fmla="*/ 63 h 614"/>
                <a:gd name="T10" fmla="*/ 550 w 823"/>
                <a:gd name="T11" fmla="*/ 82 h 614"/>
                <a:gd name="T12" fmla="*/ 596 w 823"/>
                <a:gd name="T13" fmla="*/ 128 h 614"/>
                <a:gd name="T14" fmla="*/ 597 w 823"/>
                <a:gd name="T15" fmla="*/ 156 h 614"/>
                <a:gd name="T16" fmla="*/ 448 w 823"/>
                <a:gd name="T17" fmla="*/ 308 h 614"/>
                <a:gd name="T18" fmla="*/ 420 w 823"/>
                <a:gd name="T19" fmla="*/ 308 h 614"/>
                <a:gd name="T20" fmla="*/ 328 w 823"/>
                <a:gd name="T21" fmla="*/ 217 h 614"/>
                <a:gd name="T22" fmla="*/ 299 w 823"/>
                <a:gd name="T23" fmla="*/ 217 h 614"/>
                <a:gd name="T24" fmla="*/ 7 w 823"/>
                <a:gd name="T25" fmla="*/ 512 h 614"/>
                <a:gd name="T26" fmla="*/ 8 w 823"/>
                <a:gd name="T27" fmla="*/ 541 h 614"/>
                <a:gd name="T28" fmla="*/ 74 w 823"/>
                <a:gd name="T29" fmla="*/ 606 h 614"/>
                <a:gd name="T30" fmla="*/ 102 w 823"/>
                <a:gd name="T31" fmla="*/ 606 h 614"/>
                <a:gd name="T32" fmla="*/ 305 w 823"/>
                <a:gd name="T33" fmla="*/ 401 h 614"/>
                <a:gd name="T34" fmla="*/ 333 w 823"/>
                <a:gd name="T35" fmla="*/ 401 h 614"/>
                <a:gd name="T36" fmla="*/ 424 w 823"/>
                <a:gd name="T37" fmla="*/ 494 h 614"/>
                <a:gd name="T38" fmla="*/ 452 w 823"/>
                <a:gd name="T39" fmla="*/ 494 h 614"/>
                <a:gd name="T40" fmla="*/ 697 w 823"/>
                <a:gd name="T41" fmla="*/ 247 h 614"/>
                <a:gd name="T42" fmla="*/ 726 w 823"/>
                <a:gd name="T43" fmla="*/ 246 h 614"/>
                <a:gd name="T44" fmla="*/ 764 w 823"/>
                <a:gd name="T45" fmla="*/ 2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23" h="614">
                  <a:moveTo>
                    <a:pt x="764" y="281"/>
                  </a:moveTo>
                  <a:cubicBezTo>
                    <a:pt x="772" y="288"/>
                    <a:pt x="780" y="285"/>
                    <a:pt x="782" y="274"/>
                  </a:cubicBezTo>
                  <a:cubicBezTo>
                    <a:pt x="821" y="17"/>
                    <a:pt x="821" y="17"/>
                    <a:pt x="821" y="17"/>
                  </a:cubicBezTo>
                  <a:cubicBezTo>
                    <a:pt x="823" y="6"/>
                    <a:pt x="815" y="0"/>
                    <a:pt x="805" y="2"/>
                  </a:cubicBezTo>
                  <a:cubicBezTo>
                    <a:pt x="555" y="63"/>
                    <a:pt x="555" y="63"/>
                    <a:pt x="555" y="63"/>
                  </a:cubicBezTo>
                  <a:cubicBezTo>
                    <a:pt x="544" y="65"/>
                    <a:pt x="542" y="74"/>
                    <a:pt x="550" y="82"/>
                  </a:cubicBezTo>
                  <a:cubicBezTo>
                    <a:pt x="596" y="128"/>
                    <a:pt x="596" y="128"/>
                    <a:pt x="596" y="128"/>
                  </a:cubicBezTo>
                  <a:cubicBezTo>
                    <a:pt x="604" y="135"/>
                    <a:pt x="604" y="148"/>
                    <a:pt x="597" y="156"/>
                  </a:cubicBezTo>
                  <a:cubicBezTo>
                    <a:pt x="448" y="308"/>
                    <a:pt x="448" y="308"/>
                    <a:pt x="448" y="308"/>
                  </a:cubicBezTo>
                  <a:cubicBezTo>
                    <a:pt x="440" y="316"/>
                    <a:pt x="428" y="316"/>
                    <a:pt x="420" y="308"/>
                  </a:cubicBezTo>
                  <a:cubicBezTo>
                    <a:pt x="328" y="217"/>
                    <a:pt x="328" y="217"/>
                    <a:pt x="328" y="217"/>
                  </a:cubicBezTo>
                  <a:cubicBezTo>
                    <a:pt x="320" y="209"/>
                    <a:pt x="307" y="210"/>
                    <a:pt x="299" y="217"/>
                  </a:cubicBezTo>
                  <a:cubicBezTo>
                    <a:pt x="7" y="512"/>
                    <a:pt x="7" y="512"/>
                    <a:pt x="7" y="512"/>
                  </a:cubicBezTo>
                  <a:cubicBezTo>
                    <a:pt x="0" y="520"/>
                    <a:pt x="0" y="533"/>
                    <a:pt x="8" y="541"/>
                  </a:cubicBezTo>
                  <a:cubicBezTo>
                    <a:pt x="74" y="606"/>
                    <a:pt x="74" y="606"/>
                    <a:pt x="74" y="606"/>
                  </a:cubicBezTo>
                  <a:cubicBezTo>
                    <a:pt x="82" y="614"/>
                    <a:pt x="94" y="614"/>
                    <a:pt x="102" y="606"/>
                  </a:cubicBezTo>
                  <a:cubicBezTo>
                    <a:pt x="305" y="401"/>
                    <a:pt x="305" y="401"/>
                    <a:pt x="305" y="401"/>
                  </a:cubicBezTo>
                  <a:cubicBezTo>
                    <a:pt x="313" y="393"/>
                    <a:pt x="326" y="393"/>
                    <a:pt x="333" y="401"/>
                  </a:cubicBezTo>
                  <a:cubicBezTo>
                    <a:pt x="424" y="494"/>
                    <a:pt x="424" y="494"/>
                    <a:pt x="424" y="494"/>
                  </a:cubicBezTo>
                  <a:cubicBezTo>
                    <a:pt x="432" y="502"/>
                    <a:pt x="445" y="502"/>
                    <a:pt x="452" y="494"/>
                  </a:cubicBezTo>
                  <a:cubicBezTo>
                    <a:pt x="697" y="247"/>
                    <a:pt x="697" y="247"/>
                    <a:pt x="697" y="247"/>
                  </a:cubicBezTo>
                  <a:cubicBezTo>
                    <a:pt x="705" y="239"/>
                    <a:pt x="718" y="239"/>
                    <a:pt x="726" y="246"/>
                  </a:cubicBezTo>
                  <a:lnTo>
                    <a:pt x="764" y="281"/>
                  </a:lnTo>
                  <a:close/>
                </a:path>
              </a:pathLst>
            </a:custGeom>
            <a:solidFill>
              <a:srgbClr val="FF0000"/>
            </a:solidFill>
            <a:ln>
              <a:noFill/>
            </a:ln>
          </p:spPr>
          <p:txBody>
            <a:bodyPr vert="horz" wrap="square" lIns="91423" tIns="45711" rIns="91423" bIns="45711" numCol="1" anchor="t" anchorCtr="0" compatLnSpc="1"/>
            <a:lstStyle/>
            <a:p>
              <a:endParaRPr lang="zh-CN" altLang="en-US" sz="1200"/>
            </a:p>
          </p:txBody>
        </p:sp>
      </p:gr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导图">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08" y="193639"/>
            <a:ext cx="11669848" cy="591288"/>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265" kern="100">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B724"/>
                  </a:gs>
                  <a:gs pos="27000">
                    <a:srgbClr val="FFB724"/>
                  </a:gs>
                  <a:gs pos="76000">
                    <a:srgbClr val="FFB724"/>
                  </a:gs>
                  <a:gs pos="47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B724"/>
                  </a:gs>
                  <a:gs pos="37000">
                    <a:srgbClr val="FFB724"/>
                  </a:gs>
                  <a:gs pos="60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custDataLst>
              <p:tags r:id="rId6"/>
            </p:custDataLst>
          </p:nvPr>
        </p:nvGrpSpPr>
        <p:grpSpPr>
          <a:xfrm>
            <a:off x="353924" y="172413"/>
            <a:ext cx="443076" cy="522465"/>
            <a:chOff x="1576853" y="12791027"/>
            <a:chExt cx="287611" cy="339154"/>
          </a:xfrm>
        </p:grpSpPr>
        <p:sp>
          <p:nvSpPr>
            <p:cNvPr id="10" name="任意多边形: 形状 9"/>
            <p:cNvSpPr/>
            <p:nvPr userDrawn="1">
              <p:custDataLst>
                <p:tags r:id="rId7"/>
              </p:custDataLst>
            </p:nvPr>
          </p:nvSpPr>
          <p:spPr>
            <a:xfrm flipH="1">
              <a:off x="1576853" y="12791027"/>
              <a:ext cx="287611" cy="339154"/>
            </a:xfrm>
            <a:custGeom>
              <a:avLst/>
              <a:gdLst>
                <a:gd name="connsiteX0" fmla="*/ 210516 w 287611"/>
                <a:gd name="connsiteY0" fmla="*/ 339154 h 339154"/>
                <a:gd name="connsiteX1" fmla="*/ 99154 w 287611"/>
                <a:gd name="connsiteY1" fmla="*/ 339154 h 339154"/>
                <a:gd name="connsiteX2" fmla="*/ 90588 w 287611"/>
                <a:gd name="connsiteY2" fmla="*/ 331098 h 339154"/>
                <a:gd name="connsiteX3" fmla="*/ 90588 w 287611"/>
                <a:gd name="connsiteY3" fmla="*/ 274707 h 339154"/>
                <a:gd name="connsiteX4" fmla="*/ 47757 w 287611"/>
                <a:gd name="connsiteY4" fmla="*/ 274707 h 339154"/>
                <a:gd name="connsiteX5" fmla="*/ 39190 w 287611"/>
                <a:gd name="connsiteY5" fmla="*/ 266651 h 339154"/>
                <a:gd name="connsiteX6" fmla="*/ 39190 w 287611"/>
                <a:gd name="connsiteY6" fmla="*/ 209454 h 339154"/>
                <a:gd name="connsiteX7" fmla="*/ 4926 w 287611"/>
                <a:gd name="connsiteY7" fmla="*/ 194148 h 339154"/>
                <a:gd name="connsiteX8" fmla="*/ 642 w 287611"/>
                <a:gd name="connsiteY8" fmla="*/ 189314 h 339154"/>
                <a:gd name="connsiteX9" fmla="*/ 642 w 287611"/>
                <a:gd name="connsiteY9" fmla="*/ 182869 h 339154"/>
                <a:gd name="connsiteX10" fmla="*/ 22058 w 287611"/>
                <a:gd name="connsiteY10" fmla="*/ 139367 h 339154"/>
                <a:gd name="connsiteX11" fmla="*/ 22058 w 287611"/>
                <a:gd name="connsiteY11" fmla="*/ 136950 h 339154"/>
                <a:gd name="connsiteX12" fmla="*/ 154835 w 287611"/>
                <a:gd name="connsiteY12" fmla="*/ 0 h 339154"/>
                <a:gd name="connsiteX13" fmla="*/ 287612 w 287611"/>
                <a:gd name="connsiteY13" fmla="*/ 136950 h 339154"/>
                <a:gd name="connsiteX14" fmla="*/ 219082 w 287611"/>
                <a:gd name="connsiteY14" fmla="*/ 256984 h 339154"/>
                <a:gd name="connsiteX15" fmla="*/ 219082 w 287611"/>
                <a:gd name="connsiteY15" fmla="*/ 330292 h 339154"/>
                <a:gd name="connsiteX16" fmla="*/ 210516 w 287611"/>
                <a:gd name="connsiteY16" fmla="*/ 339154 h 339154"/>
                <a:gd name="connsiteX17" fmla="*/ 107721 w 287611"/>
                <a:gd name="connsiteY17" fmla="*/ 323042 h 339154"/>
                <a:gd name="connsiteX18" fmla="*/ 201949 w 287611"/>
                <a:gd name="connsiteY18" fmla="*/ 323042 h 339154"/>
                <a:gd name="connsiteX19" fmla="*/ 201949 w 287611"/>
                <a:gd name="connsiteY19" fmla="*/ 252956 h 339154"/>
                <a:gd name="connsiteX20" fmla="*/ 206232 w 287611"/>
                <a:gd name="connsiteY20" fmla="*/ 245705 h 339154"/>
                <a:gd name="connsiteX21" fmla="*/ 210516 w 287611"/>
                <a:gd name="connsiteY21" fmla="*/ 243289 h 339154"/>
                <a:gd name="connsiteX22" fmla="*/ 270479 w 287611"/>
                <a:gd name="connsiteY22" fmla="*/ 136950 h 339154"/>
                <a:gd name="connsiteX23" fmla="*/ 154835 w 287611"/>
                <a:gd name="connsiteY23" fmla="*/ 16112 h 339154"/>
                <a:gd name="connsiteX24" fmla="*/ 39190 w 287611"/>
                <a:gd name="connsiteY24" fmla="*/ 136950 h 339154"/>
                <a:gd name="connsiteX25" fmla="*/ 39190 w 287611"/>
                <a:gd name="connsiteY25" fmla="*/ 140979 h 339154"/>
                <a:gd name="connsiteX26" fmla="*/ 38334 w 287611"/>
                <a:gd name="connsiteY26" fmla="*/ 144201 h 339154"/>
                <a:gd name="connsiteX27" fmla="*/ 19488 w 287611"/>
                <a:gd name="connsiteY27" fmla="*/ 182064 h 339154"/>
                <a:gd name="connsiteX28" fmla="*/ 51183 w 287611"/>
                <a:gd name="connsiteY28" fmla="*/ 195759 h 339154"/>
                <a:gd name="connsiteX29" fmla="*/ 56323 w 287611"/>
                <a:gd name="connsiteY29" fmla="*/ 203009 h 339154"/>
                <a:gd name="connsiteX30" fmla="*/ 56323 w 287611"/>
                <a:gd name="connsiteY30" fmla="*/ 256984 h 339154"/>
                <a:gd name="connsiteX31" fmla="*/ 99154 w 287611"/>
                <a:gd name="connsiteY31" fmla="*/ 256984 h 339154"/>
                <a:gd name="connsiteX32" fmla="*/ 107721 w 287611"/>
                <a:gd name="connsiteY32" fmla="*/ 265040 h 339154"/>
                <a:gd name="connsiteX33" fmla="*/ 107721 w 287611"/>
                <a:gd name="connsiteY33" fmla="*/ 323042 h 33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7611" h="339154">
                  <a:moveTo>
                    <a:pt x="210516" y="339154"/>
                  </a:moveTo>
                  <a:lnTo>
                    <a:pt x="99154" y="339154"/>
                  </a:lnTo>
                  <a:cubicBezTo>
                    <a:pt x="94014" y="339154"/>
                    <a:pt x="90588" y="335932"/>
                    <a:pt x="90588" y="331098"/>
                  </a:cubicBezTo>
                  <a:lnTo>
                    <a:pt x="90588" y="274707"/>
                  </a:lnTo>
                  <a:lnTo>
                    <a:pt x="47757" y="274707"/>
                  </a:lnTo>
                  <a:cubicBezTo>
                    <a:pt x="42617" y="274707"/>
                    <a:pt x="39190" y="271484"/>
                    <a:pt x="39190" y="266651"/>
                  </a:cubicBezTo>
                  <a:lnTo>
                    <a:pt x="39190" y="209454"/>
                  </a:lnTo>
                  <a:lnTo>
                    <a:pt x="4926" y="194148"/>
                  </a:lnTo>
                  <a:cubicBezTo>
                    <a:pt x="3212" y="193342"/>
                    <a:pt x="1499" y="191731"/>
                    <a:pt x="642" y="189314"/>
                  </a:cubicBezTo>
                  <a:cubicBezTo>
                    <a:pt x="-214" y="187703"/>
                    <a:pt x="-214" y="185286"/>
                    <a:pt x="642" y="182869"/>
                  </a:cubicBezTo>
                  <a:lnTo>
                    <a:pt x="22058" y="139367"/>
                  </a:lnTo>
                  <a:lnTo>
                    <a:pt x="22058" y="136950"/>
                  </a:lnTo>
                  <a:cubicBezTo>
                    <a:pt x="22058" y="61225"/>
                    <a:pt x="82022" y="0"/>
                    <a:pt x="154835" y="0"/>
                  </a:cubicBezTo>
                  <a:cubicBezTo>
                    <a:pt x="227648" y="0"/>
                    <a:pt x="287612" y="61225"/>
                    <a:pt x="287612" y="136950"/>
                  </a:cubicBezTo>
                  <a:cubicBezTo>
                    <a:pt x="287612" y="186897"/>
                    <a:pt x="261056" y="232816"/>
                    <a:pt x="219082" y="256984"/>
                  </a:cubicBezTo>
                  <a:lnTo>
                    <a:pt x="219082" y="330292"/>
                  </a:lnTo>
                  <a:cubicBezTo>
                    <a:pt x="219082" y="335932"/>
                    <a:pt x="215655" y="339154"/>
                    <a:pt x="210516" y="339154"/>
                  </a:cubicBezTo>
                  <a:close/>
                  <a:moveTo>
                    <a:pt x="107721" y="323042"/>
                  </a:moveTo>
                  <a:lnTo>
                    <a:pt x="201949" y="323042"/>
                  </a:lnTo>
                  <a:lnTo>
                    <a:pt x="201949" y="252956"/>
                  </a:lnTo>
                  <a:cubicBezTo>
                    <a:pt x="201949" y="250539"/>
                    <a:pt x="203662" y="247317"/>
                    <a:pt x="206232" y="245705"/>
                  </a:cubicBezTo>
                  <a:lnTo>
                    <a:pt x="210516" y="243289"/>
                  </a:lnTo>
                  <a:cubicBezTo>
                    <a:pt x="247350" y="222343"/>
                    <a:pt x="270479" y="181258"/>
                    <a:pt x="270479" y="136950"/>
                  </a:cubicBezTo>
                  <a:cubicBezTo>
                    <a:pt x="270479" y="70087"/>
                    <a:pt x="218225" y="16112"/>
                    <a:pt x="154835" y="16112"/>
                  </a:cubicBezTo>
                  <a:cubicBezTo>
                    <a:pt x="91444" y="16112"/>
                    <a:pt x="39190" y="70087"/>
                    <a:pt x="39190" y="136950"/>
                  </a:cubicBezTo>
                  <a:lnTo>
                    <a:pt x="39190" y="140979"/>
                  </a:lnTo>
                  <a:cubicBezTo>
                    <a:pt x="39190" y="142590"/>
                    <a:pt x="39190" y="143395"/>
                    <a:pt x="38334" y="144201"/>
                  </a:cubicBezTo>
                  <a:lnTo>
                    <a:pt x="19488" y="182064"/>
                  </a:lnTo>
                  <a:lnTo>
                    <a:pt x="51183" y="195759"/>
                  </a:lnTo>
                  <a:cubicBezTo>
                    <a:pt x="54610" y="197370"/>
                    <a:pt x="56323" y="199787"/>
                    <a:pt x="56323" y="203009"/>
                  </a:cubicBezTo>
                  <a:lnTo>
                    <a:pt x="56323" y="256984"/>
                  </a:lnTo>
                  <a:lnTo>
                    <a:pt x="99154" y="256984"/>
                  </a:lnTo>
                  <a:cubicBezTo>
                    <a:pt x="104294" y="256984"/>
                    <a:pt x="107721" y="260206"/>
                    <a:pt x="107721" y="265040"/>
                  </a:cubicBezTo>
                  <a:lnTo>
                    <a:pt x="107721" y="323042"/>
                  </a:lnTo>
                  <a:close/>
                </a:path>
              </a:pathLst>
            </a:custGeom>
            <a:solidFill>
              <a:srgbClr val="3A3E46"/>
            </a:solidFill>
            <a:ln w="400" cap="flat">
              <a:noFill/>
              <a:prstDash val="solid"/>
              <a:miter/>
            </a:ln>
          </p:spPr>
          <p:txBody>
            <a:bodyPr rtlCol="0" anchor="ctr"/>
            <a:lstStyle/>
            <a:p>
              <a:endParaRPr lang="zh-CN" altLang="en-US" sz="1200"/>
            </a:p>
          </p:txBody>
        </p:sp>
        <p:sp>
          <p:nvSpPr>
            <p:cNvPr id="11" name="任意多边形: 形状 10"/>
            <p:cNvSpPr/>
            <p:nvPr userDrawn="1">
              <p:custDataLst>
                <p:tags r:id="rId8"/>
              </p:custDataLst>
            </p:nvPr>
          </p:nvSpPr>
          <p:spPr>
            <a:xfrm flipH="1">
              <a:off x="1628526" y="12832917"/>
              <a:ext cx="153036" cy="161118"/>
            </a:xfrm>
            <a:custGeom>
              <a:avLst/>
              <a:gdLst>
                <a:gd name="connsiteX0" fmla="*/ 138750 w 153036"/>
                <a:gd name="connsiteY0" fmla="*/ 85393 h 161118"/>
                <a:gd name="connsiteX1" fmla="*/ 109625 w 153036"/>
                <a:gd name="connsiteY1" fmla="*/ 62031 h 161118"/>
                <a:gd name="connsiteX2" fmla="*/ 76216 w 153036"/>
                <a:gd name="connsiteY2" fmla="*/ 0 h 161118"/>
                <a:gd name="connsiteX3" fmla="*/ 47948 w 153036"/>
                <a:gd name="connsiteY3" fmla="*/ 33835 h 161118"/>
                <a:gd name="connsiteX4" fmla="*/ 2547 w 153036"/>
                <a:gd name="connsiteY4" fmla="*/ 40280 h 161118"/>
                <a:gd name="connsiteX5" fmla="*/ 43665 w 153036"/>
                <a:gd name="connsiteY5" fmla="*/ 99088 h 161118"/>
                <a:gd name="connsiteX6" fmla="*/ 77073 w 153036"/>
                <a:gd name="connsiteY6" fmla="*/ 161118 h 161118"/>
                <a:gd name="connsiteX7" fmla="*/ 105342 w 153036"/>
                <a:gd name="connsiteY7" fmla="*/ 127284 h 161118"/>
                <a:gd name="connsiteX8" fmla="*/ 113051 w 153036"/>
                <a:gd name="connsiteY8" fmla="*/ 128895 h 161118"/>
                <a:gd name="connsiteX9" fmla="*/ 128470 w 153036"/>
                <a:gd name="connsiteY9" fmla="*/ 130506 h 161118"/>
                <a:gd name="connsiteX10" fmla="*/ 151599 w 153036"/>
                <a:gd name="connsiteY10" fmla="*/ 120839 h 161118"/>
                <a:gd name="connsiteX11" fmla="*/ 138750 w 153036"/>
                <a:gd name="connsiteY11" fmla="*/ 85393 h 161118"/>
                <a:gd name="connsiteX12" fmla="*/ 93349 w 153036"/>
                <a:gd name="connsiteY12" fmla="*/ 79754 h 161118"/>
                <a:gd name="connsiteX13" fmla="*/ 91636 w 153036"/>
                <a:gd name="connsiteY13" fmla="*/ 104727 h 161118"/>
                <a:gd name="connsiteX14" fmla="*/ 67650 w 153036"/>
                <a:gd name="connsiteY14" fmla="*/ 93449 h 161118"/>
                <a:gd name="connsiteX15" fmla="*/ 59084 w 153036"/>
                <a:gd name="connsiteY15" fmla="*/ 88615 h 161118"/>
                <a:gd name="connsiteX16" fmla="*/ 59084 w 153036"/>
                <a:gd name="connsiteY16" fmla="*/ 79754 h 161118"/>
                <a:gd name="connsiteX17" fmla="*/ 60797 w 153036"/>
                <a:gd name="connsiteY17" fmla="*/ 54780 h 161118"/>
                <a:gd name="connsiteX18" fmla="*/ 84783 w 153036"/>
                <a:gd name="connsiteY18" fmla="*/ 66058 h 161118"/>
                <a:gd name="connsiteX19" fmla="*/ 93349 w 153036"/>
                <a:gd name="connsiteY19" fmla="*/ 70892 h 161118"/>
                <a:gd name="connsiteX20" fmla="*/ 93349 w 153036"/>
                <a:gd name="connsiteY20" fmla="*/ 79754 h 161118"/>
                <a:gd name="connsiteX21" fmla="*/ 76216 w 153036"/>
                <a:gd name="connsiteY21" fmla="*/ 15306 h 161118"/>
                <a:gd name="connsiteX22" fmla="*/ 90779 w 153036"/>
                <a:gd name="connsiteY22" fmla="*/ 50752 h 161118"/>
                <a:gd name="connsiteX23" fmla="*/ 63367 w 153036"/>
                <a:gd name="connsiteY23" fmla="*/ 38668 h 161118"/>
                <a:gd name="connsiteX24" fmla="*/ 76216 w 153036"/>
                <a:gd name="connsiteY24" fmla="*/ 15306 h 161118"/>
                <a:gd name="connsiteX25" fmla="*/ 17109 w 153036"/>
                <a:gd name="connsiteY25" fmla="*/ 47530 h 161118"/>
                <a:gd name="connsiteX26" fmla="*/ 23962 w 153036"/>
                <a:gd name="connsiteY26" fmla="*/ 45919 h 161118"/>
                <a:gd name="connsiteX27" fmla="*/ 44521 w 153036"/>
                <a:gd name="connsiteY27" fmla="*/ 49141 h 161118"/>
                <a:gd name="connsiteX28" fmla="*/ 41951 w 153036"/>
                <a:gd name="connsiteY28" fmla="*/ 77337 h 161118"/>
                <a:gd name="connsiteX29" fmla="*/ 17109 w 153036"/>
                <a:gd name="connsiteY29" fmla="*/ 47530 h 161118"/>
                <a:gd name="connsiteX30" fmla="*/ 76216 w 153036"/>
                <a:gd name="connsiteY30" fmla="*/ 144201 h 161118"/>
                <a:gd name="connsiteX31" fmla="*/ 61654 w 153036"/>
                <a:gd name="connsiteY31" fmla="*/ 108755 h 161118"/>
                <a:gd name="connsiteX32" fmla="*/ 89066 w 153036"/>
                <a:gd name="connsiteY32" fmla="*/ 120839 h 161118"/>
                <a:gd name="connsiteX33" fmla="*/ 76216 w 153036"/>
                <a:gd name="connsiteY33" fmla="*/ 144201 h 161118"/>
                <a:gd name="connsiteX34" fmla="*/ 135324 w 153036"/>
                <a:gd name="connsiteY34" fmla="*/ 111977 h 161118"/>
                <a:gd name="connsiteX35" fmla="*/ 115621 w 153036"/>
                <a:gd name="connsiteY35" fmla="*/ 111977 h 161118"/>
                <a:gd name="connsiteX36" fmla="*/ 107911 w 153036"/>
                <a:gd name="connsiteY36" fmla="*/ 110366 h 161118"/>
                <a:gd name="connsiteX37" fmla="*/ 110481 w 153036"/>
                <a:gd name="connsiteY37" fmla="*/ 82170 h 161118"/>
                <a:gd name="connsiteX38" fmla="*/ 125901 w 153036"/>
                <a:gd name="connsiteY38" fmla="*/ 95866 h 161118"/>
                <a:gd name="connsiteX39" fmla="*/ 135324 w 153036"/>
                <a:gd name="connsiteY39" fmla="*/ 111977 h 16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3036" h="161118">
                  <a:moveTo>
                    <a:pt x="138750" y="85393"/>
                  </a:moveTo>
                  <a:cubicBezTo>
                    <a:pt x="131040" y="77337"/>
                    <a:pt x="120761" y="69281"/>
                    <a:pt x="109625" y="62031"/>
                  </a:cubicBezTo>
                  <a:cubicBezTo>
                    <a:pt x="107055" y="29807"/>
                    <a:pt x="95919" y="0"/>
                    <a:pt x="76216" y="0"/>
                  </a:cubicBezTo>
                  <a:cubicBezTo>
                    <a:pt x="62510" y="0"/>
                    <a:pt x="53088" y="14501"/>
                    <a:pt x="47948" y="33835"/>
                  </a:cubicBezTo>
                  <a:cubicBezTo>
                    <a:pt x="27389" y="28196"/>
                    <a:pt x="9400" y="29001"/>
                    <a:pt x="2547" y="40280"/>
                  </a:cubicBezTo>
                  <a:cubicBezTo>
                    <a:pt x="-7733" y="56391"/>
                    <a:pt x="14539" y="79754"/>
                    <a:pt x="43665" y="99088"/>
                  </a:cubicBezTo>
                  <a:cubicBezTo>
                    <a:pt x="46234" y="131311"/>
                    <a:pt x="57370" y="161118"/>
                    <a:pt x="77073" y="161118"/>
                  </a:cubicBezTo>
                  <a:cubicBezTo>
                    <a:pt x="90779" y="161118"/>
                    <a:pt x="100202" y="146618"/>
                    <a:pt x="105342" y="127284"/>
                  </a:cubicBezTo>
                  <a:cubicBezTo>
                    <a:pt x="107911" y="128089"/>
                    <a:pt x="110481" y="128895"/>
                    <a:pt x="113051" y="128895"/>
                  </a:cubicBezTo>
                  <a:cubicBezTo>
                    <a:pt x="119047" y="129700"/>
                    <a:pt x="124187" y="130506"/>
                    <a:pt x="128470" y="130506"/>
                  </a:cubicBezTo>
                  <a:cubicBezTo>
                    <a:pt x="142176" y="130506"/>
                    <a:pt x="148173" y="125672"/>
                    <a:pt x="151599" y="120839"/>
                  </a:cubicBezTo>
                  <a:cubicBezTo>
                    <a:pt x="154169" y="113588"/>
                    <a:pt x="155026" y="102310"/>
                    <a:pt x="138750" y="85393"/>
                  </a:cubicBezTo>
                  <a:close/>
                  <a:moveTo>
                    <a:pt x="93349" y="79754"/>
                  </a:moveTo>
                  <a:cubicBezTo>
                    <a:pt x="93349" y="89421"/>
                    <a:pt x="92492" y="97476"/>
                    <a:pt x="91636" y="104727"/>
                  </a:cubicBezTo>
                  <a:cubicBezTo>
                    <a:pt x="83926" y="101505"/>
                    <a:pt x="75360" y="98282"/>
                    <a:pt x="67650" y="93449"/>
                  </a:cubicBezTo>
                  <a:cubicBezTo>
                    <a:pt x="65080" y="91837"/>
                    <a:pt x="61654" y="90226"/>
                    <a:pt x="59084" y="88615"/>
                  </a:cubicBezTo>
                  <a:lnTo>
                    <a:pt x="59084" y="79754"/>
                  </a:lnTo>
                  <a:cubicBezTo>
                    <a:pt x="59084" y="70086"/>
                    <a:pt x="59940" y="62031"/>
                    <a:pt x="60797" y="54780"/>
                  </a:cubicBezTo>
                  <a:cubicBezTo>
                    <a:pt x="68507" y="58003"/>
                    <a:pt x="76216" y="61225"/>
                    <a:pt x="84783" y="66058"/>
                  </a:cubicBezTo>
                  <a:cubicBezTo>
                    <a:pt x="87352" y="67670"/>
                    <a:pt x="90779" y="69281"/>
                    <a:pt x="93349" y="70892"/>
                  </a:cubicBezTo>
                  <a:lnTo>
                    <a:pt x="93349" y="79754"/>
                  </a:lnTo>
                  <a:close/>
                  <a:moveTo>
                    <a:pt x="76216" y="15306"/>
                  </a:moveTo>
                  <a:cubicBezTo>
                    <a:pt x="79643" y="15306"/>
                    <a:pt x="87352" y="27390"/>
                    <a:pt x="90779" y="50752"/>
                  </a:cubicBezTo>
                  <a:cubicBezTo>
                    <a:pt x="82213" y="45919"/>
                    <a:pt x="72790" y="41891"/>
                    <a:pt x="63367" y="38668"/>
                  </a:cubicBezTo>
                  <a:cubicBezTo>
                    <a:pt x="67650" y="23362"/>
                    <a:pt x="73647" y="15306"/>
                    <a:pt x="76216" y="15306"/>
                  </a:cubicBezTo>
                  <a:close/>
                  <a:moveTo>
                    <a:pt x="17109" y="47530"/>
                  </a:moveTo>
                  <a:cubicBezTo>
                    <a:pt x="17966" y="46724"/>
                    <a:pt x="20536" y="45919"/>
                    <a:pt x="23962" y="45919"/>
                  </a:cubicBezTo>
                  <a:cubicBezTo>
                    <a:pt x="28245" y="45919"/>
                    <a:pt x="35955" y="46724"/>
                    <a:pt x="44521" y="49141"/>
                  </a:cubicBezTo>
                  <a:cubicBezTo>
                    <a:pt x="42808" y="58003"/>
                    <a:pt x="41951" y="67670"/>
                    <a:pt x="41951" y="77337"/>
                  </a:cubicBezTo>
                  <a:cubicBezTo>
                    <a:pt x="22249" y="62836"/>
                    <a:pt x="15396" y="49947"/>
                    <a:pt x="17109" y="47530"/>
                  </a:cubicBezTo>
                  <a:close/>
                  <a:moveTo>
                    <a:pt x="76216" y="144201"/>
                  </a:moveTo>
                  <a:cubicBezTo>
                    <a:pt x="72790" y="144201"/>
                    <a:pt x="65080" y="132117"/>
                    <a:pt x="61654" y="108755"/>
                  </a:cubicBezTo>
                  <a:cubicBezTo>
                    <a:pt x="71077" y="113588"/>
                    <a:pt x="79643" y="117617"/>
                    <a:pt x="89066" y="120839"/>
                  </a:cubicBezTo>
                  <a:cubicBezTo>
                    <a:pt x="84783" y="136145"/>
                    <a:pt x="78786" y="144201"/>
                    <a:pt x="76216" y="144201"/>
                  </a:cubicBezTo>
                  <a:close/>
                  <a:moveTo>
                    <a:pt x="135324" y="111977"/>
                  </a:moveTo>
                  <a:cubicBezTo>
                    <a:pt x="135324" y="112783"/>
                    <a:pt x="130184" y="115200"/>
                    <a:pt x="115621" y="111977"/>
                  </a:cubicBezTo>
                  <a:cubicBezTo>
                    <a:pt x="113051" y="111172"/>
                    <a:pt x="110481" y="110366"/>
                    <a:pt x="107911" y="110366"/>
                  </a:cubicBezTo>
                  <a:cubicBezTo>
                    <a:pt x="109625" y="101505"/>
                    <a:pt x="110481" y="91837"/>
                    <a:pt x="110481" y="82170"/>
                  </a:cubicBezTo>
                  <a:cubicBezTo>
                    <a:pt x="116478" y="87004"/>
                    <a:pt x="121617" y="91032"/>
                    <a:pt x="125901" y="95866"/>
                  </a:cubicBezTo>
                  <a:cubicBezTo>
                    <a:pt x="136180" y="106338"/>
                    <a:pt x="136180" y="111172"/>
                    <a:pt x="135324" y="111977"/>
                  </a:cubicBezTo>
                  <a:close/>
                </a:path>
              </a:pathLst>
            </a:custGeom>
            <a:solidFill>
              <a:srgbClr val="FFB724"/>
            </a:solidFill>
            <a:ln w="400" cap="flat">
              <a:noFill/>
              <a:prstDash val="solid"/>
              <a:miter/>
            </a:ln>
          </p:spPr>
          <p:txBody>
            <a:bodyPr rtlCol="0" anchor="ctr"/>
            <a:lstStyle/>
            <a:p>
              <a:endParaRPr lang="zh-CN" altLang="en-US" sz="1200">
                <a:solidFill>
                  <a:srgbClr val="FF0000"/>
                </a:solidFill>
              </a:endParaRPr>
            </a:p>
          </p:txBody>
        </p:sp>
        <p:sp>
          <p:nvSpPr>
            <p:cNvPr id="12" name="任意多边形: 形状 11"/>
            <p:cNvSpPr/>
            <p:nvPr userDrawn="1">
              <p:custDataLst>
                <p:tags r:id="rId9"/>
              </p:custDataLst>
            </p:nvPr>
          </p:nvSpPr>
          <p:spPr>
            <a:xfrm flipH="1">
              <a:off x="1629191" y="12863403"/>
              <a:ext cx="153070" cy="100096"/>
            </a:xfrm>
            <a:custGeom>
              <a:avLst/>
              <a:gdLst>
                <a:gd name="connsiteX0" fmla="*/ 4959 w 153070"/>
                <a:gd name="connsiteY0" fmla="*/ 66185 h 100096"/>
                <a:gd name="connsiteX1" fmla="*/ 13525 w 153070"/>
                <a:gd name="connsiteY1" fmla="*/ 54907 h 100096"/>
                <a:gd name="connsiteX2" fmla="*/ 58926 w 153070"/>
                <a:gd name="connsiteY2" fmla="*/ 21878 h 100096"/>
                <a:gd name="connsiteX3" fmla="*/ 150585 w 153070"/>
                <a:gd name="connsiteY3" fmla="*/ 9794 h 100096"/>
                <a:gd name="connsiteX4" fmla="*/ 93191 w 153070"/>
                <a:gd name="connsiteY4" fmla="*/ 78269 h 100096"/>
                <a:gd name="connsiteX5" fmla="*/ 39224 w 153070"/>
                <a:gd name="connsiteY5" fmla="*/ 98409 h 100096"/>
                <a:gd name="connsiteX6" fmla="*/ 1532 w 153070"/>
                <a:gd name="connsiteY6" fmla="*/ 90353 h 100096"/>
                <a:gd name="connsiteX7" fmla="*/ 4959 w 153070"/>
                <a:gd name="connsiteY7" fmla="*/ 66185 h 100096"/>
                <a:gd name="connsiteX8" fmla="*/ 134309 w 153070"/>
                <a:gd name="connsiteY8" fmla="*/ 23489 h 100096"/>
                <a:gd name="connsiteX9" fmla="*/ 136023 w 153070"/>
                <a:gd name="connsiteY9" fmla="*/ 17044 h 100096"/>
                <a:gd name="connsiteX10" fmla="*/ 68349 w 153070"/>
                <a:gd name="connsiteY10" fmla="*/ 35573 h 100096"/>
                <a:gd name="connsiteX11" fmla="*/ 27231 w 153070"/>
                <a:gd name="connsiteY11" fmla="*/ 65380 h 100096"/>
                <a:gd name="connsiteX12" fmla="*/ 17808 w 153070"/>
                <a:gd name="connsiteY12" fmla="*/ 81491 h 100096"/>
                <a:gd name="connsiteX13" fmla="*/ 37510 w 153070"/>
                <a:gd name="connsiteY13" fmla="*/ 81491 h 100096"/>
                <a:gd name="connsiteX14" fmla="*/ 86338 w 153070"/>
                <a:gd name="connsiteY14" fmla="*/ 62963 h 100096"/>
                <a:gd name="connsiteX15" fmla="*/ 134309 w 153070"/>
                <a:gd name="connsiteY15" fmla="*/ 23489 h 10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070" h="100096">
                  <a:moveTo>
                    <a:pt x="4959" y="66185"/>
                  </a:moveTo>
                  <a:cubicBezTo>
                    <a:pt x="6672" y="62963"/>
                    <a:pt x="10099" y="58935"/>
                    <a:pt x="13525" y="54907"/>
                  </a:cubicBezTo>
                  <a:cubicBezTo>
                    <a:pt x="24661" y="43629"/>
                    <a:pt x="40080" y="31545"/>
                    <a:pt x="58926" y="21878"/>
                  </a:cubicBezTo>
                  <a:cubicBezTo>
                    <a:pt x="94905" y="2544"/>
                    <a:pt x="138592" y="-9540"/>
                    <a:pt x="150585" y="9794"/>
                  </a:cubicBezTo>
                  <a:cubicBezTo>
                    <a:pt x="162578" y="29128"/>
                    <a:pt x="129169" y="58935"/>
                    <a:pt x="93191" y="78269"/>
                  </a:cubicBezTo>
                  <a:cubicBezTo>
                    <a:pt x="74346" y="88742"/>
                    <a:pt x="55500" y="95992"/>
                    <a:pt x="39224" y="98409"/>
                  </a:cubicBezTo>
                  <a:cubicBezTo>
                    <a:pt x="15238" y="103242"/>
                    <a:pt x="4959" y="96798"/>
                    <a:pt x="1532" y="90353"/>
                  </a:cubicBezTo>
                  <a:cubicBezTo>
                    <a:pt x="-181" y="84714"/>
                    <a:pt x="-1894" y="77464"/>
                    <a:pt x="4959" y="66185"/>
                  </a:cubicBezTo>
                  <a:close/>
                  <a:moveTo>
                    <a:pt x="134309" y="23489"/>
                  </a:moveTo>
                  <a:cubicBezTo>
                    <a:pt x="136023" y="20267"/>
                    <a:pt x="136879" y="17850"/>
                    <a:pt x="136023" y="17044"/>
                  </a:cubicBezTo>
                  <a:cubicBezTo>
                    <a:pt x="133453" y="13822"/>
                    <a:pt x="106897" y="13822"/>
                    <a:pt x="68349" y="35573"/>
                  </a:cubicBezTo>
                  <a:cubicBezTo>
                    <a:pt x="51217" y="44434"/>
                    <a:pt x="36654" y="55713"/>
                    <a:pt x="27231" y="65380"/>
                  </a:cubicBezTo>
                  <a:cubicBezTo>
                    <a:pt x="17808" y="75852"/>
                    <a:pt x="17808" y="80686"/>
                    <a:pt x="17808" y="81491"/>
                  </a:cubicBezTo>
                  <a:cubicBezTo>
                    <a:pt x="17808" y="82297"/>
                    <a:pt x="22948" y="84714"/>
                    <a:pt x="37510" y="81491"/>
                  </a:cubicBezTo>
                  <a:cubicBezTo>
                    <a:pt x="52073" y="79075"/>
                    <a:pt x="69206" y="71824"/>
                    <a:pt x="86338" y="62963"/>
                  </a:cubicBezTo>
                  <a:cubicBezTo>
                    <a:pt x="113750" y="47657"/>
                    <a:pt x="129169" y="32350"/>
                    <a:pt x="134309" y="23489"/>
                  </a:cubicBezTo>
                  <a:close/>
                </a:path>
              </a:pathLst>
            </a:custGeom>
            <a:solidFill>
              <a:srgbClr val="3A3E46"/>
            </a:solidFill>
            <a:ln w="400" cap="flat">
              <a:noFill/>
              <a:prstDash val="solid"/>
              <a:miter/>
            </a:ln>
          </p:spPr>
          <p:txBody>
            <a:bodyPr rtlCol="0" anchor="ctr"/>
            <a:lstStyle/>
            <a:p>
              <a:endParaRPr lang="zh-CN" altLang="en-US" sz="1200"/>
            </a:p>
          </p:txBody>
        </p:sp>
        <p:sp>
          <p:nvSpPr>
            <p:cNvPr id="13" name="任意多边形: 形状 12"/>
            <p:cNvSpPr/>
            <p:nvPr userDrawn="1">
              <p:custDataLst>
                <p:tags r:id="rId10"/>
              </p:custDataLst>
            </p:nvPr>
          </p:nvSpPr>
          <p:spPr>
            <a:xfrm flipH="1">
              <a:off x="1628250" y="12936839"/>
              <a:ext cx="17132" cy="16111"/>
            </a:xfrm>
            <a:custGeom>
              <a:avLst/>
              <a:gdLst>
                <a:gd name="connsiteX0" fmla="*/ 0 w 17132"/>
                <a:gd name="connsiteY0" fmla="*/ 8056 h 16111"/>
                <a:gd name="connsiteX1" fmla="*/ 8566 w 17132"/>
                <a:gd name="connsiteY1" fmla="*/ 16112 h 16111"/>
                <a:gd name="connsiteX2" fmla="*/ 17133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3" y="12505"/>
                    <a:pt x="17133" y="8056"/>
                  </a:cubicBezTo>
                  <a:cubicBezTo>
                    <a:pt x="17133" y="3607"/>
                    <a:pt x="13297" y="0"/>
                    <a:pt x="8566" y="0"/>
                  </a:cubicBezTo>
                  <a:cubicBezTo>
                    <a:pt x="3835"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4" name="任意多边形: 形状 13"/>
            <p:cNvSpPr/>
            <p:nvPr userDrawn="1">
              <p:custDataLst>
                <p:tags r:id="rId11"/>
              </p:custDataLst>
            </p:nvPr>
          </p:nvSpPr>
          <p:spPr>
            <a:xfrm flipH="1">
              <a:off x="1696780" y="12832112"/>
              <a:ext cx="17132" cy="16111"/>
            </a:xfrm>
            <a:custGeom>
              <a:avLst/>
              <a:gdLst>
                <a:gd name="connsiteX0" fmla="*/ 0 w 17132"/>
                <a:gd name="connsiteY0" fmla="*/ 8056 h 16111"/>
                <a:gd name="connsiteX1" fmla="*/ 8567 w 17132"/>
                <a:gd name="connsiteY1" fmla="*/ 16112 h 16111"/>
                <a:gd name="connsiteX2" fmla="*/ 17133 w 17132"/>
                <a:gd name="connsiteY2" fmla="*/ 8056 h 16111"/>
                <a:gd name="connsiteX3" fmla="*/ 8567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6" y="16112"/>
                    <a:pt x="8567" y="16112"/>
                  </a:cubicBezTo>
                  <a:cubicBezTo>
                    <a:pt x="13297" y="16112"/>
                    <a:pt x="17133" y="12505"/>
                    <a:pt x="17133" y="8056"/>
                  </a:cubicBezTo>
                  <a:cubicBezTo>
                    <a:pt x="17133" y="3607"/>
                    <a:pt x="13297" y="0"/>
                    <a:pt x="8567" y="0"/>
                  </a:cubicBezTo>
                  <a:cubicBezTo>
                    <a:pt x="3836"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5" name="任意多边形: 形状 14"/>
            <p:cNvSpPr/>
            <p:nvPr userDrawn="1">
              <p:custDataLst>
                <p:tags r:id="rId12"/>
              </p:custDataLst>
            </p:nvPr>
          </p:nvSpPr>
          <p:spPr>
            <a:xfrm flipH="1">
              <a:off x="1765310" y="12936839"/>
              <a:ext cx="17132" cy="16111"/>
            </a:xfrm>
            <a:custGeom>
              <a:avLst/>
              <a:gdLst>
                <a:gd name="connsiteX0" fmla="*/ 0 w 17132"/>
                <a:gd name="connsiteY0" fmla="*/ 8056 h 16111"/>
                <a:gd name="connsiteX1" fmla="*/ 8566 w 17132"/>
                <a:gd name="connsiteY1" fmla="*/ 16112 h 16111"/>
                <a:gd name="connsiteX2" fmla="*/ 17132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2" y="12505"/>
                    <a:pt x="17132" y="8056"/>
                  </a:cubicBezTo>
                  <a:cubicBezTo>
                    <a:pt x="17132" y="3607"/>
                    <a:pt x="13297" y="0"/>
                    <a:pt x="8566" y="0"/>
                  </a:cubicBezTo>
                  <a:cubicBezTo>
                    <a:pt x="3835" y="0"/>
                    <a:pt x="0" y="3607"/>
                    <a:pt x="0" y="8056"/>
                  </a:cubicBezTo>
                  <a:close/>
                </a:path>
              </a:pathLst>
            </a:custGeom>
            <a:solidFill>
              <a:srgbClr val="FFB724"/>
            </a:solidFill>
            <a:ln w="400" cap="flat">
              <a:noFill/>
              <a:prstDash val="solid"/>
              <a:miter/>
            </a:ln>
          </p:spPr>
          <p:txBody>
            <a:bodyPr rtlCol="0" anchor="ctr"/>
            <a:lstStyle/>
            <a:p>
              <a:endParaRPr lang="zh-CN" altLang="en-US" sz="1200"/>
            </a:p>
          </p:txBody>
        </p:sp>
      </p:grpSp>
      <p:sp>
        <p:nvSpPr>
          <p:cNvPr id="4" name="文本占位符 3"/>
          <p:cNvSpPr>
            <a:spLocks noGrp="1"/>
          </p:cNvSpPr>
          <p:nvPr>
            <p:ph type="body" sz="quarter" idx="10"/>
            <p:custDataLst>
              <p:tags r:id="rId13"/>
            </p:custDataLst>
          </p:nvPr>
        </p:nvSpPr>
        <p:spPr>
          <a:xfrm>
            <a:off x="564517" y="1108841"/>
            <a:ext cx="10899435" cy="1417965"/>
          </a:xfrm>
        </p:spPr>
        <p:txBody>
          <a:bodyPr>
            <a:normAutofit/>
          </a:bodyPr>
          <a:lstStyle>
            <a:lvl1pPr marL="0" indent="0">
              <a:buFontTx/>
              <a:buNone/>
              <a:defRPr sz="2265"/>
            </a:lvl1pPr>
            <a:lvl2pPr marL="457200" indent="0">
              <a:buFontTx/>
              <a:buNone/>
              <a:defRPr sz="2535"/>
            </a:lvl2pPr>
            <a:lvl3pPr marL="914400" indent="0">
              <a:buFontTx/>
              <a:buNone/>
              <a:defRPr sz="2535"/>
            </a:lvl3pPr>
            <a:lvl4pPr marL="1371600" indent="0">
              <a:buFontTx/>
              <a:buNone/>
              <a:defRPr sz="2535"/>
            </a:lvl4pPr>
            <a:lvl5pPr marL="1828800" indent="0">
              <a:buFontTx/>
              <a:buNone/>
              <a:defRPr sz="2535"/>
            </a:lvl5pPr>
          </a:lstStyle>
          <a:p>
            <a:pPr lvl="0"/>
            <a:r>
              <a:rPr lang="zh-CN" altLang="en-US"/>
              <a:t>单击此处编辑母版文本样式</a:t>
            </a:r>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
        <p:nvSpPr>
          <p:cNvPr id="8" name="任意多边形 16"/>
          <p:cNvSpPr/>
          <p:nvPr userDrawn="1">
            <p:custDataLst>
              <p:tags r:id="rId8"/>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Freeform 6"/>
          <p:cNvSpPr/>
          <p:nvPr userDrawn="1">
            <p:custDataLst>
              <p:tags r:id="rId9"/>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矩形 9"/>
          <p:cNvSpPr/>
          <p:nvPr userDrawn="1">
            <p:custDataLst>
              <p:tags r:id="rId10"/>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1" name="Oval 8"/>
          <p:cNvSpPr>
            <a:spLocks noChangeArrowheads="1"/>
          </p:cNvSpPr>
          <p:nvPr userDrawn="1">
            <p:custDataLst>
              <p:tags r:id="rId11"/>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Oval 9"/>
          <p:cNvSpPr>
            <a:spLocks noChangeArrowheads="1"/>
          </p:cNvSpPr>
          <p:nvPr userDrawn="1">
            <p:custDataLst>
              <p:tags r:id="rId12"/>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3" name="Oval 8"/>
          <p:cNvSpPr>
            <a:spLocks noChangeArrowheads="1"/>
          </p:cNvSpPr>
          <p:nvPr userDrawn="1">
            <p:custDataLst>
              <p:tags r:id="rId13"/>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cSld name="1_两栏内容">
    <p:bg>
      <p:bgPr>
        <a:gradFill flip="none" rotWithShape="1">
          <a:gsLst>
            <a:gs pos="97000">
              <a:schemeClr val="accent1">
                <a:lumMod val="5000"/>
                <a:lumOff val="95000"/>
                <a:alpha val="4000"/>
              </a:schemeClr>
            </a:gs>
            <a:gs pos="100000">
              <a:schemeClr val="bg1">
                <a:lumMod val="75000"/>
                <a:alpha val="59000"/>
              </a:schemeClr>
            </a:gs>
          </a:gsLst>
          <a:lin ang="5400000" scaled="0"/>
        </a:gradFill>
        <a:effectLst/>
      </p:bgPr>
    </p:bg>
    <p:spTree>
      <p:nvGrpSpPr>
        <p:cNvPr id="1" name=""/>
        <p:cNvGrpSpPr/>
        <p:nvPr/>
      </p:nvGrpSpPr>
      <p:grpSpPr>
        <a:xfrm>
          <a:off x="0" y="0"/>
          <a:ext cx="0" cy="0"/>
          <a:chOff x="0" y="0"/>
          <a:chExt cx="0" cy="0"/>
        </a:xfrm>
      </p:grpSpPr>
      <p:sp>
        <p:nvSpPr>
          <p:cNvPr id="3"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4"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5" name="矩形 4"/>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7"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8" name="Oval 8"/>
          <p:cNvSpPr>
            <a:spLocks noChangeArrowheads="1"/>
          </p:cNvSpPr>
          <p:nvPr userDrawn="1">
            <p:custDataLst>
              <p:tags r:id="rId7"/>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0" name="任意多边形 16"/>
          <p:cNvSpPr/>
          <p:nvPr userDrawn="1">
            <p:custDataLst>
              <p:tags r:id="rId10"/>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1" name="Freeform 6"/>
          <p:cNvSpPr/>
          <p:nvPr userDrawn="1">
            <p:custDataLst>
              <p:tags r:id="rId11"/>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12"/>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1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14"/>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Oval 8"/>
          <p:cNvSpPr>
            <a:spLocks noChangeArrowheads="1"/>
          </p:cNvSpPr>
          <p:nvPr userDrawn="1">
            <p:custDataLst>
              <p:tags r:id="rId15"/>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D58CF80-EB36-4F98-A0A0-562DAC861D7A}"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9FF70A2B-86D8-4167-8C6A-531A3B0D62A9}" type="slidenum">
              <a:rPr lang="zh-CN" altLang="en-US" smtClean="0"/>
            </a:fld>
            <a:endParaRPr lang="zh-CN" altLang="en-US"/>
          </a:p>
        </p:txBody>
      </p:sp>
      <p:sp>
        <p:nvSpPr>
          <p:cNvPr id="6" name="任意多边形 16"/>
          <p:cNvSpPr/>
          <p:nvPr userDrawn="1">
            <p:custDataLst>
              <p:tags r:id="rId6"/>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7" name="Freeform 6"/>
          <p:cNvSpPr/>
          <p:nvPr userDrawn="1">
            <p:custDataLst>
              <p:tags r:id="rId7"/>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8" name="矩形 7"/>
          <p:cNvSpPr/>
          <p:nvPr userDrawn="1">
            <p:custDataLst>
              <p:tags r:id="rId8"/>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Oval 8"/>
          <p:cNvSpPr>
            <a:spLocks noChangeArrowheads="1"/>
          </p:cNvSpPr>
          <p:nvPr userDrawn="1">
            <p:custDataLst>
              <p:tags r:id="rId9"/>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9"/>
          <p:cNvSpPr>
            <a:spLocks noChangeArrowheads="1"/>
          </p:cNvSpPr>
          <p:nvPr userDrawn="1">
            <p:custDataLst>
              <p:tags r:id="rId10"/>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1" name="Oval 8"/>
          <p:cNvSpPr>
            <a:spLocks noChangeArrowheads="1"/>
          </p:cNvSpPr>
          <p:nvPr userDrawn="1">
            <p:custDataLst>
              <p:tags r:id="rId11"/>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9" Type="http://schemas.openxmlformats.org/officeDocument/2006/relationships/theme" Target="../theme/theme1.xml"/><Relationship Id="rId58" Type="http://schemas.openxmlformats.org/officeDocument/2006/relationships/image" Target="../media/image19.png"/><Relationship Id="rId57" Type="http://schemas.openxmlformats.org/officeDocument/2006/relationships/tags" Target="../tags/tag356.xml"/><Relationship Id="rId56" Type="http://schemas.openxmlformats.org/officeDocument/2006/relationships/tags" Target="../tags/tag355.xml"/><Relationship Id="rId55" Type="http://schemas.openxmlformats.org/officeDocument/2006/relationships/tags" Target="../tags/tag354.xml"/><Relationship Id="rId54" Type="http://schemas.openxmlformats.org/officeDocument/2006/relationships/tags" Target="../tags/tag353.xml"/><Relationship Id="rId53" Type="http://schemas.openxmlformats.org/officeDocument/2006/relationships/tags" Target="../tags/tag352.xml"/><Relationship Id="rId52" Type="http://schemas.openxmlformats.org/officeDocument/2006/relationships/tags" Target="../tags/tag351.xml"/><Relationship Id="rId51" Type="http://schemas.openxmlformats.org/officeDocument/2006/relationships/tags" Target="../tags/tag350.xml"/><Relationship Id="rId50" Type="http://schemas.openxmlformats.org/officeDocument/2006/relationships/image" Target="file:///D:\qq&#25991;&#20214;\712321467\Image\C2C\Image2\%7b75232B38-A165-1FB7-499C-2E1C792CACB5%7d.png" TargetMode="External"/><Relationship Id="rId5" Type="http://schemas.openxmlformats.org/officeDocument/2006/relationships/slideLayout" Target="../slideLayouts/slideLayout5.xml"/><Relationship Id="rId49" Type="http://schemas.openxmlformats.org/officeDocument/2006/relationships/image" Target="../media/image18.png"/><Relationship Id="rId48" Type="http://schemas.openxmlformats.org/officeDocument/2006/relationships/tags" Target="../tags/tag349.xml"/><Relationship Id="rId47" Type="http://schemas.openxmlformats.org/officeDocument/2006/relationships/tags" Target="../tags/tag348.xml"/><Relationship Id="rId46" Type="http://schemas.openxmlformats.org/officeDocument/2006/relationships/tags" Target="../tags/tag347.xml"/><Relationship Id="rId45" Type="http://schemas.openxmlformats.org/officeDocument/2006/relationships/tags" Target="../tags/tag346.xml"/><Relationship Id="rId44" Type="http://schemas.openxmlformats.org/officeDocument/2006/relationships/tags" Target="../tags/tag345.xml"/><Relationship Id="rId43" Type="http://schemas.openxmlformats.org/officeDocument/2006/relationships/tags" Target="../tags/tag344.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43"/>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44"/>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45"/>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7D58CF80-EB36-4F98-A0A0-562DAC861D7A}" type="datetimeFigureOut">
              <a:rPr lang="zh-CN" altLang="en-US" smtClean="0"/>
            </a:fld>
            <a:endParaRPr lang="zh-CN" altLang="en-US"/>
          </a:p>
        </p:txBody>
      </p:sp>
      <p:sp>
        <p:nvSpPr>
          <p:cNvPr id="5" name="页脚占位符 4"/>
          <p:cNvSpPr>
            <a:spLocks noGrp="1"/>
          </p:cNvSpPr>
          <p:nvPr>
            <p:ph type="ftr" sz="quarter" idx="3"/>
            <p:custDataLst>
              <p:tags r:id="rId46"/>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6" name="灯片编号占位符 5"/>
          <p:cNvSpPr>
            <a:spLocks noGrp="1"/>
          </p:cNvSpPr>
          <p:nvPr>
            <p:ph type="sldNum" sz="quarter" idx="4"/>
            <p:custDataLst>
              <p:tags r:id="rId47"/>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9FF70A2B-86D8-4167-8C6A-531A3B0D62A9}" type="slidenum">
              <a:rPr lang="zh-CN" altLang="en-US" smtClean="0"/>
            </a:fld>
            <a:endParaRPr lang="zh-CN" altLang="en-US"/>
          </a:p>
        </p:txBody>
      </p:sp>
      <p:pic>
        <p:nvPicPr>
          <p:cNvPr id="7" name="图片 1073743875" descr="学科网 zxxk.com"/>
          <p:cNvPicPr>
            <a:picLocks noChangeAspect="1"/>
          </p:cNvPicPr>
          <p:nvPr>
            <p:custDataLst>
              <p:tags r:id="rId48"/>
            </p:custDataLst>
          </p:nvPr>
        </p:nvPicPr>
        <p:blipFill>
          <a:blip r:embed="rId49" r:link="rId50"/>
          <a:stretch>
            <a:fillRect/>
          </a:stretch>
        </p:blipFill>
        <p:spPr>
          <a:xfrm>
            <a:off x="838200" y="365125"/>
            <a:ext cx="9525" cy="9525"/>
          </a:xfrm>
          <a:prstGeom prst="rect">
            <a:avLst/>
          </a:prstGeom>
          <a:noFill/>
          <a:ln>
            <a:noFill/>
            <a:miter lim="800000"/>
            <a:headEnd/>
            <a:tailEnd/>
          </a:ln>
        </p:spPr>
      </p:pic>
      <p:sp>
        <p:nvSpPr>
          <p:cNvPr id="8" name="任意多边形 16"/>
          <p:cNvSpPr/>
          <p:nvPr userDrawn="1">
            <p:custDataLst>
              <p:tags r:id="rId5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Freeform 6"/>
          <p:cNvSpPr/>
          <p:nvPr userDrawn="1">
            <p:custDataLst>
              <p:tags r:id="rId52"/>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矩形 9"/>
          <p:cNvSpPr/>
          <p:nvPr userDrawn="1">
            <p:custDataLst>
              <p:tags r:id="rId53"/>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1" name="Oval 8"/>
          <p:cNvSpPr>
            <a:spLocks noChangeArrowheads="1"/>
          </p:cNvSpPr>
          <p:nvPr userDrawn="1">
            <p:custDataLst>
              <p:tags r:id="rId54"/>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Oval 9"/>
          <p:cNvSpPr>
            <a:spLocks noChangeArrowheads="1"/>
          </p:cNvSpPr>
          <p:nvPr userDrawn="1">
            <p:custDataLst>
              <p:tags r:id="rId55"/>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3" name="Oval 8"/>
          <p:cNvSpPr>
            <a:spLocks noChangeArrowheads="1"/>
          </p:cNvSpPr>
          <p:nvPr userDrawn="1">
            <p:custDataLst>
              <p:tags r:id="rId56"/>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14" name="图片 1073743875" descr="学科网 zxxk.com"/>
          <p:cNvPicPr>
            <a:picLocks noChangeAspect="1"/>
          </p:cNvPicPr>
          <p:nvPr>
            <p:custDataLst>
              <p:tags r:id="rId57"/>
            </p:custDataLst>
          </p:nvPr>
        </p:nvPicPr>
        <p:blipFill>
          <a:blip r:embed="rId58" r:link="rId50"/>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Lst>
  <p:transition/>
  <p:txStyles>
    <p:title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363.xml"/><Relationship Id="rId7" Type="http://schemas.openxmlformats.org/officeDocument/2006/relationships/tags" Target="../tags/tag362.xml"/><Relationship Id="rId6" Type="http://schemas.openxmlformats.org/officeDocument/2006/relationships/image" Target="../media/image20.png"/><Relationship Id="rId5" Type="http://schemas.openxmlformats.org/officeDocument/2006/relationships/tags" Target="../tags/tag361.xml"/><Relationship Id="rId4" Type="http://schemas.openxmlformats.org/officeDocument/2006/relationships/tags" Target="../tags/tag360.xml"/><Relationship Id="rId3" Type="http://schemas.openxmlformats.org/officeDocument/2006/relationships/tags" Target="../tags/tag359.xml"/><Relationship Id="rId2" Type="http://schemas.openxmlformats.org/officeDocument/2006/relationships/tags" Target="../tags/tag358.xml"/><Relationship Id="rId1" Type="http://schemas.openxmlformats.org/officeDocument/2006/relationships/tags" Target="../tags/tag357.xml"/></Relationships>
</file>

<file path=ppt/slides/_rels/slide10.xml.rels><?xml version="1.0" encoding="UTF-8" standalone="yes"?>
<Relationships xmlns="http://schemas.openxmlformats.org/package/2006/relationships"><Relationship Id="rId9" Type="http://schemas.openxmlformats.org/officeDocument/2006/relationships/tags" Target="../tags/tag563.xml"/><Relationship Id="rId8" Type="http://schemas.openxmlformats.org/officeDocument/2006/relationships/tags" Target="../tags/tag562.xml"/><Relationship Id="rId7" Type="http://schemas.openxmlformats.org/officeDocument/2006/relationships/tags" Target="../tags/tag561.xml"/><Relationship Id="rId6" Type="http://schemas.openxmlformats.org/officeDocument/2006/relationships/tags" Target="../tags/tag560.xml"/><Relationship Id="rId5" Type="http://schemas.openxmlformats.org/officeDocument/2006/relationships/tags" Target="../tags/tag559.xml"/><Relationship Id="rId4" Type="http://schemas.openxmlformats.org/officeDocument/2006/relationships/tags" Target="../tags/tag558.xml"/><Relationship Id="rId3" Type="http://schemas.openxmlformats.org/officeDocument/2006/relationships/tags" Target="../tags/tag557.xml"/><Relationship Id="rId27" Type="http://schemas.openxmlformats.org/officeDocument/2006/relationships/slideLayout" Target="../slideLayouts/slideLayout1.xml"/><Relationship Id="rId26" Type="http://schemas.openxmlformats.org/officeDocument/2006/relationships/tags" Target="../tags/tag577.xml"/><Relationship Id="rId25" Type="http://schemas.openxmlformats.org/officeDocument/2006/relationships/tags" Target="../tags/tag576.xml"/><Relationship Id="rId24" Type="http://schemas.openxmlformats.org/officeDocument/2006/relationships/tags" Target="../tags/tag575.xml"/><Relationship Id="rId23" Type="http://schemas.openxmlformats.org/officeDocument/2006/relationships/tags" Target="../tags/tag574.xml"/><Relationship Id="rId22" Type="http://schemas.openxmlformats.org/officeDocument/2006/relationships/tags" Target="../tags/tag573.xml"/><Relationship Id="rId21" Type="http://schemas.openxmlformats.org/officeDocument/2006/relationships/image" Target="../media/image39.png"/><Relationship Id="rId20" Type="http://schemas.openxmlformats.org/officeDocument/2006/relationships/tags" Target="../tags/tag572.xml"/><Relationship Id="rId2" Type="http://schemas.openxmlformats.org/officeDocument/2006/relationships/tags" Target="../tags/tag556.xml"/><Relationship Id="rId19" Type="http://schemas.openxmlformats.org/officeDocument/2006/relationships/tags" Target="../tags/tag571.xml"/><Relationship Id="rId18" Type="http://schemas.openxmlformats.org/officeDocument/2006/relationships/tags" Target="../tags/tag570.xml"/><Relationship Id="rId17" Type="http://schemas.openxmlformats.org/officeDocument/2006/relationships/image" Target="../media/image38.png"/><Relationship Id="rId16" Type="http://schemas.openxmlformats.org/officeDocument/2006/relationships/tags" Target="../tags/tag569.xml"/><Relationship Id="rId15" Type="http://schemas.openxmlformats.org/officeDocument/2006/relationships/tags" Target="../tags/tag568.xml"/><Relationship Id="rId14" Type="http://schemas.openxmlformats.org/officeDocument/2006/relationships/tags" Target="../tags/tag567.xml"/><Relationship Id="rId13" Type="http://schemas.openxmlformats.org/officeDocument/2006/relationships/image" Target="../media/image37.png"/><Relationship Id="rId12" Type="http://schemas.openxmlformats.org/officeDocument/2006/relationships/tags" Target="../tags/tag566.xml"/><Relationship Id="rId11" Type="http://schemas.openxmlformats.org/officeDocument/2006/relationships/tags" Target="../tags/tag565.xml"/><Relationship Id="rId10" Type="http://schemas.openxmlformats.org/officeDocument/2006/relationships/tags" Target="../tags/tag564.xml"/><Relationship Id="rId1" Type="http://schemas.openxmlformats.org/officeDocument/2006/relationships/tags" Target="../tags/tag555.xml"/></Relationships>
</file>

<file path=ppt/slides/_rels/slide11.xml.rels><?xml version="1.0" encoding="UTF-8" standalone="yes"?>
<Relationships xmlns="http://schemas.openxmlformats.org/package/2006/relationships"><Relationship Id="rId9" Type="http://schemas.openxmlformats.org/officeDocument/2006/relationships/tags" Target="../tags/tag586.xml"/><Relationship Id="rId8" Type="http://schemas.openxmlformats.org/officeDocument/2006/relationships/tags" Target="../tags/tag585.xml"/><Relationship Id="rId7" Type="http://schemas.openxmlformats.org/officeDocument/2006/relationships/tags" Target="../tags/tag584.xml"/><Relationship Id="rId6" Type="http://schemas.openxmlformats.org/officeDocument/2006/relationships/tags" Target="../tags/tag583.xml"/><Relationship Id="rId5" Type="http://schemas.openxmlformats.org/officeDocument/2006/relationships/tags" Target="../tags/tag582.xml"/><Relationship Id="rId43" Type="http://schemas.openxmlformats.org/officeDocument/2006/relationships/notesSlide" Target="../notesSlides/notesSlide4.xml"/><Relationship Id="rId42" Type="http://schemas.openxmlformats.org/officeDocument/2006/relationships/slideLayout" Target="../slideLayouts/slideLayout1.xml"/><Relationship Id="rId41" Type="http://schemas.openxmlformats.org/officeDocument/2006/relationships/tags" Target="../tags/tag618.xml"/><Relationship Id="rId40" Type="http://schemas.openxmlformats.org/officeDocument/2006/relationships/tags" Target="../tags/tag617.xml"/><Relationship Id="rId4" Type="http://schemas.openxmlformats.org/officeDocument/2006/relationships/tags" Target="../tags/tag581.xml"/><Relationship Id="rId39" Type="http://schemas.openxmlformats.org/officeDocument/2006/relationships/tags" Target="../tags/tag616.xml"/><Relationship Id="rId38" Type="http://schemas.openxmlformats.org/officeDocument/2006/relationships/tags" Target="../tags/tag615.xml"/><Relationship Id="rId37" Type="http://schemas.openxmlformats.org/officeDocument/2006/relationships/tags" Target="../tags/tag614.xml"/><Relationship Id="rId36" Type="http://schemas.openxmlformats.org/officeDocument/2006/relationships/tags" Target="../tags/tag613.xml"/><Relationship Id="rId35" Type="http://schemas.openxmlformats.org/officeDocument/2006/relationships/tags" Target="../tags/tag612.xml"/><Relationship Id="rId34" Type="http://schemas.openxmlformats.org/officeDocument/2006/relationships/tags" Target="../tags/tag611.xml"/><Relationship Id="rId33" Type="http://schemas.openxmlformats.org/officeDocument/2006/relationships/tags" Target="../tags/tag610.xml"/><Relationship Id="rId32" Type="http://schemas.openxmlformats.org/officeDocument/2006/relationships/tags" Target="../tags/tag609.xml"/><Relationship Id="rId31" Type="http://schemas.openxmlformats.org/officeDocument/2006/relationships/tags" Target="../tags/tag608.xml"/><Relationship Id="rId30" Type="http://schemas.openxmlformats.org/officeDocument/2006/relationships/tags" Target="../tags/tag607.xml"/><Relationship Id="rId3" Type="http://schemas.openxmlformats.org/officeDocument/2006/relationships/tags" Target="../tags/tag580.xml"/><Relationship Id="rId29" Type="http://schemas.openxmlformats.org/officeDocument/2006/relationships/tags" Target="../tags/tag606.xml"/><Relationship Id="rId28" Type="http://schemas.openxmlformats.org/officeDocument/2006/relationships/tags" Target="../tags/tag605.xml"/><Relationship Id="rId27" Type="http://schemas.openxmlformats.org/officeDocument/2006/relationships/tags" Target="../tags/tag604.xml"/><Relationship Id="rId26" Type="http://schemas.openxmlformats.org/officeDocument/2006/relationships/tags" Target="../tags/tag603.xml"/><Relationship Id="rId25" Type="http://schemas.openxmlformats.org/officeDocument/2006/relationships/tags" Target="../tags/tag602.xml"/><Relationship Id="rId24" Type="http://schemas.openxmlformats.org/officeDocument/2006/relationships/tags" Target="../tags/tag601.xml"/><Relationship Id="rId23" Type="http://schemas.openxmlformats.org/officeDocument/2006/relationships/tags" Target="../tags/tag600.xml"/><Relationship Id="rId22" Type="http://schemas.openxmlformats.org/officeDocument/2006/relationships/tags" Target="../tags/tag599.xml"/><Relationship Id="rId21" Type="http://schemas.openxmlformats.org/officeDocument/2006/relationships/tags" Target="../tags/tag598.xml"/><Relationship Id="rId20" Type="http://schemas.openxmlformats.org/officeDocument/2006/relationships/tags" Target="../tags/tag597.xml"/><Relationship Id="rId2" Type="http://schemas.openxmlformats.org/officeDocument/2006/relationships/tags" Target="../tags/tag579.xml"/><Relationship Id="rId19" Type="http://schemas.openxmlformats.org/officeDocument/2006/relationships/tags" Target="../tags/tag596.xml"/><Relationship Id="rId18" Type="http://schemas.openxmlformats.org/officeDocument/2006/relationships/tags" Target="../tags/tag595.xml"/><Relationship Id="rId17" Type="http://schemas.openxmlformats.org/officeDocument/2006/relationships/tags" Target="../tags/tag594.xml"/><Relationship Id="rId16" Type="http://schemas.openxmlformats.org/officeDocument/2006/relationships/tags" Target="../tags/tag593.xml"/><Relationship Id="rId15" Type="http://schemas.openxmlformats.org/officeDocument/2006/relationships/tags" Target="../tags/tag592.xml"/><Relationship Id="rId14" Type="http://schemas.openxmlformats.org/officeDocument/2006/relationships/tags" Target="../tags/tag591.xml"/><Relationship Id="rId13" Type="http://schemas.openxmlformats.org/officeDocument/2006/relationships/tags" Target="../tags/tag590.xml"/><Relationship Id="rId12" Type="http://schemas.openxmlformats.org/officeDocument/2006/relationships/tags" Target="../tags/tag589.xml"/><Relationship Id="rId11" Type="http://schemas.openxmlformats.org/officeDocument/2006/relationships/tags" Target="../tags/tag588.xml"/><Relationship Id="rId10" Type="http://schemas.openxmlformats.org/officeDocument/2006/relationships/tags" Target="../tags/tag587.xml"/><Relationship Id="rId1" Type="http://schemas.openxmlformats.org/officeDocument/2006/relationships/tags" Target="../tags/tag578.xml"/></Relationships>
</file>

<file path=ppt/slides/_rels/slide12.xml.rels><?xml version="1.0" encoding="UTF-8" standalone="yes"?>
<Relationships xmlns="http://schemas.openxmlformats.org/package/2006/relationships"><Relationship Id="rId9" Type="http://schemas.openxmlformats.org/officeDocument/2006/relationships/tags" Target="../tags/tag627.xml"/><Relationship Id="rId8" Type="http://schemas.openxmlformats.org/officeDocument/2006/relationships/tags" Target="../tags/tag626.xml"/><Relationship Id="rId7" Type="http://schemas.openxmlformats.org/officeDocument/2006/relationships/image" Target="../media/image41.jpeg"/><Relationship Id="rId6" Type="http://schemas.openxmlformats.org/officeDocument/2006/relationships/tags" Target="../tags/tag625.xml"/><Relationship Id="rId5" Type="http://schemas.openxmlformats.org/officeDocument/2006/relationships/image" Target="../media/image40.wmf"/><Relationship Id="rId4" Type="http://schemas.openxmlformats.org/officeDocument/2006/relationships/oleObject" Target="../embeddings/oleObject1.bin"/><Relationship Id="rId3" Type="http://schemas.openxmlformats.org/officeDocument/2006/relationships/tags" Target="../tags/tag624.xml"/><Relationship Id="rId24" Type="http://schemas.openxmlformats.org/officeDocument/2006/relationships/vmlDrawing" Target="../drawings/vmlDrawing1.vml"/><Relationship Id="rId23" Type="http://schemas.openxmlformats.org/officeDocument/2006/relationships/slideLayout" Target="../slideLayouts/slideLayout26.xml"/><Relationship Id="rId22" Type="http://schemas.openxmlformats.org/officeDocument/2006/relationships/tags" Target="../tags/tag640.xml"/><Relationship Id="rId21" Type="http://schemas.openxmlformats.org/officeDocument/2006/relationships/tags" Target="../tags/tag639.xml"/><Relationship Id="rId20" Type="http://schemas.openxmlformats.org/officeDocument/2006/relationships/tags" Target="../tags/tag638.xml"/><Relationship Id="rId2" Type="http://schemas.openxmlformats.org/officeDocument/2006/relationships/tags" Target="../tags/tag623.xml"/><Relationship Id="rId19" Type="http://schemas.openxmlformats.org/officeDocument/2006/relationships/tags" Target="../tags/tag637.xml"/><Relationship Id="rId18" Type="http://schemas.openxmlformats.org/officeDocument/2006/relationships/tags" Target="../tags/tag636.xml"/><Relationship Id="rId17" Type="http://schemas.openxmlformats.org/officeDocument/2006/relationships/tags" Target="../tags/tag635.xml"/><Relationship Id="rId16" Type="http://schemas.openxmlformats.org/officeDocument/2006/relationships/tags" Target="../tags/tag634.xml"/><Relationship Id="rId15" Type="http://schemas.openxmlformats.org/officeDocument/2006/relationships/tags" Target="../tags/tag633.xml"/><Relationship Id="rId14" Type="http://schemas.openxmlformats.org/officeDocument/2006/relationships/tags" Target="../tags/tag632.xml"/><Relationship Id="rId13" Type="http://schemas.openxmlformats.org/officeDocument/2006/relationships/tags" Target="../tags/tag631.xml"/><Relationship Id="rId12" Type="http://schemas.openxmlformats.org/officeDocument/2006/relationships/tags" Target="../tags/tag630.xml"/><Relationship Id="rId11" Type="http://schemas.openxmlformats.org/officeDocument/2006/relationships/tags" Target="../tags/tag629.xml"/><Relationship Id="rId10" Type="http://schemas.openxmlformats.org/officeDocument/2006/relationships/tags" Target="../tags/tag628.xml"/><Relationship Id="rId1" Type="http://schemas.openxmlformats.org/officeDocument/2006/relationships/tags" Target="../tags/tag622.xml"/></Relationships>
</file>

<file path=ppt/slides/_rels/slide13.xml.rels><?xml version="1.0" encoding="UTF-8" standalone="yes"?>
<Relationships xmlns="http://schemas.openxmlformats.org/package/2006/relationships"><Relationship Id="rId9" Type="http://schemas.openxmlformats.org/officeDocument/2006/relationships/tags" Target="../tags/tag647.xml"/><Relationship Id="rId8" Type="http://schemas.openxmlformats.org/officeDocument/2006/relationships/image" Target="../media/image43.png"/><Relationship Id="rId7" Type="http://schemas.openxmlformats.org/officeDocument/2006/relationships/tags" Target="../tags/tag646.xml"/><Relationship Id="rId6" Type="http://schemas.openxmlformats.org/officeDocument/2006/relationships/tags" Target="../tags/tag645.xml"/><Relationship Id="rId5" Type="http://schemas.openxmlformats.org/officeDocument/2006/relationships/tags" Target="../tags/tag644.xml"/><Relationship Id="rId4" Type="http://schemas.openxmlformats.org/officeDocument/2006/relationships/tags" Target="../tags/tag643.xml"/><Relationship Id="rId3" Type="http://schemas.openxmlformats.org/officeDocument/2006/relationships/image" Target="../media/image42.jpeg"/><Relationship Id="rId2" Type="http://schemas.openxmlformats.org/officeDocument/2006/relationships/tags" Target="../tags/tag642.xml"/><Relationship Id="rId19" Type="http://schemas.openxmlformats.org/officeDocument/2006/relationships/slideLayout" Target="../slideLayouts/slideLayout26.xml"/><Relationship Id="rId18" Type="http://schemas.openxmlformats.org/officeDocument/2006/relationships/tags" Target="../tags/tag656.xml"/><Relationship Id="rId17" Type="http://schemas.openxmlformats.org/officeDocument/2006/relationships/tags" Target="../tags/tag655.xml"/><Relationship Id="rId16" Type="http://schemas.openxmlformats.org/officeDocument/2006/relationships/tags" Target="../tags/tag654.xml"/><Relationship Id="rId15" Type="http://schemas.openxmlformats.org/officeDocument/2006/relationships/tags" Target="../tags/tag653.xml"/><Relationship Id="rId14" Type="http://schemas.openxmlformats.org/officeDocument/2006/relationships/tags" Target="../tags/tag652.xml"/><Relationship Id="rId13" Type="http://schemas.openxmlformats.org/officeDocument/2006/relationships/tags" Target="../tags/tag651.xml"/><Relationship Id="rId12" Type="http://schemas.openxmlformats.org/officeDocument/2006/relationships/tags" Target="../tags/tag650.xml"/><Relationship Id="rId11" Type="http://schemas.openxmlformats.org/officeDocument/2006/relationships/tags" Target="../tags/tag649.xml"/><Relationship Id="rId10" Type="http://schemas.openxmlformats.org/officeDocument/2006/relationships/tags" Target="../tags/tag648.xml"/><Relationship Id="rId1" Type="http://schemas.openxmlformats.org/officeDocument/2006/relationships/tags" Target="../tags/tag641.xml"/></Relationships>
</file>

<file path=ppt/slides/_rels/slide14.xml.rels><?xml version="1.0" encoding="UTF-8" standalone="yes"?>
<Relationships xmlns="http://schemas.openxmlformats.org/package/2006/relationships"><Relationship Id="rId9" Type="http://schemas.openxmlformats.org/officeDocument/2006/relationships/tags" Target="../tags/tag664.xml"/><Relationship Id="rId8" Type="http://schemas.openxmlformats.org/officeDocument/2006/relationships/tags" Target="../tags/tag663.xml"/><Relationship Id="rId7" Type="http://schemas.openxmlformats.org/officeDocument/2006/relationships/tags" Target="../tags/tag662.xml"/><Relationship Id="rId6" Type="http://schemas.openxmlformats.org/officeDocument/2006/relationships/tags" Target="../tags/tag661.xml"/><Relationship Id="rId5" Type="http://schemas.openxmlformats.org/officeDocument/2006/relationships/tags" Target="../tags/tag660.xml"/><Relationship Id="rId4" Type="http://schemas.openxmlformats.org/officeDocument/2006/relationships/image" Target="../media/image44.png"/><Relationship Id="rId36" Type="http://schemas.openxmlformats.org/officeDocument/2006/relationships/slideLayout" Target="../slideLayouts/slideLayout26.xml"/><Relationship Id="rId35" Type="http://schemas.openxmlformats.org/officeDocument/2006/relationships/image" Target="../media/image36.png"/><Relationship Id="rId34" Type="http://schemas.openxmlformats.org/officeDocument/2006/relationships/tags" Target="../tags/tag688.xml"/><Relationship Id="rId33" Type="http://schemas.openxmlformats.org/officeDocument/2006/relationships/tags" Target="../tags/tag687.xml"/><Relationship Id="rId32" Type="http://schemas.openxmlformats.org/officeDocument/2006/relationships/tags" Target="../tags/tag686.xml"/><Relationship Id="rId31" Type="http://schemas.openxmlformats.org/officeDocument/2006/relationships/tags" Target="../tags/tag685.xml"/><Relationship Id="rId30" Type="http://schemas.openxmlformats.org/officeDocument/2006/relationships/tags" Target="../tags/tag684.xml"/><Relationship Id="rId3" Type="http://schemas.openxmlformats.org/officeDocument/2006/relationships/tags" Target="../tags/tag659.xml"/><Relationship Id="rId29" Type="http://schemas.openxmlformats.org/officeDocument/2006/relationships/tags" Target="../tags/tag683.xml"/><Relationship Id="rId28" Type="http://schemas.openxmlformats.org/officeDocument/2006/relationships/tags" Target="../tags/tag682.xml"/><Relationship Id="rId27" Type="http://schemas.openxmlformats.org/officeDocument/2006/relationships/tags" Target="../tags/tag681.xml"/><Relationship Id="rId26" Type="http://schemas.openxmlformats.org/officeDocument/2006/relationships/tags" Target="../tags/tag680.xml"/><Relationship Id="rId25" Type="http://schemas.openxmlformats.org/officeDocument/2006/relationships/tags" Target="../tags/tag679.xml"/><Relationship Id="rId24" Type="http://schemas.openxmlformats.org/officeDocument/2006/relationships/tags" Target="../tags/tag678.xml"/><Relationship Id="rId23" Type="http://schemas.openxmlformats.org/officeDocument/2006/relationships/tags" Target="../tags/tag677.xml"/><Relationship Id="rId22" Type="http://schemas.openxmlformats.org/officeDocument/2006/relationships/tags" Target="../tags/tag676.xml"/><Relationship Id="rId21" Type="http://schemas.openxmlformats.org/officeDocument/2006/relationships/tags" Target="../tags/tag675.xml"/><Relationship Id="rId20" Type="http://schemas.openxmlformats.org/officeDocument/2006/relationships/tags" Target="../tags/tag674.xml"/><Relationship Id="rId2" Type="http://schemas.openxmlformats.org/officeDocument/2006/relationships/tags" Target="../tags/tag658.xml"/><Relationship Id="rId19" Type="http://schemas.openxmlformats.org/officeDocument/2006/relationships/tags" Target="../tags/tag673.xml"/><Relationship Id="rId18" Type="http://schemas.openxmlformats.org/officeDocument/2006/relationships/tags" Target="../tags/tag672.xml"/><Relationship Id="rId17" Type="http://schemas.openxmlformats.org/officeDocument/2006/relationships/image" Target="../media/image45.png"/><Relationship Id="rId16" Type="http://schemas.openxmlformats.org/officeDocument/2006/relationships/tags" Target="../tags/tag671.xml"/><Relationship Id="rId15" Type="http://schemas.openxmlformats.org/officeDocument/2006/relationships/tags" Target="../tags/tag670.xml"/><Relationship Id="rId14" Type="http://schemas.openxmlformats.org/officeDocument/2006/relationships/tags" Target="../tags/tag669.xml"/><Relationship Id="rId13" Type="http://schemas.openxmlformats.org/officeDocument/2006/relationships/tags" Target="../tags/tag668.xml"/><Relationship Id="rId12" Type="http://schemas.openxmlformats.org/officeDocument/2006/relationships/tags" Target="../tags/tag667.xml"/><Relationship Id="rId11" Type="http://schemas.openxmlformats.org/officeDocument/2006/relationships/tags" Target="../tags/tag666.xml"/><Relationship Id="rId10" Type="http://schemas.openxmlformats.org/officeDocument/2006/relationships/tags" Target="../tags/tag665.xml"/><Relationship Id="rId1" Type="http://schemas.openxmlformats.org/officeDocument/2006/relationships/tags" Target="../tags/tag657.xml"/></Relationships>
</file>

<file path=ppt/slides/_rels/slide15.xml.rels><?xml version="1.0" encoding="UTF-8" standalone="yes"?>
<Relationships xmlns="http://schemas.openxmlformats.org/package/2006/relationships"><Relationship Id="rId9" Type="http://schemas.openxmlformats.org/officeDocument/2006/relationships/tags" Target="../tags/tag697.xml"/><Relationship Id="rId8" Type="http://schemas.openxmlformats.org/officeDocument/2006/relationships/tags" Target="../tags/tag696.xml"/><Relationship Id="rId7" Type="http://schemas.openxmlformats.org/officeDocument/2006/relationships/tags" Target="../tags/tag695.xml"/><Relationship Id="rId6" Type="http://schemas.openxmlformats.org/officeDocument/2006/relationships/tags" Target="../tags/tag694.xml"/><Relationship Id="rId5" Type="http://schemas.openxmlformats.org/officeDocument/2006/relationships/tags" Target="../tags/tag693.xml"/><Relationship Id="rId4" Type="http://schemas.openxmlformats.org/officeDocument/2006/relationships/tags" Target="../tags/tag692.xml"/><Relationship Id="rId3" Type="http://schemas.openxmlformats.org/officeDocument/2006/relationships/tags" Target="../tags/tag691.xml"/><Relationship Id="rId2" Type="http://schemas.openxmlformats.org/officeDocument/2006/relationships/tags" Target="../tags/tag690.xml"/><Relationship Id="rId17" Type="http://schemas.openxmlformats.org/officeDocument/2006/relationships/slideLayout" Target="../slideLayouts/slideLayout2.xml"/><Relationship Id="rId16" Type="http://schemas.openxmlformats.org/officeDocument/2006/relationships/tags" Target="../tags/tag704.xml"/><Relationship Id="rId15" Type="http://schemas.openxmlformats.org/officeDocument/2006/relationships/tags" Target="../tags/tag703.xml"/><Relationship Id="rId14" Type="http://schemas.openxmlformats.org/officeDocument/2006/relationships/tags" Target="../tags/tag702.xml"/><Relationship Id="rId13" Type="http://schemas.openxmlformats.org/officeDocument/2006/relationships/tags" Target="../tags/tag701.xml"/><Relationship Id="rId12" Type="http://schemas.openxmlformats.org/officeDocument/2006/relationships/tags" Target="../tags/tag700.xml"/><Relationship Id="rId11" Type="http://schemas.openxmlformats.org/officeDocument/2006/relationships/tags" Target="../tags/tag699.xml"/><Relationship Id="rId10" Type="http://schemas.openxmlformats.org/officeDocument/2006/relationships/tags" Target="../tags/tag698.xml"/><Relationship Id="rId1" Type="http://schemas.openxmlformats.org/officeDocument/2006/relationships/tags" Target="../tags/tag689.xml"/></Relationships>
</file>

<file path=ppt/slides/_rels/slide16.xml.rels><?xml version="1.0" encoding="UTF-8" standalone="yes"?>
<Relationships xmlns="http://schemas.openxmlformats.org/package/2006/relationships"><Relationship Id="rId9" Type="http://schemas.openxmlformats.org/officeDocument/2006/relationships/tags" Target="../tags/tag713.xml"/><Relationship Id="rId81" Type="http://schemas.openxmlformats.org/officeDocument/2006/relationships/slideLayout" Target="../slideLayouts/slideLayout2.xml"/><Relationship Id="rId80" Type="http://schemas.openxmlformats.org/officeDocument/2006/relationships/tags" Target="../tags/tag783.xml"/><Relationship Id="rId8" Type="http://schemas.openxmlformats.org/officeDocument/2006/relationships/tags" Target="../tags/tag712.xml"/><Relationship Id="rId79" Type="http://schemas.openxmlformats.org/officeDocument/2006/relationships/image" Target="../media/image46.png"/><Relationship Id="rId78" Type="http://schemas.openxmlformats.org/officeDocument/2006/relationships/tags" Target="../tags/tag782.xml"/><Relationship Id="rId77" Type="http://schemas.openxmlformats.org/officeDocument/2006/relationships/tags" Target="../tags/tag781.xml"/><Relationship Id="rId76" Type="http://schemas.openxmlformats.org/officeDocument/2006/relationships/tags" Target="../tags/tag780.xml"/><Relationship Id="rId75" Type="http://schemas.openxmlformats.org/officeDocument/2006/relationships/tags" Target="../tags/tag779.xml"/><Relationship Id="rId74" Type="http://schemas.openxmlformats.org/officeDocument/2006/relationships/tags" Target="../tags/tag778.xml"/><Relationship Id="rId73" Type="http://schemas.openxmlformats.org/officeDocument/2006/relationships/tags" Target="../tags/tag777.xml"/><Relationship Id="rId72" Type="http://schemas.openxmlformats.org/officeDocument/2006/relationships/tags" Target="../tags/tag776.xml"/><Relationship Id="rId71" Type="http://schemas.openxmlformats.org/officeDocument/2006/relationships/tags" Target="../tags/tag775.xml"/><Relationship Id="rId70" Type="http://schemas.openxmlformats.org/officeDocument/2006/relationships/tags" Target="../tags/tag774.xml"/><Relationship Id="rId7" Type="http://schemas.openxmlformats.org/officeDocument/2006/relationships/tags" Target="../tags/tag711.xml"/><Relationship Id="rId69" Type="http://schemas.openxmlformats.org/officeDocument/2006/relationships/tags" Target="../tags/tag773.xml"/><Relationship Id="rId68" Type="http://schemas.openxmlformats.org/officeDocument/2006/relationships/tags" Target="../tags/tag772.xml"/><Relationship Id="rId67" Type="http://schemas.openxmlformats.org/officeDocument/2006/relationships/tags" Target="../tags/tag771.xml"/><Relationship Id="rId66" Type="http://schemas.openxmlformats.org/officeDocument/2006/relationships/tags" Target="../tags/tag770.xml"/><Relationship Id="rId65" Type="http://schemas.openxmlformats.org/officeDocument/2006/relationships/tags" Target="../tags/tag769.xml"/><Relationship Id="rId64" Type="http://schemas.openxmlformats.org/officeDocument/2006/relationships/tags" Target="../tags/tag768.xml"/><Relationship Id="rId63" Type="http://schemas.openxmlformats.org/officeDocument/2006/relationships/tags" Target="../tags/tag767.xml"/><Relationship Id="rId62" Type="http://schemas.openxmlformats.org/officeDocument/2006/relationships/tags" Target="../tags/tag766.xml"/><Relationship Id="rId61" Type="http://schemas.openxmlformats.org/officeDocument/2006/relationships/tags" Target="../tags/tag765.xml"/><Relationship Id="rId60" Type="http://schemas.openxmlformats.org/officeDocument/2006/relationships/tags" Target="../tags/tag764.xml"/><Relationship Id="rId6" Type="http://schemas.openxmlformats.org/officeDocument/2006/relationships/tags" Target="../tags/tag710.xml"/><Relationship Id="rId59" Type="http://schemas.openxmlformats.org/officeDocument/2006/relationships/tags" Target="../tags/tag763.xml"/><Relationship Id="rId58" Type="http://schemas.openxmlformats.org/officeDocument/2006/relationships/tags" Target="../tags/tag762.xml"/><Relationship Id="rId57" Type="http://schemas.openxmlformats.org/officeDocument/2006/relationships/tags" Target="../tags/tag761.xml"/><Relationship Id="rId56" Type="http://schemas.openxmlformats.org/officeDocument/2006/relationships/tags" Target="../tags/tag760.xml"/><Relationship Id="rId55" Type="http://schemas.openxmlformats.org/officeDocument/2006/relationships/tags" Target="../tags/tag759.xml"/><Relationship Id="rId54" Type="http://schemas.openxmlformats.org/officeDocument/2006/relationships/tags" Target="../tags/tag758.xml"/><Relationship Id="rId53" Type="http://schemas.openxmlformats.org/officeDocument/2006/relationships/tags" Target="../tags/tag757.xml"/><Relationship Id="rId52" Type="http://schemas.openxmlformats.org/officeDocument/2006/relationships/tags" Target="../tags/tag756.xml"/><Relationship Id="rId51" Type="http://schemas.openxmlformats.org/officeDocument/2006/relationships/tags" Target="../tags/tag755.xml"/><Relationship Id="rId50" Type="http://schemas.openxmlformats.org/officeDocument/2006/relationships/tags" Target="../tags/tag754.xml"/><Relationship Id="rId5" Type="http://schemas.openxmlformats.org/officeDocument/2006/relationships/tags" Target="../tags/tag709.xml"/><Relationship Id="rId49" Type="http://schemas.openxmlformats.org/officeDocument/2006/relationships/tags" Target="../tags/tag753.xml"/><Relationship Id="rId48" Type="http://schemas.openxmlformats.org/officeDocument/2006/relationships/tags" Target="../tags/tag752.xml"/><Relationship Id="rId47" Type="http://schemas.openxmlformats.org/officeDocument/2006/relationships/tags" Target="../tags/tag751.xml"/><Relationship Id="rId46" Type="http://schemas.openxmlformats.org/officeDocument/2006/relationships/tags" Target="../tags/tag750.xml"/><Relationship Id="rId45" Type="http://schemas.openxmlformats.org/officeDocument/2006/relationships/tags" Target="../tags/tag749.xml"/><Relationship Id="rId44" Type="http://schemas.openxmlformats.org/officeDocument/2006/relationships/tags" Target="../tags/tag748.xml"/><Relationship Id="rId43" Type="http://schemas.openxmlformats.org/officeDocument/2006/relationships/tags" Target="../tags/tag747.xml"/><Relationship Id="rId42" Type="http://schemas.openxmlformats.org/officeDocument/2006/relationships/tags" Target="../tags/tag746.xml"/><Relationship Id="rId41" Type="http://schemas.openxmlformats.org/officeDocument/2006/relationships/tags" Target="../tags/tag745.xml"/><Relationship Id="rId40" Type="http://schemas.openxmlformats.org/officeDocument/2006/relationships/tags" Target="../tags/tag744.xml"/><Relationship Id="rId4" Type="http://schemas.openxmlformats.org/officeDocument/2006/relationships/tags" Target="../tags/tag708.xml"/><Relationship Id="rId39" Type="http://schemas.openxmlformats.org/officeDocument/2006/relationships/tags" Target="../tags/tag743.xml"/><Relationship Id="rId38" Type="http://schemas.openxmlformats.org/officeDocument/2006/relationships/tags" Target="../tags/tag742.xml"/><Relationship Id="rId37" Type="http://schemas.openxmlformats.org/officeDocument/2006/relationships/tags" Target="../tags/tag741.xml"/><Relationship Id="rId36" Type="http://schemas.openxmlformats.org/officeDocument/2006/relationships/tags" Target="../tags/tag740.xml"/><Relationship Id="rId35" Type="http://schemas.openxmlformats.org/officeDocument/2006/relationships/tags" Target="../tags/tag739.xml"/><Relationship Id="rId34" Type="http://schemas.openxmlformats.org/officeDocument/2006/relationships/tags" Target="../tags/tag738.xml"/><Relationship Id="rId33" Type="http://schemas.openxmlformats.org/officeDocument/2006/relationships/tags" Target="../tags/tag737.xml"/><Relationship Id="rId32" Type="http://schemas.openxmlformats.org/officeDocument/2006/relationships/tags" Target="../tags/tag736.xml"/><Relationship Id="rId31" Type="http://schemas.openxmlformats.org/officeDocument/2006/relationships/tags" Target="../tags/tag735.xml"/><Relationship Id="rId30" Type="http://schemas.openxmlformats.org/officeDocument/2006/relationships/tags" Target="../tags/tag734.xml"/><Relationship Id="rId3" Type="http://schemas.openxmlformats.org/officeDocument/2006/relationships/tags" Target="../tags/tag707.xml"/><Relationship Id="rId29" Type="http://schemas.openxmlformats.org/officeDocument/2006/relationships/tags" Target="../tags/tag733.xml"/><Relationship Id="rId28" Type="http://schemas.openxmlformats.org/officeDocument/2006/relationships/tags" Target="../tags/tag732.xml"/><Relationship Id="rId27" Type="http://schemas.openxmlformats.org/officeDocument/2006/relationships/tags" Target="../tags/tag731.xml"/><Relationship Id="rId26" Type="http://schemas.openxmlformats.org/officeDocument/2006/relationships/tags" Target="../tags/tag730.xml"/><Relationship Id="rId25" Type="http://schemas.openxmlformats.org/officeDocument/2006/relationships/tags" Target="../tags/tag729.xml"/><Relationship Id="rId24" Type="http://schemas.openxmlformats.org/officeDocument/2006/relationships/tags" Target="../tags/tag728.xml"/><Relationship Id="rId23" Type="http://schemas.openxmlformats.org/officeDocument/2006/relationships/tags" Target="../tags/tag727.xml"/><Relationship Id="rId22" Type="http://schemas.openxmlformats.org/officeDocument/2006/relationships/tags" Target="../tags/tag726.xml"/><Relationship Id="rId21" Type="http://schemas.openxmlformats.org/officeDocument/2006/relationships/tags" Target="../tags/tag725.xml"/><Relationship Id="rId20" Type="http://schemas.openxmlformats.org/officeDocument/2006/relationships/tags" Target="../tags/tag724.xml"/><Relationship Id="rId2" Type="http://schemas.openxmlformats.org/officeDocument/2006/relationships/tags" Target="../tags/tag706.xml"/><Relationship Id="rId19" Type="http://schemas.openxmlformats.org/officeDocument/2006/relationships/tags" Target="../tags/tag723.xml"/><Relationship Id="rId18" Type="http://schemas.openxmlformats.org/officeDocument/2006/relationships/tags" Target="../tags/tag722.xml"/><Relationship Id="rId17" Type="http://schemas.openxmlformats.org/officeDocument/2006/relationships/tags" Target="../tags/tag721.xml"/><Relationship Id="rId16" Type="http://schemas.openxmlformats.org/officeDocument/2006/relationships/tags" Target="../tags/tag720.xml"/><Relationship Id="rId15" Type="http://schemas.openxmlformats.org/officeDocument/2006/relationships/tags" Target="../tags/tag719.xml"/><Relationship Id="rId14" Type="http://schemas.openxmlformats.org/officeDocument/2006/relationships/tags" Target="../tags/tag718.xml"/><Relationship Id="rId13" Type="http://schemas.openxmlformats.org/officeDocument/2006/relationships/tags" Target="../tags/tag717.xml"/><Relationship Id="rId12" Type="http://schemas.openxmlformats.org/officeDocument/2006/relationships/tags" Target="../tags/tag716.xml"/><Relationship Id="rId11" Type="http://schemas.openxmlformats.org/officeDocument/2006/relationships/tags" Target="../tags/tag715.xml"/><Relationship Id="rId10" Type="http://schemas.openxmlformats.org/officeDocument/2006/relationships/tags" Target="../tags/tag714.xml"/><Relationship Id="rId1" Type="http://schemas.openxmlformats.org/officeDocument/2006/relationships/tags" Target="../tags/tag705.xml"/></Relationships>
</file>

<file path=ppt/slides/_rels/slide17.xml.rels><?xml version="1.0" encoding="UTF-8" standalone="yes"?>
<Relationships xmlns="http://schemas.openxmlformats.org/package/2006/relationships"><Relationship Id="rId9" Type="http://schemas.openxmlformats.org/officeDocument/2006/relationships/tags" Target="../tags/tag792.xml"/><Relationship Id="rId8" Type="http://schemas.openxmlformats.org/officeDocument/2006/relationships/tags" Target="../tags/tag791.xml"/><Relationship Id="rId79" Type="http://schemas.openxmlformats.org/officeDocument/2006/relationships/slideLayout" Target="../slideLayouts/slideLayout7.xml"/><Relationship Id="rId78" Type="http://schemas.openxmlformats.org/officeDocument/2006/relationships/tags" Target="../tags/tag861.xml"/><Relationship Id="rId77" Type="http://schemas.openxmlformats.org/officeDocument/2006/relationships/tags" Target="../tags/tag860.xml"/><Relationship Id="rId76" Type="http://schemas.openxmlformats.org/officeDocument/2006/relationships/tags" Target="../tags/tag859.xml"/><Relationship Id="rId75" Type="http://schemas.openxmlformats.org/officeDocument/2006/relationships/tags" Target="../tags/tag858.xml"/><Relationship Id="rId74" Type="http://schemas.openxmlformats.org/officeDocument/2006/relationships/tags" Target="../tags/tag857.xml"/><Relationship Id="rId73" Type="http://schemas.openxmlformats.org/officeDocument/2006/relationships/tags" Target="../tags/tag856.xml"/><Relationship Id="rId72" Type="http://schemas.openxmlformats.org/officeDocument/2006/relationships/tags" Target="../tags/tag855.xml"/><Relationship Id="rId71" Type="http://schemas.openxmlformats.org/officeDocument/2006/relationships/tags" Target="../tags/tag854.xml"/><Relationship Id="rId70" Type="http://schemas.openxmlformats.org/officeDocument/2006/relationships/tags" Target="../tags/tag853.xml"/><Relationship Id="rId7" Type="http://schemas.openxmlformats.org/officeDocument/2006/relationships/tags" Target="../tags/tag790.xml"/><Relationship Id="rId69" Type="http://schemas.openxmlformats.org/officeDocument/2006/relationships/tags" Target="../tags/tag852.xml"/><Relationship Id="rId68" Type="http://schemas.openxmlformats.org/officeDocument/2006/relationships/tags" Target="../tags/tag851.xml"/><Relationship Id="rId67" Type="http://schemas.openxmlformats.org/officeDocument/2006/relationships/tags" Target="../tags/tag850.xml"/><Relationship Id="rId66" Type="http://schemas.openxmlformats.org/officeDocument/2006/relationships/tags" Target="../tags/tag849.xml"/><Relationship Id="rId65" Type="http://schemas.openxmlformats.org/officeDocument/2006/relationships/tags" Target="../tags/tag848.xml"/><Relationship Id="rId64" Type="http://schemas.openxmlformats.org/officeDocument/2006/relationships/tags" Target="../tags/tag847.xml"/><Relationship Id="rId63" Type="http://schemas.openxmlformats.org/officeDocument/2006/relationships/tags" Target="../tags/tag846.xml"/><Relationship Id="rId62" Type="http://schemas.openxmlformats.org/officeDocument/2006/relationships/tags" Target="../tags/tag845.xml"/><Relationship Id="rId61" Type="http://schemas.openxmlformats.org/officeDocument/2006/relationships/tags" Target="../tags/tag844.xml"/><Relationship Id="rId60" Type="http://schemas.openxmlformats.org/officeDocument/2006/relationships/tags" Target="../tags/tag843.xml"/><Relationship Id="rId6" Type="http://schemas.openxmlformats.org/officeDocument/2006/relationships/tags" Target="../tags/tag789.xml"/><Relationship Id="rId59" Type="http://schemas.openxmlformats.org/officeDocument/2006/relationships/tags" Target="../tags/tag842.xml"/><Relationship Id="rId58" Type="http://schemas.openxmlformats.org/officeDocument/2006/relationships/tags" Target="../tags/tag841.xml"/><Relationship Id="rId57" Type="http://schemas.openxmlformats.org/officeDocument/2006/relationships/tags" Target="../tags/tag840.xml"/><Relationship Id="rId56" Type="http://schemas.openxmlformats.org/officeDocument/2006/relationships/tags" Target="../tags/tag839.xml"/><Relationship Id="rId55" Type="http://schemas.openxmlformats.org/officeDocument/2006/relationships/tags" Target="../tags/tag838.xml"/><Relationship Id="rId54" Type="http://schemas.openxmlformats.org/officeDocument/2006/relationships/tags" Target="../tags/tag837.xml"/><Relationship Id="rId53" Type="http://schemas.openxmlformats.org/officeDocument/2006/relationships/tags" Target="../tags/tag836.xml"/><Relationship Id="rId52" Type="http://schemas.openxmlformats.org/officeDocument/2006/relationships/tags" Target="../tags/tag835.xml"/><Relationship Id="rId51" Type="http://schemas.openxmlformats.org/officeDocument/2006/relationships/tags" Target="../tags/tag834.xml"/><Relationship Id="rId50" Type="http://schemas.openxmlformats.org/officeDocument/2006/relationships/tags" Target="../tags/tag833.xml"/><Relationship Id="rId5" Type="http://schemas.openxmlformats.org/officeDocument/2006/relationships/tags" Target="../tags/tag788.xml"/><Relationship Id="rId49" Type="http://schemas.openxmlformats.org/officeDocument/2006/relationships/tags" Target="../tags/tag832.xml"/><Relationship Id="rId48" Type="http://schemas.openxmlformats.org/officeDocument/2006/relationships/tags" Target="../tags/tag831.xml"/><Relationship Id="rId47" Type="http://schemas.openxmlformats.org/officeDocument/2006/relationships/tags" Target="../tags/tag830.xml"/><Relationship Id="rId46" Type="http://schemas.openxmlformats.org/officeDocument/2006/relationships/tags" Target="../tags/tag829.xml"/><Relationship Id="rId45" Type="http://schemas.openxmlformats.org/officeDocument/2006/relationships/tags" Target="../tags/tag828.xml"/><Relationship Id="rId44" Type="http://schemas.openxmlformats.org/officeDocument/2006/relationships/tags" Target="../tags/tag827.xml"/><Relationship Id="rId43" Type="http://schemas.openxmlformats.org/officeDocument/2006/relationships/tags" Target="../tags/tag826.xml"/><Relationship Id="rId42" Type="http://schemas.openxmlformats.org/officeDocument/2006/relationships/tags" Target="../tags/tag825.xml"/><Relationship Id="rId41" Type="http://schemas.openxmlformats.org/officeDocument/2006/relationships/tags" Target="../tags/tag824.xml"/><Relationship Id="rId40" Type="http://schemas.openxmlformats.org/officeDocument/2006/relationships/tags" Target="../tags/tag823.xml"/><Relationship Id="rId4" Type="http://schemas.openxmlformats.org/officeDocument/2006/relationships/tags" Target="../tags/tag787.xml"/><Relationship Id="rId39" Type="http://schemas.openxmlformats.org/officeDocument/2006/relationships/tags" Target="../tags/tag822.xml"/><Relationship Id="rId38" Type="http://schemas.openxmlformats.org/officeDocument/2006/relationships/tags" Target="../tags/tag821.xml"/><Relationship Id="rId37" Type="http://schemas.openxmlformats.org/officeDocument/2006/relationships/tags" Target="../tags/tag820.xml"/><Relationship Id="rId36" Type="http://schemas.openxmlformats.org/officeDocument/2006/relationships/tags" Target="../tags/tag819.xml"/><Relationship Id="rId35" Type="http://schemas.openxmlformats.org/officeDocument/2006/relationships/tags" Target="../tags/tag818.xml"/><Relationship Id="rId34" Type="http://schemas.openxmlformats.org/officeDocument/2006/relationships/tags" Target="../tags/tag817.xml"/><Relationship Id="rId33" Type="http://schemas.openxmlformats.org/officeDocument/2006/relationships/tags" Target="../tags/tag816.xml"/><Relationship Id="rId32" Type="http://schemas.openxmlformats.org/officeDocument/2006/relationships/tags" Target="../tags/tag815.xml"/><Relationship Id="rId31" Type="http://schemas.openxmlformats.org/officeDocument/2006/relationships/tags" Target="../tags/tag814.xml"/><Relationship Id="rId30" Type="http://schemas.openxmlformats.org/officeDocument/2006/relationships/tags" Target="../tags/tag813.xml"/><Relationship Id="rId3" Type="http://schemas.openxmlformats.org/officeDocument/2006/relationships/tags" Target="../tags/tag786.xml"/><Relationship Id="rId29" Type="http://schemas.openxmlformats.org/officeDocument/2006/relationships/tags" Target="../tags/tag812.xml"/><Relationship Id="rId28" Type="http://schemas.openxmlformats.org/officeDocument/2006/relationships/tags" Target="../tags/tag811.xml"/><Relationship Id="rId27" Type="http://schemas.openxmlformats.org/officeDocument/2006/relationships/tags" Target="../tags/tag810.xml"/><Relationship Id="rId26" Type="http://schemas.openxmlformats.org/officeDocument/2006/relationships/tags" Target="../tags/tag809.xml"/><Relationship Id="rId25" Type="http://schemas.openxmlformats.org/officeDocument/2006/relationships/tags" Target="../tags/tag808.xml"/><Relationship Id="rId24" Type="http://schemas.openxmlformats.org/officeDocument/2006/relationships/tags" Target="../tags/tag807.xml"/><Relationship Id="rId23" Type="http://schemas.openxmlformats.org/officeDocument/2006/relationships/tags" Target="../tags/tag806.xml"/><Relationship Id="rId22" Type="http://schemas.openxmlformats.org/officeDocument/2006/relationships/tags" Target="../tags/tag805.xml"/><Relationship Id="rId21" Type="http://schemas.openxmlformats.org/officeDocument/2006/relationships/tags" Target="../tags/tag804.xml"/><Relationship Id="rId20" Type="http://schemas.openxmlformats.org/officeDocument/2006/relationships/tags" Target="../tags/tag803.xml"/><Relationship Id="rId2" Type="http://schemas.openxmlformats.org/officeDocument/2006/relationships/tags" Target="../tags/tag785.xml"/><Relationship Id="rId19" Type="http://schemas.openxmlformats.org/officeDocument/2006/relationships/tags" Target="../tags/tag802.xml"/><Relationship Id="rId18" Type="http://schemas.openxmlformats.org/officeDocument/2006/relationships/tags" Target="../tags/tag801.xml"/><Relationship Id="rId17" Type="http://schemas.openxmlformats.org/officeDocument/2006/relationships/tags" Target="../tags/tag800.xml"/><Relationship Id="rId16" Type="http://schemas.openxmlformats.org/officeDocument/2006/relationships/tags" Target="../tags/tag799.xml"/><Relationship Id="rId15" Type="http://schemas.openxmlformats.org/officeDocument/2006/relationships/tags" Target="../tags/tag798.xml"/><Relationship Id="rId14" Type="http://schemas.openxmlformats.org/officeDocument/2006/relationships/tags" Target="../tags/tag797.xml"/><Relationship Id="rId13" Type="http://schemas.openxmlformats.org/officeDocument/2006/relationships/tags" Target="../tags/tag796.xml"/><Relationship Id="rId12" Type="http://schemas.openxmlformats.org/officeDocument/2006/relationships/tags" Target="../tags/tag795.xml"/><Relationship Id="rId11" Type="http://schemas.openxmlformats.org/officeDocument/2006/relationships/tags" Target="../tags/tag794.xml"/><Relationship Id="rId10" Type="http://schemas.openxmlformats.org/officeDocument/2006/relationships/tags" Target="../tags/tag793.xml"/><Relationship Id="rId1" Type="http://schemas.openxmlformats.org/officeDocument/2006/relationships/tags" Target="../tags/tag784.xml"/></Relationships>
</file>

<file path=ppt/slides/_rels/slide18.xml.rels><?xml version="1.0" encoding="UTF-8" standalone="yes"?>
<Relationships xmlns="http://schemas.openxmlformats.org/package/2006/relationships"><Relationship Id="rId9" Type="http://schemas.openxmlformats.org/officeDocument/2006/relationships/tags" Target="../tags/tag870.xml"/><Relationship Id="rId8" Type="http://schemas.openxmlformats.org/officeDocument/2006/relationships/tags" Target="../tags/tag869.xml"/><Relationship Id="rId7" Type="http://schemas.openxmlformats.org/officeDocument/2006/relationships/tags" Target="../tags/tag868.xml"/><Relationship Id="rId6" Type="http://schemas.openxmlformats.org/officeDocument/2006/relationships/tags" Target="../tags/tag867.xml"/><Relationship Id="rId5" Type="http://schemas.openxmlformats.org/officeDocument/2006/relationships/tags" Target="../tags/tag866.xml"/><Relationship Id="rId47" Type="http://schemas.openxmlformats.org/officeDocument/2006/relationships/slideLayout" Target="../slideLayouts/slideLayout2.xml"/><Relationship Id="rId46" Type="http://schemas.openxmlformats.org/officeDocument/2006/relationships/tags" Target="../tags/tag907.xml"/><Relationship Id="rId45" Type="http://schemas.openxmlformats.org/officeDocument/2006/relationships/tags" Target="../tags/tag906.xml"/><Relationship Id="rId44" Type="http://schemas.openxmlformats.org/officeDocument/2006/relationships/tags" Target="../tags/tag905.xml"/><Relationship Id="rId43" Type="http://schemas.openxmlformats.org/officeDocument/2006/relationships/tags" Target="../tags/tag904.xml"/><Relationship Id="rId42" Type="http://schemas.openxmlformats.org/officeDocument/2006/relationships/tags" Target="../tags/tag903.xml"/><Relationship Id="rId41" Type="http://schemas.openxmlformats.org/officeDocument/2006/relationships/tags" Target="../tags/tag902.xml"/><Relationship Id="rId40" Type="http://schemas.openxmlformats.org/officeDocument/2006/relationships/tags" Target="../tags/tag901.xml"/><Relationship Id="rId4" Type="http://schemas.openxmlformats.org/officeDocument/2006/relationships/tags" Target="../tags/tag865.xml"/><Relationship Id="rId39" Type="http://schemas.openxmlformats.org/officeDocument/2006/relationships/tags" Target="../tags/tag900.xml"/><Relationship Id="rId38" Type="http://schemas.openxmlformats.org/officeDocument/2006/relationships/tags" Target="../tags/tag899.xml"/><Relationship Id="rId37" Type="http://schemas.openxmlformats.org/officeDocument/2006/relationships/tags" Target="../tags/tag898.xml"/><Relationship Id="rId36" Type="http://schemas.openxmlformats.org/officeDocument/2006/relationships/tags" Target="../tags/tag897.xml"/><Relationship Id="rId35" Type="http://schemas.openxmlformats.org/officeDocument/2006/relationships/tags" Target="../tags/tag896.xml"/><Relationship Id="rId34" Type="http://schemas.openxmlformats.org/officeDocument/2006/relationships/tags" Target="../tags/tag895.xml"/><Relationship Id="rId33" Type="http://schemas.openxmlformats.org/officeDocument/2006/relationships/tags" Target="../tags/tag894.xml"/><Relationship Id="rId32" Type="http://schemas.openxmlformats.org/officeDocument/2006/relationships/tags" Target="../tags/tag893.xml"/><Relationship Id="rId31" Type="http://schemas.openxmlformats.org/officeDocument/2006/relationships/tags" Target="../tags/tag892.xml"/><Relationship Id="rId30" Type="http://schemas.openxmlformats.org/officeDocument/2006/relationships/tags" Target="../tags/tag891.xml"/><Relationship Id="rId3" Type="http://schemas.openxmlformats.org/officeDocument/2006/relationships/tags" Target="../tags/tag864.xml"/><Relationship Id="rId29" Type="http://schemas.openxmlformats.org/officeDocument/2006/relationships/tags" Target="../tags/tag890.xml"/><Relationship Id="rId28" Type="http://schemas.openxmlformats.org/officeDocument/2006/relationships/tags" Target="../tags/tag889.xml"/><Relationship Id="rId27" Type="http://schemas.openxmlformats.org/officeDocument/2006/relationships/tags" Target="../tags/tag888.xml"/><Relationship Id="rId26" Type="http://schemas.openxmlformats.org/officeDocument/2006/relationships/tags" Target="../tags/tag887.xml"/><Relationship Id="rId25" Type="http://schemas.openxmlformats.org/officeDocument/2006/relationships/tags" Target="../tags/tag886.xml"/><Relationship Id="rId24" Type="http://schemas.openxmlformats.org/officeDocument/2006/relationships/tags" Target="../tags/tag885.xml"/><Relationship Id="rId23" Type="http://schemas.openxmlformats.org/officeDocument/2006/relationships/tags" Target="../tags/tag884.xml"/><Relationship Id="rId22" Type="http://schemas.openxmlformats.org/officeDocument/2006/relationships/tags" Target="../tags/tag883.xml"/><Relationship Id="rId21" Type="http://schemas.openxmlformats.org/officeDocument/2006/relationships/tags" Target="../tags/tag882.xml"/><Relationship Id="rId20" Type="http://schemas.openxmlformats.org/officeDocument/2006/relationships/tags" Target="../tags/tag881.xml"/><Relationship Id="rId2" Type="http://schemas.openxmlformats.org/officeDocument/2006/relationships/tags" Target="../tags/tag863.xml"/><Relationship Id="rId19" Type="http://schemas.openxmlformats.org/officeDocument/2006/relationships/tags" Target="../tags/tag880.xml"/><Relationship Id="rId18" Type="http://schemas.openxmlformats.org/officeDocument/2006/relationships/tags" Target="../tags/tag879.xml"/><Relationship Id="rId17" Type="http://schemas.openxmlformats.org/officeDocument/2006/relationships/tags" Target="../tags/tag878.xml"/><Relationship Id="rId16" Type="http://schemas.openxmlformats.org/officeDocument/2006/relationships/tags" Target="../tags/tag877.xml"/><Relationship Id="rId15" Type="http://schemas.openxmlformats.org/officeDocument/2006/relationships/tags" Target="../tags/tag876.xml"/><Relationship Id="rId14" Type="http://schemas.openxmlformats.org/officeDocument/2006/relationships/tags" Target="../tags/tag875.xml"/><Relationship Id="rId13" Type="http://schemas.openxmlformats.org/officeDocument/2006/relationships/tags" Target="../tags/tag874.xml"/><Relationship Id="rId12" Type="http://schemas.openxmlformats.org/officeDocument/2006/relationships/tags" Target="../tags/tag873.xml"/><Relationship Id="rId11" Type="http://schemas.openxmlformats.org/officeDocument/2006/relationships/tags" Target="../tags/tag872.xml"/><Relationship Id="rId10" Type="http://schemas.openxmlformats.org/officeDocument/2006/relationships/tags" Target="../tags/tag871.xml"/><Relationship Id="rId1" Type="http://schemas.openxmlformats.org/officeDocument/2006/relationships/tags" Target="../tags/tag862.xml"/></Relationships>
</file>

<file path=ppt/slides/_rels/slide19.xml.rels><?xml version="1.0" encoding="UTF-8" standalone="yes"?>
<Relationships xmlns="http://schemas.openxmlformats.org/package/2006/relationships"><Relationship Id="rId9" Type="http://schemas.openxmlformats.org/officeDocument/2006/relationships/tags" Target="../tags/tag916.xml"/><Relationship Id="rId8" Type="http://schemas.openxmlformats.org/officeDocument/2006/relationships/tags" Target="../tags/tag915.xml"/><Relationship Id="rId7" Type="http://schemas.openxmlformats.org/officeDocument/2006/relationships/tags" Target="../tags/tag914.xml"/><Relationship Id="rId6" Type="http://schemas.openxmlformats.org/officeDocument/2006/relationships/tags" Target="../tags/tag913.xml"/><Relationship Id="rId5" Type="http://schemas.openxmlformats.org/officeDocument/2006/relationships/tags" Target="../tags/tag912.xml"/><Relationship Id="rId49" Type="http://schemas.openxmlformats.org/officeDocument/2006/relationships/slideLayout" Target="../slideLayouts/slideLayout1.xml"/><Relationship Id="rId48" Type="http://schemas.openxmlformats.org/officeDocument/2006/relationships/tags" Target="../tags/tag955.xml"/><Relationship Id="rId47" Type="http://schemas.openxmlformats.org/officeDocument/2006/relationships/tags" Target="../tags/tag954.xml"/><Relationship Id="rId46" Type="http://schemas.openxmlformats.org/officeDocument/2006/relationships/tags" Target="../tags/tag953.xml"/><Relationship Id="rId45" Type="http://schemas.openxmlformats.org/officeDocument/2006/relationships/tags" Target="../tags/tag952.xml"/><Relationship Id="rId44" Type="http://schemas.openxmlformats.org/officeDocument/2006/relationships/tags" Target="../tags/tag951.xml"/><Relationship Id="rId43" Type="http://schemas.openxmlformats.org/officeDocument/2006/relationships/tags" Target="../tags/tag950.xml"/><Relationship Id="rId42" Type="http://schemas.openxmlformats.org/officeDocument/2006/relationships/tags" Target="../tags/tag949.xml"/><Relationship Id="rId41" Type="http://schemas.openxmlformats.org/officeDocument/2006/relationships/tags" Target="../tags/tag948.xml"/><Relationship Id="rId40" Type="http://schemas.openxmlformats.org/officeDocument/2006/relationships/tags" Target="../tags/tag947.xml"/><Relationship Id="rId4" Type="http://schemas.openxmlformats.org/officeDocument/2006/relationships/tags" Target="../tags/tag911.xml"/><Relationship Id="rId39" Type="http://schemas.openxmlformats.org/officeDocument/2006/relationships/tags" Target="../tags/tag946.xml"/><Relationship Id="rId38" Type="http://schemas.openxmlformats.org/officeDocument/2006/relationships/tags" Target="../tags/tag945.xml"/><Relationship Id="rId37" Type="http://schemas.openxmlformats.org/officeDocument/2006/relationships/tags" Target="../tags/tag944.xml"/><Relationship Id="rId36" Type="http://schemas.openxmlformats.org/officeDocument/2006/relationships/tags" Target="../tags/tag943.xml"/><Relationship Id="rId35" Type="http://schemas.openxmlformats.org/officeDocument/2006/relationships/tags" Target="../tags/tag942.xml"/><Relationship Id="rId34" Type="http://schemas.openxmlformats.org/officeDocument/2006/relationships/tags" Target="../tags/tag941.xml"/><Relationship Id="rId33" Type="http://schemas.openxmlformats.org/officeDocument/2006/relationships/tags" Target="../tags/tag940.xml"/><Relationship Id="rId32" Type="http://schemas.openxmlformats.org/officeDocument/2006/relationships/tags" Target="../tags/tag939.xml"/><Relationship Id="rId31" Type="http://schemas.openxmlformats.org/officeDocument/2006/relationships/tags" Target="../tags/tag938.xml"/><Relationship Id="rId30" Type="http://schemas.openxmlformats.org/officeDocument/2006/relationships/tags" Target="../tags/tag937.xml"/><Relationship Id="rId3" Type="http://schemas.openxmlformats.org/officeDocument/2006/relationships/tags" Target="../tags/tag910.xml"/><Relationship Id="rId29" Type="http://schemas.openxmlformats.org/officeDocument/2006/relationships/tags" Target="../tags/tag936.xml"/><Relationship Id="rId28" Type="http://schemas.openxmlformats.org/officeDocument/2006/relationships/tags" Target="../tags/tag935.xml"/><Relationship Id="rId27" Type="http://schemas.openxmlformats.org/officeDocument/2006/relationships/tags" Target="../tags/tag934.xml"/><Relationship Id="rId26" Type="http://schemas.openxmlformats.org/officeDocument/2006/relationships/tags" Target="../tags/tag933.xml"/><Relationship Id="rId25" Type="http://schemas.openxmlformats.org/officeDocument/2006/relationships/tags" Target="../tags/tag932.xml"/><Relationship Id="rId24" Type="http://schemas.openxmlformats.org/officeDocument/2006/relationships/tags" Target="../tags/tag931.xml"/><Relationship Id="rId23" Type="http://schemas.openxmlformats.org/officeDocument/2006/relationships/tags" Target="../tags/tag930.xml"/><Relationship Id="rId22" Type="http://schemas.openxmlformats.org/officeDocument/2006/relationships/tags" Target="../tags/tag929.xml"/><Relationship Id="rId21" Type="http://schemas.openxmlformats.org/officeDocument/2006/relationships/tags" Target="../tags/tag928.xml"/><Relationship Id="rId20" Type="http://schemas.openxmlformats.org/officeDocument/2006/relationships/tags" Target="../tags/tag927.xml"/><Relationship Id="rId2" Type="http://schemas.openxmlformats.org/officeDocument/2006/relationships/tags" Target="../tags/tag909.xml"/><Relationship Id="rId19" Type="http://schemas.openxmlformats.org/officeDocument/2006/relationships/tags" Target="../tags/tag926.xml"/><Relationship Id="rId18" Type="http://schemas.openxmlformats.org/officeDocument/2006/relationships/tags" Target="../tags/tag925.xml"/><Relationship Id="rId17" Type="http://schemas.openxmlformats.org/officeDocument/2006/relationships/tags" Target="../tags/tag924.xml"/><Relationship Id="rId16" Type="http://schemas.openxmlformats.org/officeDocument/2006/relationships/tags" Target="../tags/tag923.xml"/><Relationship Id="rId15" Type="http://schemas.openxmlformats.org/officeDocument/2006/relationships/tags" Target="../tags/tag922.xml"/><Relationship Id="rId14" Type="http://schemas.openxmlformats.org/officeDocument/2006/relationships/tags" Target="../tags/tag921.xml"/><Relationship Id="rId13" Type="http://schemas.openxmlformats.org/officeDocument/2006/relationships/tags" Target="../tags/tag920.xml"/><Relationship Id="rId12" Type="http://schemas.openxmlformats.org/officeDocument/2006/relationships/tags" Target="../tags/tag919.xml"/><Relationship Id="rId11" Type="http://schemas.openxmlformats.org/officeDocument/2006/relationships/tags" Target="../tags/tag918.xml"/><Relationship Id="rId10" Type="http://schemas.openxmlformats.org/officeDocument/2006/relationships/tags" Target="../tags/tag917.xml"/><Relationship Id="rId1" Type="http://schemas.openxmlformats.org/officeDocument/2006/relationships/tags" Target="../tags/tag908.xml"/></Relationships>
</file>

<file path=ppt/slides/_rels/slide2.xml.rels><?xml version="1.0" encoding="UTF-8" standalone="yes"?>
<Relationships xmlns="http://schemas.openxmlformats.org/package/2006/relationships"><Relationship Id="rId9" Type="http://schemas.openxmlformats.org/officeDocument/2006/relationships/tags" Target="../tags/tag372.xml"/><Relationship Id="rId8" Type="http://schemas.openxmlformats.org/officeDocument/2006/relationships/tags" Target="../tags/tag371.xml"/><Relationship Id="rId7" Type="http://schemas.openxmlformats.org/officeDocument/2006/relationships/tags" Target="../tags/tag370.xml"/><Relationship Id="rId6" Type="http://schemas.openxmlformats.org/officeDocument/2006/relationships/tags" Target="../tags/tag369.xml"/><Relationship Id="rId5" Type="http://schemas.openxmlformats.org/officeDocument/2006/relationships/tags" Target="../tags/tag368.xml"/><Relationship Id="rId4" Type="http://schemas.openxmlformats.org/officeDocument/2006/relationships/tags" Target="../tags/tag367.xml"/><Relationship Id="rId39" Type="http://schemas.openxmlformats.org/officeDocument/2006/relationships/slideLayout" Target="../slideLayouts/slideLayout7.xml"/><Relationship Id="rId38" Type="http://schemas.openxmlformats.org/officeDocument/2006/relationships/tags" Target="../tags/tag399.xml"/><Relationship Id="rId37" Type="http://schemas.openxmlformats.org/officeDocument/2006/relationships/tags" Target="../tags/tag398.xml"/><Relationship Id="rId36" Type="http://schemas.openxmlformats.org/officeDocument/2006/relationships/tags" Target="../tags/tag397.xml"/><Relationship Id="rId35" Type="http://schemas.openxmlformats.org/officeDocument/2006/relationships/image" Target="../media/image22.png"/><Relationship Id="rId34" Type="http://schemas.openxmlformats.org/officeDocument/2006/relationships/tags" Target="../tags/tag396.xml"/><Relationship Id="rId33" Type="http://schemas.openxmlformats.org/officeDocument/2006/relationships/tags" Target="../tags/tag395.xml"/><Relationship Id="rId32" Type="http://schemas.openxmlformats.org/officeDocument/2006/relationships/tags" Target="../tags/tag394.xml"/><Relationship Id="rId31" Type="http://schemas.openxmlformats.org/officeDocument/2006/relationships/tags" Target="../tags/tag393.xml"/><Relationship Id="rId30" Type="http://schemas.openxmlformats.org/officeDocument/2006/relationships/tags" Target="../tags/tag392.xml"/><Relationship Id="rId3" Type="http://schemas.openxmlformats.org/officeDocument/2006/relationships/tags" Target="../tags/tag366.xml"/><Relationship Id="rId29" Type="http://schemas.openxmlformats.org/officeDocument/2006/relationships/tags" Target="../tags/tag391.xml"/><Relationship Id="rId28" Type="http://schemas.openxmlformats.org/officeDocument/2006/relationships/tags" Target="../tags/tag390.xml"/><Relationship Id="rId27" Type="http://schemas.openxmlformats.org/officeDocument/2006/relationships/tags" Target="../tags/tag389.xml"/><Relationship Id="rId26" Type="http://schemas.openxmlformats.org/officeDocument/2006/relationships/tags" Target="../tags/tag388.xml"/><Relationship Id="rId25" Type="http://schemas.openxmlformats.org/officeDocument/2006/relationships/tags" Target="../tags/tag387.xml"/><Relationship Id="rId24" Type="http://schemas.openxmlformats.org/officeDocument/2006/relationships/tags" Target="../tags/tag386.xml"/><Relationship Id="rId23" Type="http://schemas.openxmlformats.org/officeDocument/2006/relationships/tags" Target="../tags/tag385.xml"/><Relationship Id="rId22" Type="http://schemas.openxmlformats.org/officeDocument/2006/relationships/tags" Target="../tags/tag384.xml"/><Relationship Id="rId21" Type="http://schemas.openxmlformats.org/officeDocument/2006/relationships/tags" Target="../tags/tag383.xml"/><Relationship Id="rId20" Type="http://schemas.openxmlformats.org/officeDocument/2006/relationships/tags" Target="../tags/tag382.xml"/><Relationship Id="rId2" Type="http://schemas.openxmlformats.org/officeDocument/2006/relationships/tags" Target="../tags/tag365.xml"/><Relationship Id="rId19" Type="http://schemas.openxmlformats.org/officeDocument/2006/relationships/tags" Target="../tags/tag381.xml"/><Relationship Id="rId18" Type="http://schemas.openxmlformats.org/officeDocument/2006/relationships/tags" Target="../tags/tag380.xml"/><Relationship Id="rId17" Type="http://schemas.openxmlformats.org/officeDocument/2006/relationships/tags" Target="../tags/tag379.xml"/><Relationship Id="rId16" Type="http://schemas.openxmlformats.org/officeDocument/2006/relationships/tags" Target="../tags/tag378.xml"/><Relationship Id="rId15" Type="http://schemas.openxmlformats.org/officeDocument/2006/relationships/tags" Target="../tags/tag377.xml"/><Relationship Id="rId14" Type="http://schemas.openxmlformats.org/officeDocument/2006/relationships/image" Target="../media/image21.png"/><Relationship Id="rId13" Type="http://schemas.openxmlformats.org/officeDocument/2006/relationships/tags" Target="../tags/tag376.xml"/><Relationship Id="rId12" Type="http://schemas.openxmlformats.org/officeDocument/2006/relationships/tags" Target="../tags/tag375.xml"/><Relationship Id="rId11" Type="http://schemas.openxmlformats.org/officeDocument/2006/relationships/tags" Target="../tags/tag374.xml"/><Relationship Id="rId10" Type="http://schemas.openxmlformats.org/officeDocument/2006/relationships/tags" Target="../tags/tag373.xml"/><Relationship Id="rId1" Type="http://schemas.openxmlformats.org/officeDocument/2006/relationships/tags" Target="../tags/tag364.xml"/></Relationships>
</file>

<file path=ppt/slides/_rels/slide20.xml.rels><?xml version="1.0" encoding="UTF-8" standalone="yes"?>
<Relationships xmlns="http://schemas.openxmlformats.org/package/2006/relationships"><Relationship Id="rId9" Type="http://schemas.openxmlformats.org/officeDocument/2006/relationships/tags" Target="../tags/tag964.xml"/><Relationship Id="rId8" Type="http://schemas.openxmlformats.org/officeDocument/2006/relationships/tags" Target="../tags/tag963.xml"/><Relationship Id="rId7" Type="http://schemas.openxmlformats.org/officeDocument/2006/relationships/tags" Target="../tags/tag962.xml"/><Relationship Id="rId6" Type="http://schemas.openxmlformats.org/officeDocument/2006/relationships/tags" Target="../tags/tag961.xml"/><Relationship Id="rId5" Type="http://schemas.openxmlformats.org/officeDocument/2006/relationships/tags" Target="../tags/tag960.xml"/><Relationship Id="rId4" Type="http://schemas.openxmlformats.org/officeDocument/2006/relationships/tags" Target="../tags/tag959.xml"/><Relationship Id="rId3" Type="http://schemas.openxmlformats.org/officeDocument/2006/relationships/tags" Target="../tags/tag958.xml"/><Relationship Id="rId21" Type="http://schemas.openxmlformats.org/officeDocument/2006/relationships/slideLayout" Target="../slideLayouts/slideLayout41.xml"/><Relationship Id="rId20" Type="http://schemas.openxmlformats.org/officeDocument/2006/relationships/tags" Target="../tags/tag975.xml"/><Relationship Id="rId2" Type="http://schemas.openxmlformats.org/officeDocument/2006/relationships/tags" Target="../tags/tag957.xml"/><Relationship Id="rId19" Type="http://schemas.openxmlformats.org/officeDocument/2006/relationships/tags" Target="../tags/tag974.xml"/><Relationship Id="rId18" Type="http://schemas.openxmlformats.org/officeDocument/2006/relationships/tags" Target="../tags/tag973.xml"/><Relationship Id="rId17" Type="http://schemas.openxmlformats.org/officeDocument/2006/relationships/tags" Target="../tags/tag972.xml"/><Relationship Id="rId16" Type="http://schemas.openxmlformats.org/officeDocument/2006/relationships/tags" Target="../tags/tag971.xml"/><Relationship Id="rId15" Type="http://schemas.openxmlformats.org/officeDocument/2006/relationships/tags" Target="../tags/tag970.xml"/><Relationship Id="rId14" Type="http://schemas.openxmlformats.org/officeDocument/2006/relationships/tags" Target="../tags/tag969.xml"/><Relationship Id="rId13" Type="http://schemas.openxmlformats.org/officeDocument/2006/relationships/tags" Target="../tags/tag968.xml"/><Relationship Id="rId12" Type="http://schemas.openxmlformats.org/officeDocument/2006/relationships/tags" Target="../tags/tag967.xml"/><Relationship Id="rId11" Type="http://schemas.openxmlformats.org/officeDocument/2006/relationships/tags" Target="../tags/tag966.xml"/><Relationship Id="rId10" Type="http://schemas.openxmlformats.org/officeDocument/2006/relationships/tags" Target="../tags/tag965.xml"/><Relationship Id="rId1" Type="http://schemas.openxmlformats.org/officeDocument/2006/relationships/tags" Target="../tags/tag956.xml"/></Relationships>
</file>

<file path=ppt/slides/_rels/slide21.xml.rels><?xml version="1.0" encoding="UTF-8" standalone="yes"?>
<Relationships xmlns="http://schemas.openxmlformats.org/package/2006/relationships"><Relationship Id="rId9" Type="http://schemas.openxmlformats.org/officeDocument/2006/relationships/image" Target="../media/image48.wmf"/><Relationship Id="rId8" Type="http://schemas.openxmlformats.org/officeDocument/2006/relationships/oleObject" Target="../embeddings/oleObject3.bin"/><Relationship Id="rId7" Type="http://schemas.openxmlformats.org/officeDocument/2006/relationships/tags" Target="../tags/tag980.xml"/><Relationship Id="rId60" Type="http://schemas.openxmlformats.org/officeDocument/2006/relationships/vmlDrawing" Target="../drawings/vmlDrawing2.vml"/><Relationship Id="rId6" Type="http://schemas.openxmlformats.org/officeDocument/2006/relationships/tags" Target="../tags/tag979.xml"/><Relationship Id="rId59" Type="http://schemas.openxmlformats.org/officeDocument/2006/relationships/slideLayout" Target="../slideLayouts/slideLayout40.xml"/><Relationship Id="rId58" Type="http://schemas.openxmlformats.org/officeDocument/2006/relationships/tags" Target="../tags/tag1017.xml"/><Relationship Id="rId57" Type="http://schemas.openxmlformats.org/officeDocument/2006/relationships/tags" Target="../tags/tag1016.xml"/><Relationship Id="rId56" Type="http://schemas.openxmlformats.org/officeDocument/2006/relationships/tags" Target="../tags/tag1015.xml"/><Relationship Id="rId55" Type="http://schemas.openxmlformats.org/officeDocument/2006/relationships/tags" Target="../tags/tag1014.xml"/><Relationship Id="rId54" Type="http://schemas.openxmlformats.org/officeDocument/2006/relationships/tags" Target="../tags/tag1013.xml"/><Relationship Id="rId53" Type="http://schemas.openxmlformats.org/officeDocument/2006/relationships/tags" Target="../tags/tag1012.xml"/><Relationship Id="rId52" Type="http://schemas.openxmlformats.org/officeDocument/2006/relationships/tags" Target="../tags/tag1011.xml"/><Relationship Id="rId51" Type="http://schemas.openxmlformats.org/officeDocument/2006/relationships/tags" Target="../tags/tag1010.xml"/><Relationship Id="rId50" Type="http://schemas.openxmlformats.org/officeDocument/2006/relationships/tags" Target="../tags/tag1009.xml"/><Relationship Id="rId5" Type="http://schemas.openxmlformats.org/officeDocument/2006/relationships/image" Target="../media/image47.wmf"/><Relationship Id="rId49" Type="http://schemas.openxmlformats.org/officeDocument/2006/relationships/tags" Target="../tags/tag1008.xml"/><Relationship Id="rId48" Type="http://schemas.openxmlformats.org/officeDocument/2006/relationships/tags" Target="../tags/tag1007.xml"/><Relationship Id="rId47" Type="http://schemas.openxmlformats.org/officeDocument/2006/relationships/tags" Target="../tags/tag1006.xml"/><Relationship Id="rId46" Type="http://schemas.openxmlformats.org/officeDocument/2006/relationships/tags" Target="../tags/tag1005.xml"/><Relationship Id="rId45" Type="http://schemas.openxmlformats.org/officeDocument/2006/relationships/tags" Target="../tags/tag1004.xml"/><Relationship Id="rId44" Type="http://schemas.openxmlformats.org/officeDocument/2006/relationships/tags" Target="../tags/tag1003.xml"/><Relationship Id="rId43" Type="http://schemas.openxmlformats.org/officeDocument/2006/relationships/tags" Target="../tags/tag1002.xml"/><Relationship Id="rId42" Type="http://schemas.openxmlformats.org/officeDocument/2006/relationships/tags" Target="../tags/tag1001.xml"/><Relationship Id="rId41" Type="http://schemas.openxmlformats.org/officeDocument/2006/relationships/tags" Target="../tags/tag1000.xml"/><Relationship Id="rId40" Type="http://schemas.openxmlformats.org/officeDocument/2006/relationships/tags" Target="../tags/tag999.xml"/><Relationship Id="rId4" Type="http://schemas.openxmlformats.org/officeDocument/2006/relationships/oleObject" Target="../embeddings/oleObject2.bin"/><Relationship Id="rId39" Type="http://schemas.openxmlformats.org/officeDocument/2006/relationships/tags" Target="../tags/tag998.xml"/><Relationship Id="rId38" Type="http://schemas.openxmlformats.org/officeDocument/2006/relationships/tags" Target="../tags/tag997.xml"/><Relationship Id="rId37" Type="http://schemas.openxmlformats.org/officeDocument/2006/relationships/tags" Target="../tags/tag996.xml"/><Relationship Id="rId36" Type="http://schemas.openxmlformats.org/officeDocument/2006/relationships/tags" Target="../tags/tag995.xml"/><Relationship Id="rId35" Type="http://schemas.openxmlformats.org/officeDocument/2006/relationships/tags" Target="../tags/tag994.xml"/><Relationship Id="rId34" Type="http://schemas.openxmlformats.org/officeDocument/2006/relationships/tags" Target="../tags/tag993.xml"/><Relationship Id="rId33" Type="http://schemas.openxmlformats.org/officeDocument/2006/relationships/tags" Target="../tags/tag992.xml"/><Relationship Id="rId32" Type="http://schemas.openxmlformats.org/officeDocument/2006/relationships/image" Target="../media/image54.wmf"/><Relationship Id="rId31" Type="http://schemas.openxmlformats.org/officeDocument/2006/relationships/oleObject" Target="../embeddings/oleObject9.bin"/><Relationship Id="rId30" Type="http://schemas.openxmlformats.org/officeDocument/2006/relationships/tags" Target="../tags/tag991.xml"/><Relationship Id="rId3" Type="http://schemas.openxmlformats.org/officeDocument/2006/relationships/tags" Target="../tags/tag978.xml"/><Relationship Id="rId29" Type="http://schemas.openxmlformats.org/officeDocument/2006/relationships/image" Target="../media/image53.wmf"/><Relationship Id="rId28" Type="http://schemas.openxmlformats.org/officeDocument/2006/relationships/oleObject" Target="../embeddings/oleObject8.bin"/><Relationship Id="rId27" Type="http://schemas.openxmlformats.org/officeDocument/2006/relationships/tags" Target="../tags/tag990.xml"/><Relationship Id="rId26" Type="http://schemas.openxmlformats.org/officeDocument/2006/relationships/tags" Target="../tags/tag989.xml"/><Relationship Id="rId25" Type="http://schemas.openxmlformats.org/officeDocument/2006/relationships/image" Target="../media/image52.wmf"/><Relationship Id="rId24" Type="http://schemas.openxmlformats.org/officeDocument/2006/relationships/oleObject" Target="../embeddings/oleObject7.bin"/><Relationship Id="rId23" Type="http://schemas.openxmlformats.org/officeDocument/2006/relationships/tags" Target="../tags/tag988.xml"/><Relationship Id="rId22" Type="http://schemas.openxmlformats.org/officeDocument/2006/relationships/tags" Target="../tags/tag987.xml"/><Relationship Id="rId21" Type="http://schemas.openxmlformats.org/officeDocument/2006/relationships/image" Target="../media/image51.wmf"/><Relationship Id="rId20" Type="http://schemas.openxmlformats.org/officeDocument/2006/relationships/oleObject" Target="../embeddings/oleObject6.bin"/><Relationship Id="rId2" Type="http://schemas.openxmlformats.org/officeDocument/2006/relationships/tags" Target="../tags/tag977.xml"/><Relationship Id="rId19" Type="http://schemas.openxmlformats.org/officeDocument/2006/relationships/tags" Target="../tags/tag986.xml"/><Relationship Id="rId18" Type="http://schemas.openxmlformats.org/officeDocument/2006/relationships/tags" Target="../tags/tag985.xml"/><Relationship Id="rId17" Type="http://schemas.openxmlformats.org/officeDocument/2006/relationships/image" Target="../media/image50.wmf"/><Relationship Id="rId16" Type="http://schemas.openxmlformats.org/officeDocument/2006/relationships/oleObject" Target="../embeddings/oleObject5.bin"/><Relationship Id="rId15" Type="http://schemas.openxmlformats.org/officeDocument/2006/relationships/tags" Target="../tags/tag984.xml"/><Relationship Id="rId14" Type="http://schemas.openxmlformats.org/officeDocument/2006/relationships/tags" Target="../tags/tag983.xml"/><Relationship Id="rId13" Type="http://schemas.openxmlformats.org/officeDocument/2006/relationships/tags" Target="../tags/tag982.xml"/><Relationship Id="rId12" Type="http://schemas.openxmlformats.org/officeDocument/2006/relationships/image" Target="../media/image49.wmf"/><Relationship Id="rId11" Type="http://schemas.openxmlformats.org/officeDocument/2006/relationships/oleObject" Target="../embeddings/oleObject4.bin"/><Relationship Id="rId10" Type="http://schemas.openxmlformats.org/officeDocument/2006/relationships/tags" Target="../tags/tag981.xml"/><Relationship Id="rId1" Type="http://schemas.openxmlformats.org/officeDocument/2006/relationships/tags" Target="../tags/tag976.xml"/></Relationships>
</file>

<file path=ppt/slides/_rels/slide22.xml.rels><?xml version="1.0" encoding="UTF-8" standalone="yes"?>
<Relationships xmlns="http://schemas.openxmlformats.org/package/2006/relationships"><Relationship Id="rId96" Type="http://schemas.openxmlformats.org/officeDocument/2006/relationships/notesSlide" Target="../notesSlides/notesSlide5.xml"/><Relationship Id="rId95" Type="http://schemas.openxmlformats.org/officeDocument/2006/relationships/slideLayout" Target="../slideLayouts/slideLayout1.xml"/><Relationship Id="rId94" Type="http://schemas.openxmlformats.org/officeDocument/2006/relationships/tags" Target="../tags/tag1111.xml"/><Relationship Id="rId93" Type="http://schemas.openxmlformats.org/officeDocument/2006/relationships/tags" Target="../tags/tag1110.xml"/><Relationship Id="rId92" Type="http://schemas.openxmlformats.org/officeDocument/2006/relationships/tags" Target="../tags/tag1109.xml"/><Relationship Id="rId91" Type="http://schemas.openxmlformats.org/officeDocument/2006/relationships/tags" Target="../tags/tag1108.xml"/><Relationship Id="rId90" Type="http://schemas.openxmlformats.org/officeDocument/2006/relationships/tags" Target="../tags/tag1107.xml"/><Relationship Id="rId9" Type="http://schemas.openxmlformats.org/officeDocument/2006/relationships/tags" Target="../tags/tag1026.xml"/><Relationship Id="rId89" Type="http://schemas.openxmlformats.org/officeDocument/2006/relationships/tags" Target="../tags/tag1106.xml"/><Relationship Id="rId88" Type="http://schemas.openxmlformats.org/officeDocument/2006/relationships/tags" Target="../tags/tag1105.xml"/><Relationship Id="rId87" Type="http://schemas.openxmlformats.org/officeDocument/2006/relationships/tags" Target="../tags/tag1104.xml"/><Relationship Id="rId86" Type="http://schemas.openxmlformats.org/officeDocument/2006/relationships/tags" Target="../tags/tag1103.xml"/><Relationship Id="rId85" Type="http://schemas.openxmlformats.org/officeDocument/2006/relationships/tags" Target="../tags/tag1102.xml"/><Relationship Id="rId84" Type="http://schemas.openxmlformats.org/officeDocument/2006/relationships/tags" Target="../tags/tag1101.xml"/><Relationship Id="rId83" Type="http://schemas.openxmlformats.org/officeDocument/2006/relationships/tags" Target="../tags/tag1100.xml"/><Relationship Id="rId82" Type="http://schemas.openxmlformats.org/officeDocument/2006/relationships/tags" Target="../tags/tag1099.xml"/><Relationship Id="rId81" Type="http://schemas.openxmlformats.org/officeDocument/2006/relationships/tags" Target="../tags/tag1098.xml"/><Relationship Id="rId80" Type="http://schemas.openxmlformats.org/officeDocument/2006/relationships/tags" Target="../tags/tag1097.xml"/><Relationship Id="rId8" Type="http://schemas.openxmlformats.org/officeDocument/2006/relationships/tags" Target="../tags/tag1025.xml"/><Relationship Id="rId79" Type="http://schemas.openxmlformats.org/officeDocument/2006/relationships/tags" Target="../tags/tag1096.xml"/><Relationship Id="rId78" Type="http://schemas.openxmlformats.org/officeDocument/2006/relationships/tags" Target="../tags/tag1095.xml"/><Relationship Id="rId77" Type="http://schemas.openxmlformats.org/officeDocument/2006/relationships/tags" Target="../tags/tag1094.xml"/><Relationship Id="rId76" Type="http://schemas.openxmlformats.org/officeDocument/2006/relationships/tags" Target="../tags/tag1093.xml"/><Relationship Id="rId75" Type="http://schemas.openxmlformats.org/officeDocument/2006/relationships/tags" Target="../tags/tag1092.xml"/><Relationship Id="rId74" Type="http://schemas.openxmlformats.org/officeDocument/2006/relationships/tags" Target="../tags/tag1091.xml"/><Relationship Id="rId73" Type="http://schemas.openxmlformats.org/officeDocument/2006/relationships/tags" Target="../tags/tag1090.xml"/><Relationship Id="rId72" Type="http://schemas.openxmlformats.org/officeDocument/2006/relationships/tags" Target="../tags/tag1089.xml"/><Relationship Id="rId71" Type="http://schemas.openxmlformats.org/officeDocument/2006/relationships/tags" Target="../tags/tag1088.xml"/><Relationship Id="rId70" Type="http://schemas.openxmlformats.org/officeDocument/2006/relationships/tags" Target="../tags/tag1087.xml"/><Relationship Id="rId7" Type="http://schemas.openxmlformats.org/officeDocument/2006/relationships/tags" Target="../tags/tag1024.xml"/><Relationship Id="rId69" Type="http://schemas.openxmlformats.org/officeDocument/2006/relationships/tags" Target="../tags/tag1086.xml"/><Relationship Id="rId68" Type="http://schemas.openxmlformats.org/officeDocument/2006/relationships/tags" Target="../tags/tag1085.xml"/><Relationship Id="rId67" Type="http://schemas.openxmlformats.org/officeDocument/2006/relationships/tags" Target="../tags/tag1084.xml"/><Relationship Id="rId66" Type="http://schemas.openxmlformats.org/officeDocument/2006/relationships/tags" Target="../tags/tag1083.xml"/><Relationship Id="rId65" Type="http://schemas.openxmlformats.org/officeDocument/2006/relationships/tags" Target="../tags/tag1082.xml"/><Relationship Id="rId64" Type="http://schemas.openxmlformats.org/officeDocument/2006/relationships/tags" Target="../tags/tag1081.xml"/><Relationship Id="rId63" Type="http://schemas.openxmlformats.org/officeDocument/2006/relationships/tags" Target="../tags/tag1080.xml"/><Relationship Id="rId62" Type="http://schemas.openxmlformats.org/officeDocument/2006/relationships/tags" Target="../tags/tag1079.xml"/><Relationship Id="rId61" Type="http://schemas.openxmlformats.org/officeDocument/2006/relationships/tags" Target="../tags/tag1078.xml"/><Relationship Id="rId60" Type="http://schemas.openxmlformats.org/officeDocument/2006/relationships/tags" Target="../tags/tag1077.xml"/><Relationship Id="rId6" Type="http://schemas.openxmlformats.org/officeDocument/2006/relationships/tags" Target="../tags/tag1023.xml"/><Relationship Id="rId59" Type="http://schemas.openxmlformats.org/officeDocument/2006/relationships/tags" Target="../tags/tag1076.xml"/><Relationship Id="rId58" Type="http://schemas.openxmlformats.org/officeDocument/2006/relationships/tags" Target="../tags/tag1075.xml"/><Relationship Id="rId57" Type="http://schemas.openxmlformats.org/officeDocument/2006/relationships/tags" Target="../tags/tag1074.xml"/><Relationship Id="rId56" Type="http://schemas.openxmlformats.org/officeDocument/2006/relationships/tags" Target="../tags/tag1073.xml"/><Relationship Id="rId55" Type="http://schemas.openxmlformats.org/officeDocument/2006/relationships/tags" Target="../tags/tag1072.xml"/><Relationship Id="rId54" Type="http://schemas.openxmlformats.org/officeDocument/2006/relationships/tags" Target="../tags/tag1071.xml"/><Relationship Id="rId53" Type="http://schemas.openxmlformats.org/officeDocument/2006/relationships/tags" Target="../tags/tag1070.xml"/><Relationship Id="rId52" Type="http://schemas.openxmlformats.org/officeDocument/2006/relationships/tags" Target="../tags/tag1069.xml"/><Relationship Id="rId51" Type="http://schemas.openxmlformats.org/officeDocument/2006/relationships/tags" Target="../tags/tag1068.xml"/><Relationship Id="rId50" Type="http://schemas.openxmlformats.org/officeDocument/2006/relationships/tags" Target="../tags/tag1067.xml"/><Relationship Id="rId5" Type="http://schemas.openxmlformats.org/officeDocument/2006/relationships/tags" Target="../tags/tag1022.xml"/><Relationship Id="rId49" Type="http://schemas.openxmlformats.org/officeDocument/2006/relationships/tags" Target="../tags/tag1066.xml"/><Relationship Id="rId48" Type="http://schemas.openxmlformats.org/officeDocument/2006/relationships/tags" Target="../tags/tag1065.xml"/><Relationship Id="rId47" Type="http://schemas.openxmlformats.org/officeDocument/2006/relationships/tags" Target="../tags/tag1064.xml"/><Relationship Id="rId46" Type="http://schemas.openxmlformats.org/officeDocument/2006/relationships/tags" Target="../tags/tag1063.xml"/><Relationship Id="rId45" Type="http://schemas.openxmlformats.org/officeDocument/2006/relationships/tags" Target="../tags/tag1062.xml"/><Relationship Id="rId44" Type="http://schemas.openxmlformats.org/officeDocument/2006/relationships/tags" Target="../tags/tag1061.xml"/><Relationship Id="rId43" Type="http://schemas.openxmlformats.org/officeDocument/2006/relationships/tags" Target="../tags/tag1060.xml"/><Relationship Id="rId42" Type="http://schemas.openxmlformats.org/officeDocument/2006/relationships/tags" Target="../tags/tag1059.xml"/><Relationship Id="rId41" Type="http://schemas.openxmlformats.org/officeDocument/2006/relationships/tags" Target="../tags/tag1058.xml"/><Relationship Id="rId40" Type="http://schemas.openxmlformats.org/officeDocument/2006/relationships/tags" Target="../tags/tag1057.xml"/><Relationship Id="rId4" Type="http://schemas.openxmlformats.org/officeDocument/2006/relationships/tags" Target="../tags/tag1021.xml"/><Relationship Id="rId39" Type="http://schemas.openxmlformats.org/officeDocument/2006/relationships/tags" Target="../tags/tag1056.xml"/><Relationship Id="rId38" Type="http://schemas.openxmlformats.org/officeDocument/2006/relationships/tags" Target="../tags/tag1055.xml"/><Relationship Id="rId37" Type="http://schemas.openxmlformats.org/officeDocument/2006/relationships/tags" Target="../tags/tag1054.xml"/><Relationship Id="rId36" Type="http://schemas.openxmlformats.org/officeDocument/2006/relationships/tags" Target="../tags/tag1053.xml"/><Relationship Id="rId35" Type="http://schemas.openxmlformats.org/officeDocument/2006/relationships/tags" Target="../tags/tag1052.xml"/><Relationship Id="rId34" Type="http://schemas.openxmlformats.org/officeDocument/2006/relationships/tags" Target="../tags/tag1051.xml"/><Relationship Id="rId33" Type="http://schemas.openxmlformats.org/officeDocument/2006/relationships/tags" Target="../tags/tag1050.xml"/><Relationship Id="rId32" Type="http://schemas.openxmlformats.org/officeDocument/2006/relationships/tags" Target="../tags/tag1049.xml"/><Relationship Id="rId31" Type="http://schemas.openxmlformats.org/officeDocument/2006/relationships/tags" Target="../tags/tag1048.xml"/><Relationship Id="rId30" Type="http://schemas.openxmlformats.org/officeDocument/2006/relationships/tags" Target="../tags/tag1047.xml"/><Relationship Id="rId3" Type="http://schemas.openxmlformats.org/officeDocument/2006/relationships/tags" Target="../tags/tag1020.xml"/><Relationship Id="rId29" Type="http://schemas.openxmlformats.org/officeDocument/2006/relationships/tags" Target="../tags/tag1046.xml"/><Relationship Id="rId28" Type="http://schemas.openxmlformats.org/officeDocument/2006/relationships/tags" Target="../tags/tag1045.xml"/><Relationship Id="rId27" Type="http://schemas.openxmlformats.org/officeDocument/2006/relationships/tags" Target="../tags/tag1044.xml"/><Relationship Id="rId26" Type="http://schemas.openxmlformats.org/officeDocument/2006/relationships/tags" Target="../tags/tag1043.xml"/><Relationship Id="rId25" Type="http://schemas.openxmlformats.org/officeDocument/2006/relationships/tags" Target="../tags/tag1042.xml"/><Relationship Id="rId24" Type="http://schemas.openxmlformats.org/officeDocument/2006/relationships/tags" Target="../tags/tag1041.xml"/><Relationship Id="rId23" Type="http://schemas.openxmlformats.org/officeDocument/2006/relationships/tags" Target="../tags/tag1040.xml"/><Relationship Id="rId22" Type="http://schemas.openxmlformats.org/officeDocument/2006/relationships/tags" Target="../tags/tag1039.xml"/><Relationship Id="rId21" Type="http://schemas.openxmlformats.org/officeDocument/2006/relationships/tags" Target="../tags/tag1038.xml"/><Relationship Id="rId20" Type="http://schemas.openxmlformats.org/officeDocument/2006/relationships/tags" Target="../tags/tag1037.xml"/><Relationship Id="rId2" Type="http://schemas.openxmlformats.org/officeDocument/2006/relationships/tags" Target="../tags/tag1019.xml"/><Relationship Id="rId19" Type="http://schemas.openxmlformats.org/officeDocument/2006/relationships/tags" Target="../tags/tag1036.xml"/><Relationship Id="rId18" Type="http://schemas.openxmlformats.org/officeDocument/2006/relationships/tags" Target="../tags/tag1035.xml"/><Relationship Id="rId17" Type="http://schemas.openxmlformats.org/officeDocument/2006/relationships/tags" Target="../tags/tag1034.xml"/><Relationship Id="rId16" Type="http://schemas.openxmlformats.org/officeDocument/2006/relationships/tags" Target="../tags/tag1033.xml"/><Relationship Id="rId15" Type="http://schemas.openxmlformats.org/officeDocument/2006/relationships/tags" Target="../tags/tag1032.xml"/><Relationship Id="rId14" Type="http://schemas.openxmlformats.org/officeDocument/2006/relationships/tags" Target="../tags/tag1031.xml"/><Relationship Id="rId13" Type="http://schemas.openxmlformats.org/officeDocument/2006/relationships/tags" Target="../tags/tag1030.xml"/><Relationship Id="rId12" Type="http://schemas.openxmlformats.org/officeDocument/2006/relationships/tags" Target="../tags/tag1029.xml"/><Relationship Id="rId11" Type="http://schemas.openxmlformats.org/officeDocument/2006/relationships/tags" Target="../tags/tag1028.xml"/><Relationship Id="rId10" Type="http://schemas.openxmlformats.org/officeDocument/2006/relationships/tags" Target="../tags/tag1027.xml"/><Relationship Id="rId1" Type="http://schemas.openxmlformats.org/officeDocument/2006/relationships/tags" Target="../tags/tag1018.xml"/></Relationships>
</file>

<file path=ppt/slides/_rels/slide23.xml.rels><?xml version="1.0" encoding="UTF-8" standalone="yes"?>
<Relationships xmlns="http://schemas.openxmlformats.org/package/2006/relationships"><Relationship Id="rId9" Type="http://schemas.openxmlformats.org/officeDocument/2006/relationships/tags" Target="../tags/tag1123.xml"/><Relationship Id="rId8" Type="http://schemas.openxmlformats.org/officeDocument/2006/relationships/tags" Target="../tags/tag1122.xml"/><Relationship Id="rId7" Type="http://schemas.openxmlformats.org/officeDocument/2006/relationships/tags" Target="../tags/tag1121.xml"/><Relationship Id="rId6" Type="http://schemas.openxmlformats.org/officeDocument/2006/relationships/tags" Target="../tags/tag1120.xml"/><Relationship Id="rId5" Type="http://schemas.openxmlformats.org/officeDocument/2006/relationships/tags" Target="../tags/tag1119.xml"/><Relationship Id="rId4" Type="http://schemas.openxmlformats.org/officeDocument/2006/relationships/tags" Target="../tags/tag1118.xml"/><Relationship Id="rId3" Type="http://schemas.openxmlformats.org/officeDocument/2006/relationships/tags" Target="../tags/tag1117.xml"/><Relationship Id="rId2" Type="http://schemas.openxmlformats.org/officeDocument/2006/relationships/tags" Target="../tags/tag1116.xml"/><Relationship Id="rId17" Type="http://schemas.openxmlformats.org/officeDocument/2006/relationships/slideLayout" Target="../slideLayouts/slideLayout7.xml"/><Relationship Id="rId16" Type="http://schemas.openxmlformats.org/officeDocument/2006/relationships/tags" Target="../tags/tag1130.xml"/><Relationship Id="rId15" Type="http://schemas.openxmlformats.org/officeDocument/2006/relationships/tags" Target="../tags/tag1129.xml"/><Relationship Id="rId14" Type="http://schemas.openxmlformats.org/officeDocument/2006/relationships/tags" Target="../tags/tag1128.xml"/><Relationship Id="rId13" Type="http://schemas.openxmlformats.org/officeDocument/2006/relationships/tags" Target="../tags/tag1127.xml"/><Relationship Id="rId12" Type="http://schemas.openxmlformats.org/officeDocument/2006/relationships/tags" Target="../tags/tag1126.xml"/><Relationship Id="rId11" Type="http://schemas.openxmlformats.org/officeDocument/2006/relationships/tags" Target="../tags/tag1125.xml"/><Relationship Id="rId10" Type="http://schemas.openxmlformats.org/officeDocument/2006/relationships/tags" Target="../tags/tag1124.xml"/><Relationship Id="rId1" Type="http://schemas.openxmlformats.org/officeDocument/2006/relationships/tags" Target="../tags/tag1115.xml"/></Relationships>
</file>

<file path=ppt/slides/_rels/slide24.xml.rels><?xml version="1.0" encoding="UTF-8" standalone="yes"?>
<Relationships xmlns="http://schemas.openxmlformats.org/package/2006/relationships"><Relationship Id="rId9" Type="http://schemas.openxmlformats.org/officeDocument/2006/relationships/tags" Target="../tags/tag1137.xml"/><Relationship Id="rId8" Type="http://schemas.openxmlformats.org/officeDocument/2006/relationships/tags" Target="../tags/tag1136.xml"/><Relationship Id="rId7" Type="http://schemas.openxmlformats.org/officeDocument/2006/relationships/tags" Target="../tags/tag1135.xml"/><Relationship Id="rId6" Type="http://schemas.openxmlformats.org/officeDocument/2006/relationships/tags" Target="../tags/tag1134.xml"/><Relationship Id="rId5" Type="http://schemas.openxmlformats.org/officeDocument/2006/relationships/image" Target="../media/image56.png"/><Relationship Id="rId4" Type="http://schemas.openxmlformats.org/officeDocument/2006/relationships/tags" Target="../tags/tag1133.xml"/><Relationship Id="rId3" Type="http://schemas.openxmlformats.org/officeDocument/2006/relationships/image" Target="../media/image55.png"/><Relationship Id="rId2" Type="http://schemas.openxmlformats.org/officeDocument/2006/relationships/tags" Target="../tags/tag1132.xml"/><Relationship Id="rId14" Type="http://schemas.openxmlformats.org/officeDocument/2006/relationships/slideLayout" Target="../slideLayouts/slideLayout7.xml"/><Relationship Id="rId13" Type="http://schemas.openxmlformats.org/officeDocument/2006/relationships/tags" Target="../tags/tag1141.xml"/><Relationship Id="rId12" Type="http://schemas.openxmlformats.org/officeDocument/2006/relationships/tags" Target="../tags/tag1140.xml"/><Relationship Id="rId11" Type="http://schemas.openxmlformats.org/officeDocument/2006/relationships/tags" Target="../tags/tag1139.xml"/><Relationship Id="rId10" Type="http://schemas.openxmlformats.org/officeDocument/2006/relationships/tags" Target="../tags/tag1138.xml"/><Relationship Id="rId1" Type="http://schemas.openxmlformats.org/officeDocument/2006/relationships/tags" Target="../tags/tag1131.xml"/></Relationships>
</file>

<file path=ppt/slides/_rels/slide25.xml.rels><?xml version="1.0" encoding="UTF-8" standalone="yes"?>
<Relationships xmlns="http://schemas.openxmlformats.org/package/2006/relationships"><Relationship Id="rId9" Type="http://schemas.openxmlformats.org/officeDocument/2006/relationships/tags" Target="../tags/tag1150.xml"/><Relationship Id="rId8" Type="http://schemas.openxmlformats.org/officeDocument/2006/relationships/tags" Target="../tags/tag1149.xml"/><Relationship Id="rId7" Type="http://schemas.openxmlformats.org/officeDocument/2006/relationships/tags" Target="../tags/tag1148.xml"/><Relationship Id="rId6" Type="http://schemas.openxmlformats.org/officeDocument/2006/relationships/tags" Target="../tags/tag1147.xml"/><Relationship Id="rId5" Type="http://schemas.openxmlformats.org/officeDocument/2006/relationships/tags" Target="../tags/tag1146.xml"/><Relationship Id="rId4" Type="http://schemas.openxmlformats.org/officeDocument/2006/relationships/tags" Target="../tags/tag1145.xml"/><Relationship Id="rId3" Type="http://schemas.openxmlformats.org/officeDocument/2006/relationships/tags" Target="../tags/tag1144.xml"/><Relationship Id="rId2" Type="http://schemas.openxmlformats.org/officeDocument/2006/relationships/tags" Target="../tags/tag1143.xml"/><Relationship Id="rId19" Type="http://schemas.openxmlformats.org/officeDocument/2006/relationships/notesSlide" Target="../notesSlides/notesSlide6.xml"/><Relationship Id="rId18" Type="http://schemas.openxmlformats.org/officeDocument/2006/relationships/slideLayout" Target="../slideLayouts/slideLayout1.xml"/><Relationship Id="rId17" Type="http://schemas.openxmlformats.org/officeDocument/2006/relationships/tags" Target="../tags/tag1158.xml"/><Relationship Id="rId16" Type="http://schemas.openxmlformats.org/officeDocument/2006/relationships/tags" Target="../tags/tag1157.xml"/><Relationship Id="rId15" Type="http://schemas.openxmlformats.org/officeDocument/2006/relationships/tags" Target="../tags/tag1156.xml"/><Relationship Id="rId14" Type="http://schemas.openxmlformats.org/officeDocument/2006/relationships/tags" Target="../tags/tag1155.xml"/><Relationship Id="rId13" Type="http://schemas.openxmlformats.org/officeDocument/2006/relationships/tags" Target="../tags/tag1154.xml"/><Relationship Id="rId12" Type="http://schemas.openxmlformats.org/officeDocument/2006/relationships/tags" Target="../tags/tag1153.xml"/><Relationship Id="rId11" Type="http://schemas.openxmlformats.org/officeDocument/2006/relationships/tags" Target="../tags/tag1152.xml"/><Relationship Id="rId10" Type="http://schemas.openxmlformats.org/officeDocument/2006/relationships/tags" Target="../tags/tag1151.xml"/><Relationship Id="rId1" Type="http://schemas.openxmlformats.org/officeDocument/2006/relationships/tags" Target="../tags/tag1142.xml"/></Relationships>
</file>

<file path=ppt/slides/_rels/slide26.xml.rels><?xml version="1.0" encoding="UTF-8" standalone="yes"?>
<Relationships xmlns="http://schemas.openxmlformats.org/package/2006/relationships"><Relationship Id="rId9" Type="http://schemas.openxmlformats.org/officeDocument/2006/relationships/tags" Target="../tags/tag1168.xml"/><Relationship Id="rId87" Type="http://schemas.openxmlformats.org/officeDocument/2006/relationships/notesSlide" Target="../notesSlides/notesSlide7.xml"/><Relationship Id="rId86" Type="http://schemas.openxmlformats.org/officeDocument/2006/relationships/vmlDrawing" Target="../drawings/vmlDrawing3.vml"/><Relationship Id="rId85" Type="http://schemas.openxmlformats.org/officeDocument/2006/relationships/slideLayout" Target="../slideLayouts/slideLayout1.xml"/><Relationship Id="rId84" Type="http://schemas.openxmlformats.org/officeDocument/2006/relationships/tags" Target="../tags/tag1215.xml"/><Relationship Id="rId83" Type="http://schemas.openxmlformats.org/officeDocument/2006/relationships/tags" Target="../tags/tag1214.xml"/><Relationship Id="rId82" Type="http://schemas.openxmlformats.org/officeDocument/2006/relationships/tags" Target="../tags/tag1213.xml"/><Relationship Id="rId81" Type="http://schemas.openxmlformats.org/officeDocument/2006/relationships/tags" Target="../tags/tag1212.xml"/><Relationship Id="rId80" Type="http://schemas.openxmlformats.org/officeDocument/2006/relationships/tags" Target="../tags/tag1211.xml"/><Relationship Id="rId8" Type="http://schemas.openxmlformats.org/officeDocument/2006/relationships/tags" Target="../tags/tag1167.xml"/><Relationship Id="rId79" Type="http://schemas.openxmlformats.org/officeDocument/2006/relationships/oleObject" Target="../embeddings/oleObject25.bin"/><Relationship Id="rId78" Type="http://schemas.openxmlformats.org/officeDocument/2006/relationships/tags" Target="../tags/tag1210.xml"/><Relationship Id="rId77" Type="http://schemas.openxmlformats.org/officeDocument/2006/relationships/image" Target="../media/image70.emf"/><Relationship Id="rId76" Type="http://schemas.openxmlformats.org/officeDocument/2006/relationships/oleObject" Target="../embeddings/oleObject24.bin"/><Relationship Id="rId75" Type="http://schemas.openxmlformats.org/officeDocument/2006/relationships/tags" Target="../tags/tag1209.xml"/><Relationship Id="rId74" Type="http://schemas.openxmlformats.org/officeDocument/2006/relationships/tags" Target="../tags/tag1208.xml"/><Relationship Id="rId73" Type="http://schemas.openxmlformats.org/officeDocument/2006/relationships/tags" Target="../tags/tag1207.xml"/><Relationship Id="rId72" Type="http://schemas.openxmlformats.org/officeDocument/2006/relationships/tags" Target="../tags/tag1206.xml"/><Relationship Id="rId71" Type="http://schemas.openxmlformats.org/officeDocument/2006/relationships/tags" Target="../tags/tag1205.xml"/><Relationship Id="rId70" Type="http://schemas.openxmlformats.org/officeDocument/2006/relationships/tags" Target="../tags/tag1204.xml"/><Relationship Id="rId7" Type="http://schemas.openxmlformats.org/officeDocument/2006/relationships/tags" Target="../tags/tag1166.xml"/><Relationship Id="rId69" Type="http://schemas.openxmlformats.org/officeDocument/2006/relationships/tags" Target="../tags/tag1203.xml"/><Relationship Id="rId68" Type="http://schemas.openxmlformats.org/officeDocument/2006/relationships/tags" Target="../tags/tag1202.xml"/><Relationship Id="rId67" Type="http://schemas.openxmlformats.org/officeDocument/2006/relationships/tags" Target="../tags/tag1201.xml"/><Relationship Id="rId66" Type="http://schemas.openxmlformats.org/officeDocument/2006/relationships/tags" Target="../tags/tag1200.xml"/><Relationship Id="rId65" Type="http://schemas.openxmlformats.org/officeDocument/2006/relationships/oleObject" Target="../embeddings/oleObject23.bin"/><Relationship Id="rId64" Type="http://schemas.openxmlformats.org/officeDocument/2006/relationships/tags" Target="../tags/tag1199.xml"/><Relationship Id="rId63" Type="http://schemas.openxmlformats.org/officeDocument/2006/relationships/image" Target="../media/image69.emf"/><Relationship Id="rId62" Type="http://schemas.openxmlformats.org/officeDocument/2006/relationships/oleObject" Target="../embeddings/oleObject22.bin"/><Relationship Id="rId61" Type="http://schemas.openxmlformats.org/officeDocument/2006/relationships/tags" Target="../tags/tag1198.xml"/><Relationship Id="rId60" Type="http://schemas.openxmlformats.org/officeDocument/2006/relationships/image" Target="../media/image68.emf"/><Relationship Id="rId6" Type="http://schemas.openxmlformats.org/officeDocument/2006/relationships/image" Target="../media/image57.emf"/><Relationship Id="rId59" Type="http://schemas.openxmlformats.org/officeDocument/2006/relationships/oleObject" Target="../embeddings/oleObject21.bin"/><Relationship Id="rId58" Type="http://schemas.openxmlformats.org/officeDocument/2006/relationships/tags" Target="../tags/tag1197.xml"/><Relationship Id="rId57" Type="http://schemas.openxmlformats.org/officeDocument/2006/relationships/tags" Target="../tags/tag1196.xml"/><Relationship Id="rId56" Type="http://schemas.openxmlformats.org/officeDocument/2006/relationships/image" Target="../media/image67.emf"/><Relationship Id="rId55" Type="http://schemas.openxmlformats.org/officeDocument/2006/relationships/oleObject" Target="../embeddings/oleObject20.bin"/><Relationship Id="rId54" Type="http://schemas.openxmlformats.org/officeDocument/2006/relationships/tags" Target="../tags/tag1195.xml"/><Relationship Id="rId53" Type="http://schemas.openxmlformats.org/officeDocument/2006/relationships/tags" Target="../tags/tag1194.xml"/><Relationship Id="rId52" Type="http://schemas.openxmlformats.org/officeDocument/2006/relationships/image" Target="../media/image66.emf"/><Relationship Id="rId51" Type="http://schemas.openxmlformats.org/officeDocument/2006/relationships/oleObject" Target="../embeddings/oleObject19.bin"/><Relationship Id="rId50" Type="http://schemas.openxmlformats.org/officeDocument/2006/relationships/tags" Target="../tags/tag1193.xml"/><Relationship Id="rId5" Type="http://schemas.openxmlformats.org/officeDocument/2006/relationships/oleObject" Target="../embeddings/oleObject10.bin"/><Relationship Id="rId49" Type="http://schemas.openxmlformats.org/officeDocument/2006/relationships/image" Target="../media/image65.emf"/><Relationship Id="rId48" Type="http://schemas.openxmlformats.org/officeDocument/2006/relationships/oleObject" Target="../embeddings/oleObject18.bin"/><Relationship Id="rId47" Type="http://schemas.openxmlformats.org/officeDocument/2006/relationships/tags" Target="../tags/tag1192.xml"/><Relationship Id="rId46" Type="http://schemas.openxmlformats.org/officeDocument/2006/relationships/image" Target="../media/image64.emf"/><Relationship Id="rId45" Type="http://schemas.openxmlformats.org/officeDocument/2006/relationships/oleObject" Target="../embeddings/oleObject17.bin"/><Relationship Id="rId44" Type="http://schemas.openxmlformats.org/officeDocument/2006/relationships/tags" Target="../tags/tag1191.xml"/><Relationship Id="rId43" Type="http://schemas.openxmlformats.org/officeDocument/2006/relationships/image" Target="../media/image63.emf"/><Relationship Id="rId42" Type="http://schemas.openxmlformats.org/officeDocument/2006/relationships/oleObject" Target="../embeddings/oleObject16.bin"/><Relationship Id="rId41" Type="http://schemas.openxmlformats.org/officeDocument/2006/relationships/tags" Target="../tags/tag1190.xml"/><Relationship Id="rId40" Type="http://schemas.openxmlformats.org/officeDocument/2006/relationships/tags" Target="../tags/tag1189.xml"/><Relationship Id="rId4" Type="http://schemas.openxmlformats.org/officeDocument/2006/relationships/tags" Target="../tags/tag1165.xml"/><Relationship Id="rId39" Type="http://schemas.openxmlformats.org/officeDocument/2006/relationships/tags" Target="../tags/tag1188.xml"/><Relationship Id="rId38" Type="http://schemas.openxmlformats.org/officeDocument/2006/relationships/tags" Target="../tags/tag1187.xml"/><Relationship Id="rId37" Type="http://schemas.openxmlformats.org/officeDocument/2006/relationships/tags" Target="../tags/tag1186.xml"/><Relationship Id="rId36" Type="http://schemas.openxmlformats.org/officeDocument/2006/relationships/tags" Target="../tags/tag1185.xml"/><Relationship Id="rId35" Type="http://schemas.openxmlformats.org/officeDocument/2006/relationships/tags" Target="../tags/tag1184.xml"/><Relationship Id="rId34" Type="http://schemas.openxmlformats.org/officeDocument/2006/relationships/tags" Target="../tags/tag1183.xml"/><Relationship Id="rId33" Type="http://schemas.openxmlformats.org/officeDocument/2006/relationships/tags" Target="../tags/tag1182.xml"/><Relationship Id="rId32" Type="http://schemas.openxmlformats.org/officeDocument/2006/relationships/tags" Target="../tags/tag1181.xml"/><Relationship Id="rId31" Type="http://schemas.openxmlformats.org/officeDocument/2006/relationships/tags" Target="../tags/tag1180.xml"/><Relationship Id="rId30" Type="http://schemas.openxmlformats.org/officeDocument/2006/relationships/tags" Target="../tags/tag1179.xml"/><Relationship Id="rId3" Type="http://schemas.openxmlformats.org/officeDocument/2006/relationships/tags" Target="../tags/tag1164.xml"/><Relationship Id="rId29" Type="http://schemas.openxmlformats.org/officeDocument/2006/relationships/image" Target="../media/image62.emf"/><Relationship Id="rId28" Type="http://schemas.openxmlformats.org/officeDocument/2006/relationships/oleObject" Target="../embeddings/oleObject15.bin"/><Relationship Id="rId27" Type="http://schemas.openxmlformats.org/officeDocument/2006/relationships/tags" Target="../tags/tag1178.xml"/><Relationship Id="rId26" Type="http://schemas.openxmlformats.org/officeDocument/2006/relationships/image" Target="../media/image61.emf"/><Relationship Id="rId25" Type="http://schemas.openxmlformats.org/officeDocument/2006/relationships/oleObject" Target="../embeddings/oleObject14.bin"/><Relationship Id="rId24" Type="http://schemas.openxmlformats.org/officeDocument/2006/relationships/tags" Target="../tags/tag1177.xml"/><Relationship Id="rId23" Type="http://schemas.openxmlformats.org/officeDocument/2006/relationships/image" Target="../media/image60.emf"/><Relationship Id="rId22" Type="http://schemas.openxmlformats.org/officeDocument/2006/relationships/oleObject" Target="../embeddings/oleObject13.bin"/><Relationship Id="rId21" Type="http://schemas.openxmlformats.org/officeDocument/2006/relationships/tags" Target="../tags/tag1176.xml"/><Relationship Id="rId20" Type="http://schemas.openxmlformats.org/officeDocument/2006/relationships/tags" Target="../tags/tag1175.xml"/><Relationship Id="rId2" Type="http://schemas.openxmlformats.org/officeDocument/2006/relationships/tags" Target="../tags/tag1163.xml"/><Relationship Id="rId19" Type="http://schemas.openxmlformats.org/officeDocument/2006/relationships/tags" Target="../tags/tag1174.xml"/><Relationship Id="rId18" Type="http://schemas.openxmlformats.org/officeDocument/2006/relationships/tags" Target="../tags/tag1173.xml"/><Relationship Id="rId17" Type="http://schemas.openxmlformats.org/officeDocument/2006/relationships/tags" Target="../tags/tag1172.xml"/><Relationship Id="rId16" Type="http://schemas.openxmlformats.org/officeDocument/2006/relationships/image" Target="../media/image59.emf"/><Relationship Id="rId15" Type="http://schemas.openxmlformats.org/officeDocument/2006/relationships/oleObject" Target="../embeddings/oleObject12.bin"/><Relationship Id="rId14" Type="http://schemas.openxmlformats.org/officeDocument/2006/relationships/tags" Target="../tags/tag1171.xml"/><Relationship Id="rId13" Type="http://schemas.openxmlformats.org/officeDocument/2006/relationships/image" Target="../media/image58.emf"/><Relationship Id="rId12" Type="http://schemas.openxmlformats.org/officeDocument/2006/relationships/oleObject" Target="../embeddings/oleObject11.bin"/><Relationship Id="rId11" Type="http://schemas.openxmlformats.org/officeDocument/2006/relationships/tags" Target="../tags/tag1170.xml"/><Relationship Id="rId10" Type="http://schemas.openxmlformats.org/officeDocument/2006/relationships/tags" Target="../tags/tag1169.xml"/><Relationship Id="rId1" Type="http://schemas.openxmlformats.org/officeDocument/2006/relationships/tags" Target="../tags/tag1162.xml"/></Relationships>
</file>

<file path=ppt/slides/_rels/slide27.xml.rels><?xml version="1.0" encoding="UTF-8" standalone="yes"?>
<Relationships xmlns="http://schemas.openxmlformats.org/package/2006/relationships"><Relationship Id="rId99" Type="http://schemas.openxmlformats.org/officeDocument/2006/relationships/tags" Target="../tags/tag1317.xml"/><Relationship Id="rId98" Type="http://schemas.openxmlformats.org/officeDocument/2006/relationships/tags" Target="../tags/tag1316.xml"/><Relationship Id="rId97" Type="http://schemas.openxmlformats.org/officeDocument/2006/relationships/tags" Target="../tags/tag1315.xml"/><Relationship Id="rId96" Type="http://schemas.openxmlformats.org/officeDocument/2006/relationships/tags" Target="../tags/tag1314.xml"/><Relationship Id="rId95" Type="http://schemas.openxmlformats.org/officeDocument/2006/relationships/tags" Target="../tags/tag1313.xml"/><Relationship Id="rId94" Type="http://schemas.openxmlformats.org/officeDocument/2006/relationships/tags" Target="../tags/tag1312.xml"/><Relationship Id="rId93" Type="http://schemas.openxmlformats.org/officeDocument/2006/relationships/tags" Target="../tags/tag1311.xml"/><Relationship Id="rId92" Type="http://schemas.openxmlformats.org/officeDocument/2006/relationships/tags" Target="../tags/tag1310.xml"/><Relationship Id="rId91" Type="http://schemas.openxmlformats.org/officeDocument/2006/relationships/tags" Target="../tags/tag1309.xml"/><Relationship Id="rId90" Type="http://schemas.openxmlformats.org/officeDocument/2006/relationships/tags" Target="../tags/tag1308.xml"/><Relationship Id="rId9" Type="http://schemas.openxmlformats.org/officeDocument/2006/relationships/tags" Target="../tags/tag1227.xml"/><Relationship Id="rId89" Type="http://schemas.openxmlformats.org/officeDocument/2006/relationships/tags" Target="../tags/tag1307.xml"/><Relationship Id="rId88" Type="http://schemas.openxmlformats.org/officeDocument/2006/relationships/tags" Target="../tags/tag1306.xml"/><Relationship Id="rId87" Type="http://schemas.openxmlformats.org/officeDocument/2006/relationships/tags" Target="../tags/tag1305.xml"/><Relationship Id="rId86" Type="http://schemas.openxmlformats.org/officeDocument/2006/relationships/tags" Target="../tags/tag1304.xml"/><Relationship Id="rId85" Type="http://schemas.openxmlformats.org/officeDocument/2006/relationships/tags" Target="../tags/tag1303.xml"/><Relationship Id="rId84" Type="http://schemas.openxmlformats.org/officeDocument/2006/relationships/tags" Target="../tags/tag1302.xml"/><Relationship Id="rId83" Type="http://schemas.openxmlformats.org/officeDocument/2006/relationships/tags" Target="../tags/tag1301.xml"/><Relationship Id="rId82" Type="http://schemas.openxmlformats.org/officeDocument/2006/relationships/tags" Target="../tags/tag1300.xml"/><Relationship Id="rId81" Type="http://schemas.openxmlformats.org/officeDocument/2006/relationships/tags" Target="../tags/tag1299.xml"/><Relationship Id="rId80" Type="http://schemas.openxmlformats.org/officeDocument/2006/relationships/tags" Target="../tags/tag1298.xml"/><Relationship Id="rId8" Type="http://schemas.openxmlformats.org/officeDocument/2006/relationships/tags" Target="../tags/tag1226.xml"/><Relationship Id="rId79" Type="http://schemas.openxmlformats.org/officeDocument/2006/relationships/tags" Target="../tags/tag1297.xml"/><Relationship Id="rId78" Type="http://schemas.openxmlformats.org/officeDocument/2006/relationships/tags" Target="../tags/tag1296.xml"/><Relationship Id="rId77" Type="http://schemas.openxmlformats.org/officeDocument/2006/relationships/tags" Target="../tags/tag1295.xml"/><Relationship Id="rId76" Type="http://schemas.openxmlformats.org/officeDocument/2006/relationships/tags" Target="../tags/tag1294.xml"/><Relationship Id="rId75" Type="http://schemas.openxmlformats.org/officeDocument/2006/relationships/tags" Target="../tags/tag1293.xml"/><Relationship Id="rId74" Type="http://schemas.openxmlformats.org/officeDocument/2006/relationships/tags" Target="../tags/tag1292.xml"/><Relationship Id="rId73" Type="http://schemas.openxmlformats.org/officeDocument/2006/relationships/tags" Target="../tags/tag1291.xml"/><Relationship Id="rId72" Type="http://schemas.openxmlformats.org/officeDocument/2006/relationships/tags" Target="../tags/tag1290.xml"/><Relationship Id="rId71" Type="http://schemas.openxmlformats.org/officeDocument/2006/relationships/tags" Target="../tags/tag1289.xml"/><Relationship Id="rId70" Type="http://schemas.openxmlformats.org/officeDocument/2006/relationships/tags" Target="../tags/tag1288.xml"/><Relationship Id="rId7" Type="http://schemas.openxmlformats.org/officeDocument/2006/relationships/tags" Target="../tags/tag1225.xml"/><Relationship Id="rId69" Type="http://schemas.openxmlformats.org/officeDocument/2006/relationships/tags" Target="../tags/tag1287.xml"/><Relationship Id="rId68" Type="http://schemas.openxmlformats.org/officeDocument/2006/relationships/tags" Target="../tags/tag1286.xml"/><Relationship Id="rId67" Type="http://schemas.openxmlformats.org/officeDocument/2006/relationships/tags" Target="../tags/tag1285.xml"/><Relationship Id="rId66" Type="http://schemas.openxmlformats.org/officeDocument/2006/relationships/tags" Target="../tags/tag1284.xml"/><Relationship Id="rId65" Type="http://schemas.openxmlformats.org/officeDocument/2006/relationships/tags" Target="../tags/tag1283.xml"/><Relationship Id="rId64" Type="http://schemas.openxmlformats.org/officeDocument/2006/relationships/tags" Target="../tags/tag1282.xml"/><Relationship Id="rId63" Type="http://schemas.openxmlformats.org/officeDocument/2006/relationships/tags" Target="../tags/tag1281.xml"/><Relationship Id="rId62" Type="http://schemas.openxmlformats.org/officeDocument/2006/relationships/tags" Target="../tags/tag1280.xml"/><Relationship Id="rId61" Type="http://schemas.openxmlformats.org/officeDocument/2006/relationships/tags" Target="../tags/tag1279.xml"/><Relationship Id="rId60" Type="http://schemas.openxmlformats.org/officeDocument/2006/relationships/tags" Target="../tags/tag1278.xml"/><Relationship Id="rId6" Type="http://schemas.openxmlformats.org/officeDocument/2006/relationships/tags" Target="../tags/tag1224.xml"/><Relationship Id="rId59" Type="http://schemas.openxmlformats.org/officeDocument/2006/relationships/tags" Target="../tags/tag1277.xml"/><Relationship Id="rId58" Type="http://schemas.openxmlformats.org/officeDocument/2006/relationships/tags" Target="../tags/tag1276.xml"/><Relationship Id="rId57" Type="http://schemas.openxmlformats.org/officeDocument/2006/relationships/tags" Target="../tags/tag1275.xml"/><Relationship Id="rId56" Type="http://schemas.openxmlformats.org/officeDocument/2006/relationships/tags" Target="../tags/tag1274.xml"/><Relationship Id="rId55" Type="http://schemas.openxmlformats.org/officeDocument/2006/relationships/tags" Target="../tags/tag1273.xml"/><Relationship Id="rId54" Type="http://schemas.openxmlformats.org/officeDocument/2006/relationships/tags" Target="../tags/tag1272.xml"/><Relationship Id="rId53" Type="http://schemas.openxmlformats.org/officeDocument/2006/relationships/tags" Target="../tags/tag1271.xml"/><Relationship Id="rId52" Type="http://schemas.openxmlformats.org/officeDocument/2006/relationships/tags" Target="../tags/tag1270.xml"/><Relationship Id="rId51" Type="http://schemas.openxmlformats.org/officeDocument/2006/relationships/tags" Target="../tags/tag1269.xml"/><Relationship Id="rId50" Type="http://schemas.openxmlformats.org/officeDocument/2006/relationships/tags" Target="../tags/tag1268.xml"/><Relationship Id="rId5" Type="http://schemas.openxmlformats.org/officeDocument/2006/relationships/tags" Target="../tags/tag1223.xml"/><Relationship Id="rId49" Type="http://schemas.openxmlformats.org/officeDocument/2006/relationships/tags" Target="../tags/tag1267.xml"/><Relationship Id="rId48" Type="http://schemas.openxmlformats.org/officeDocument/2006/relationships/tags" Target="../tags/tag1266.xml"/><Relationship Id="rId47" Type="http://schemas.openxmlformats.org/officeDocument/2006/relationships/tags" Target="../tags/tag1265.xml"/><Relationship Id="rId46" Type="http://schemas.openxmlformats.org/officeDocument/2006/relationships/tags" Target="../tags/tag1264.xml"/><Relationship Id="rId45" Type="http://schemas.openxmlformats.org/officeDocument/2006/relationships/tags" Target="../tags/tag1263.xml"/><Relationship Id="rId44" Type="http://schemas.openxmlformats.org/officeDocument/2006/relationships/tags" Target="../tags/tag1262.xml"/><Relationship Id="rId43" Type="http://schemas.openxmlformats.org/officeDocument/2006/relationships/tags" Target="../tags/tag1261.xml"/><Relationship Id="rId42" Type="http://schemas.openxmlformats.org/officeDocument/2006/relationships/tags" Target="../tags/tag1260.xml"/><Relationship Id="rId41" Type="http://schemas.openxmlformats.org/officeDocument/2006/relationships/tags" Target="../tags/tag1259.xml"/><Relationship Id="rId40" Type="http://schemas.openxmlformats.org/officeDocument/2006/relationships/tags" Target="../tags/tag1258.xml"/><Relationship Id="rId4" Type="http://schemas.openxmlformats.org/officeDocument/2006/relationships/tags" Target="../tags/tag1222.xml"/><Relationship Id="rId39" Type="http://schemas.openxmlformats.org/officeDocument/2006/relationships/tags" Target="../tags/tag1257.xml"/><Relationship Id="rId38" Type="http://schemas.openxmlformats.org/officeDocument/2006/relationships/tags" Target="../tags/tag1256.xml"/><Relationship Id="rId37" Type="http://schemas.openxmlformats.org/officeDocument/2006/relationships/tags" Target="../tags/tag1255.xml"/><Relationship Id="rId36" Type="http://schemas.openxmlformats.org/officeDocument/2006/relationships/tags" Target="../tags/tag1254.xml"/><Relationship Id="rId35" Type="http://schemas.openxmlformats.org/officeDocument/2006/relationships/tags" Target="../tags/tag1253.xml"/><Relationship Id="rId34" Type="http://schemas.openxmlformats.org/officeDocument/2006/relationships/tags" Target="../tags/tag1252.xml"/><Relationship Id="rId33" Type="http://schemas.openxmlformats.org/officeDocument/2006/relationships/tags" Target="../tags/tag1251.xml"/><Relationship Id="rId32" Type="http://schemas.openxmlformats.org/officeDocument/2006/relationships/tags" Target="../tags/tag1250.xml"/><Relationship Id="rId31" Type="http://schemas.openxmlformats.org/officeDocument/2006/relationships/tags" Target="../tags/tag1249.xml"/><Relationship Id="rId30" Type="http://schemas.openxmlformats.org/officeDocument/2006/relationships/tags" Target="../tags/tag1248.xml"/><Relationship Id="rId3" Type="http://schemas.openxmlformats.org/officeDocument/2006/relationships/tags" Target="../tags/tag1221.xml"/><Relationship Id="rId29" Type="http://schemas.openxmlformats.org/officeDocument/2006/relationships/tags" Target="../tags/tag1247.xml"/><Relationship Id="rId28" Type="http://schemas.openxmlformats.org/officeDocument/2006/relationships/tags" Target="../tags/tag1246.xml"/><Relationship Id="rId27" Type="http://schemas.openxmlformats.org/officeDocument/2006/relationships/tags" Target="../tags/tag1245.xml"/><Relationship Id="rId26" Type="http://schemas.openxmlformats.org/officeDocument/2006/relationships/tags" Target="../tags/tag1244.xml"/><Relationship Id="rId25" Type="http://schemas.openxmlformats.org/officeDocument/2006/relationships/tags" Target="../tags/tag1243.xml"/><Relationship Id="rId24" Type="http://schemas.openxmlformats.org/officeDocument/2006/relationships/tags" Target="../tags/tag1242.xml"/><Relationship Id="rId23" Type="http://schemas.openxmlformats.org/officeDocument/2006/relationships/tags" Target="../tags/tag1241.xml"/><Relationship Id="rId22" Type="http://schemas.openxmlformats.org/officeDocument/2006/relationships/tags" Target="../tags/tag1240.xml"/><Relationship Id="rId21" Type="http://schemas.openxmlformats.org/officeDocument/2006/relationships/tags" Target="../tags/tag1239.xml"/><Relationship Id="rId20" Type="http://schemas.openxmlformats.org/officeDocument/2006/relationships/tags" Target="../tags/tag1238.xml"/><Relationship Id="rId2" Type="http://schemas.openxmlformats.org/officeDocument/2006/relationships/tags" Target="../tags/tag1220.xml"/><Relationship Id="rId19" Type="http://schemas.openxmlformats.org/officeDocument/2006/relationships/tags" Target="../tags/tag1237.xml"/><Relationship Id="rId18" Type="http://schemas.openxmlformats.org/officeDocument/2006/relationships/tags" Target="../tags/tag1236.xml"/><Relationship Id="rId17" Type="http://schemas.openxmlformats.org/officeDocument/2006/relationships/tags" Target="../tags/tag1235.xml"/><Relationship Id="rId16" Type="http://schemas.openxmlformats.org/officeDocument/2006/relationships/tags" Target="../tags/tag1234.xml"/><Relationship Id="rId15" Type="http://schemas.openxmlformats.org/officeDocument/2006/relationships/tags" Target="../tags/tag1233.xml"/><Relationship Id="rId14" Type="http://schemas.openxmlformats.org/officeDocument/2006/relationships/tags" Target="../tags/tag1232.xml"/><Relationship Id="rId13" Type="http://schemas.openxmlformats.org/officeDocument/2006/relationships/tags" Target="../tags/tag1231.xml"/><Relationship Id="rId12" Type="http://schemas.openxmlformats.org/officeDocument/2006/relationships/tags" Target="../tags/tag1230.xml"/><Relationship Id="rId113" Type="http://schemas.openxmlformats.org/officeDocument/2006/relationships/slideLayout" Target="../slideLayouts/slideLayout42.xml"/><Relationship Id="rId112" Type="http://schemas.openxmlformats.org/officeDocument/2006/relationships/tags" Target="../tags/tag1330.xml"/><Relationship Id="rId111" Type="http://schemas.openxmlformats.org/officeDocument/2006/relationships/tags" Target="../tags/tag1329.xml"/><Relationship Id="rId110" Type="http://schemas.openxmlformats.org/officeDocument/2006/relationships/tags" Target="../tags/tag1328.xml"/><Relationship Id="rId11" Type="http://schemas.openxmlformats.org/officeDocument/2006/relationships/tags" Target="../tags/tag1229.xml"/><Relationship Id="rId109" Type="http://schemas.openxmlformats.org/officeDocument/2006/relationships/tags" Target="../tags/tag1327.xml"/><Relationship Id="rId108" Type="http://schemas.openxmlformats.org/officeDocument/2006/relationships/tags" Target="../tags/tag1326.xml"/><Relationship Id="rId107" Type="http://schemas.openxmlformats.org/officeDocument/2006/relationships/tags" Target="../tags/tag1325.xml"/><Relationship Id="rId106" Type="http://schemas.openxmlformats.org/officeDocument/2006/relationships/tags" Target="../tags/tag1324.xml"/><Relationship Id="rId105" Type="http://schemas.openxmlformats.org/officeDocument/2006/relationships/tags" Target="../tags/tag1323.xml"/><Relationship Id="rId104" Type="http://schemas.openxmlformats.org/officeDocument/2006/relationships/tags" Target="../tags/tag1322.xml"/><Relationship Id="rId103" Type="http://schemas.openxmlformats.org/officeDocument/2006/relationships/tags" Target="../tags/tag1321.xml"/><Relationship Id="rId102" Type="http://schemas.openxmlformats.org/officeDocument/2006/relationships/tags" Target="../tags/tag1320.xml"/><Relationship Id="rId101" Type="http://schemas.openxmlformats.org/officeDocument/2006/relationships/tags" Target="../tags/tag1319.xml"/><Relationship Id="rId100" Type="http://schemas.openxmlformats.org/officeDocument/2006/relationships/tags" Target="../tags/tag1318.xml"/><Relationship Id="rId10" Type="http://schemas.openxmlformats.org/officeDocument/2006/relationships/tags" Target="../tags/tag1228.xml"/><Relationship Id="rId1" Type="http://schemas.openxmlformats.org/officeDocument/2006/relationships/tags" Target="../tags/tag1219.xml"/></Relationships>
</file>

<file path=ppt/slides/_rels/slide28.xml.rels><?xml version="1.0" encoding="UTF-8" standalone="yes"?>
<Relationships xmlns="http://schemas.openxmlformats.org/package/2006/relationships"><Relationship Id="rId99" Type="http://schemas.openxmlformats.org/officeDocument/2006/relationships/tags" Target="../tags/tag1429.xml"/><Relationship Id="rId98" Type="http://schemas.openxmlformats.org/officeDocument/2006/relationships/tags" Target="../tags/tag1428.xml"/><Relationship Id="rId97" Type="http://schemas.openxmlformats.org/officeDocument/2006/relationships/tags" Target="../tags/tag1427.xml"/><Relationship Id="rId96" Type="http://schemas.openxmlformats.org/officeDocument/2006/relationships/tags" Target="../tags/tag1426.xml"/><Relationship Id="rId95" Type="http://schemas.openxmlformats.org/officeDocument/2006/relationships/tags" Target="../tags/tag1425.xml"/><Relationship Id="rId94" Type="http://schemas.openxmlformats.org/officeDocument/2006/relationships/tags" Target="../tags/tag1424.xml"/><Relationship Id="rId93" Type="http://schemas.openxmlformats.org/officeDocument/2006/relationships/tags" Target="../tags/tag1423.xml"/><Relationship Id="rId92" Type="http://schemas.openxmlformats.org/officeDocument/2006/relationships/tags" Target="../tags/tag1422.xml"/><Relationship Id="rId91" Type="http://schemas.openxmlformats.org/officeDocument/2006/relationships/tags" Target="../tags/tag1421.xml"/><Relationship Id="rId90" Type="http://schemas.openxmlformats.org/officeDocument/2006/relationships/tags" Target="../tags/tag1420.xml"/><Relationship Id="rId9" Type="http://schemas.openxmlformats.org/officeDocument/2006/relationships/tags" Target="../tags/tag1339.xml"/><Relationship Id="rId89" Type="http://schemas.openxmlformats.org/officeDocument/2006/relationships/tags" Target="../tags/tag1419.xml"/><Relationship Id="rId88" Type="http://schemas.openxmlformats.org/officeDocument/2006/relationships/tags" Target="../tags/tag1418.xml"/><Relationship Id="rId87" Type="http://schemas.openxmlformats.org/officeDocument/2006/relationships/tags" Target="../tags/tag1417.xml"/><Relationship Id="rId86" Type="http://schemas.openxmlformats.org/officeDocument/2006/relationships/tags" Target="../tags/tag1416.xml"/><Relationship Id="rId85" Type="http://schemas.openxmlformats.org/officeDocument/2006/relationships/tags" Target="../tags/tag1415.xml"/><Relationship Id="rId84" Type="http://schemas.openxmlformats.org/officeDocument/2006/relationships/tags" Target="../tags/tag1414.xml"/><Relationship Id="rId83" Type="http://schemas.openxmlformats.org/officeDocument/2006/relationships/tags" Target="../tags/tag1413.xml"/><Relationship Id="rId82" Type="http://schemas.openxmlformats.org/officeDocument/2006/relationships/tags" Target="../tags/tag1412.xml"/><Relationship Id="rId81" Type="http://schemas.openxmlformats.org/officeDocument/2006/relationships/tags" Target="../tags/tag1411.xml"/><Relationship Id="rId80" Type="http://schemas.openxmlformats.org/officeDocument/2006/relationships/tags" Target="../tags/tag1410.xml"/><Relationship Id="rId8" Type="http://schemas.openxmlformats.org/officeDocument/2006/relationships/tags" Target="../tags/tag1338.xml"/><Relationship Id="rId79" Type="http://schemas.openxmlformats.org/officeDocument/2006/relationships/tags" Target="../tags/tag1409.xml"/><Relationship Id="rId78" Type="http://schemas.openxmlformats.org/officeDocument/2006/relationships/tags" Target="../tags/tag1408.xml"/><Relationship Id="rId77" Type="http://schemas.openxmlformats.org/officeDocument/2006/relationships/tags" Target="../tags/tag1407.xml"/><Relationship Id="rId76" Type="http://schemas.openxmlformats.org/officeDocument/2006/relationships/tags" Target="../tags/tag1406.xml"/><Relationship Id="rId75" Type="http://schemas.openxmlformats.org/officeDocument/2006/relationships/tags" Target="../tags/tag1405.xml"/><Relationship Id="rId74" Type="http://schemas.openxmlformats.org/officeDocument/2006/relationships/tags" Target="../tags/tag1404.xml"/><Relationship Id="rId73" Type="http://schemas.openxmlformats.org/officeDocument/2006/relationships/tags" Target="../tags/tag1403.xml"/><Relationship Id="rId72" Type="http://schemas.openxmlformats.org/officeDocument/2006/relationships/tags" Target="../tags/tag1402.xml"/><Relationship Id="rId71" Type="http://schemas.openxmlformats.org/officeDocument/2006/relationships/tags" Target="../tags/tag1401.xml"/><Relationship Id="rId70" Type="http://schemas.openxmlformats.org/officeDocument/2006/relationships/tags" Target="../tags/tag1400.xml"/><Relationship Id="rId7" Type="http://schemas.openxmlformats.org/officeDocument/2006/relationships/tags" Target="../tags/tag1337.xml"/><Relationship Id="rId69" Type="http://schemas.openxmlformats.org/officeDocument/2006/relationships/tags" Target="../tags/tag1399.xml"/><Relationship Id="rId68" Type="http://schemas.openxmlformats.org/officeDocument/2006/relationships/tags" Target="../tags/tag1398.xml"/><Relationship Id="rId67" Type="http://schemas.openxmlformats.org/officeDocument/2006/relationships/tags" Target="../tags/tag1397.xml"/><Relationship Id="rId66" Type="http://schemas.openxmlformats.org/officeDocument/2006/relationships/tags" Target="../tags/tag1396.xml"/><Relationship Id="rId65" Type="http://schemas.openxmlformats.org/officeDocument/2006/relationships/tags" Target="../tags/tag1395.xml"/><Relationship Id="rId64" Type="http://schemas.openxmlformats.org/officeDocument/2006/relationships/tags" Target="../tags/tag1394.xml"/><Relationship Id="rId63" Type="http://schemas.openxmlformats.org/officeDocument/2006/relationships/tags" Target="../tags/tag1393.xml"/><Relationship Id="rId62" Type="http://schemas.openxmlformats.org/officeDocument/2006/relationships/tags" Target="../tags/tag1392.xml"/><Relationship Id="rId61" Type="http://schemas.openxmlformats.org/officeDocument/2006/relationships/tags" Target="../tags/tag1391.xml"/><Relationship Id="rId60" Type="http://schemas.openxmlformats.org/officeDocument/2006/relationships/tags" Target="../tags/tag1390.xml"/><Relationship Id="rId6" Type="http://schemas.openxmlformats.org/officeDocument/2006/relationships/tags" Target="../tags/tag1336.xml"/><Relationship Id="rId59" Type="http://schemas.openxmlformats.org/officeDocument/2006/relationships/tags" Target="../tags/tag1389.xml"/><Relationship Id="rId58" Type="http://schemas.openxmlformats.org/officeDocument/2006/relationships/tags" Target="../tags/tag1388.xml"/><Relationship Id="rId57" Type="http://schemas.openxmlformats.org/officeDocument/2006/relationships/tags" Target="../tags/tag1387.xml"/><Relationship Id="rId56" Type="http://schemas.openxmlformats.org/officeDocument/2006/relationships/tags" Target="../tags/tag1386.xml"/><Relationship Id="rId55" Type="http://schemas.openxmlformats.org/officeDocument/2006/relationships/tags" Target="../tags/tag1385.xml"/><Relationship Id="rId54" Type="http://schemas.openxmlformats.org/officeDocument/2006/relationships/tags" Target="../tags/tag1384.xml"/><Relationship Id="rId53" Type="http://schemas.openxmlformats.org/officeDocument/2006/relationships/tags" Target="../tags/tag1383.xml"/><Relationship Id="rId52" Type="http://schemas.openxmlformats.org/officeDocument/2006/relationships/tags" Target="../tags/tag1382.xml"/><Relationship Id="rId51" Type="http://schemas.openxmlformats.org/officeDocument/2006/relationships/tags" Target="../tags/tag1381.xml"/><Relationship Id="rId50" Type="http://schemas.openxmlformats.org/officeDocument/2006/relationships/tags" Target="../tags/tag1380.xml"/><Relationship Id="rId5" Type="http://schemas.openxmlformats.org/officeDocument/2006/relationships/tags" Target="../tags/tag1335.xml"/><Relationship Id="rId49" Type="http://schemas.openxmlformats.org/officeDocument/2006/relationships/tags" Target="../tags/tag1379.xml"/><Relationship Id="rId48" Type="http://schemas.openxmlformats.org/officeDocument/2006/relationships/tags" Target="../tags/tag1378.xml"/><Relationship Id="rId47" Type="http://schemas.openxmlformats.org/officeDocument/2006/relationships/tags" Target="../tags/tag1377.xml"/><Relationship Id="rId46" Type="http://schemas.openxmlformats.org/officeDocument/2006/relationships/tags" Target="../tags/tag1376.xml"/><Relationship Id="rId45" Type="http://schemas.openxmlformats.org/officeDocument/2006/relationships/tags" Target="../tags/tag1375.xml"/><Relationship Id="rId44" Type="http://schemas.openxmlformats.org/officeDocument/2006/relationships/tags" Target="../tags/tag1374.xml"/><Relationship Id="rId43" Type="http://schemas.openxmlformats.org/officeDocument/2006/relationships/tags" Target="../tags/tag1373.xml"/><Relationship Id="rId42" Type="http://schemas.openxmlformats.org/officeDocument/2006/relationships/tags" Target="../tags/tag1372.xml"/><Relationship Id="rId41" Type="http://schemas.openxmlformats.org/officeDocument/2006/relationships/tags" Target="../tags/tag1371.xml"/><Relationship Id="rId40" Type="http://schemas.openxmlformats.org/officeDocument/2006/relationships/tags" Target="../tags/tag1370.xml"/><Relationship Id="rId4" Type="http://schemas.openxmlformats.org/officeDocument/2006/relationships/tags" Target="../tags/tag1334.xml"/><Relationship Id="rId39" Type="http://schemas.openxmlformats.org/officeDocument/2006/relationships/tags" Target="../tags/tag1369.xml"/><Relationship Id="rId38" Type="http://schemas.openxmlformats.org/officeDocument/2006/relationships/tags" Target="../tags/tag1368.xml"/><Relationship Id="rId37" Type="http://schemas.openxmlformats.org/officeDocument/2006/relationships/tags" Target="../tags/tag1367.xml"/><Relationship Id="rId36" Type="http://schemas.openxmlformats.org/officeDocument/2006/relationships/tags" Target="../tags/tag1366.xml"/><Relationship Id="rId35" Type="http://schemas.openxmlformats.org/officeDocument/2006/relationships/tags" Target="../tags/tag1365.xml"/><Relationship Id="rId34" Type="http://schemas.openxmlformats.org/officeDocument/2006/relationships/tags" Target="../tags/tag1364.xml"/><Relationship Id="rId33" Type="http://schemas.openxmlformats.org/officeDocument/2006/relationships/tags" Target="../tags/tag1363.xml"/><Relationship Id="rId32" Type="http://schemas.openxmlformats.org/officeDocument/2006/relationships/tags" Target="../tags/tag1362.xml"/><Relationship Id="rId31" Type="http://schemas.openxmlformats.org/officeDocument/2006/relationships/tags" Target="../tags/tag1361.xml"/><Relationship Id="rId30" Type="http://schemas.openxmlformats.org/officeDocument/2006/relationships/tags" Target="../tags/tag1360.xml"/><Relationship Id="rId3" Type="http://schemas.openxmlformats.org/officeDocument/2006/relationships/tags" Target="../tags/tag1333.xml"/><Relationship Id="rId29" Type="http://schemas.openxmlformats.org/officeDocument/2006/relationships/tags" Target="../tags/tag1359.xml"/><Relationship Id="rId28" Type="http://schemas.openxmlformats.org/officeDocument/2006/relationships/tags" Target="../tags/tag1358.xml"/><Relationship Id="rId27" Type="http://schemas.openxmlformats.org/officeDocument/2006/relationships/tags" Target="../tags/tag1357.xml"/><Relationship Id="rId26" Type="http://schemas.openxmlformats.org/officeDocument/2006/relationships/tags" Target="../tags/tag1356.xml"/><Relationship Id="rId25" Type="http://schemas.openxmlformats.org/officeDocument/2006/relationships/tags" Target="../tags/tag1355.xml"/><Relationship Id="rId24" Type="http://schemas.openxmlformats.org/officeDocument/2006/relationships/tags" Target="../tags/tag1354.xml"/><Relationship Id="rId23" Type="http://schemas.openxmlformats.org/officeDocument/2006/relationships/tags" Target="../tags/tag1353.xml"/><Relationship Id="rId224" Type="http://schemas.openxmlformats.org/officeDocument/2006/relationships/slideLayout" Target="../slideLayouts/slideLayout42.xml"/><Relationship Id="rId223" Type="http://schemas.openxmlformats.org/officeDocument/2006/relationships/tags" Target="../tags/tag1553.xml"/><Relationship Id="rId222" Type="http://schemas.openxmlformats.org/officeDocument/2006/relationships/tags" Target="../tags/tag1552.xml"/><Relationship Id="rId221" Type="http://schemas.openxmlformats.org/officeDocument/2006/relationships/tags" Target="../tags/tag1551.xml"/><Relationship Id="rId220" Type="http://schemas.openxmlformats.org/officeDocument/2006/relationships/tags" Target="../tags/tag1550.xml"/><Relationship Id="rId22" Type="http://schemas.openxmlformats.org/officeDocument/2006/relationships/tags" Target="../tags/tag1352.xml"/><Relationship Id="rId219" Type="http://schemas.openxmlformats.org/officeDocument/2006/relationships/tags" Target="../tags/tag1549.xml"/><Relationship Id="rId218" Type="http://schemas.openxmlformats.org/officeDocument/2006/relationships/tags" Target="../tags/tag1548.xml"/><Relationship Id="rId217" Type="http://schemas.openxmlformats.org/officeDocument/2006/relationships/tags" Target="../tags/tag1547.xml"/><Relationship Id="rId216" Type="http://schemas.openxmlformats.org/officeDocument/2006/relationships/tags" Target="../tags/tag1546.xml"/><Relationship Id="rId215" Type="http://schemas.openxmlformats.org/officeDocument/2006/relationships/tags" Target="../tags/tag1545.xml"/><Relationship Id="rId214" Type="http://schemas.openxmlformats.org/officeDocument/2006/relationships/tags" Target="../tags/tag1544.xml"/><Relationship Id="rId213" Type="http://schemas.openxmlformats.org/officeDocument/2006/relationships/tags" Target="../tags/tag1543.xml"/><Relationship Id="rId212" Type="http://schemas.openxmlformats.org/officeDocument/2006/relationships/tags" Target="../tags/tag1542.xml"/><Relationship Id="rId211" Type="http://schemas.openxmlformats.org/officeDocument/2006/relationships/tags" Target="../tags/tag1541.xml"/><Relationship Id="rId210" Type="http://schemas.openxmlformats.org/officeDocument/2006/relationships/tags" Target="../tags/tag1540.xml"/><Relationship Id="rId21" Type="http://schemas.openxmlformats.org/officeDocument/2006/relationships/tags" Target="../tags/tag1351.xml"/><Relationship Id="rId209" Type="http://schemas.openxmlformats.org/officeDocument/2006/relationships/tags" Target="../tags/tag1539.xml"/><Relationship Id="rId208" Type="http://schemas.openxmlformats.org/officeDocument/2006/relationships/tags" Target="../tags/tag1538.xml"/><Relationship Id="rId207" Type="http://schemas.openxmlformats.org/officeDocument/2006/relationships/tags" Target="../tags/tag1537.xml"/><Relationship Id="rId206" Type="http://schemas.openxmlformats.org/officeDocument/2006/relationships/tags" Target="../tags/tag1536.xml"/><Relationship Id="rId205" Type="http://schemas.openxmlformats.org/officeDocument/2006/relationships/tags" Target="../tags/tag1535.xml"/><Relationship Id="rId204" Type="http://schemas.openxmlformats.org/officeDocument/2006/relationships/tags" Target="../tags/tag1534.xml"/><Relationship Id="rId203" Type="http://schemas.openxmlformats.org/officeDocument/2006/relationships/tags" Target="../tags/tag1533.xml"/><Relationship Id="rId202" Type="http://schemas.openxmlformats.org/officeDocument/2006/relationships/tags" Target="../tags/tag1532.xml"/><Relationship Id="rId201" Type="http://schemas.openxmlformats.org/officeDocument/2006/relationships/tags" Target="../tags/tag1531.xml"/><Relationship Id="rId200" Type="http://schemas.openxmlformats.org/officeDocument/2006/relationships/tags" Target="../tags/tag1530.xml"/><Relationship Id="rId20" Type="http://schemas.openxmlformats.org/officeDocument/2006/relationships/tags" Target="../tags/tag1350.xml"/><Relationship Id="rId2" Type="http://schemas.openxmlformats.org/officeDocument/2006/relationships/tags" Target="../tags/tag1332.xml"/><Relationship Id="rId199" Type="http://schemas.openxmlformats.org/officeDocument/2006/relationships/tags" Target="../tags/tag1529.xml"/><Relationship Id="rId198" Type="http://schemas.openxmlformats.org/officeDocument/2006/relationships/tags" Target="../tags/tag1528.xml"/><Relationship Id="rId197" Type="http://schemas.openxmlformats.org/officeDocument/2006/relationships/tags" Target="../tags/tag1527.xml"/><Relationship Id="rId196" Type="http://schemas.openxmlformats.org/officeDocument/2006/relationships/tags" Target="../tags/tag1526.xml"/><Relationship Id="rId195" Type="http://schemas.openxmlformats.org/officeDocument/2006/relationships/tags" Target="../tags/tag1525.xml"/><Relationship Id="rId194" Type="http://schemas.openxmlformats.org/officeDocument/2006/relationships/tags" Target="../tags/tag1524.xml"/><Relationship Id="rId193" Type="http://schemas.openxmlformats.org/officeDocument/2006/relationships/tags" Target="../tags/tag1523.xml"/><Relationship Id="rId192" Type="http://schemas.openxmlformats.org/officeDocument/2006/relationships/tags" Target="../tags/tag1522.xml"/><Relationship Id="rId191" Type="http://schemas.openxmlformats.org/officeDocument/2006/relationships/tags" Target="../tags/tag1521.xml"/><Relationship Id="rId190" Type="http://schemas.openxmlformats.org/officeDocument/2006/relationships/tags" Target="../tags/tag1520.xml"/><Relationship Id="rId19" Type="http://schemas.openxmlformats.org/officeDocument/2006/relationships/tags" Target="../tags/tag1349.xml"/><Relationship Id="rId189" Type="http://schemas.openxmlformats.org/officeDocument/2006/relationships/tags" Target="../tags/tag1519.xml"/><Relationship Id="rId188" Type="http://schemas.openxmlformats.org/officeDocument/2006/relationships/tags" Target="../tags/tag1518.xml"/><Relationship Id="rId187" Type="http://schemas.openxmlformats.org/officeDocument/2006/relationships/tags" Target="../tags/tag1517.xml"/><Relationship Id="rId186" Type="http://schemas.openxmlformats.org/officeDocument/2006/relationships/tags" Target="../tags/tag1516.xml"/><Relationship Id="rId185" Type="http://schemas.openxmlformats.org/officeDocument/2006/relationships/tags" Target="../tags/tag1515.xml"/><Relationship Id="rId184" Type="http://schemas.openxmlformats.org/officeDocument/2006/relationships/tags" Target="../tags/tag1514.xml"/><Relationship Id="rId183" Type="http://schemas.openxmlformats.org/officeDocument/2006/relationships/tags" Target="../tags/tag1513.xml"/><Relationship Id="rId182" Type="http://schemas.openxmlformats.org/officeDocument/2006/relationships/tags" Target="../tags/tag1512.xml"/><Relationship Id="rId181" Type="http://schemas.openxmlformats.org/officeDocument/2006/relationships/tags" Target="../tags/tag1511.xml"/><Relationship Id="rId180" Type="http://schemas.openxmlformats.org/officeDocument/2006/relationships/tags" Target="../tags/tag1510.xml"/><Relationship Id="rId18" Type="http://schemas.openxmlformats.org/officeDocument/2006/relationships/tags" Target="../tags/tag1348.xml"/><Relationship Id="rId179" Type="http://schemas.openxmlformats.org/officeDocument/2006/relationships/tags" Target="../tags/tag1509.xml"/><Relationship Id="rId178" Type="http://schemas.openxmlformats.org/officeDocument/2006/relationships/tags" Target="../tags/tag1508.xml"/><Relationship Id="rId177" Type="http://schemas.openxmlformats.org/officeDocument/2006/relationships/tags" Target="../tags/tag1507.xml"/><Relationship Id="rId176" Type="http://schemas.openxmlformats.org/officeDocument/2006/relationships/tags" Target="../tags/tag1506.xml"/><Relationship Id="rId175" Type="http://schemas.openxmlformats.org/officeDocument/2006/relationships/tags" Target="../tags/tag1505.xml"/><Relationship Id="rId174" Type="http://schemas.openxmlformats.org/officeDocument/2006/relationships/tags" Target="../tags/tag1504.xml"/><Relationship Id="rId173" Type="http://schemas.openxmlformats.org/officeDocument/2006/relationships/tags" Target="../tags/tag1503.xml"/><Relationship Id="rId172" Type="http://schemas.openxmlformats.org/officeDocument/2006/relationships/tags" Target="../tags/tag1502.xml"/><Relationship Id="rId171" Type="http://schemas.openxmlformats.org/officeDocument/2006/relationships/tags" Target="../tags/tag1501.xml"/><Relationship Id="rId170" Type="http://schemas.openxmlformats.org/officeDocument/2006/relationships/tags" Target="../tags/tag1500.xml"/><Relationship Id="rId17" Type="http://schemas.openxmlformats.org/officeDocument/2006/relationships/tags" Target="../tags/tag1347.xml"/><Relationship Id="rId169" Type="http://schemas.openxmlformats.org/officeDocument/2006/relationships/tags" Target="../tags/tag1499.xml"/><Relationship Id="rId168" Type="http://schemas.openxmlformats.org/officeDocument/2006/relationships/tags" Target="../tags/tag1498.xml"/><Relationship Id="rId167" Type="http://schemas.openxmlformats.org/officeDocument/2006/relationships/tags" Target="../tags/tag1497.xml"/><Relationship Id="rId166" Type="http://schemas.openxmlformats.org/officeDocument/2006/relationships/tags" Target="../tags/tag1496.xml"/><Relationship Id="rId165" Type="http://schemas.openxmlformats.org/officeDocument/2006/relationships/tags" Target="../tags/tag1495.xml"/><Relationship Id="rId164" Type="http://schemas.openxmlformats.org/officeDocument/2006/relationships/tags" Target="../tags/tag1494.xml"/><Relationship Id="rId163" Type="http://schemas.openxmlformats.org/officeDocument/2006/relationships/tags" Target="../tags/tag1493.xml"/><Relationship Id="rId162" Type="http://schemas.openxmlformats.org/officeDocument/2006/relationships/tags" Target="../tags/tag1492.xml"/><Relationship Id="rId161" Type="http://schemas.openxmlformats.org/officeDocument/2006/relationships/tags" Target="../tags/tag1491.xml"/><Relationship Id="rId160" Type="http://schemas.openxmlformats.org/officeDocument/2006/relationships/tags" Target="../tags/tag1490.xml"/><Relationship Id="rId16" Type="http://schemas.openxmlformats.org/officeDocument/2006/relationships/tags" Target="../tags/tag1346.xml"/><Relationship Id="rId159" Type="http://schemas.openxmlformats.org/officeDocument/2006/relationships/tags" Target="../tags/tag1489.xml"/><Relationship Id="rId158" Type="http://schemas.openxmlformats.org/officeDocument/2006/relationships/tags" Target="../tags/tag1488.xml"/><Relationship Id="rId157" Type="http://schemas.openxmlformats.org/officeDocument/2006/relationships/tags" Target="../tags/tag1487.xml"/><Relationship Id="rId156" Type="http://schemas.openxmlformats.org/officeDocument/2006/relationships/tags" Target="../tags/tag1486.xml"/><Relationship Id="rId155" Type="http://schemas.openxmlformats.org/officeDocument/2006/relationships/tags" Target="../tags/tag1485.xml"/><Relationship Id="rId154" Type="http://schemas.openxmlformats.org/officeDocument/2006/relationships/tags" Target="../tags/tag1484.xml"/><Relationship Id="rId153" Type="http://schemas.openxmlformats.org/officeDocument/2006/relationships/tags" Target="../tags/tag1483.xml"/><Relationship Id="rId152" Type="http://schemas.openxmlformats.org/officeDocument/2006/relationships/tags" Target="../tags/tag1482.xml"/><Relationship Id="rId151" Type="http://schemas.openxmlformats.org/officeDocument/2006/relationships/tags" Target="../tags/tag1481.xml"/><Relationship Id="rId150" Type="http://schemas.openxmlformats.org/officeDocument/2006/relationships/tags" Target="../tags/tag1480.xml"/><Relationship Id="rId15" Type="http://schemas.openxmlformats.org/officeDocument/2006/relationships/tags" Target="../tags/tag1345.xml"/><Relationship Id="rId149" Type="http://schemas.openxmlformats.org/officeDocument/2006/relationships/tags" Target="../tags/tag1479.xml"/><Relationship Id="rId148" Type="http://schemas.openxmlformats.org/officeDocument/2006/relationships/tags" Target="../tags/tag1478.xml"/><Relationship Id="rId147" Type="http://schemas.openxmlformats.org/officeDocument/2006/relationships/tags" Target="../tags/tag1477.xml"/><Relationship Id="rId146" Type="http://schemas.openxmlformats.org/officeDocument/2006/relationships/tags" Target="../tags/tag1476.xml"/><Relationship Id="rId145" Type="http://schemas.openxmlformats.org/officeDocument/2006/relationships/tags" Target="../tags/tag1475.xml"/><Relationship Id="rId144" Type="http://schemas.openxmlformats.org/officeDocument/2006/relationships/tags" Target="../tags/tag1474.xml"/><Relationship Id="rId143" Type="http://schemas.openxmlformats.org/officeDocument/2006/relationships/tags" Target="../tags/tag1473.xml"/><Relationship Id="rId142" Type="http://schemas.openxmlformats.org/officeDocument/2006/relationships/tags" Target="../tags/tag1472.xml"/><Relationship Id="rId141" Type="http://schemas.openxmlformats.org/officeDocument/2006/relationships/tags" Target="../tags/tag1471.xml"/><Relationship Id="rId140" Type="http://schemas.openxmlformats.org/officeDocument/2006/relationships/tags" Target="../tags/tag1470.xml"/><Relationship Id="rId14" Type="http://schemas.openxmlformats.org/officeDocument/2006/relationships/tags" Target="../tags/tag1344.xml"/><Relationship Id="rId139" Type="http://schemas.openxmlformats.org/officeDocument/2006/relationships/tags" Target="../tags/tag1469.xml"/><Relationship Id="rId138" Type="http://schemas.openxmlformats.org/officeDocument/2006/relationships/tags" Target="../tags/tag1468.xml"/><Relationship Id="rId137" Type="http://schemas.openxmlformats.org/officeDocument/2006/relationships/tags" Target="../tags/tag1467.xml"/><Relationship Id="rId136" Type="http://schemas.openxmlformats.org/officeDocument/2006/relationships/tags" Target="../tags/tag1466.xml"/><Relationship Id="rId135" Type="http://schemas.openxmlformats.org/officeDocument/2006/relationships/tags" Target="../tags/tag1465.xml"/><Relationship Id="rId134" Type="http://schemas.openxmlformats.org/officeDocument/2006/relationships/tags" Target="../tags/tag1464.xml"/><Relationship Id="rId133" Type="http://schemas.openxmlformats.org/officeDocument/2006/relationships/tags" Target="../tags/tag1463.xml"/><Relationship Id="rId132" Type="http://schemas.openxmlformats.org/officeDocument/2006/relationships/tags" Target="../tags/tag1462.xml"/><Relationship Id="rId131" Type="http://schemas.openxmlformats.org/officeDocument/2006/relationships/tags" Target="../tags/tag1461.xml"/><Relationship Id="rId130" Type="http://schemas.openxmlformats.org/officeDocument/2006/relationships/tags" Target="../tags/tag1460.xml"/><Relationship Id="rId13" Type="http://schemas.openxmlformats.org/officeDocument/2006/relationships/tags" Target="../tags/tag1343.xml"/><Relationship Id="rId129" Type="http://schemas.openxmlformats.org/officeDocument/2006/relationships/tags" Target="../tags/tag1459.xml"/><Relationship Id="rId128" Type="http://schemas.openxmlformats.org/officeDocument/2006/relationships/tags" Target="../tags/tag1458.xml"/><Relationship Id="rId127" Type="http://schemas.openxmlformats.org/officeDocument/2006/relationships/tags" Target="../tags/tag1457.xml"/><Relationship Id="rId126" Type="http://schemas.openxmlformats.org/officeDocument/2006/relationships/tags" Target="../tags/tag1456.xml"/><Relationship Id="rId125" Type="http://schemas.openxmlformats.org/officeDocument/2006/relationships/tags" Target="../tags/tag1455.xml"/><Relationship Id="rId124" Type="http://schemas.openxmlformats.org/officeDocument/2006/relationships/tags" Target="../tags/tag1454.xml"/><Relationship Id="rId123" Type="http://schemas.openxmlformats.org/officeDocument/2006/relationships/tags" Target="../tags/tag1453.xml"/><Relationship Id="rId122" Type="http://schemas.openxmlformats.org/officeDocument/2006/relationships/tags" Target="../tags/tag1452.xml"/><Relationship Id="rId121" Type="http://schemas.openxmlformats.org/officeDocument/2006/relationships/tags" Target="../tags/tag1451.xml"/><Relationship Id="rId120" Type="http://schemas.openxmlformats.org/officeDocument/2006/relationships/tags" Target="../tags/tag1450.xml"/><Relationship Id="rId12" Type="http://schemas.openxmlformats.org/officeDocument/2006/relationships/tags" Target="../tags/tag1342.xml"/><Relationship Id="rId119" Type="http://schemas.openxmlformats.org/officeDocument/2006/relationships/tags" Target="../tags/tag1449.xml"/><Relationship Id="rId118" Type="http://schemas.openxmlformats.org/officeDocument/2006/relationships/tags" Target="../tags/tag1448.xml"/><Relationship Id="rId117" Type="http://schemas.openxmlformats.org/officeDocument/2006/relationships/tags" Target="../tags/tag1447.xml"/><Relationship Id="rId116" Type="http://schemas.openxmlformats.org/officeDocument/2006/relationships/tags" Target="../tags/tag1446.xml"/><Relationship Id="rId115" Type="http://schemas.openxmlformats.org/officeDocument/2006/relationships/tags" Target="../tags/tag1445.xml"/><Relationship Id="rId114" Type="http://schemas.openxmlformats.org/officeDocument/2006/relationships/tags" Target="../tags/tag1444.xml"/><Relationship Id="rId113" Type="http://schemas.openxmlformats.org/officeDocument/2006/relationships/tags" Target="../tags/tag1443.xml"/><Relationship Id="rId112" Type="http://schemas.openxmlformats.org/officeDocument/2006/relationships/tags" Target="../tags/tag1442.xml"/><Relationship Id="rId111" Type="http://schemas.openxmlformats.org/officeDocument/2006/relationships/tags" Target="../tags/tag1441.xml"/><Relationship Id="rId110" Type="http://schemas.openxmlformats.org/officeDocument/2006/relationships/tags" Target="../tags/tag1440.xml"/><Relationship Id="rId11" Type="http://schemas.openxmlformats.org/officeDocument/2006/relationships/tags" Target="../tags/tag1341.xml"/><Relationship Id="rId109" Type="http://schemas.openxmlformats.org/officeDocument/2006/relationships/tags" Target="../tags/tag1439.xml"/><Relationship Id="rId108" Type="http://schemas.openxmlformats.org/officeDocument/2006/relationships/tags" Target="../tags/tag1438.xml"/><Relationship Id="rId107" Type="http://schemas.openxmlformats.org/officeDocument/2006/relationships/tags" Target="../tags/tag1437.xml"/><Relationship Id="rId106" Type="http://schemas.openxmlformats.org/officeDocument/2006/relationships/tags" Target="../tags/tag1436.xml"/><Relationship Id="rId105" Type="http://schemas.openxmlformats.org/officeDocument/2006/relationships/tags" Target="../tags/tag1435.xml"/><Relationship Id="rId104" Type="http://schemas.openxmlformats.org/officeDocument/2006/relationships/tags" Target="../tags/tag1434.xml"/><Relationship Id="rId103" Type="http://schemas.openxmlformats.org/officeDocument/2006/relationships/tags" Target="../tags/tag1433.xml"/><Relationship Id="rId102" Type="http://schemas.openxmlformats.org/officeDocument/2006/relationships/tags" Target="../tags/tag1432.xml"/><Relationship Id="rId101" Type="http://schemas.openxmlformats.org/officeDocument/2006/relationships/tags" Target="../tags/tag1431.xml"/><Relationship Id="rId100" Type="http://schemas.openxmlformats.org/officeDocument/2006/relationships/tags" Target="../tags/tag1430.xml"/><Relationship Id="rId10" Type="http://schemas.openxmlformats.org/officeDocument/2006/relationships/tags" Target="../tags/tag1340.xml"/><Relationship Id="rId1" Type="http://schemas.openxmlformats.org/officeDocument/2006/relationships/tags" Target="../tags/tag1331.xml"/></Relationships>
</file>

<file path=ppt/slides/_rels/slide29.xml.rels><?xml version="1.0" encoding="UTF-8" standalone="yes"?>
<Relationships xmlns="http://schemas.openxmlformats.org/package/2006/relationships"><Relationship Id="rId99" Type="http://schemas.openxmlformats.org/officeDocument/2006/relationships/tags" Target="../tags/tag1652.xml"/><Relationship Id="rId98" Type="http://schemas.openxmlformats.org/officeDocument/2006/relationships/tags" Target="../tags/tag1651.xml"/><Relationship Id="rId97" Type="http://schemas.openxmlformats.org/officeDocument/2006/relationships/tags" Target="../tags/tag1650.xml"/><Relationship Id="rId96" Type="http://schemas.openxmlformats.org/officeDocument/2006/relationships/tags" Target="../tags/tag1649.xml"/><Relationship Id="rId95" Type="http://schemas.openxmlformats.org/officeDocument/2006/relationships/tags" Target="../tags/tag1648.xml"/><Relationship Id="rId94" Type="http://schemas.openxmlformats.org/officeDocument/2006/relationships/tags" Target="../tags/tag1647.xml"/><Relationship Id="rId93" Type="http://schemas.openxmlformats.org/officeDocument/2006/relationships/tags" Target="../tags/tag1646.xml"/><Relationship Id="rId92" Type="http://schemas.openxmlformats.org/officeDocument/2006/relationships/tags" Target="../tags/tag1645.xml"/><Relationship Id="rId91" Type="http://schemas.openxmlformats.org/officeDocument/2006/relationships/tags" Target="../tags/tag1644.xml"/><Relationship Id="rId90" Type="http://schemas.openxmlformats.org/officeDocument/2006/relationships/tags" Target="../tags/tag1643.xml"/><Relationship Id="rId9" Type="http://schemas.openxmlformats.org/officeDocument/2006/relationships/tags" Target="../tags/tag1562.xml"/><Relationship Id="rId89" Type="http://schemas.openxmlformats.org/officeDocument/2006/relationships/tags" Target="../tags/tag1642.xml"/><Relationship Id="rId88" Type="http://schemas.openxmlformats.org/officeDocument/2006/relationships/tags" Target="../tags/tag1641.xml"/><Relationship Id="rId87" Type="http://schemas.openxmlformats.org/officeDocument/2006/relationships/tags" Target="../tags/tag1640.xml"/><Relationship Id="rId86" Type="http://schemas.openxmlformats.org/officeDocument/2006/relationships/tags" Target="../tags/tag1639.xml"/><Relationship Id="rId85" Type="http://schemas.openxmlformats.org/officeDocument/2006/relationships/tags" Target="../tags/tag1638.xml"/><Relationship Id="rId84" Type="http://schemas.openxmlformats.org/officeDocument/2006/relationships/tags" Target="../tags/tag1637.xml"/><Relationship Id="rId83" Type="http://schemas.openxmlformats.org/officeDocument/2006/relationships/tags" Target="../tags/tag1636.xml"/><Relationship Id="rId82" Type="http://schemas.openxmlformats.org/officeDocument/2006/relationships/tags" Target="../tags/tag1635.xml"/><Relationship Id="rId81" Type="http://schemas.openxmlformats.org/officeDocument/2006/relationships/tags" Target="../tags/tag1634.xml"/><Relationship Id="rId80" Type="http://schemas.openxmlformats.org/officeDocument/2006/relationships/tags" Target="../tags/tag1633.xml"/><Relationship Id="rId8" Type="http://schemas.openxmlformats.org/officeDocument/2006/relationships/tags" Target="../tags/tag1561.xml"/><Relationship Id="rId79" Type="http://schemas.openxmlformats.org/officeDocument/2006/relationships/tags" Target="../tags/tag1632.xml"/><Relationship Id="rId78" Type="http://schemas.openxmlformats.org/officeDocument/2006/relationships/tags" Target="../tags/tag1631.xml"/><Relationship Id="rId77" Type="http://schemas.openxmlformats.org/officeDocument/2006/relationships/tags" Target="../tags/tag1630.xml"/><Relationship Id="rId76" Type="http://schemas.openxmlformats.org/officeDocument/2006/relationships/tags" Target="../tags/tag1629.xml"/><Relationship Id="rId75" Type="http://schemas.openxmlformats.org/officeDocument/2006/relationships/tags" Target="../tags/tag1628.xml"/><Relationship Id="rId74" Type="http://schemas.openxmlformats.org/officeDocument/2006/relationships/tags" Target="../tags/tag1627.xml"/><Relationship Id="rId73" Type="http://schemas.openxmlformats.org/officeDocument/2006/relationships/tags" Target="../tags/tag1626.xml"/><Relationship Id="rId72" Type="http://schemas.openxmlformats.org/officeDocument/2006/relationships/tags" Target="../tags/tag1625.xml"/><Relationship Id="rId71" Type="http://schemas.openxmlformats.org/officeDocument/2006/relationships/tags" Target="../tags/tag1624.xml"/><Relationship Id="rId70" Type="http://schemas.openxmlformats.org/officeDocument/2006/relationships/tags" Target="../tags/tag1623.xml"/><Relationship Id="rId7" Type="http://schemas.openxmlformats.org/officeDocument/2006/relationships/tags" Target="../tags/tag1560.xml"/><Relationship Id="rId69" Type="http://schemas.openxmlformats.org/officeDocument/2006/relationships/tags" Target="../tags/tag1622.xml"/><Relationship Id="rId68" Type="http://schemas.openxmlformats.org/officeDocument/2006/relationships/tags" Target="../tags/tag1621.xml"/><Relationship Id="rId67" Type="http://schemas.openxmlformats.org/officeDocument/2006/relationships/tags" Target="../tags/tag1620.xml"/><Relationship Id="rId66" Type="http://schemas.openxmlformats.org/officeDocument/2006/relationships/tags" Target="../tags/tag1619.xml"/><Relationship Id="rId65" Type="http://schemas.openxmlformats.org/officeDocument/2006/relationships/tags" Target="../tags/tag1618.xml"/><Relationship Id="rId64" Type="http://schemas.openxmlformats.org/officeDocument/2006/relationships/tags" Target="../tags/tag1617.xml"/><Relationship Id="rId63" Type="http://schemas.openxmlformats.org/officeDocument/2006/relationships/tags" Target="../tags/tag1616.xml"/><Relationship Id="rId62" Type="http://schemas.openxmlformats.org/officeDocument/2006/relationships/tags" Target="../tags/tag1615.xml"/><Relationship Id="rId61" Type="http://schemas.openxmlformats.org/officeDocument/2006/relationships/tags" Target="../tags/tag1614.xml"/><Relationship Id="rId60" Type="http://schemas.openxmlformats.org/officeDocument/2006/relationships/tags" Target="../tags/tag1613.xml"/><Relationship Id="rId6" Type="http://schemas.openxmlformats.org/officeDocument/2006/relationships/tags" Target="../tags/tag1559.xml"/><Relationship Id="rId59" Type="http://schemas.openxmlformats.org/officeDocument/2006/relationships/tags" Target="../tags/tag1612.xml"/><Relationship Id="rId58" Type="http://schemas.openxmlformats.org/officeDocument/2006/relationships/tags" Target="../tags/tag1611.xml"/><Relationship Id="rId57" Type="http://schemas.openxmlformats.org/officeDocument/2006/relationships/tags" Target="../tags/tag1610.xml"/><Relationship Id="rId56" Type="http://schemas.openxmlformats.org/officeDocument/2006/relationships/tags" Target="../tags/tag1609.xml"/><Relationship Id="rId55" Type="http://schemas.openxmlformats.org/officeDocument/2006/relationships/tags" Target="../tags/tag1608.xml"/><Relationship Id="rId54" Type="http://schemas.openxmlformats.org/officeDocument/2006/relationships/tags" Target="../tags/tag1607.xml"/><Relationship Id="rId53" Type="http://schemas.openxmlformats.org/officeDocument/2006/relationships/tags" Target="../tags/tag1606.xml"/><Relationship Id="rId52" Type="http://schemas.openxmlformats.org/officeDocument/2006/relationships/tags" Target="../tags/tag1605.xml"/><Relationship Id="rId51" Type="http://schemas.openxmlformats.org/officeDocument/2006/relationships/tags" Target="../tags/tag1604.xml"/><Relationship Id="rId50" Type="http://schemas.openxmlformats.org/officeDocument/2006/relationships/tags" Target="../tags/tag1603.xml"/><Relationship Id="rId5" Type="http://schemas.openxmlformats.org/officeDocument/2006/relationships/tags" Target="../tags/tag1558.xml"/><Relationship Id="rId49" Type="http://schemas.openxmlformats.org/officeDocument/2006/relationships/tags" Target="../tags/tag1602.xml"/><Relationship Id="rId48" Type="http://schemas.openxmlformats.org/officeDocument/2006/relationships/tags" Target="../tags/tag1601.xml"/><Relationship Id="rId47" Type="http://schemas.openxmlformats.org/officeDocument/2006/relationships/tags" Target="../tags/tag1600.xml"/><Relationship Id="rId46" Type="http://schemas.openxmlformats.org/officeDocument/2006/relationships/tags" Target="../tags/tag1599.xml"/><Relationship Id="rId45" Type="http://schemas.openxmlformats.org/officeDocument/2006/relationships/tags" Target="../tags/tag1598.xml"/><Relationship Id="rId44" Type="http://schemas.openxmlformats.org/officeDocument/2006/relationships/tags" Target="../tags/tag1597.xml"/><Relationship Id="rId43" Type="http://schemas.openxmlformats.org/officeDocument/2006/relationships/tags" Target="../tags/tag1596.xml"/><Relationship Id="rId42" Type="http://schemas.openxmlformats.org/officeDocument/2006/relationships/tags" Target="../tags/tag1595.xml"/><Relationship Id="rId41" Type="http://schemas.openxmlformats.org/officeDocument/2006/relationships/tags" Target="../tags/tag1594.xml"/><Relationship Id="rId40" Type="http://schemas.openxmlformats.org/officeDocument/2006/relationships/tags" Target="../tags/tag1593.xml"/><Relationship Id="rId4" Type="http://schemas.openxmlformats.org/officeDocument/2006/relationships/tags" Target="../tags/tag1557.xml"/><Relationship Id="rId39" Type="http://schemas.openxmlformats.org/officeDocument/2006/relationships/tags" Target="../tags/tag1592.xml"/><Relationship Id="rId38" Type="http://schemas.openxmlformats.org/officeDocument/2006/relationships/tags" Target="../tags/tag1591.xml"/><Relationship Id="rId37" Type="http://schemas.openxmlformats.org/officeDocument/2006/relationships/tags" Target="../tags/tag1590.xml"/><Relationship Id="rId36" Type="http://schemas.openxmlformats.org/officeDocument/2006/relationships/tags" Target="../tags/tag1589.xml"/><Relationship Id="rId35" Type="http://schemas.openxmlformats.org/officeDocument/2006/relationships/tags" Target="../tags/tag1588.xml"/><Relationship Id="rId34" Type="http://schemas.openxmlformats.org/officeDocument/2006/relationships/tags" Target="../tags/tag1587.xml"/><Relationship Id="rId33" Type="http://schemas.openxmlformats.org/officeDocument/2006/relationships/tags" Target="../tags/tag1586.xml"/><Relationship Id="rId32" Type="http://schemas.openxmlformats.org/officeDocument/2006/relationships/tags" Target="../tags/tag1585.xml"/><Relationship Id="rId31" Type="http://schemas.openxmlformats.org/officeDocument/2006/relationships/tags" Target="../tags/tag1584.xml"/><Relationship Id="rId30" Type="http://schemas.openxmlformats.org/officeDocument/2006/relationships/tags" Target="../tags/tag1583.xml"/><Relationship Id="rId3" Type="http://schemas.openxmlformats.org/officeDocument/2006/relationships/tags" Target="../tags/tag1556.xml"/><Relationship Id="rId29" Type="http://schemas.openxmlformats.org/officeDocument/2006/relationships/tags" Target="../tags/tag1582.xml"/><Relationship Id="rId28" Type="http://schemas.openxmlformats.org/officeDocument/2006/relationships/tags" Target="../tags/tag1581.xml"/><Relationship Id="rId27" Type="http://schemas.openxmlformats.org/officeDocument/2006/relationships/tags" Target="../tags/tag1580.xml"/><Relationship Id="rId26" Type="http://schemas.openxmlformats.org/officeDocument/2006/relationships/tags" Target="../tags/tag1579.xml"/><Relationship Id="rId25" Type="http://schemas.openxmlformats.org/officeDocument/2006/relationships/tags" Target="../tags/tag1578.xml"/><Relationship Id="rId24" Type="http://schemas.openxmlformats.org/officeDocument/2006/relationships/tags" Target="../tags/tag1577.xml"/><Relationship Id="rId231" Type="http://schemas.openxmlformats.org/officeDocument/2006/relationships/slideLayout" Target="../slideLayouts/slideLayout42.xml"/><Relationship Id="rId230" Type="http://schemas.openxmlformats.org/officeDocument/2006/relationships/tags" Target="../tags/tag1783.xml"/><Relationship Id="rId23" Type="http://schemas.openxmlformats.org/officeDocument/2006/relationships/tags" Target="../tags/tag1576.xml"/><Relationship Id="rId229" Type="http://schemas.openxmlformats.org/officeDocument/2006/relationships/tags" Target="../tags/tag1782.xml"/><Relationship Id="rId228" Type="http://schemas.openxmlformats.org/officeDocument/2006/relationships/tags" Target="../tags/tag1781.xml"/><Relationship Id="rId227" Type="http://schemas.openxmlformats.org/officeDocument/2006/relationships/tags" Target="../tags/tag1780.xml"/><Relationship Id="rId226" Type="http://schemas.openxmlformats.org/officeDocument/2006/relationships/tags" Target="../tags/tag1779.xml"/><Relationship Id="rId225" Type="http://schemas.openxmlformats.org/officeDocument/2006/relationships/tags" Target="../tags/tag1778.xml"/><Relationship Id="rId224" Type="http://schemas.openxmlformats.org/officeDocument/2006/relationships/tags" Target="../tags/tag1777.xml"/><Relationship Id="rId223" Type="http://schemas.openxmlformats.org/officeDocument/2006/relationships/tags" Target="../tags/tag1776.xml"/><Relationship Id="rId222" Type="http://schemas.openxmlformats.org/officeDocument/2006/relationships/tags" Target="../tags/tag1775.xml"/><Relationship Id="rId221" Type="http://schemas.openxmlformats.org/officeDocument/2006/relationships/tags" Target="../tags/tag1774.xml"/><Relationship Id="rId220" Type="http://schemas.openxmlformats.org/officeDocument/2006/relationships/tags" Target="../tags/tag1773.xml"/><Relationship Id="rId22" Type="http://schemas.openxmlformats.org/officeDocument/2006/relationships/tags" Target="../tags/tag1575.xml"/><Relationship Id="rId219" Type="http://schemas.openxmlformats.org/officeDocument/2006/relationships/tags" Target="../tags/tag1772.xml"/><Relationship Id="rId218" Type="http://schemas.openxmlformats.org/officeDocument/2006/relationships/tags" Target="../tags/tag1771.xml"/><Relationship Id="rId217" Type="http://schemas.openxmlformats.org/officeDocument/2006/relationships/tags" Target="../tags/tag1770.xml"/><Relationship Id="rId216" Type="http://schemas.openxmlformats.org/officeDocument/2006/relationships/tags" Target="../tags/tag1769.xml"/><Relationship Id="rId215" Type="http://schemas.openxmlformats.org/officeDocument/2006/relationships/tags" Target="../tags/tag1768.xml"/><Relationship Id="rId214" Type="http://schemas.openxmlformats.org/officeDocument/2006/relationships/tags" Target="../tags/tag1767.xml"/><Relationship Id="rId213" Type="http://schemas.openxmlformats.org/officeDocument/2006/relationships/tags" Target="../tags/tag1766.xml"/><Relationship Id="rId212" Type="http://schemas.openxmlformats.org/officeDocument/2006/relationships/tags" Target="../tags/tag1765.xml"/><Relationship Id="rId211" Type="http://schemas.openxmlformats.org/officeDocument/2006/relationships/tags" Target="../tags/tag1764.xml"/><Relationship Id="rId210" Type="http://schemas.openxmlformats.org/officeDocument/2006/relationships/tags" Target="../tags/tag1763.xml"/><Relationship Id="rId21" Type="http://schemas.openxmlformats.org/officeDocument/2006/relationships/tags" Target="../tags/tag1574.xml"/><Relationship Id="rId209" Type="http://schemas.openxmlformats.org/officeDocument/2006/relationships/tags" Target="../tags/tag1762.xml"/><Relationship Id="rId208" Type="http://schemas.openxmlformats.org/officeDocument/2006/relationships/tags" Target="../tags/tag1761.xml"/><Relationship Id="rId207" Type="http://schemas.openxmlformats.org/officeDocument/2006/relationships/tags" Target="../tags/tag1760.xml"/><Relationship Id="rId206" Type="http://schemas.openxmlformats.org/officeDocument/2006/relationships/tags" Target="../tags/tag1759.xml"/><Relationship Id="rId205" Type="http://schemas.openxmlformats.org/officeDocument/2006/relationships/tags" Target="../tags/tag1758.xml"/><Relationship Id="rId204" Type="http://schemas.openxmlformats.org/officeDocument/2006/relationships/tags" Target="../tags/tag1757.xml"/><Relationship Id="rId203" Type="http://schemas.openxmlformats.org/officeDocument/2006/relationships/tags" Target="../tags/tag1756.xml"/><Relationship Id="rId202" Type="http://schemas.openxmlformats.org/officeDocument/2006/relationships/tags" Target="../tags/tag1755.xml"/><Relationship Id="rId201" Type="http://schemas.openxmlformats.org/officeDocument/2006/relationships/tags" Target="../tags/tag1754.xml"/><Relationship Id="rId200" Type="http://schemas.openxmlformats.org/officeDocument/2006/relationships/tags" Target="../tags/tag1753.xml"/><Relationship Id="rId20" Type="http://schemas.openxmlformats.org/officeDocument/2006/relationships/tags" Target="../tags/tag1573.xml"/><Relationship Id="rId2" Type="http://schemas.openxmlformats.org/officeDocument/2006/relationships/tags" Target="../tags/tag1555.xml"/><Relationship Id="rId199" Type="http://schemas.openxmlformats.org/officeDocument/2006/relationships/tags" Target="../tags/tag1752.xml"/><Relationship Id="rId198" Type="http://schemas.openxmlformats.org/officeDocument/2006/relationships/tags" Target="../tags/tag1751.xml"/><Relationship Id="rId197" Type="http://schemas.openxmlformats.org/officeDocument/2006/relationships/tags" Target="../tags/tag1750.xml"/><Relationship Id="rId196" Type="http://schemas.openxmlformats.org/officeDocument/2006/relationships/tags" Target="../tags/tag1749.xml"/><Relationship Id="rId195" Type="http://schemas.openxmlformats.org/officeDocument/2006/relationships/tags" Target="../tags/tag1748.xml"/><Relationship Id="rId194" Type="http://schemas.openxmlformats.org/officeDocument/2006/relationships/tags" Target="../tags/tag1747.xml"/><Relationship Id="rId193" Type="http://schemas.openxmlformats.org/officeDocument/2006/relationships/tags" Target="../tags/tag1746.xml"/><Relationship Id="rId192" Type="http://schemas.openxmlformats.org/officeDocument/2006/relationships/tags" Target="../tags/tag1745.xml"/><Relationship Id="rId191" Type="http://schemas.openxmlformats.org/officeDocument/2006/relationships/tags" Target="../tags/tag1744.xml"/><Relationship Id="rId190" Type="http://schemas.openxmlformats.org/officeDocument/2006/relationships/tags" Target="../tags/tag1743.xml"/><Relationship Id="rId19" Type="http://schemas.openxmlformats.org/officeDocument/2006/relationships/tags" Target="../tags/tag1572.xml"/><Relationship Id="rId189" Type="http://schemas.openxmlformats.org/officeDocument/2006/relationships/tags" Target="../tags/tag1742.xml"/><Relationship Id="rId188" Type="http://schemas.openxmlformats.org/officeDocument/2006/relationships/tags" Target="../tags/tag1741.xml"/><Relationship Id="rId187" Type="http://schemas.openxmlformats.org/officeDocument/2006/relationships/tags" Target="../tags/tag1740.xml"/><Relationship Id="rId186" Type="http://schemas.openxmlformats.org/officeDocument/2006/relationships/tags" Target="../tags/tag1739.xml"/><Relationship Id="rId185" Type="http://schemas.openxmlformats.org/officeDocument/2006/relationships/tags" Target="../tags/tag1738.xml"/><Relationship Id="rId184" Type="http://schemas.openxmlformats.org/officeDocument/2006/relationships/tags" Target="../tags/tag1737.xml"/><Relationship Id="rId183" Type="http://schemas.openxmlformats.org/officeDocument/2006/relationships/tags" Target="../tags/tag1736.xml"/><Relationship Id="rId182" Type="http://schemas.openxmlformats.org/officeDocument/2006/relationships/tags" Target="../tags/tag1735.xml"/><Relationship Id="rId181" Type="http://schemas.openxmlformats.org/officeDocument/2006/relationships/tags" Target="../tags/tag1734.xml"/><Relationship Id="rId180" Type="http://schemas.openxmlformats.org/officeDocument/2006/relationships/tags" Target="../tags/tag1733.xml"/><Relationship Id="rId18" Type="http://schemas.openxmlformats.org/officeDocument/2006/relationships/tags" Target="../tags/tag1571.xml"/><Relationship Id="rId179" Type="http://schemas.openxmlformats.org/officeDocument/2006/relationships/tags" Target="../tags/tag1732.xml"/><Relationship Id="rId178" Type="http://schemas.openxmlformats.org/officeDocument/2006/relationships/tags" Target="../tags/tag1731.xml"/><Relationship Id="rId177" Type="http://schemas.openxmlformats.org/officeDocument/2006/relationships/tags" Target="../tags/tag1730.xml"/><Relationship Id="rId176" Type="http://schemas.openxmlformats.org/officeDocument/2006/relationships/tags" Target="../tags/tag1729.xml"/><Relationship Id="rId175" Type="http://schemas.openxmlformats.org/officeDocument/2006/relationships/tags" Target="../tags/tag1728.xml"/><Relationship Id="rId174" Type="http://schemas.openxmlformats.org/officeDocument/2006/relationships/tags" Target="../tags/tag1727.xml"/><Relationship Id="rId173" Type="http://schemas.openxmlformats.org/officeDocument/2006/relationships/tags" Target="../tags/tag1726.xml"/><Relationship Id="rId172" Type="http://schemas.openxmlformats.org/officeDocument/2006/relationships/tags" Target="../tags/tag1725.xml"/><Relationship Id="rId171" Type="http://schemas.openxmlformats.org/officeDocument/2006/relationships/tags" Target="../tags/tag1724.xml"/><Relationship Id="rId170" Type="http://schemas.openxmlformats.org/officeDocument/2006/relationships/tags" Target="../tags/tag1723.xml"/><Relationship Id="rId17" Type="http://schemas.openxmlformats.org/officeDocument/2006/relationships/tags" Target="../tags/tag1570.xml"/><Relationship Id="rId169" Type="http://schemas.openxmlformats.org/officeDocument/2006/relationships/tags" Target="../tags/tag1722.xml"/><Relationship Id="rId168" Type="http://schemas.openxmlformats.org/officeDocument/2006/relationships/tags" Target="../tags/tag1721.xml"/><Relationship Id="rId167" Type="http://schemas.openxmlformats.org/officeDocument/2006/relationships/tags" Target="../tags/tag1720.xml"/><Relationship Id="rId166" Type="http://schemas.openxmlformats.org/officeDocument/2006/relationships/tags" Target="../tags/tag1719.xml"/><Relationship Id="rId165" Type="http://schemas.openxmlformats.org/officeDocument/2006/relationships/tags" Target="../tags/tag1718.xml"/><Relationship Id="rId164" Type="http://schemas.openxmlformats.org/officeDocument/2006/relationships/tags" Target="../tags/tag1717.xml"/><Relationship Id="rId163" Type="http://schemas.openxmlformats.org/officeDocument/2006/relationships/tags" Target="../tags/tag1716.xml"/><Relationship Id="rId162" Type="http://schemas.openxmlformats.org/officeDocument/2006/relationships/tags" Target="../tags/tag1715.xml"/><Relationship Id="rId161" Type="http://schemas.openxmlformats.org/officeDocument/2006/relationships/tags" Target="../tags/tag1714.xml"/><Relationship Id="rId160" Type="http://schemas.openxmlformats.org/officeDocument/2006/relationships/tags" Target="../tags/tag1713.xml"/><Relationship Id="rId16" Type="http://schemas.openxmlformats.org/officeDocument/2006/relationships/tags" Target="../tags/tag1569.xml"/><Relationship Id="rId159" Type="http://schemas.openxmlformats.org/officeDocument/2006/relationships/tags" Target="../tags/tag1712.xml"/><Relationship Id="rId158" Type="http://schemas.openxmlformats.org/officeDocument/2006/relationships/tags" Target="../tags/tag1711.xml"/><Relationship Id="rId157" Type="http://schemas.openxmlformats.org/officeDocument/2006/relationships/tags" Target="../tags/tag1710.xml"/><Relationship Id="rId156" Type="http://schemas.openxmlformats.org/officeDocument/2006/relationships/tags" Target="../tags/tag1709.xml"/><Relationship Id="rId155" Type="http://schemas.openxmlformats.org/officeDocument/2006/relationships/tags" Target="../tags/tag1708.xml"/><Relationship Id="rId154" Type="http://schemas.openxmlformats.org/officeDocument/2006/relationships/tags" Target="../tags/tag1707.xml"/><Relationship Id="rId153" Type="http://schemas.openxmlformats.org/officeDocument/2006/relationships/tags" Target="../tags/tag1706.xml"/><Relationship Id="rId152" Type="http://schemas.openxmlformats.org/officeDocument/2006/relationships/tags" Target="../tags/tag1705.xml"/><Relationship Id="rId151" Type="http://schemas.openxmlformats.org/officeDocument/2006/relationships/tags" Target="../tags/tag1704.xml"/><Relationship Id="rId150" Type="http://schemas.openxmlformats.org/officeDocument/2006/relationships/tags" Target="../tags/tag1703.xml"/><Relationship Id="rId15" Type="http://schemas.openxmlformats.org/officeDocument/2006/relationships/tags" Target="../tags/tag1568.xml"/><Relationship Id="rId149" Type="http://schemas.openxmlformats.org/officeDocument/2006/relationships/tags" Target="../tags/tag1702.xml"/><Relationship Id="rId148" Type="http://schemas.openxmlformats.org/officeDocument/2006/relationships/tags" Target="../tags/tag1701.xml"/><Relationship Id="rId147" Type="http://schemas.openxmlformats.org/officeDocument/2006/relationships/tags" Target="../tags/tag1700.xml"/><Relationship Id="rId146" Type="http://schemas.openxmlformats.org/officeDocument/2006/relationships/tags" Target="../tags/tag1699.xml"/><Relationship Id="rId145" Type="http://schemas.openxmlformats.org/officeDocument/2006/relationships/tags" Target="../tags/tag1698.xml"/><Relationship Id="rId144" Type="http://schemas.openxmlformats.org/officeDocument/2006/relationships/tags" Target="../tags/tag1697.xml"/><Relationship Id="rId143" Type="http://schemas.openxmlformats.org/officeDocument/2006/relationships/tags" Target="../tags/tag1696.xml"/><Relationship Id="rId142" Type="http://schemas.openxmlformats.org/officeDocument/2006/relationships/tags" Target="../tags/tag1695.xml"/><Relationship Id="rId141" Type="http://schemas.openxmlformats.org/officeDocument/2006/relationships/tags" Target="../tags/tag1694.xml"/><Relationship Id="rId140" Type="http://schemas.openxmlformats.org/officeDocument/2006/relationships/tags" Target="../tags/tag1693.xml"/><Relationship Id="rId14" Type="http://schemas.openxmlformats.org/officeDocument/2006/relationships/tags" Target="../tags/tag1567.xml"/><Relationship Id="rId139" Type="http://schemas.openxmlformats.org/officeDocument/2006/relationships/tags" Target="../tags/tag1692.xml"/><Relationship Id="rId138" Type="http://schemas.openxmlformats.org/officeDocument/2006/relationships/tags" Target="../tags/tag1691.xml"/><Relationship Id="rId137" Type="http://schemas.openxmlformats.org/officeDocument/2006/relationships/tags" Target="../tags/tag1690.xml"/><Relationship Id="rId136" Type="http://schemas.openxmlformats.org/officeDocument/2006/relationships/tags" Target="../tags/tag1689.xml"/><Relationship Id="rId135" Type="http://schemas.openxmlformats.org/officeDocument/2006/relationships/tags" Target="../tags/tag1688.xml"/><Relationship Id="rId134" Type="http://schemas.openxmlformats.org/officeDocument/2006/relationships/tags" Target="../tags/tag1687.xml"/><Relationship Id="rId133" Type="http://schemas.openxmlformats.org/officeDocument/2006/relationships/tags" Target="../tags/tag1686.xml"/><Relationship Id="rId132" Type="http://schemas.openxmlformats.org/officeDocument/2006/relationships/tags" Target="../tags/tag1685.xml"/><Relationship Id="rId131" Type="http://schemas.openxmlformats.org/officeDocument/2006/relationships/tags" Target="../tags/tag1684.xml"/><Relationship Id="rId130" Type="http://schemas.openxmlformats.org/officeDocument/2006/relationships/tags" Target="../tags/tag1683.xml"/><Relationship Id="rId13" Type="http://schemas.openxmlformats.org/officeDocument/2006/relationships/tags" Target="../tags/tag1566.xml"/><Relationship Id="rId129" Type="http://schemas.openxmlformats.org/officeDocument/2006/relationships/tags" Target="../tags/tag1682.xml"/><Relationship Id="rId128" Type="http://schemas.openxmlformats.org/officeDocument/2006/relationships/tags" Target="../tags/tag1681.xml"/><Relationship Id="rId127" Type="http://schemas.openxmlformats.org/officeDocument/2006/relationships/tags" Target="../tags/tag1680.xml"/><Relationship Id="rId126" Type="http://schemas.openxmlformats.org/officeDocument/2006/relationships/tags" Target="../tags/tag1679.xml"/><Relationship Id="rId125" Type="http://schemas.openxmlformats.org/officeDocument/2006/relationships/tags" Target="../tags/tag1678.xml"/><Relationship Id="rId124" Type="http://schemas.openxmlformats.org/officeDocument/2006/relationships/tags" Target="../tags/tag1677.xml"/><Relationship Id="rId123" Type="http://schemas.openxmlformats.org/officeDocument/2006/relationships/tags" Target="../tags/tag1676.xml"/><Relationship Id="rId122" Type="http://schemas.openxmlformats.org/officeDocument/2006/relationships/tags" Target="../tags/tag1675.xml"/><Relationship Id="rId121" Type="http://schemas.openxmlformats.org/officeDocument/2006/relationships/tags" Target="../tags/tag1674.xml"/><Relationship Id="rId120" Type="http://schemas.openxmlformats.org/officeDocument/2006/relationships/tags" Target="../tags/tag1673.xml"/><Relationship Id="rId12" Type="http://schemas.openxmlformats.org/officeDocument/2006/relationships/tags" Target="../tags/tag1565.xml"/><Relationship Id="rId119" Type="http://schemas.openxmlformats.org/officeDocument/2006/relationships/tags" Target="../tags/tag1672.xml"/><Relationship Id="rId118" Type="http://schemas.openxmlformats.org/officeDocument/2006/relationships/tags" Target="../tags/tag1671.xml"/><Relationship Id="rId117" Type="http://schemas.openxmlformats.org/officeDocument/2006/relationships/tags" Target="../tags/tag1670.xml"/><Relationship Id="rId116" Type="http://schemas.openxmlformats.org/officeDocument/2006/relationships/tags" Target="../tags/tag1669.xml"/><Relationship Id="rId115" Type="http://schemas.openxmlformats.org/officeDocument/2006/relationships/tags" Target="../tags/tag1668.xml"/><Relationship Id="rId114" Type="http://schemas.openxmlformats.org/officeDocument/2006/relationships/tags" Target="../tags/tag1667.xml"/><Relationship Id="rId113" Type="http://schemas.openxmlformats.org/officeDocument/2006/relationships/tags" Target="../tags/tag1666.xml"/><Relationship Id="rId112" Type="http://schemas.openxmlformats.org/officeDocument/2006/relationships/tags" Target="../tags/tag1665.xml"/><Relationship Id="rId111" Type="http://schemas.openxmlformats.org/officeDocument/2006/relationships/tags" Target="../tags/tag1664.xml"/><Relationship Id="rId110" Type="http://schemas.openxmlformats.org/officeDocument/2006/relationships/tags" Target="../tags/tag1663.xml"/><Relationship Id="rId11" Type="http://schemas.openxmlformats.org/officeDocument/2006/relationships/tags" Target="../tags/tag1564.xml"/><Relationship Id="rId109" Type="http://schemas.openxmlformats.org/officeDocument/2006/relationships/tags" Target="../tags/tag1662.xml"/><Relationship Id="rId108" Type="http://schemas.openxmlformats.org/officeDocument/2006/relationships/tags" Target="../tags/tag1661.xml"/><Relationship Id="rId107" Type="http://schemas.openxmlformats.org/officeDocument/2006/relationships/tags" Target="../tags/tag1660.xml"/><Relationship Id="rId106" Type="http://schemas.openxmlformats.org/officeDocument/2006/relationships/tags" Target="../tags/tag1659.xml"/><Relationship Id="rId105" Type="http://schemas.openxmlformats.org/officeDocument/2006/relationships/tags" Target="../tags/tag1658.xml"/><Relationship Id="rId104" Type="http://schemas.openxmlformats.org/officeDocument/2006/relationships/tags" Target="../tags/tag1657.xml"/><Relationship Id="rId103" Type="http://schemas.openxmlformats.org/officeDocument/2006/relationships/tags" Target="../tags/tag1656.xml"/><Relationship Id="rId102" Type="http://schemas.openxmlformats.org/officeDocument/2006/relationships/tags" Target="../tags/tag1655.xml"/><Relationship Id="rId101" Type="http://schemas.openxmlformats.org/officeDocument/2006/relationships/tags" Target="../tags/tag1654.xml"/><Relationship Id="rId100" Type="http://schemas.openxmlformats.org/officeDocument/2006/relationships/tags" Target="../tags/tag1653.xml"/><Relationship Id="rId10" Type="http://schemas.openxmlformats.org/officeDocument/2006/relationships/tags" Target="../tags/tag1563.xml"/><Relationship Id="rId1" Type="http://schemas.openxmlformats.org/officeDocument/2006/relationships/tags" Target="../tags/tag1554.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16.xml"/><Relationship Id="rId8" Type="http://schemas.openxmlformats.org/officeDocument/2006/relationships/tags" Target="../tags/tag406.xml"/><Relationship Id="rId7" Type="http://schemas.openxmlformats.org/officeDocument/2006/relationships/tags" Target="../tags/tag405.xml"/><Relationship Id="rId6" Type="http://schemas.openxmlformats.org/officeDocument/2006/relationships/tags" Target="../tags/tag404.xml"/><Relationship Id="rId5" Type="http://schemas.openxmlformats.org/officeDocument/2006/relationships/tags" Target="../tags/tag403.xml"/><Relationship Id="rId4" Type="http://schemas.openxmlformats.org/officeDocument/2006/relationships/image" Target="../media/image23.jpeg"/><Relationship Id="rId3" Type="http://schemas.openxmlformats.org/officeDocument/2006/relationships/tags" Target="../tags/tag402.xml"/><Relationship Id="rId2" Type="http://schemas.openxmlformats.org/officeDocument/2006/relationships/tags" Target="../tags/tag401.xml"/><Relationship Id="rId1" Type="http://schemas.openxmlformats.org/officeDocument/2006/relationships/tags" Target="../tags/tag400.xml"/></Relationships>
</file>

<file path=ppt/slides/_rels/slide30.xml.rels><?xml version="1.0" encoding="UTF-8" standalone="yes"?>
<Relationships xmlns="http://schemas.openxmlformats.org/package/2006/relationships"><Relationship Id="rId9" Type="http://schemas.openxmlformats.org/officeDocument/2006/relationships/tags" Target="../tags/tag1792.xml"/><Relationship Id="rId8" Type="http://schemas.openxmlformats.org/officeDocument/2006/relationships/tags" Target="../tags/tag1791.xml"/><Relationship Id="rId7" Type="http://schemas.openxmlformats.org/officeDocument/2006/relationships/tags" Target="../tags/tag1790.xml"/><Relationship Id="rId6" Type="http://schemas.openxmlformats.org/officeDocument/2006/relationships/tags" Target="../tags/tag1789.xml"/><Relationship Id="rId5" Type="http://schemas.openxmlformats.org/officeDocument/2006/relationships/tags" Target="../tags/tag1788.xml"/><Relationship Id="rId4" Type="http://schemas.openxmlformats.org/officeDocument/2006/relationships/tags" Target="../tags/tag1787.xml"/><Relationship Id="rId32" Type="http://schemas.openxmlformats.org/officeDocument/2006/relationships/slideLayout" Target="../slideLayouts/slideLayout7.xml"/><Relationship Id="rId31" Type="http://schemas.openxmlformats.org/officeDocument/2006/relationships/tags" Target="../tags/tag1812.xml"/><Relationship Id="rId30" Type="http://schemas.openxmlformats.org/officeDocument/2006/relationships/tags" Target="../tags/tag1811.xml"/><Relationship Id="rId3" Type="http://schemas.openxmlformats.org/officeDocument/2006/relationships/tags" Target="../tags/tag1786.xml"/><Relationship Id="rId29" Type="http://schemas.openxmlformats.org/officeDocument/2006/relationships/tags" Target="../tags/tag1810.xml"/><Relationship Id="rId28" Type="http://schemas.openxmlformats.org/officeDocument/2006/relationships/tags" Target="../tags/tag1809.xml"/><Relationship Id="rId27" Type="http://schemas.openxmlformats.org/officeDocument/2006/relationships/tags" Target="../tags/tag1808.xml"/><Relationship Id="rId26" Type="http://schemas.openxmlformats.org/officeDocument/2006/relationships/tags" Target="../tags/tag1807.xml"/><Relationship Id="rId25" Type="http://schemas.openxmlformats.org/officeDocument/2006/relationships/tags" Target="../tags/tag1806.xml"/><Relationship Id="rId24" Type="http://schemas.openxmlformats.org/officeDocument/2006/relationships/image" Target="../media/image72.png"/><Relationship Id="rId23" Type="http://schemas.openxmlformats.org/officeDocument/2006/relationships/tags" Target="../tags/tag1805.xml"/><Relationship Id="rId22" Type="http://schemas.openxmlformats.org/officeDocument/2006/relationships/tags" Target="../tags/tag1804.xml"/><Relationship Id="rId21" Type="http://schemas.openxmlformats.org/officeDocument/2006/relationships/tags" Target="../tags/tag1803.xml"/><Relationship Id="rId20" Type="http://schemas.openxmlformats.org/officeDocument/2006/relationships/tags" Target="../tags/tag1802.xml"/><Relationship Id="rId2" Type="http://schemas.openxmlformats.org/officeDocument/2006/relationships/tags" Target="../tags/tag1785.xml"/><Relationship Id="rId19" Type="http://schemas.openxmlformats.org/officeDocument/2006/relationships/tags" Target="../tags/tag1801.xml"/><Relationship Id="rId18" Type="http://schemas.openxmlformats.org/officeDocument/2006/relationships/tags" Target="../tags/tag1800.xml"/><Relationship Id="rId17" Type="http://schemas.openxmlformats.org/officeDocument/2006/relationships/tags" Target="../tags/tag1799.xml"/><Relationship Id="rId16" Type="http://schemas.openxmlformats.org/officeDocument/2006/relationships/tags" Target="../tags/tag1798.xml"/><Relationship Id="rId15" Type="http://schemas.openxmlformats.org/officeDocument/2006/relationships/tags" Target="../tags/tag1797.xml"/><Relationship Id="rId14" Type="http://schemas.openxmlformats.org/officeDocument/2006/relationships/tags" Target="../tags/tag1796.xml"/><Relationship Id="rId13" Type="http://schemas.openxmlformats.org/officeDocument/2006/relationships/tags" Target="../tags/tag1795.xml"/><Relationship Id="rId12" Type="http://schemas.openxmlformats.org/officeDocument/2006/relationships/tags" Target="../tags/tag1794.xml"/><Relationship Id="rId11" Type="http://schemas.openxmlformats.org/officeDocument/2006/relationships/tags" Target="../tags/tag1793.xml"/><Relationship Id="rId10" Type="http://schemas.openxmlformats.org/officeDocument/2006/relationships/image" Target="../media/image71.png"/><Relationship Id="rId1" Type="http://schemas.openxmlformats.org/officeDocument/2006/relationships/tags" Target="../tags/tag1784.xml"/></Relationships>
</file>

<file path=ppt/slides/_rels/slide31.xml.rels><?xml version="1.0" encoding="UTF-8" standalone="yes"?>
<Relationships xmlns="http://schemas.openxmlformats.org/package/2006/relationships"><Relationship Id="rId9" Type="http://schemas.openxmlformats.org/officeDocument/2006/relationships/tags" Target="../tags/tag1820.xml"/><Relationship Id="rId8" Type="http://schemas.openxmlformats.org/officeDocument/2006/relationships/tags" Target="../tags/tag1819.xml"/><Relationship Id="rId7" Type="http://schemas.openxmlformats.org/officeDocument/2006/relationships/image" Target="../media/image73.png"/><Relationship Id="rId6" Type="http://schemas.openxmlformats.org/officeDocument/2006/relationships/tags" Target="../tags/tag1818.xml"/><Relationship Id="rId5" Type="http://schemas.openxmlformats.org/officeDocument/2006/relationships/tags" Target="../tags/tag1817.xml"/><Relationship Id="rId4" Type="http://schemas.openxmlformats.org/officeDocument/2006/relationships/tags" Target="../tags/tag1816.xml"/><Relationship Id="rId3" Type="http://schemas.openxmlformats.org/officeDocument/2006/relationships/tags" Target="../tags/tag1815.xml"/><Relationship Id="rId2" Type="http://schemas.openxmlformats.org/officeDocument/2006/relationships/tags" Target="../tags/tag1814.xml"/><Relationship Id="rId16" Type="http://schemas.openxmlformats.org/officeDocument/2006/relationships/slideLayout" Target="../slideLayouts/slideLayout42.xml"/><Relationship Id="rId15" Type="http://schemas.openxmlformats.org/officeDocument/2006/relationships/tags" Target="../tags/tag1826.xml"/><Relationship Id="rId14" Type="http://schemas.openxmlformats.org/officeDocument/2006/relationships/tags" Target="../tags/tag1825.xml"/><Relationship Id="rId13" Type="http://schemas.openxmlformats.org/officeDocument/2006/relationships/tags" Target="../tags/tag1824.xml"/><Relationship Id="rId12" Type="http://schemas.openxmlformats.org/officeDocument/2006/relationships/tags" Target="../tags/tag1823.xml"/><Relationship Id="rId11" Type="http://schemas.openxmlformats.org/officeDocument/2006/relationships/tags" Target="../tags/tag1822.xml"/><Relationship Id="rId10" Type="http://schemas.openxmlformats.org/officeDocument/2006/relationships/tags" Target="../tags/tag1821.xml"/><Relationship Id="rId1" Type="http://schemas.openxmlformats.org/officeDocument/2006/relationships/tags" Target="../tags/tag1813.xml"/></Relationships>
</file>

<file path=ppt/slides/_rels/slide32.xml.rels><?xml version="1.0" encoding="UTF-8" standalone="yes"?>
<Relationships xmlns="http://schemas.openxmlformats.org/package/2006/relationships"><Relationship Id="rId9" Type="http://schemas.openxmlformats.org/officeDocument/2006/relationships/tags" Target="../tags/tag1835.xml"/><Relationship Id="rId8" Type="http://schemas.openxmlformats.org/officeDocument/2006/relationships/tags" Target="../tags/tag1834.xml"/><Relationship Id="rId7" Type="http://schemas.openxmlformats.org/officeDocument/2006/relationships/tags" Target="../tags/tag1833.xml"/><Relationship Id="rId6" Type="http://schemas.openxmlformats.org/officeDocument/2006/relationships/tags" Target="../tags/tag1832.xml"/><Relationship Id="rId5" Type="http://schemas.openxmlformats.org/officeDocument/2006/relationships/tags" Target="../tags/tag1831.xml"/><Relationship Id="rId43" Type="http://schemas.openxmlformats.org/officeDocument/2006/relationships/slideLayout" Target="../slideLayouts/slideLayout42.xml"/><Relationship Id="rId42" Type="http://schemas.openxmlformats.org/officeDocument/2006/relationships/tags" Target="../tags/tag1861.xml"/><Relationship Id="rId41" Type="http://schemas.openxmlformats.org/officeDocument/2006/relationships/tags" Target="../tags/tag1860.xml"/><Relationship Id="rId40" Type="http://schemas.openxmlformats.org/officeDocument/2006/relationships/tags" Target="../tags/tag1859.xml"/><Relationship Id="rId4" Type="http://schemas.openxmlformats.org/officeDocument/2006/relationships/tags" Target="../tags/tag1830.xml"/><Relationship Id="rId39" Type="http://schemas.openxmlformats.org/officeDocument/2006/relationships/tags" Target="../tags/tag1858.xml"/><Relationship Id="rId38" Type="http://schemas.openxmlformats.org/officeDocument/2006/relationships/tags" Target="../tags/tag1857.xml"/><Relationship Id="rId37" Type="http://schemas.openxmlformats.org/officeDocument/2006/relationships/tags" Target="../tags/tag1856.xml"/><Relationship Id="rId36" Type="http://schemas.openxmlformats.org/officeDocument/2006/relationships/tags" Target="../tags/tag1855.xml"/><Relationship Id="rId35" Type="http://schemas.openxmlformats.org/officeDocument/2006/relationships/tags" Target="../tags/tag1854.xml"/><Relationship Id="rId34" Type="http://schemas.openxmlformats.org/officeDocument/2006/relationships/tags" Target="../tags/tag1853.xml"/><Relationship Id="rId33" Type="http://schemas.openxmlformats.org/officeDocument/2006/relationships/tags" Target="../tags/tag1852.xml"/><Relationship Id="rId32" Type="http://schemas.openxmlformats.org/officeDocument/2006/relationships/tags" Target="../tags/tag1851.xml"/><Relationship Id="rId31" Type="http://schemas.openxmlformats.org/officeDocument/2006/relationships/tags" Target="../tags/tag1850.xml"/><Relationship Id="rId30" Type="http://schemas.openxmlformats.org/officeDocument/2006/relationships/tags" Target="../tags/tag1849.xml"/><Relationship Id="rId3" Type="http://schemas.openxmlformats.org/officeDocument/2006/relationships/tags" Target="../tags/tag1829.xml"/><Relationship Id="rId29" Type="http://schemas.openxmlformats.org/officeDocument/2006/relationships/tags" Target="../tags/tag1848.xml"/><Relationship Id="rId28" Type="http://schemas.openxmlformats.org/officeDocument/2006/relationships/image" Target="../media/image79.jpeg"/><Relationship Id="rId27" Type="http://schemas.openxmlformats.org/officeDocument/2006/relationships/tags" Target="../tags/tag1847.xml"/><Relationship Id="rId26" Type="http://schemas.openxmlformats.org/officeDocument/2006/relationships/image" Target="../media/image78.jpeg"/><Relationship Id="rId25" Type="http://schemas.openxmlformats.org/officeDocument/2006/relationships/tags" Target="../tags/tag1846.xml"/><Relationship Id="rId24" Type="http://schemas.openxmlformats.org/officeDocument/2006/relationships/image" Target="../media/image77.png"/><Relationship Id="rId23" Type="http://schemas.openxmlformats.org/officeDocument/2006/relationships/tags" Target="../tags/tag1845.xml"/><Relationship Id="rId22" Type="http://schemas.openxmlformats.org/officeDocument/2006/relationships/tags" Target="../tags/tag1844.xml"/><Relationship Id="rId21" Type="http://schemas.openxmlformats.org/officeDocument/2006/relationships/image" Target="../media/image76.jpeg"/><Relationship Id="rId20" Type="http://schemas.openxmlformats.org/officeDocument/2006/relationships/tags" Target="../tags/tag1843.xml"/><Relationship Id="rId2" Type="http://schemas.openxmlformats.org/officeDocument/2006/relationships/tags" Target="../tags/tag1828.xml"/><Relationship Id="rId19" Type="http://schemas.openxmlformats.org/officeDocument/2006/relationships/image" Target="NULL" TargetMode="External"/><Relationship Id="rId18" Type="http://schemas.openxmlformats.org/officeDocument/2006/relationships/image" Target="../media/image75.jpeg"/><Relationship Id="rId17" Type="http://schemas.openxmlformats.org/officeDocument/2006/relationships/tags" Target="../tags/tag1842.xml"/><Relationship Id="rId16" Type="http://schemas.openxmlformats.org/officeDocument/2006/relationships/tags" Target="../tags/tag1841.xml"/><Relationship Id="rId15" Type="http://schemas.openxmlformats.org/officeDocument/2006/relationships/tags" Target="../tags/tag1840.xml"/><Relationship Id="rId14" Type="http://schemas.openxmlformats.org/officeDocument/2006/relationships/tags" Target="../tags/tag1839.xml"/><Relationship Id="rId13" Type="http://schemas.openxmlformats.org/officeDocument/2006/relationships/image" Target="../media/image74.jpeg"/><Relationship Id="rId12" Type="http://schemas.openxmlformats.org/officeDocument/2006/relationships/tags" Target="../tags/tag1838.xml"/><Relationship Id="rId11" Type="http://schemas.openxmlformats.org/officeDocument/2006/relationships/tags" Target="../tags/tag1837.xml"/><Relationship Id="rId10" Type="http://schemas.openxmlformats.org/officeDocument/2006/relationships/tags" Target="../tags/tag1836.xml"/><Relationship Id="rId1" Type="http://schemas.openxmlformats.org/officeDocument/2006/relationships/tags" Target="../tags/tag1827.xml"/></Relationships>
</file>

<file path=ppt/slides/_rels/slide33.xml.rels><?xml version="1.0" encoding="UTF-8" standalone="yes"?>
<Relationships xmlns="http://schemas.openxmlformats.org/package/2006/relationships"><Relationship Id="rId9" Type="http://schemas.openxmlformats.org/officeDocument/2006/relationships/tags" Target="../tags/tag1870.xml"/><Relationship Id="rId8" Type="http://schemas.openxmlformats.org/officeDocument/2006/relationships/tags" Target="../tags/tag1869.xml"/><Relationship Id="rId7" Type="http://schemas.openxmlformats.org/officeDocument/2006/relationships/tags" Target="../tags/tag1868.xml"/><Relationship Id="rId6" Type="http://schemas.openxmlformats.org/officeDocument/2006/relationships/tags" Target="../tags/tag1867.xml"/><Relationship Id="rId5" Type="http://schemas.openxmlformats.org/officeDocument/2006/relationships/tags" Target="../tags/tag1866.xml"/><Relationship Id="rId4" Type="http://schemas.openxmlformats.org/officeDocument/2006/relationships/tags" Target="../tags/tag1865.xml"/><Relationship Id="rId3" Type="http://schemas.openxmlformats.org/officeDocument/2006/relationships/tags" Target="../tags/tag1864.xml"/><Relationship Id="rId25" Type="http://schemas.openxmlformats.org/officeDocument/2006/relationships/slideLayout" Target="../slideLayouts/slideLayout7.xml"/><Relationship Id="rId24" Type="http://schemas.openxmlformats.org/officeDocument/2006/relationships/tags" Target="../tags/tag1883.xml"/><Relationship Id="rId23" Type="http://schemas.openxmlformats.org/officeDocument/2006/relationships/tags" Target="../tags/tag1882.xml"/><Relationship Id="rId22" Type="http://schemas.openxmlformats.org/officeDocument/2006/relationships/image" Target="../media/image81.png"/><Relationship Id="rId21" Type="http://schemas.openxmlformats.org/officeDocument/2006/relationships/tags" Target="../tags/tag1881.xml"/><Relationship Id="rId20" Type="http://schemas.openxmlformats.org/officeDocument/2006/relationships/image" Target="../media/image80.png"/><Relationship Id="rId2" Type="http://schemas.openxmlformats.org/officeDocument/2006/relationships/tags" Target="../tags/tag1863.xml"/><Relationship Id="rId19" Type="http://schemas.openxmlformats.org/officeDocument/2006/relationships/tags" Target="../tags/tag1880.xml"/><Relationship Id="rId18" Type="http://schemas.openxmlformats.org/officeDocument/2006/relationships/tags" Target="../tags/tag1879.xml"/><Relationship Id="rId17" Type="http://schemas.openxmlformats.org/officeDocument/2006/relationships/tags" Target="../tags/tag1878.xml"/><Relationship Id="rId16" Type="http://schemas.openxmlformats.org/officeDocument/2006/relationships/tags" Target="../tags/tag1877.xml"/><Relationship Id="rId15" Type="http://schemas.openxmlformats.org/officeDocument/2006/relationships/tags" Target="../tags/tag1876.xml"/><Relationship Id="rId14" Type="http://schemas.openxmlformats.org/officeDocument/2006/relationships/tags" Target="../tags/tag1875.xml"/><Relationship Id="rId13" Type="http://schemas.openxmlformats.org/officeDocument/2006/relationships/tags" Target="../tags/tag1874.xml"/><Relationship Id="rId12" Type="http://schemas.openxmlformats.org/officeDocument/2006/relationships/tags" Target="../tags/tag1873.xml"/><Relationship Id="rId11" Type="http://schemas.openxmlformats.org/officeDocument/2006/relationships/tags" Target="../tags/tag1872.xml"/><Relationship Id="rId10" Type="http://schemas.openxmlformats.org/officeDocument/2006/relationships/tags" Target="../tags/tag1871.xml"/><Relationship Id="rId1" Type="http://schemas.openxmlformats.org/officeDocument/2006/relationships/tags" Target="../tags/tag1862.xml"/></Relationships>
</file>

<file path=ppt/slides/_rels/slide34.xml.rels><?xml version="1.0" encoding="UTF-8" standalone="yes"?>
<Relationships xmlns="http://schemas.openxmlformats.org/package/2006/relationships"><Relationship Id="rId9" Type="http://schemas.openxmlformats.org/officeDocument/2006/relationships/tags" Target="../tags/tag1892.xml"/><Relationship Id="rId8" Type="http://schemas.openxmlformats.org/officeDocument/2006/relationships/tags" Target="../tags/tag1891.xml"/><Relationship Id="rId7" Type="http://schemas.openxmlformats.org/officeDocument/2006/relationships/tags" Target="../tags/tag1890.xml"/><Relationship Id="rId6" Type="http://schemas.openxmlformats.org/officeDocument/2006/relationships/tags" Target="../tags/tag1889.xml"/><Relationship Id="rId51" Type="http://schemas.openxmlformats.org/officeDocument/2006/relationships/vmlDrawing" Target="../drawings/vmlDrawing4.vml"/><Relationship Id="rId50" Type="http://schemas.openxmlformats.org/officeDocument/2006/relationships/slideLayout" Target="../slideLayouts/slideLayout40.xml"/><Relationship Id="rId5" Type="http://schemas.openxmlformats.org/officeDocument/2006/relationships/tags" Target="../tags/tag1888.xml"/><Relationship Id="rId49" Type="http://schemas.openxmlformats.org/officeDocument/2006/relationships/tags" Target="../tags/tag1926.xml"/><Relationship Id="rId48" Type="http://schemas.openxmlformats.org/officeDocument/2006/relationships/tags" Target="../tags/tag1925.xml"/><Relationship Id="rId47" Type="http://schemas.openxmlformats.org/officeDocument/2006/relationships/tags" Target="../tags/tag1924.xml"/><Relationship Id="rId46" Type="http://schemas.openxmlformats.org/officeDocument/2006/relationships/tags" Target="../tags/tag1923.xml"/><Relationship Id="rId45" Type="http://schemas.openxmlformats.org/officeDocument/2006/relationships/tags" Target="../tags/tag1922.xml"/><Relationship Id="rId44" Type="http://schemas.openxmlformats.org/officeDocument/2006/relationships/tags" Target="../tags/tag1921.xml"/><Relationship Id="rId43" Type="http://schemas.openxmlformats.org/officeDocument/2006/relationships/tags" Target="../tags/tag1920.xml"/><Relationship Id="rId42" Type="http://schemas.openxmlformats.org/officeDocument/2006/relationships/tags" Target="../tags/tag1919.xml"/><Relationship Id="rId41" Type="http://schemas.openxmlformats.org/officeDocument/2006/relationships/tags" Target="../tags/tag1918.xml"/><Relationship Id="rId40" Type="http://schemas.openxmlformats.org/officeDocument/2006/relationships/tags" Target="../tags/tag1917.xml"/><Relationship Id="rId4" Type="http://schemas.openxmlformats.org/officeDocument/2006/relationships/tags" Target="../tags/tag1887.xml"/><Relationship Id="rId39" Type="http://schemas.openxmlformats.org/officeDocument/2006/relationships/tags" Target="../tags/tag1916.xml"/><Relationship Id="rId38" Type="http://schemas.openxmlformats.org/officeDocument/2006/relationships/image" Target="../media/image84.emf"/><Relationship Id="rId37" Type="http://schemas.openxmlformats.org/officeDocument/2006/relationships/oleObject" Target="../embeddings/oleObject28.bin"/><Relationship Id="rId36" Type="http://schemas.openxmlformats.org/officeDocument/2006/relationships/tags" Target="../tags/tag1915.xml"/><Relationship Id="rId35" Type="http://schemas.openxmlformats.org/officeDocument/2006/relationships/image" Target="../media/image83.emf"/><Relationship Id="rId34" Type="http://schemas.openxmlformats.org/officeDocument/2006/relationships/oleObject" Target="../embeddings/oleObject27.bin"/><Relationship Id="rId33" Type="http://schemas.openxmlformats.org/officeDocument/2006/relationships/tags" Target="../tags/tag1914.xml"/><Relationship Id="rId32" Type="http://schemas.openxmlformats.org/officeDocument/2006/relationships/image" Target="../media/image82.emf"/><Relationship Id="rId31" Type="http://schemas.openxmlformats.org/officeDocument/2006/relationships/oleObject" Target="../embeddings/oleObject26.bin"/><Relationship Id="rId30" Type="http://schemas.openxmlformats.org/officeDocument/2006/relationships/tags" Target="../tags/tag1913.xml"/><Relationship Id="rId3" Type="http://schemas.openxmlformats.org/officeDocument/2006/relationships/tags" Target="../tags/tag1886.xml"/><Relationship Id="rId29" Type="http://schemas.openxmlformats.org/officeDocument/2006/relationships/tags" Target="../tags/tag1912.xml"/><Relationship Id="rId28" Type="http://schemas.openxmlformats.org/officeDocument/2006/relationships/tags" Target="../tags/tag1911.xml"/><Relationship Id="rId27" Type="http://schemas.openxmlformats.org/officeDocument/2006/relationships/tags" Target="../tags/tag1910.xml"/><Relationship Id="rId26" Type="http://schemas.openxmlformats.org/officeDocument/2006/relationships/tags" Target="../tags/tag1909.xml"/><Relationship Id="rId25" Type="http://schemas.openxmlformats.org/officeDocument/2006/relationships/tags" Target="../tags/tag1908.xml"/><Relationship Id="rId24" Type="http://schemas.openxmlformats.org/officeDocument/2006/relationships/tags" Target="../tags/tag1907.xml"/><Relationship Id="rId23" Type="http://schemas.openxmlformats.org/officeDocument/2006/relationships/tags" Target="../tags/tag1906.xml"/><Relationship Id="rId22" Type="http://schemas.openxmlformats.org/officeDocument/2006/relationships/tags" Target="../tags/tag1905.xml"/><Relationship Id="rId21" Type="http://schemas.openxmlformats.org/officeDocument/2006/relationships/tags" Target="../tags/tag1904.xml"/><Relationship Id="rId20" Type="http://schemas.openxmlformats.org/officeDocument/2006/relationships/tags" Target="../tags/tag1903.xml"/><Relationship Id="rId2" Type="http://schemas.openxmlformats.org/officeDocument/2006/relationships/tags" Target="../tags/tag1885.xml"/><Relationship Id="rId19" Type="http://schemas.openxmlformats.org/officeDocument/2006/relationships/tags" Target="../tags/tag1902.xml"/><Relationship Id="rId18" Type="http://schemas.openxmlformats.org/officeDocument/2006/relationships/tags" Target="../tags/tag1901.xml"/><Relationship Id="rId17" Type="http://schemas.openxmlformats.org/officeDocument/2006/relationships/tags" Target="../tags/tag1900.xml"/><Relationship Id="rId16" Type="http://schemas.openxmlformats.org/officeDocument/2006/relationships/tags" Target="../tags/tag1899.xml"/><Relationship Id="rId15" Type="http://schemas.openxmlformats.org/officeDocument/2006/relationships/tags" Target="../tags/tag1898.xml"/><Relationship Id="rId14" Type="http://schemas.openxmlformats.org/officeDocument/2006/relationships/tags" Target="../tags/tag1897.xml"/><Relationship Id="rId13" Type="http://schemas.openxmlformats.org/officeDocument/2006/relationships/tags" Target="../tags/tag1896.xml"/><Relationship Id="rId12" Type="http://schemas.openxmlformats.org/officeDocument/2006/relationships/tags" Target="../tags/tag1895.xml"/><Relationship Id="rId11" Type="http://schemas.openxmlformats.org/officeDocument/2006/relationships/tags" Target="../tags/tag1894.xml"/><Relationship Id="rId10" Type="http://schemas.openxmlformats.org/officeDocument/2006/relationships/tags" Target="../tags/tag1893.xml"/><Relationship Id="rId1" Type="http://schemas.openxmlformats.org/officeDocument/2006/relationships/tags" Target="../tags/tag1884.xml"/></Relationships>
</file>

<file path=ppt/slides/_rels/slide35.xml.rels><?xml version="1.0" encoding="UTF-8" standalone="yes"?>
<Relationships xmlns="http://schemas.openxmlformats.org/package/2006/relationships"><Relationship Id="rId9" Type="http://schemas.openxmlformats.org/officeDocument/2006/relationships/tags" Target="../tags/tag1934.xml"/><Relationship Id="rId8" Type="http://schemas.openxmlformats.org/officeDocument/2006/relationships/tags" Target="../tags/tag1933.xml"/><Relationship Id="rId7" Type="http://schemas.openxmlformats.org/officeDocument/2006/relationships/tags" Target="../tags/tag1932.xml"/><Relationship Id="rId6" Type="http://schemas.openxmlformats.org/officeDocument/2006/relationships/tags" Target="../tags/tag1931.xml"/><Relationship Id="rId5" Type="http://schemas.openxmlformats.org/officeDocument/2006/relationships/tags" Target="../tags/tag1930.xml"/><Relationship Id="rId4" Type="http://schemas.openxmlformats.org/officeDocument/2006/relationships/tags" Target="../tags/tag1929.xml"/><Relationship Id="rId3" Type="http://schemas.openxmlformats.org/officeDocument/2006/relationships/image" Target="../media/image85.png"/><Relationship Id="rId20" Type="http://schemas.openxmlformats.org/officeDocument/2006/relationships/notesSlide" Target="../notesSlides/notesSlide8.xml"/><Relationship Id="rId2" Type="http://schemas.openxmlformats.org/officeDocument/2006/relationships/tags" Target="../tags/tag1928.xml"/><Relationship Id="rId19" Type="http://schemas.openxmlformats.org/officeDocument/2006/relationships/slideLayout" Target="../slideLayouts/slideLayout1.xml"/><Relationship Id="rId18" Type="http://schemas.openxmlformats.org/officeDocument/2006/relationships/image" Target="../media/image36.png"/><Relationship Id="rId17" Type="http://schemas.openxmlformats.org/officeDocument/2006/relationships/tags" Target="../tags/tag1940.xml"/><Relationship Id="rId16" Type="http://schemas.openxmlformats.org/officeDocument/2006/relationships/tags" Target="../tags/tag1939.xml"/><Relationship Id="rId15" Type="http://schemas.openxmlformats.org/officeDocument/2006/relationships/tags" Target="../tags/tag1938.xml"/><Relationship Id="rId14" Type="http://schemas.openxmlformats.org/officeDocument/2006/relationships/tags" Target="../tags/tag1937.xml"/><Relationship Id="rId13" Type="http://schemas.openxmlformats.org/officeDocument/2006/relationships/image" Target="../media/image87.jpeg"/><Relationship Id="rId12" Type="http://schemas.openxmlformats.org/officeDocument/2006/relationships/tags" Target="../tags/tag1936.xml"/><Relationship Id="rId11" Type="http://schemas.openxmlformats.org/officeDocument/2006/relationships/tags" Target="../tags/tag1935.xml"/><Relationship Id="rId10" Type="http://schemas.openxmlformats.org/officeDocument/2006/relationships/image" Target="../media/image86.png"/><Relationship Id="rId1" Type="http://schemas.openxmlformats.org/officeDocument/2006/relationships/tags" Target="../tags/tag1927.xml"/></Relationships>
</file>

<file path=ppt/slides/_rels/slide36.xml.rels><?xml version="1.0" encoding="UTF-8" standalone="yes"?>
<Relationships xmlns="http://schemas.openxmlformats.org/package/2006/relationships"><Relationship Id="rId9" Type="http://schemas.openxmlformats.org/officeDocument/2006/relationships/tags" Target="../tags/tag1951.xml"/><Relationship Id="rId8" Type="http://schemas.openxmlformats.org/officeDocument/2006/relationships/tags" Target="../tags/tag1950.xml"/><Relationship Id="rId7" Type="http://schemas.openxmlformats.org/officeDocument/2006/relationships/tags" Target="../tags/tag1949.xml"/><Relationship Id="rId6" Type="http://schemas.openxmlformats.org/officeDocument/2006/relationships/tags" Target="../tags/tag1948.xml"/><Relationship Id="rId5" Type="http://schemas.openxmlformats.org/officeDocument/2006/relationships/tags" Target="../tags/tag1947.xml"/><Relationship Id="rId4" Type="http://schemas.openxmlformats.org/officeDocument/2006/relationships/tags" Target="../tags/tag1946.xml"/><Relationship Id="rId3" Type="http://schemas.openxmlformats.org/officeDocument/2006/relationships/image" Target="../media/image88.jpeg"/><Relationship Id="rId2" Type="http://schemas.openxmlformats.org/officeDocument/2006/relationships/tags" Target="../tags/tag1945.xml"/><Relationship Id="rId18" Type="http://schemas.openxmlformats.org/officeDocument/2006/relationships/notesSlide" Target="../notesSlides/notesSlide9.xml"/><Relationship Id="rId17" Type="http://schemas.openxmlformats.org/officeDocument/2006/relationships/slideLayout" Target="../slideLayouts/slideLayout40.xml"/><Relationship Id="rId16" Type="http://schemas.openxmlformats.org/officeDocument/2006/relationships/image" Target="../media/image36.png"/><Relationship Id="rId15" Type="http://schemas.openxmlformats.org/officeDocument/2006/relationships/tags" Target="../tags/tag1956.xml"/><Relationship Id="rId14" Type="http://schemas.openxmlformats.org/officeDocument/2006/relationships/tags" Target="../tags/tag1955.xml"/><Relationship Id="rId13" Type="http://schemas.openxmlformats.org/officeDocument/2006/relationships/tags" Target="../tags/tag1954.xml"/><Relationship Id="rId12" Type="http://schemas.openxmlformats.org/officeDocument/2006/relationships/tags" Target="../tags/tag1953.xml"/><Relationship Id="rId11" Type="http://schemas.openxmlformats.org/officeDocument/2006/relationships/tags" Target="../tags/tag1952.xml"/><Relationship Id="rId10" Type="http://schemas.openxmlformats.org/officeDocument/2006/relationships/image" Target="../media/image89.jpeg"/><Relationship Id="rId1" Type="http://schemas.openxmlformats.org/officeDocument/2006/relationships/tags" Target="../tags/tag1944.xml"/></Relationships>
</file>

<file path=ppt/slides/_rels/slide37.xml.rels><?xml version="1.0" encoding="UTF-8" standalone="yes"?>
<Relationships xmlns="http://schemas.openxmlformats.org/package/2006/relationships"><Relationship Id="rId9" Type="http://schemas.openxmlformats.org/officeDocument/2006/relationships/image" Target="../media/image91.png"/><Relationship Id="rId8" Type="http://schemas.openxmlformats.org/officeDocument/2006/relationships/tags" Target="../tags/tag1966.xml"/><Relationship Id="rId7" Type="http://schemas.openxmlformats.org/officeDocument/2006/relationships/tags" Target="../tags/tag1965.xml"/><Relationship Id="rId6" Type="http://schemas.openxmlformats.org/officeDocument/2006/relationships/tags" Target="../tags/tag1964.xml"/><Relationship Id="rId5" Type="http://schemas.openxmlformats.org/officeDocument/2006/relationships/tags" Target="../tags/tag1963.xml"/><Relationship Id="rId4" Type="http://schemas.openxmlformats.org/officeDocument/2006/relationships/tags" Target="../tags/tag1962.xml"/><Relationship Id="rId3" Type="http://schemas.openxmlformats.org/officeDocument/2006/relationships/image" Target="../media/image90.png"/><Relationship Id="rId2" Type="http://schemas.openxmlformats.org/officeDocument/2006/relationships/tags" Target="../tags/tag1961.xml"/><Relationship Id="rId15" Type="http://schemas.openxmlformats.org/officeDocument/2006/relationships/slideLayout" Target="../slideLayouts/slideLayout40.xml"/><Relationship Id="rId14" Type="http://schemas.openxmlformats.org/officeDocument/2006/relationships/image" Target="../media/image36.png"/><Relationship Id="rId13" Type="http://schemas.openxmlformats.org/officeDocument/2006/relationships/tags" Target="../tags/tag1970.xml"/><Relationship Id="rId12" Type="http://schemas.openxmlformats.org/officeDocument/2006/relationships/tags" Target="../tags/tag1969.xml"/><Relationship Id="rId11" Type="http://schemas.openxmlformats.org/officeDocument/2006/relationships/tags" Target="../tags/tag1968.xml"/><Relationship Id="rId10" Type="http://schemas.openxmlformats.org/officeDocument/2006/relationships/tags" Target="../tags/tag1967.xml"/><Relationship Id="rId1" Type="http://schemas.openxmlformats.org/officeDocument/2006/relationships/tags" Target="../tags/tag1960.xml"/></Relationships>
</file>

<file path=ppt/slides/_rels/slide38.xml.rels><?xml version="1.0" encoding="UTF-8" standalone="yes"?>
<Relationships xmlns="http://schemas.openxmlformats.org/package/2006/relationships"><Relationship Id="rId9" Type="http://schemas.openxmlformats.org/officeDocument/2006/relationships/image" Target="../media/image36.png"/><Relationship Id="rId8" Type="http://schemas.openxmlformats.org/officeDocument/2006/relationships/tags" Target="../tags/tag1978.xml"/><Relationship Id="rId7" Type="http://schemas.openxmlformats.org/officeDocument/2006/relationships/tags" Target="../tags/tag1977.xml"/><Relationship Id="rId6" Type="http://schemas.openxmlformats.org/officeDocument/2006/relationships/tags" Target="../tags/tag1976.xml"/><Relationship Id="rId5" Type="http://schemas.openxmlformats.org/officeDocument/2006/relationships/tags" Target="../tags/tag1975.xml"/><Relationship Id="rId4" Type="http://schemas.openxmlformats.org/officeDocument/2006/relationships/tags" Target="../tags/tag1974.xml"/><Relationship Id="rId3" Type="http://schemas.openxmlformats.org/officeDocument/2006/relationships/tags" Target="../tags/tag1973.xml"/><Relationship Id="rId2" Type="http://schemas.openxmlformats.org/officeDocument/2006/relationships/tags" Target="../tags/tag1972.xml"/><Relationship Id="rId10" Type="http://schemas.openxmlformats.org/officeDocument/2006/relationships/slideLayout" Target="../slideLayouts/slideLayout40.xml"/><Relationship Id="rId1" Type="http://schemas.openxmlformats.org/officeDocument/2006/relationships/tags" Target="../tags/tag1971.xml"/></Relationships>
</file>

<file path=ppt/slides/_rels/slide39.xml.rels><?xml version="1.0" encoding="UTF-8" standalone="yes"?>
<Relationships xmlns="http://schemas.openxmlformats.org/package/2006/relationships"><Relationship Id="rId9" Type="http://schemas.openxmlformats.org/officeDocument/2006/relationships/tags" Target="../tags/tag1987.xml"/><Relationship Id="rId8" Type="http://schemas.openxmlformats.org/officeDocument/2006/relationships/tags" Target="../tags/tag1986.xml"/><Relationship Id="rId7" Type="http://schemas.openxmlformats.org/officeDocument/2006/relationships/tags" Target="../tags/tag1985.xml"/><Relationship Id="rId6" Type="http://schemas.openxmlformats.org/officeDocument/2006/relationships/tags" Target="../tags/tag1984.xml"/><Relationship Id="rId50" Type="http://schemas.openxmlformats.org/officeDocument/2006/relationships/slideLayout" Target="../slideLayouts/slideLayout7.xml"/><Relationship Id="rId5" Type="http://schemas.openxmlformats.org/officeDocument/2006/relationships/tags" Target="../tags/tag1983.xml"/><Relationship Id="rId49" Type="http://schemas.openxmlformats.org/officeDocument/2006/relationships/tags" Target="../tags/tag2026.xml"/><Relationship Id="rId48" Type="http://schemas.openxmlformats.org/officeDocument/2006/relationships/tags" Target="../tags/tag2025.xml"/><Relationship Id="rId47" Type="http://schemas.openxmlformats.org/officeDocument/2006/relationships/tags" Target="../tags/tag2024.xml"/><Relationship Id="rId46" Type="http://schemas.openxmlformats.org/officeDocument/2006/relationships/image" Target="../media/image36.png"/><Relationship Id="rId45" Type="http://schemas.openxmlformats.org/officeDocument/2006/relationships/tags" Target="../tags/tag2023.xml"/><Relationship Id="rId44" Type="http://schemas.openxmlformats.org/officeDocument/2006/relationships/tags" Target="../tags/tag2022.xml"/><Relationship Id="rId43" Type="http://schemas.openxmlformats.org/officeDocument/2006/relationships/tags" Target="../tags/tag2021.xml"/><Relationship Id="rId42" Type="http://schemas.openxmlformats.org/officeDocument/2006/relationships/tags" Target="../tags/tag2020.xml"/><Relationship Id="rId41" Type="http://schemas.openxmlformats.org/officeDocument/2006/relationships/tags" Target="../tags/tag2019.xml"/><Relationship Id="rId40" Type="http://schemas.openxmlformats.org/officeDocument/2006/relationships/tags" Target="../tags/tag2018.xml"/><Relationship Id="rId4" Type="http://schemas.openxmlformats.org/officeDocument/2006/relationships/tags" Target="../tags/tag1982.xml"/><Relationship Id="rId39" Type="http://schemas.openxmlformats.org/officeDocument/2006/relationships/tags" Target="../tags/tag2017.xml"/><Relationship Id="rId38" Type="http://schemas.openxmlformats.org/officeDocument/2006/relationships/tags" Target="../tags/tag2016.xml"/><Relationship Id="rId37" Type="http://schemas.openxmlformats.org/officeDocument/2006/relationships/tags" Target="../tags/tag2015.xml"/><Relationship Id="rId36" Type="http://schemas.openxmlformats.org/officeDocument/2006/relationships/tags" Target="../tags/tag2014.xml"/><Relationship Id="rId35" Type="http://schemas.openxmlformats.org/officeDocument/2006/relationships/tags" Target="../tags/tag2013.xml"/><Relationship Id="rId34" Type="http://schemas.openxmlformats.org/officeDocument/2006/relationships/tags" Target="../tags/tag2012.xml"/><Relationship Id="rId33" Type="http://schemas.openxmlformats.org/officeDocument/2006/relationships/tags" Target="../tags/tag2011.xml"/><Relationship Id="rId32" Type="http://schemas.openxmlformats.org/officeDocument/2006/relationships/tags" Target="../tags/tag2010.xml"/><Relationship Id="rId31" Type="http://schemas.openxmlformats.org/officeDocument/2006/relationships/tags" Target="../tags/tag2009.xml"/><Relationship Id="rId30" Type="http://schemas.openxmlformats.org/officeDocument/2006/relationships/tags" Target="../tags/tag2008.xml"/><Relationship Id="rId3" Type="http://schemas.openxmlformats.org/officeDocument/2006/relationships/tags" Target="../tags/tag1981.xml"/><Relationship Id="rId29" Type="http://schemas.openxmlformats.org/officeDocument/2006/relationships/tags" Target="../tags/tag2007.xml"/><Relationship Id="rId28" Type="http://schemas.openxmlformats.org/officeDocument/2006/relationships/tags" Target="../tags/tag2006.xml"/><Relationship Id="rId27" Type="http://schemas.openxmlformats.org/officeDocument/2006/relationships/tags" Target="../tags/tag2005.xml"/><Relationship Id="rId26" Type="http://schemas.openxmlformats.org/officeDocument/2006/relationships/tags" Target="../tags/tag2004.xml"/><Relationship Id="rId25" Type="http://schemas.openxmlformats.org/officeDocument/2006/relationships/tags" Target="../tags/tag2003.xml"/><Relationship Id="rId24" Type="http://schemas.openxmlformats.org/officeDocument/2006/relationships/tags" Target="../tags/tag2002.xml"/><Relationship Id="rId23" Type="http://schemas.openxmlformats.org/officeDocument/2006/relationships/tags" Target="../tags/tag2001.xml"/><Relationship Id="rId22" Type="http://schemas.openxmlformats.org/officeDocument/2006/relationships/tags" Target="../tags/tag2000.xml"/><Relationship Id="rId21" Type="http://schemas.openxmlformats.org/officeDocument/2006/relationships/tags" Target="../tags/tag1999.xml"/><Relationship Id="rId20" Type="http://schemas.openxmlformats.org/officeDocument/2006/relationships/tags" Target="../tags/tag1998.xml"/><Relationship Id="rId2" Type="http://schemas.openxmlformats.org/officeDocument/2006/relationships/tags" Target="../tags/tag1980.xml"/><Relationship Id="rId19" Type="http://schemas.openxmlformats.org/officeDocument/2006/relationships/tags" Target="../tags/tag1997.xml"/><Relationship Id="rId18" Type="http://schemas.openxmlformats.org/officeDocument/2006/relationships/tags" Target="../tags/tag1996.xml"/><Relationship Id="rId17" Type="http://schemas.openxmlformats.org/officeDocument/2006/relationships/tags" Target="../tags/tag1995.xml"/><Relationship Id="rId16" Type="http://schemas.openxmlformats.org/officeDocument/2006/relationships/tags" Target="../tags/tag1994.xml"/><Relationship Id="rId15" Type="http://schemas.openxmlformats.org/officeDocument/2006/relationships/tags" Target="../tags/tag1993.xml"/><Relationship Id="rId14" Type="http://schemas.openxmlformats.org/officeDocument/2006/relationships/tags" Target="../tags/tag1992.xml"/><Relationship Id="rId13" Type="http://schemas.openxmlformats.org/officeDocument/2006/relationships/tags" Target="../tags/tag1991.xml"/><Relationship Id="rId12" Type="http://schemas.openxmlformats.org/officeDocument/2006/relationships/tags" Target="../tags/tag1990.xml"/><Relationship Id="rId11" Type="http://schemas.openxmlformats.org/officeDocument/2006/relationships/tags" Target="../tags/tag1989.xml"/><Relationship Id="rId10" Type="http://schemas.openxmlformats.org/officeDocument/2006/relationships/tags" Target="../tags/tag1988.xml"/><Relationship Id="rId1" Type="http://schemas.openxmlformats.org/officeDocument/2006/relationships/tags" Target="../tags/tag1979.xml"/></Relationships>
</file>

<file path=ppt/slides/_rels/slide4.xml.rels><?xml version="1.0" encoding="UTF-8" standalone="yes"?>
<Relationships xmlns="http://schemas.openxmlformats.org/package/2006/relationships"><Relationship Id="rId9" Type="http://schemas.openxmlformats.org/officeDocument/2006/relationships/tags" Target="../tags/tag413.xml"/><Relationship Id="rId8" Type="http://schemas.openxmlformats.org/officeDocument/2006/relationships/image" Target="../media/image25.png"/><Relationship Id="rId7" Type="http://schemas.openxmlformats.org/officeDocument/2006/relationships/tags" Target="../tags/tag412.xml"/><Relationship Id="rId6" Type="http://schemas.openxmlformats.org/officeDocument/2006/relationships/tags" Target="../tags/tag411.xml"/><Relationship Id="rId5" Type="http://schemas.openxmlformats.org/officeDocument/2006/relationships/tags" Target="../tags/tag410.xml"/><Relationship Id="rId4" Type="http://schemas.openxmlformats.org/officeDocument/2006/relationships/image" Target="../media/image24.png"/><Relationship Id="rId3" Type="http://schemas.openxmlformats.org/officeDocument/2006/relationships/tags" Target="../tags/tag409.xml"/><Relationship Id="rId2" Type="http://schemas.openxmlformats.org/officeDocument/2006/relationships/tags" Target="../tags/tag408.xml"/><Relationship Id="rId19" Type="http://schemas.openxmlformats.org/officeDocument/2006/relationships/slideLayout" Target="../slideLayouts/slideLayout40.xml"/><Relationship Id="rId18" Type="http://schemas.openxmlformats.org/officeDocument/2006/relationships/tags" Target="../tags/tag421.xml"/><Relationship Id="rId17" Type="http://schemas.openxmlformats.org/officeDocument/2006/relationships/tags" Target="../tags/tag420.xml"/><Relationship Id="rId16" Type="http://schemas.openxmlformats.org/officeDocument/2006/relationships/tags" Target="../tags/tag419.xml"/><Relationship Id="rId15" Type="http://schemas.openxmlformats.org/officeDocument/2006/relationships/tags" Target="../tags/tag418.xml"/><Relationship Id="rId14" Type="http://schemas.openxmlformats.org/officeDocument/2006/relationships/tags" Target="../tags/tag417.xml"/><Relationship Id="rId13" Type="http://schemas.openxmlformats.org/officeDocument/2006/relationships/tags" Target="../tags/tag416.xml"/><Relationship Id="rId12" Type="http://schemas.openxmlformats.org/officeDocument/2006/relationships/image" Target="../media/image26.png"/><Relationship Id="rId11" Type="http://schemas.openxmlformats.org/officeDocument/2006/relationships/tags" Target="../tags/tag415.xml"/><Relationship Id="rId10" Type="http://schemas.openxmlformats.org/officeDocument/2006/relationships/tags" Target="../tags/tag414.xml"/><Relationship Id="rId1" Type="http://schemas.openxmlformats.org/officeDocument/2006/relationships/tags" Target="../tags/tag407.xml"/></Relationships>
</file>

<file path=ppt/slides/_rels/slide40.xml.rels><?xml version="1.0" encoding="UTF-8" standalone="yes"?>
<Relationships xmlns="http://schemas.openxmlformats.org/package/2006/relationships"><Relationship Id="rId9" Type="http://schemas.openxmlformats.org/officeDocument/2006/relationships/tags" Target="../tags/tag2033.xml"/><Relationship Id="rId8" Type="http://schemas.openxmlformats.org/officeDocument/2006/relationships/tags" Target="../tags/tag2032.xml"/><Relationship Id="rId7" Type="http://schemas.openxmlformats.org/officeDocument/2006/relationships/tags" Target="../tags/tag2031.xml"/><Relationship Id="rId6" Type="http://schemas.openxmlformats.org/officeDocument/2006/relationships/tags" Target="../tags/tag2030.xml"/><Relationship Id="rId5" Type="http://schemas.openxmlformats.org/officeDocument/2006/relationships/tags" Target="../tags/tag2029.xml"/><Relationship Id="rId45" Type="http://schemas.openxmlformats.org/officeDocument/2006/relationships/vmlDrawing" Target="../drawings/vmlDrawing5.vml"/><Relationship Id="rId44" Type="http://schemas.openxmlformats.org/officeDocument/2006/relationships/slideLayout" Target="../slideLayouts/slideLayout7.xml"/><Relationship Id="rId43" Type="http://schemas.openxmlformats.org/officeDocument/2006/relationships/image" Target="../media/image36.png"/><Relationship Id="rId42" Type="http://schemas.openxmlformats.org/officeDocument/2006/relationships/tags" Target="../tags/tag2066.xml"/><Relationship Id="rId41" Type="http://schemas.openxmlformats.org/officeDocument/2006/relationships/tags" Target="../tags/tag2065.xml"/><Relationship Id="rId40" Type="http://schemas.openxmlformats.org/officeDocument/2006/relationships/tags" Target="../tags/tag2064.xml"/><Relationship Id="rId4" Type="http://schemas.openxmlformats.org/officeDocument/2006/relationships/image" Target="../media/image92.wmf"/><Relationship Id="rId39" Type="http://schemas.openxmlformats.org/officeDocument/2006/relationships/tags" Target="../tags/tag2063.xml"/><Relationship Id="rId38" Type="http://schemas.openxmlformats.org/officeDocument/2006/relationships/tags" Target="../tags/tag2062.xml"/><Relationship Id="rId37" Type="http://schemas.openxmlformats.org/officeDocument/2006/relationships/tags" Target="../tags/tag2061.xml"/><Relationship Id="rId36" Type="http://schemas.openxmlformats.org/officeDocument/2006/relationships/tags" Target="../tags/tag2060.xml"/><Relationship Id="rId35" Type="http://schemas.openxmlformats.org/officeDocument/2006/relationships/tags" Target="../tags/tag2059.xml"/><Relationship Id="rId34" Type="http://schemas.openxmlformats.org/officeDocument/2006/relationships/tags" Target="../tags/tag2058.xml"/><Relationship Id="rId33" Type="http://schemas.openxmlformats.org/officeDocument/2006/relationships/tags" Target="../tags/tag2057.xml"/><Relationship Id="rId32" Type="http://schemas.openxmlformats.org/officeDocument/2006/relationships/tags" Target="../tags/tag2056.xml"/><Relationship Id="rId31" Type="http://schemas.openxmlformats.org/officeDocument/2006/relationships/tags" Target="../tags/tag2055.xml"/><Relationship Id="rId30" Type="http://schemas.openxmlformats.org/officeDocument/2006/relationships/tags" Target="../tags/tag2054.xml"/><Relationship Id="rId3" Type="http://schemas.openxmlformats.org/officeDocument/2006/relationships/oleObject" Target="../embeddings/oleObject29.bin"/><Relationship Id="rId29" Type="http://schemas.openxmlformats.org/officeDocument/2006/relationships/tags" Target="../tags/tag2053.xml"/><Relationship Id="rId28" Type="http://schemas.openxmlformats.org/officeDocument/2006/relationships/tags" Target="../tags/tag2052.xml"/><Relationship Id="rId27" Type="http://schemas.openxmlformats.org/officeDocument/2006/relationships/tags" Target="../tags/tag2051.xml"/><Relationship Id="rId26" Type="http://schemas.openxmlformats.org/officeDocument/2006/relationships/tags" Target="../tags/tag2050.xml"/><Relationship Id="rId25" Type="http://schemas.openxmlformats.org/officeDocument/2006/relationships/tags" Target="../tags/tag2049.xml"/><Relationship Id="rId24" Type="http://schemas.openxmlformats.org/officeDocument/2006/relationships/tags" Target="../tags/tag2048.xml"/><Relationship Id="rId23" Type="http://schemas.openxmlformats.org/officeDocument/2006/relationships/tags" Target="../tags/tag2047.xml"/><Relationship Id="rId22" Type="http://schemas.openxmlformats.org/officeDocument/2006/relationships/tags" Target="../tags/tag2046.xml"/><Relationship Id="rId21" Type="http://schemas.openxmlformats.org/officeDocument/2006/relationships/tags" Target="../tags/tag2045.xml"/><Relationship Id="rId20" Type="http://schemas.openxmlformats.org/officeDocument/2006/relationships/tags" Target="../tags/tag2044.xml"/><Relationship Id="rId2" Type="http://schemas.openxmlformats.org/officeDocument/2006/relationships/tags" Target="../tags/tag2028.xml"/><Relationship Id="rId19" Type="http://schemas.openxmlformats.org/officeDocument/2006/relationships/tags" Target="../tags/tag2043.xml"/><Relationship Id="rId18" Type="http://schemas.openxmlformats.org/officeDocument/2006/relationships/tags" Target="../tags/tag2042.xml"/><Relationship Id="rId17" Type="http://schemas.openxmlformats.org/officeDocument/2006/relationships/tags" Target="../tags/tag2041.xml"/><Relationship Id="rId16" Type="http://schemas.openxmlformats.org/officeDocument/2006/relationships/tags" Target="../tags/tag2040.xml"/><Relationship Id="rId15" Type="http://schemas.openxmlformats.org/officeDocument/2006/relationships/tags" Target="../tags/tag2039.xml"/><Relationship Id="rId14" Type="http://schemas.openxmlformats.org/officeDocument/2006/relationships/tags" Target="../tags/tag2038.xml"/><Relationship Id="rId13" Type="http://schemas.openxmlformats.org/officeDocument/2006/relationships/tags" Target="../tags/tag2037.xml"/><Relationship Id="rId12" Type="http://schemas.openxmlformats.org/officeDocument/2006/relationships/tags" Target="../tags/tag2036.xml"/><Relationship Id="rId11" Type="http://schemas.openxmlformats.org/officeDocument/2006/relationships/tags" Target="../tags/tag2035.xml"/><Relationship Id="rId10" Type="http://schemas.openxmlformats.org/officeDocument/2006/relationships/tags" Target="../tags/tag2034.xml"/><Relationship Id="rId1" Type="http://schemas.openxmlformats.org/officeDocument/2006/relationships/tags" Target="../tags/tag2027.xml"/></Relationships>
</file>

<file path=ppt/slides/_rels/slide41.xml.rels><?xml version="1.0" encoding="UTF-8" standalone="yes"?>
<Relationships xmlns="http://schemas.openxmlformats.org/package/2006/relationships"><Relationship Id="rId92" Type="http://schemas.openxmlformats.org/officeDocument/2006/relationships/slideLayout" Target="../slideLayouts/slideLayout7.xml"/><Relationship Id="rId91" Type="http://schemas.openxmlformats.org/officeDocument/2006/relationships/image" Target="../media/image36.png"/><Relationship Id="rId90" Type="http://schemas.openxmlformats.org/officeDocument/2006/relationships/tags" Target="../tags/tag2156.xml"/><Relationship Id="rId9" Type="http://schemas.openxmlformats.org/officeDocument/2006/relationships/tags" Target="../tags/tag2075.xml"/><Relationship Id="rId89" Type="http://schemas.openxmlformats.org/officeDocument/2006/relationships/tags" Target="../tags/tag2155.xml"/><Relationship Id="rId88" Type="http://schemas.openxmlformats.org/officeDocument/2006/relationships/tags" Target="../tags/tag2154.xml"/><Relationship Id="rId87" Type="http://schemas.openxmlformats.org/officeDocument/2006/relationships/tags" Target="../tags/tag2153.xml"/><Relationship Id="rId86" Type="http://schemas.openxmlformats.org/officeDocument/2006/relationships/tags" Target="../tags/tag2152.xml"/><Relationship Id="rId85" Type="http://schemas.openxmlformats.org/officeDocument/2006/relationships/tags" Target="../tags/tag2151.xml"/><Relationship Id="rId84" Type="http://schemas.openxmlformats.org/officeDocument/2006/relationships/tags" Target="../tags/tag2150.xml"/><Relationship Id="rId83" Type="http://schemas.openxmlformats.org/officeDocument/2006/relationships/tags" Target="../tags/tag2149.xml"/><Relationship Id="rId82" Type="http://schemas.openxmlformats.org/officeDocument/2006/relationships/tags" Target="../tags/tag2148.xml"/><Relationship Id="rId81" Type="http://schemas.openxmlformats.org/officeDocument/2006/relationships/tags" Target="../tags/tag2147.xml"/><Relationship Id="rId80" Type="http://schemas.openxmlformats.org/officeDocument/2006/relationships/tags" Target="../tags/tag2146.xml"/><Relationship Id="rId8" Type="http://schemas.openxmlformats.org/officeDocument/2006/relationships/tags" Target="../tags/tag2074.xml"/><Relationship Id="rId79" Type="http://schemas.openxmlformats.org/officeDocument/2006/relationships/tags" Target="../tags/tag2145.xml"/><Relationship Id="rId78" Type="http://schemas.openxmlformats.org/officeDocument/2006/relationships/tags" Target="../tags/tag2144.xml"/><Relationship Id="rId77" Type="http://schemas.openxmlformats.org/officeDocument/2006/relationships/tags" Target="../tags/tag2143.xml"/><Relationship Id="rId76" Type="http://schemas.openxmlformats.org/officeDocument/2006/relationships/tags" Target="../tags/tag2142.xml"/><Relationship Id="rId75" Type="http://schemas.openxmlformats.org/officeDocument/2006/relationships/tags" Target="../tags/tag2141.xml"/><Relationship Id="rId74" Type="http://schemas.openxmlformats.org/officeDocument/2006/relationships/tags" Target="../tags/tag2140.xml"/><Relationship Id="rId73" Type="http://schemas.openxmlformats.org/officeDocument/2006/relationships/tags" Target="../tags/tag2139.xml"/><Relationship Id="rId72" Type="http://schemas.openxmlformats.org/officeDocument/2006/relationships/tags" Target="../tags/tag2138.xml"/><Relationship Id="rId71" Type="http://schemas.openxmlformats.org/officeDocument/2006/relationships/tags" Target="../tags/tag2137.xml"/><Relationship Id="rId70" Type="http://schemas.openxmlformats.org/officeDocument/2006/relationships/tags" Target="../tags/tag2136.xml"/><Relationship Id="rId7" Type="http://schemas.openxmlformats.org/officeDocument/2006/relationships/tags" Target="../tags/tag2073.xml"/><Relationship Id="rId69" Type="http://schemas.openxmlformats.org/officeDocument/2006/relationships/tags" Target="../tags/tag2135.xml"/><Relationship Id="rId68" Type="http://schemas.openxmlformats.org/officeDocument/2006/relationships/tags" Target="../tags/tag2134.xml"/><Relationship Id="rId67" Type="http://schemas.openxmlformats.org/officeDocument/2006/relationships/tags" Target="../tags/tag2133.xml"/><Relationship Id="rId66" Type="http://schemas.openxmlformats.org/officeDocument/2006/relationships/tags" Target="../tags/tag2132.xml"/><Relationship Id="rId65" Type="http://schemas.openxmlformats.org/officeDocument/2006/relationships/tags" Target="../tags/tag2131.xml"/><Relationship Id="rId64" Type="http://schemas.openxmlformats.org/officeDocument/2006/relationships/tags" Target="../tags/tag2130.xml"/><Relationship Id="rId63" Type="http://schemas.openxmlformats.org/officeDocument/2006/relationships/tags" Target="../tags/tag2129.xml"/><Relationship Id="rId62" Type="http://schemas.openxmlformats.org/officeDocument/2006/relationships/tags" Target="../tags/tag2128.xml"/><Relationship Id="rId61" Type="http://schemas.openxmlformats.org/officeDocument/2006/relationships/tags" Target="../tags/tag2127.xml"/><Relationship Id="rId60" Type="http://schemas.openxmlformats.org/officeDocument/2006/relationships/tags" Target="../tags/tag2126.xml"/><Relationship Id="rId6" Type="http://schemas.openxmlformats.org/officeDocument/2006/relationships/tags" Target="../tags/tag2072.xml"/><Relationship Id="rId59" Type="http://schemas.openxmlformats.org/officeDocument/2006/relationships/tags" Target="../tags/tag2125.xml"/><Relationship Id="rId58" Type="http://schemas.openxmlformats.org/officeDocument/2006/relationships/tags" Target="../tags/tag2124.xml"/><Relationship Id="rId57" Type="http://schemas.openxmlformats.org/officeDocument/2006/relationships/tags" Target="../tags/tag2123.xml"/><Relationship Id="rId56" Type="http://schemas.openxmlformats.org/officeDocument/2006/relationships/tags" Target="../tags/tag2122.xml"/><Relationship Id="rId55" Type="http://schemas.openxmlformats.org/officeDocument/2006/relationships/tags" Target="../tags/tag2121.xml"/><Relationship Id="rId54" Type="http://schemas.openxmlformats.org/officeDocument/2006/relationships/tags" Target="../tags/tag2120.xml"/><Relationship Id="rId53" Type="http://schemas.openxmlformats.org/officeDocument/2006/relationships/tags" Target="../tags/tag2119.xml"/><Relationship Id="rId52" Type="http://schemas.openxmlformats.org/officeDocument/2006/relationships/tags" Target="../tags/tag2118.xml"/><Relationship Id="rId51" Type="http://schemas.openxmlformats.org/officeDocument/2006/relationships/tags" Target="../tags/tag2117.xml"/><Relationship Id="rId50" Type="http://schemas.openxmlformats.org/officeDocument/2006/relationships/tags" Target="../tags/tag2116.xml"/><Relationship Id="rId5" Type="http://schemas.openxmlformats.org/officeDocument/2006/relationships/tags" Target="../tags/tag2071.xml"/><Relationship Id="rId49" Type="http://schemas.openxmlformats.org/officeDocument/2006/relationships/tags" Target="../tags/tag2115.xml"/><Relationship Id="rId48" Type="http://schemas.openxmlformats.org/officeDocument/2006/relationships/tags" Target="../tags/tag2114.xml"/><Relationship Id="rId47" Type="http://schemas.openxmlformats.org/officeDocument/2006/relationships/tags" Target="../tags/tag2113.xml"/><Relationship Id="rId46" Type="http://schemas.openxmlformats.org/officeDocument/2006/relationships/tags" Target="../tags/tag2112.xml"/><Relationship Id="rId45" Type="http://schemas.openxmlformats.org/officeDocument/2006/relationships/tags" Target="../tags/tag2111.xml"/><Relationship Id="rId44" Type="http://schemas.openxmlformats.org/officeDocument/2006/relationships/tags" Target="../tags/tag2110.xml"/><Relationship Id="rId43" Type="http://schemas.openxmlformats.org/officeDocument/2006/relationships/tags" Target="../tags/tag2109.xml"/><Relationship Id="rId42" Type="http://schemas.openxmlformats.org/officeDocument/2006/relationships/tags" Target="../tags/tag2108.xml"/><Relationship Id="rId41" Type="http://schemas.openxmlformats.org/officeDocument/2006/relationships/tags" Target="../tags/tag2107.xml"/><Relationship Id="rId40" Type="http://schemas.openxmlformats.org/officeDocument/2006/relationships/tags" Target="../tags/tag2106.xml"/><Relationship Id="rId4" Type="http://schemas.openxmlformats.org/officeDocument/2006/relationships/tags" Target="../tags/tag2070.xml"/><Relationship Id="rId39" Type="http://schemas.openxmlformats.org/officeDocument/2006/relationships/tags" Target="../tags/tag2105.xml"/><Relationship Id="rId38" Type="http://schemas.openxmlformats.org/officeDocument/2006/relationships/tags" Target="../tags/tag2104.xml"/><Relationship Id="rId37" Type="http://schemas.openxmlformats.org/officeDocument/2006/relationships/tags" Target="../tags/tag2103.xml"/><Relationship Id="rId36" Type="http://schemas.openxmlformats.org/officeDocument/2006/relationships/tags" Target="../tags/tag2102.xml"/><Relationship Id="rId35" Type="http://schemas.openxmlformats.org/officeDocument/2006/relationships/tags" Target="../tags/tag2101.xml"/><Relationship Id="rId34" Type="http://schemas.openxmlformats.org/officeDocument/2006/relationships/tags" Target="../tags/tag2100.xml"/><Relationship Id="rId33" Type="http://schemas.openxmlformats.org/officeDocument/2006/relationships/tags" Target="../tags/tag2099.xml"/><Relationship Id="rId32" Type="http://schemas.openxmlformats.org/officeDocument/2006/relationships/tags" Target="../tags/tag2098.xml"/><Relationship Id="rId31" Type="http://schemas.openxmlformats.org/officeDocument/2006/relationships/tags" Target="../tags/tag2097.xml"/><Relationship Id="rId30" Type="http://schemas.openxmlformats.org/officeDocument/2006/relationships/tags" Target="../tags/tag2096.xml"/><Relationship Id="rId3" Type="http://schemas.openxmlformats.org/officeDocument/2006/relationships/tags" Target="../tags/tag2069.xml"/><Relationship Id="rId29" Type="http://schemas.openxmlformats.org/officeDocument/2006/relationships/tags" Target="../tags/tag2095.xml"/><Relationship Id="rId28" Type="http://schemas.openxmlformats.org/officeDocument/2006/relationships/tags" Target="../tags/tag2094.xml"/><Relationship Id="rId27" Type="http://schemas.openxmlformats.org/officeDocument/2006/relationships/tags" Target="../tags/tag2093.xml"/><Relationship Id="rId26" Type="http://schemas.openxmlformats.org/officeDocument/2006/relationships/tags" Target="../tags/tag2092.xml"/><Relationship Id="rId25" Type="http://schemas.openxmlformats.org/officeDocument/2006/relationships/tags" Target="../tags/tag2091.xml"/><Relationship Id="rId24" Type="http://schemas.openxmlformats.org/officeDocument/2006/relationships/tags" Target="../tags/tag2090.xml"/><Relationship Id="rId23" Type="http://schemas.openxmlformats.org/officeDocument/2006/relationships/tags" Target="../tags/tag2089.xml"/><Relationship Id="rId22" Type="http://schemas.openxmlformats.org/officeDocument/2006/relationships/tags" Target="../tags/tag2088.xml"/><Relationship Id="rId21" Type="http://schemas.openxmlformats.org/officeDocument/2006/relationships/tags" Target="../tags/tag2087.xml"/><Relationship Id="rId20" Type="http://schemas.openxmlformats.org/officeDocument/2006/relationships/tags" Target="../tags/tag2086.xml"/><Relationship Id="rId2" Type="http://schemas.openxmlformats.org/officeDocument/2006/relationships/tags" Target="../tags/tag2068.xml"/><Relationship Id="rId19" Type="http://schemas.openxmlformats.org/officeDocument/2006/relationships/tags" Target="../tags/tag2085.xml"/><Relationship Id="rId18" Type="http://schemas.openxmlformats.org/officeDocument/2006/relationships/tags" Target="../tags/tag2084.xml"/><Relationship Id="rId17" Type="http://schemas.openxmlformats.org/officeDocument/2006/relationships/tags" Target="../tags/tag2083.xml"/><Relationship Id="rId16" Type="http://schemas.openxmlformats.org/officeDocument/2006/relationships/tags" Target="../tags/tag2082.xml"/><Relationship Id="rId15" Type="http://schemas.openxmlformats.org/officeDocument/2006/relationships/tags" Target="../tags/tag2081.xml"/><Relationship Id="rId14" Type="http://schemas.openxmlformats.org/officeDocument/2006/relationships/tags" Target="../tags/tag2080.xml"/><Relationship Id="rId13" Type="http://schemas.openxmlformats.org/officeDocument/2006/relationships/tags" Target="../tags/tag2079.xml"/><Relationship Id="rId12" Type="http://schemas.openxmlformats.org/officeDocument/2006/relationships/tags" Target="../tags/tag2078.xml"/><Relationship Id="rId11" Type="http://schemas.openxmlformats.org/officeDocument/2006/relationships/tags" Target="../tags/tag2077.xml"/><Relationship Id="rId10" Type="http://schemas.openxmlformats.org/officeDocument/2006/relationships/tags" Target="../tags/tag2076.xml"/><Relationship Id="rId1" Type="http://schemas.openxmlformats.org/officeDocument/2006/relationships/tags" Target="../tags/tag2067.xml"/></Relationships>
</file>

<file path=ppt/slides/_rels/slide5.xml.rels><?xml version="1.0" encoding="UTF-8" standalone="yes"?>
<Relationships xmlns="http://schemas.openxmlformats.org/package/2006/relationships"><Relationship Id="rId9" Type="http://schemas.openxmlformats.org/officeDocument/2006/relationships/tags" Target="../tags/tag428.xml"/><Relationship Id="rId8" Type="http://schemas.openxmlformats.org/officeDocument/2006/relationships/image" Target="../media/image28.GIF"/><Relationship Id="rId7" Type="http://schemas.openxmlformats.org/officeDocument/2006/relationships/tags" Target="../tags/tag427.xml"/><Relationship Id="rId6" Type="http://schemas.openxmlformats.org/officeDocument/2006/relationships/image" Target="../media/image27.GIF"/><Relationship Id="rId5" Type="http://schemas.openxmlformats.org/officeDocument/2006/relationships/tags" Target="../tags/tag426.xml"/><Relationship Id="rId4" Type="http://schemas.openxmlformats.org/officeDocument/2006/relationships/tags" Target="../tags/tag425.xml"/><Relationship Id="rId3" Type="http://schemas.openxmlformats.org/officeDocument/2006/relationships/tags" Target="../tags/tag424.xml"/><Relationship Id="rId25" Type="http://schemas.openxmlformats.org/officeDocument/2006/relationships/notesSlide" Target="../notesSlides/notesSlide1.xml"/><Relationship Id="rId24" Type="http://schemas.openxmlformats.org/officeDocument/2006/relationships/slideLayout" Target="../slideLayouts/slideLayout2.xml"/><Relationship Id="rId23" Type="http://schemas.openxmlformats.org/officeDocument/2006/relationships/tags" Target="../tags/tag441.xml"/><Relationship Id="rId22" Type="http://schemas.openxmlformats.org/officeDocument/2006/relationships/tags" Target="../tags/tag440.xml"/><Relationship Id="rId21" Type="http://schemas.openxmlformats.org/officeDocument/2006/relationships/tags" Target="../tags/tag439.xml"/><Relationship Id="rId20" Type="http://schemas.openxmlformats.org/officeDocument/2006/relationships/tags" Target="../tags/tag438.xml"/><Relationship Id="rId2" Type="http://schemas.openxmlformats.org/officeDocument/2006/relationships/tags" Target="../tags/tag423.xml"/><Relationship Id="rId19" Type="http://schemas.openxmlformats.org/officeDocument/2006/relationships/tags" Target="../tags/tag437.xml"/><Relationship Id="rId18" Type="http://schemas.openxmlformats.org/officeDocument/2006/relationships/tags" Target="../tags/tag436.xml"/><Relationship Id="rId17" Type="http://schemas.openxmlformats.org/officeDocument/2006/relationships/tags" Target="../tags/tag435.xml"/><Relationship Id="rId16" Type="http://schemas.openxmlformats.org/officeDocument/2006/relationships/tags" Target="../tags/tag434.xml"/><Relationship Id="rId15" Type="http://schemas.openxmlformats.org/officeDocument/2006/relationships/tags" Target="../tags/tag433.xml"/><Relationship Id="rId14" Type="http://schemas.openxmlformats.org/officeDocument/2006/relationships/tags" Target="../tags/tag432.xml"/><Relationship Id="rId13" Type="http://schemas.openxmlformats.org/officeDocument/2006/relationships/tags" Target="../tags/tag431.xml"/><Relationship Id="rId12" Type="http://schemas.openxmlformats.org/officeDocument/2006/relationships/tags" Target="../tags/tag430.xml"/><Relationship Id="rId11" Type="http://schemas.openxmlformats.org/officeDocument/2006/relationships/tags" Target="../tags/tag429.xml"/><Relationship Id="rId10" Type="http://schemas.openxmlformats.org/officeDocument/2006/relationships/image" Target="../media/image29.GIF"/><Relationship Id="rId1" Type="http://schemas.openxmlformats.org/officeDocument/2006/relationships/tags" Target="../tags/tag422.xml"/></Relationships>
</file>

<file path=ppt/slides/_rels/slide6.xml.rels><?xml version="1.0" encoding="UTF-8" standalone="yes"?>
<Relationships xmlns="http://schemas.openxmlformats.org/package/2006/relationships"><Relationship Id="rId9" Type="http://schemas.openxmlformats.org/officeDocument/2006/relationships/tags" Target="../tags/tag452.xml"/><Relationship Id="rId8" Type="http://schemas.openxmlformats.org/officeDocument/2006/relationships/tags" Target="../tags/tag451.xml"/><Relationship Id="rId7" Type="http://schemas.openxmlformats.org/officeDocument/2006/relationships/tags" Target="../tags/tag450.xml"/><Relationship Id="rId6" Type="http://schemas.openxmlformats.org/officeDocument/2006/relationships/tags" Target="../tags/tag449.xml"/><Relationship Id="rId5" Type="http://schemas.openxmlformats.org/officeDocument/2006/relationships/tags" Target="../tags/tag448.xml"/><Relationship Id="rId40" Type="http://schemas.openxmlformats.org/officeDocument/2006/relationships/slideLayout" Target="../slideLayouts/slideLayout7.xml"/><Relationship Id="rId4" Type="http://schemas.openxmlformats.org/officeDocument/2006/relationships/tags" Target="../tags/tag447.xml"/><Relationship Id="rId39" Type="http://schemas.openxmlformats.org/officeDocument/2006/relationships/tags" Target="../tags/tag478.xml"/><Relationship Id="rId38" Type="http://schemas.openxmlformats.org/officeDocument/2006/relationships/tags" Target="../tags/tag477.xml"/><Relationship Id="rId37" Type="http://schemas.openxmlformats.org/officeDocument/2006/relationships/tags" Target="../tags/tag476.xml"/><Relationship Id="rId36" Type="http://schemas.openxmlformats.org/officeDocument/2006/relationships/tags" Target="../tags/tag475.xml"/><Relationship Id="rId35" Type="http://schemas.openxmlformats.org/officeDocument/2006/relationships/tags" Target="../tags/tag474.xml"/><Relationship Id="rId34" Type="http://schemas.openxmlformats.org/officeDocument/2006/relationships/tags" Target="../tags/tag473.xml"/><Relationship Id="rId33" Type="http://schemas.openxmlformats.org/officeDocument/2006/relationships/image" Target="../media/image33.GIF"/><Relationship Id="rId32" Type="http://schemas.openxmlformats.org/officeDocument/2006/relationships/tags" Target="../tags/tag472.xml"/><Relationship Id="rId31" Type="http://schemas.openxmlformats.org/officeDocument/2006/relationships/tags" Target="../tags/tag471.xml"/><Relationship Id="rId30" Type="http://schemas.openxmlformats.org/officeDocument/2006/relationships/image" Target="../media/image32.GIF"/><Relationship Id="rId3" Type="http://schemas.openxmlformats.org/officeDocument/2006/relationships/tags" Target="../tags/tag446.xml"/><Relationship Id="rId29" Type="http://schemas.openxmlformats.org/officeDocument/2006/relationships/tags" Target="../tags/tag470.xml"/><Relationship Id="rId28" Type="http://schemas.openxmlformats.org/officeDocument/2006/relationships/tags" Target="../tags/tag469.xml"/><Relationship Id="rId27" Type="http://schemas.openxmlformats.org/officeDocument/2006/relationships/tags" Target="../tags/tag468.xml"/><Relationship Id="rId26" Type="http://schemas.openxmlformats.org/officeDocument/2006/relationships/tags" Target="../tags/tag467.xml"/><Relationship Id="rId25" Type="http://schemas.openxmlformats.org/officeDocument/2006/relationships/tags" Target="../tags/tag466.xml"/><Relationship Id="rId24" Type="http://schemas.openxmlformats.org/officeDocument/2006/relationships/tags" Target="../tags/tag465.xml"/><Relationship Id="rId23" Type="http://schemas.openxmlformats.org/officeDocument/2006/relationships/tags" Target="../tags/tag464.xml"/><Relationship Id="rId22" Type="http://schemas.openxmlformats.org/officeDocument/2006/relationships/tags" Target="../tags/tag463.xml"/><Relationship Id="rId21" Type="http://schemas.openxmlformats.org/officeDocument/2006/relationships/tags" Target="../tags/tag462.xml"/><Relationship Id="rId20" Type="http://schemas.openxmlformats.org/officeDocument/2006/relationships/image" Target="../media/image31.png"/><Relationship Id="rId2" Type="http://schemas.openxmlformats.org/officeDocument/2006/relationships/tags" Target="../tags/tag445.xml"/><Relationship Id="rId19" Type="http://schemas.openxmlformats.org/officeDocument/2006/relationships/tags" Target="../tags/tag461.xml"/><Relationship Id="rId18" Type="http://schemas.openxmlformats.org/officeDocument/2006/relationships/tags" Target="../tags/tag460.xml"/><Relationship Id="rId17" Type="http://schemas.openxmlformats.org/officeDocument/2006/relationships/tags" Target="../tags/tag459.xml"/><Relationship Id="rId16" Type="http://schemas.openxmlformats.org/officeDocument/2006/relationships/image" Target="../media/image30.png"/><Relationship Id="rId15" Type="http://schemas.openxmlformats.org/officeDocument/2006/relationships/tags" Target="../tags/tag458.xml"/><Relationship Id="rId14" Type="http://schemas.openxmlformats.org/officeDocument/2006/relationships/tags" Target="../tags/tag457.xml"/><Relationship Id="rId13" Type="http://schemas.openxmlformats.org/officeDocument/2006/relationships/tags" Target="../tags/tag456.xml"/><Relationship Id="rId12" Type="http://schemas.openxmlformats.org/officeDocument/2006/relationships/tags" Target="../tags/tag455.xml"/><Relationship Id="rId11" Type="http://schemas.openxmlformats.org/officeDocument/2006/relationships/tags" Target="../tags/tag454.xml"/><Relationship Id="rId10" Type="http://schemas.openxmlformats.org/officeDocument/2006/relationships/tags" Target="../tags/tag453.xml"/><Relationship Id="rId1" Type="http://schemas.openxmlformats.org/officeDocument/2006/relationships/tags" Target="../tags/tag444.xml"/></Relationships>
</file>

<file path=ppt/slides/_rels/slide7.xml.rels><?xml version="1.0" encoding="UTF-8" standalone="yes"?>
<Relationships xmlns="http://schemas.openxmlformats.org/package/2006/relationships"><Relationship Id="rId9" Type="http://schemas.openxmlformats.org/officeDocument/2006/relationships/tags" Target="../tags/tag487.xml"/><Relationship Id="rId8" Type="http://schemas.openxmlformats.org/officeDocument/2006/relationships/tags" Target="../tags/tag486.xml"/><Relationship Id="rId7" Type="http://schemas.openxmlformats.org/officeDocument/2006/relationships/tags" Target="../tags/tag485.xml"/><Relationship Id="rId6" Type="http://schemas.openxmlformats.org/officeDocument/2006/relationships/tags" Target="../tags/tag484.xml"/><Relationship Id="rId5" Type="http://schemas.openxmlformats.org/officeDocument/2006/relationships/tags" Target="../tags/tag483.xml"/><Relationship Id="rId4" Type="http://schemas.openxmlformats.org/officeDocument/2006/relationships/tags" Target="../tags/tag482.xml"/><Relationship Id="rId3" Type="http://schemas.openxmlformats.org/officeDocument/2006/relationships/tags" Target="../tags/tag481.xml"/><Relationship Id="rId2" Type="http://schemas.openxmlformats.org/officeDocument/2006/relationships/tags" Target="../tags/tag480.xml"/><Relationship Id="rId19" Type="http://schemas.openxmlformats.org/officeDocument/2006/relationships/notesSlide" Target="../notesSlides/notesSlide2.xml"/><Relationship Id="rId18" Type="http://schemas.openxmlformats.org/officeDocument/2006/relationships/slideLayout" Target="../slideLayouts/slideLayout40.xml"/><Relationship Id="rId17" Type="http://schemas.openxmlformats.org/officeDocument/2006/relationships/image" Target="../media/image36.png"/><Relationship Id="rId16" Type="http://schemas.openxmlformats.org/officeDocument/2006/relationships/tags" Target="../tags/tag492.xml"/><Relationship Id="rId15" Type="http://schemas.openxmlformats.org/officeDocument/2006/relationships/tags" Target="../tags/tag491.xml"/><Relationship Id="rId14" Type="http://schemas.openxmlformats.org/officeDocument/2006/relationships/tags" Target="../tags/tag490.xml"/><Relationship Id="rId13" Type="http://schemas.openxmlformats.org/officeDocument/2006/relationships/tags" Target="../tags/tag489.xml"/><Relationship Id="rId12" Type="http://schemas.openxmlformats.org/officeDocument/2006/relationships/image" Target="../media/image35.png"/><Relationship Id="rId11" Type="http://schemas.openxmlformats.org/officeDocument/2006/relationships/tags" Target="../tags/tag488.xml"/><Relationship Id="rId10" Type="http://schemas.openxmlformats.org/officeDocument/2006/relationships/image" Target="../media/image34.png"/><Relationship Id="rId1" Type="http://schemas.openxmlformats.org/officeDocument/2006/relationships/tags" Target="../tags/tag479.xml"/></Relationships>
</file>

<file path=ppt/slides/_rels/slide8.xml.rels><?xml version="1.0" encoding="UTF-8" standalone="yes"?>
<Relationships xmlns="http://schemas.openxmlformats.org/package/2006/relationships"><Relationship Id="rId9" Type="http://schemas.openxmlformats.org/officeDocument/2006/relationships/tags" Target="../tags/tag503.xml"/><Relationship Id="rId8" Type="http://schemas.openxmlformats.org/officeDocument/2006/relationships/tags" Target="../tags/tag502.xml"/><Relationship Id="rId7" Type="http://schemas.openxmlformats.org/officeDocument/2006/relationships/tags" Target="../tags/tag501.xml"/><Relationship Id="rId6" Type="http://schemas.openxmlformats.org/officeDocument/2006/relationships/tags" Target="../tags/tag500.xml"/><Relationship Id="rId5" Type="http://schemas.openxmlformats.org/officeDocument/2006/relationships/tags" Target="../tags/tag499.xml"/><Relationship Id="rId4" Type="http://schemas.openxmlformats.org/officeDocument/2006/relationships/tags" Target="../tags/tag498.xml"/><Relationship Id="rId3" Type="http://schemas.openxmlformats.org/officeDocument/2006/relationships/tags" Target="../tags/tag497.xml"/><Relationship Id="rId24" Type="http://schemas.openxmlformats.org/officeDocument/2006/relationships/slideLayout" Target="../slideLayouts/slideLayout7.xml"/><Relationship Id="rId23" Type="http://schemas.openxmlformats.org/officeDocument/2006/relationships/tags" Target="../tags/tag517.xml"/><Relationship Id="rId22" Type="http://schemas.openxmlformats.org/officeDocument/2006/relationships/tags" Target="../tags/tag516.xml"/><Relationship Id="rId21" Type="http://schemas.openxmlformats.org/officeDocument/2006/relationships/tags" Target="../tags/tag515.xml"/><Relationship Id="rId20" Type="http://schemas.openxmlformats.org/officeDocument/2006/relationships/tags" Target="../tags/tag514.xml"/><Relationship Id="rId2" Type="http://schemas.openxmlformats.org/officeDocument/2006/relationships/tags" Target="../tags/tag496.xml"/><Relationship Id="rId19" Type="http://schemas.openxmlformats.org/officeDocument/2006/relationships/tags" Target="../tags/tag513.xml"/><Relationship Id="rId18" Type="http://schemas.openxmlformats.org/officeDocument/2006/relationships/tags" Target="../tags/tag512.xml"/><Relationship Id="rId17" Type="http://schemas.openxmlformats.org/officeDocument/2006/relationships/tags" Target="../tags/tag511.xml"/><Relationship Id="rId16" Type="http://schemas.openxmlformats.org/officeDocument/2006/relationships/tags" Target="../tags/tag510.xml"/><Relationship Id="rId15" Type="http://schemas.openxmlformats.org/officeDocument/2006/relationships/tags" Target="../tags/tag509.xml"/><Relationship Id="rId14" Type="http://schemas.openxmlformats.org/officeDocument/2006/relationships/tags" Target="../tags/tag508.xml"/><Relationship Id="rId13" Type="http://schemas.openxmlformats.org/officeDocument/2006/relationships/tags" Target="../tags/tag507.xml"/><Relationship Id="rId12" Type="http://schemas.openxmlformats.org/officeDocument/2006/relationships/tags" Target="../tags/tag506.xml"/><Relationship Id="rId11" Type="http://schemas.openxmlformats.org/officeDocument/2006/relationships/tags" Target="../tags/tag505.xml"/><Relationship Id="rId10" Type="http://schemas.openxmlformats.org/officeDocument/2006/relationships/tags" Target="../tags/tag504.xml"/><Relationship Id="rId1" Type="http://schemas.openxmlformats.org/officeDocument/2006/relationships/tags" Target="../tags/tag495.xml"/></Relationships>
</file>

<file path=ppt/slides/_rels/slide9.xml.rels><?xml version="1.0" encoding="UTF-8" standalone="yes"?>
<Relationships xmlns="http://schemas.openxmlformats.org/package/2006/relationships"><Relationship Id="rId9" Type="http://schemas.openxmlformats.org/officeDocument/2006/relationships/tags" Target="../tags/tag526.xml"/><Relationship Id="rId8" Type="http://schemas.openxmlformats.org/officeDocument/2006/relationships/tags" Target="../tags/tag525.xml"/><Relationship Id="rId7" Type="http://schemas.openxmlformats.org/officeDocument/2006/relationships/tags" Target="../tags/tag524.xml"/><Relationship Id="rId6" Type="http://schemas.openxmlformats.org/officeDocument/2006/relationships/tags" Target="../tags/tag523.xml"/><Relationship Id="rId5" Type="http://schemas.openxmlformats.org/officeDocument/2006/relationships/tags" Target="../tags/tag522.xml"/><Relationship Id="rId4" Type="http://schemas.openxmlformats.org/officeDocument/2006/relationships/tags" Target="../tags/tag521.xml"/><Relationship Id="rId36" Type="http://schemas.openxmlformats.org/officeDocument/2006/relationships/notesSlide" Target="../notesSlides/notesSlide3.xml"/><Relationship Id="rId35" Type="http://schemas.openxmlformats.org/officeDocument/2006/relationships/slideLayout" Target="../slideLayouts/slideLayout1.xml"/><Relationship Id="rId34" Type="http://schemas.openxmlformats.org/officeDocument/2006/relationships/tags" Target="../tags/tag551.xml"/><Relationship Id="rId33" Type="http://schemas.openxmlformats.org/officeDocument/2006/relationships/tags" Target="../tags/tag550.xml"/><Relationship Id="rId32" Type="http://schemas.openxmlformats.org/officeDocument/2006/relationships/tags" Target="../tags/tag549.xml"/><Relationship Id="rId31" Type="http://schemas.openxmlformats.org/officeDocument/2006/relationships/tags" Target="../tags/tag548.xml"/><Relationship Id="rId30" Type="http://schemas.openxmlformats.org/officeDocument/2006/relationships/tags" Target="../tags/tag547.xml"/><Relationship Id="rId3" Type="http://schemas.openxmlformats.org/officeDocument/2006/relationships/tags" Target="../tags/tag520.xml"/><Relationship Id="rId29" Type="http://schemas.openxmlformats.org/officeDocument/2006/relationships/tags" Target="../tags/tag546.xml"/><Relationship Id="rId28" Type="http://schemas.openxmlformats.org/officeDocument/2006/relationships/tags" Target="../tags/tag545.xml"/><Relationship Id="rId27" Type="http://schemas.openxmlformats.org/officeDocument/2006/relationships/tags" Target="../tags/tag544.xml"/><Relationship Id="rId26" Type="http://schemas.openxmlformats.org/officeDocument/2006/relationships/tags" Target="../tags/tag543.xml"/><Relationship Id="rId25" Type="http://schemas.openxmlformats.org/officeDocument/2006/relationships/tags" Target="../tags/tag542.xml"/><Relationship Id="rId24" Type="http://schemas.openxmlformats.org/officeDocument/2006/relationships/tags" Target="../tags/tag541.xml"/><Relationship Id="rId23" Type="http://schemas.openxmlformats.org/officeDocument/2006/relationships/tags" Target="../tags/tag540.xml"/><Relationship Id="rId22" Type="http://schemas.openxmlformats.org/officeDocument/2006/relationships/tags" Target="../tags/tag539.xml"/><Relationship Id="rId21" Type="http://schemas.openxmlformats.org/officeDocument/2006/relationships/tags" Target="../tags/tag538.xml"/><Relationship Id="rId20" Type="http://schemas.openxmlformats.org/officeDocument/2006/relationships/tags" Target="../tags/tag537.xml"/><Relationship Id="rId2" Type="http://schemas.openxmlformats.org/officeDocument/2006/relationships/tags" Target="../tags/tag519.xml"/><Relationship Id="rId19" Type="http://schemas.openxmlformats.org/officeDocument/2006/relationships/tags" Target="../tags/tag536.xml"/><Relationship Id="rId18" Type="http://schemas.openxmlformats.org/officeDocument/2006/relationships/tags" Target="../tags/tag535.xml"/><Relationship Id="rId17" Type="http://schemas.openxmlformats.org/officeDocument/2006/relationships/tags" Target="../tags/tag534.xml"/><Relationship Id="rId16" Type="http://schemas.openxmlformats.org/officeDocument/2006/relationships/tags" Target="../tags/tag533.xml"/><Relationship Id="rId15" Type="http://schemas.openxmlformats.org/officeDocument/2006/relationships/tags" Target="../tags/tag532.xml"/><Relationship Id="rId14" Type="http://schemas.openxmlformats.org/officeDocument/2006/relationships/tags" Target="../tags/tag531.xml"/><Relationship Id="rId13" Type="http://schemas.openxmlformats.org/officeDocument/2006/relationships/tags" Target="../tags/tag530.xml"/><Relationship Id="rId12" Type="http://schemas.openxmlformats.org/officeDocument/2006/relationships/tags" Target="../tags/tag529.xml"/><Relationship Id="rId11" Type="http://schemas.openxmlformats.org/officeDocument/2006/relationships/tags" Target="../tags/tag528.xml"/><Relationship Id="rId10" Type="http://schemas.openxmlformats.org/officeDocument/2006/relationships/tags" Target="../tags/tag527.xml"/><Relationship Id="rId1" Type="http://schemas.openxmlformats.org/officeDocument/2006/relationships/tags" Target="../tags/tag5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Oval 7"/>
          <p:cNvSpPr>
            <a:spLocks noChangeArrowheads="1"/>
          </p:cNvSpPr>
          <p:nvPr>
            <p:custDataLst>
              <p:tags r:id="rId2"/>
            </p:custDataLst>
          </p:nvPr>
        </p:nvSpPr>
        <p:spPr bwMode="auto">
          <a:xfrm>
            <a:off x="1051745" y="1987890"/>
            <a:ext cx="434975" cy="434975"/>
          </a:xfrm>
          <a:prstGeom prst="ellipse">
            <a:avLst/>
          </a:prstGeom>
          <a:solidFill>
            <a:srgbClr val="FFCB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4"/>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12" name="图片 11"/>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509700" y="3521541"/>
            <a:ext cx="4341700" cy="2988601"/>
          </a:xfrm>
          <a:prstGeom prst="rect">
            <a:avLst/>
          </a:prstGeom>
        </p:spPr>
      </p:pic>
      <p:sp>
        <p:nvSpPr>
          <p:cNvPr id="23" name="文本框 22"/>
          <p:cNvSpPr txBox="1"/>
          <p:nvPr>
            <p:custDataLst>
              <p:tags r:id="rId7"/>
            </p:custDataLst>
          </p:nvPr>
        </p:nvSpPr>
        <p:spPr>
          <a:xfrm>
            <a:off x="3510280" y="3161665"/>
            <a:ext cx="7785100" cy="1734185"/>
          </a:xfrm>
          <a:prstGeom prst="rect">
            <a:avLst/>
          </a:prstGeom>
          <a:noFill/>
        </p:spPr>
        <p:txBody>
          <a:bodyPr wrap="square" rtlCol="0">
            <a:noAutofit/>
          </a:bodyPr>
          <a:lstStyle/>
          <a:p>
            <a:pPr algn="r">
              <a:lnSpc>
                <a:spcPct val="140000"/>
              </a:lnSpc>
              <a:buClrTx/>
              <a:buSzTx/>
              <a:buFontTx/>
            </a:pPr>
            <a:r>
              <a:rPr lang="zh-CN" altLang="en-US" sz="4000">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第一节  认识有机化合物</a:t>
            </a:r>
            <a:endParaRPr lang="zh-CN" altLang="en-US" sz="4000">
              <a:solidFill>
                <a:srgbClr val="27406A"/>
              </a:solidFill>
              <a:latin typeface="Times New Roman" panose="02020603050405020304" pitchFamily="18" charset="0"/>
              <a:ea typeface="黑体" panose="02010609060101010101" pitchFamily="49" charset="-122"/>
              <a:cs typeface="Times New Roman" panose="02020603050405020304" pitchFamily="18" charset="0"/>
            </a:endParaRPr>
          </a:p>
          <a:p>
            <a:pPr algn="r" fontAlgn="auto">
              <a:spcBef>
                <a:spcPts val="600"/>
              </a:spcBef>
              <a:buClrTx/>
              <a:buSzTx/>
              <a:buFontTx/>
            </a:pPr>
            <a:r>
              <a:rPr lang="zh-CN" altLang="en-US" sz="32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第</a:t>
            </a:r>
            <a:r>
              <a:rPr lang="en-US" altLang="zh-CN" sz="32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3</a:t>
            </a:r>
            <a:r>
              <a:rPr lang="zh-CN" altLang="en-US" sz="32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课时  有机化合物的同分异构现象</a:t>
            </a:r>
            <a:endParaRPr lang="zh-CN" altLang="en-US" sz="3200">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4" name="文本框 13"/>
          <p:cNvSpPr txBox="1"/>
          <p:nvPr>
            <p:custDataLst>
              <p:tags r:id="rId8"/>
            </p:custDataLst>
          </p:nvPr>
        </p:nvSpPr>
        <p:spPr>
          <a:xfrm>
            <a:off x="151130" y="1707148"/>
            <a:ext cx="12040870" cy="830997"/>
          </a:xfrm>
          <a:prstGeom prst="rect">
            <a:avLst/>
          </a:prstGeom>
          <a:noFill/>
        </p:spPr>
        <p:txBody>
          <a:bodyPr wrap="square" rtlCol="0">
            <a:spAutoFit/>
          </a:bodyPr>
          <a:lstStyle/>
          <a:p>
            <a:pPr algn="ctr">
              <a:buClrTx/>
              <a:buSzTx/>
              <a:buFontTx/>
            </a:pPr>
            <a:r>
              <a:rPr lang="zh-CN" altLang="en-US" sz="4800">
                <a:solidFill>
                  <a:srgbClr val="27406A"/>
                </a:solidFill>
                <a:latin typeface="黑体" panose="02010609060101010101" pitchFamily="49" charset="-122"/>
                <a:ea typeface="黑体" panose="02010609060101010101" pitchFamily="49" charset="-122"/>
                <a:cs typeface="汉仪旗黑-55简" panose="00020600040101010101" charset="-128"/>
                <a:sym typeface="+mn-ea"/>
              </a:rPr>
              <a:t>第一章 有机化合物的结构特点与研究方法</a:t>
            </a:r>
            <a:endParaRPr lang="zh-CN" altLang="en-US" sz="4800">
              <a:solidFill>
                <a:srgbClr val="27406A"/>
              </a:solidFill>
              <a:latin typeface="黑体" panose="02010609060101010101" pitchFamily="49" charset="-122"/>
              <a:ea typeface="黑体" panose="02010609060101010101" pitchFamily="49" charset="-122"/>
              <a:cs typeface="汉仪旗黑-55简" panose="00020600040101010101" charset="-128"/>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表格 18"/>
          <p:cNvGraphicFramePr>
            <a:graphicFrameLocks noGrp="1"/>
          </p:cNvGraphicFramePr>
          <p:nvPr>
            <p:custDataLst>
              <p:tags r:id="rId1"/>
            </p:custDataLst>
          </p:nvPr>
        </p:nvGraphicFramePr>
        <p:xfrm>
          <a:off x="499964" y="1803788"/>
          <a:ext cx="11192072" cy="4642733"/>
        </p:xfrm>
        <a:graphic>
          <a:graphicData uri="http://schemas.openxmlformats.org/drawingml/2006/table">
            <a:tbl>
              <a:tblPr/>
              <a:tblGrid>
                <a:gridCol w="1572489"/>
                <a:gridCol w="9619583"/>
              </a:tblGrid>
              <a:tr h="648000">
                <a:tc>
                  <a:txBody>
                    <a:bodyPr wrap="square"/>
                    <a:lstStyle/>
                    <a:p>
                      <a:pPr algn="ctr">
                        <a:lnSpc>
                          <a:spcPct val="100000"/>
                        </a:lnSpc>
                        <a:spcAft>
                          <a:spcPct val="0"/>
                        </a:spcAft>
                      </a:pPr>
                      <a:r>
                        <a:rPr lang="zh-CN" sz="2400" b="1" kern="100">
                          <a:effectLst/>
                          <a:latin typeface="Times New Roman" panose="02020603050405020304" pitchFamily="18" charset="0"/>
                          <a:ea typeface="黑体" panose="02010609060101010101" pitchFamily="49" charset="-122"/>
                          <a:cs typeface="Times New Roman" panose="02020603050405020304" pitchFamily="18" charset="0"/>
                        </a:rPr>
                        <a:t>异构类别</a:t>
                      </a:r>
                      <a:endParaRPr lang="zh-CN" sz="2400" b="1" kern="100">
                        <a:effectLst/>
                        <a:latin typeface="Times New Roman" panose="02020603050405020304" pitchFamily="18" charset="0"/>
                        <a:ea typeface="黑体" panose="02010609060101010101" pitchFamily="49" charset="-122"/>
                        <a:cs typeface="Times New Roman" panose="02020603050405020304" pitchFamily="18" charset="0"/>
                      </a:endParaRPr>
                    </a:p>
                  </a:txBody>
                  <a:tcPr marL="68562" marR="68562" marT="0" marB="0" vert="horz"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wrap="square"/>
                    <a:lstStyle/>
                    <a:p>
                      <a:pPr algn="ctr">
                        <a:lnSpc>
                          <a:spcPct val="150000"/>
                        </a:lnSpc>
                        <a:spcAft>
                          <a:spcPct val="0"/>
                        </a:spcAft>
                      </a:pPr>
                      <a:r>
                        <a:rPr lang="zh-CN" sz="2400" b="1" kern="100">
                          <a:effectLst/>
                          <a:latin typeface="Times New Roman" panose="02020603050405020304" pitchFamily="18" charset="0"/>
                          <a:ea typeface="黑体" panose="02010609060101010101" pitchFamily="49" charset="-122"/>
                          <a:cs typeface="Times New Roman" panose="02020603050405020304" pitchFamily="18" charset="0"/>
                        </a:rPr>
                        <a:t>实例</a:t>
                      </a:r>
                      <a:endParaRPr lang="zh-CN" sz="2400" b="1" kern="100">
                        <a:effectLst/>
                        <a:latin typeface="Times New Roman" panose="02020603050405020304" pitchFamily="18" charset="0"/>
                        <a:ea typeface="黑体" panose="02010609060101010101" pitchFamily="49" charset="-122"/>
                        <a:cs typeface="Times New Roman" panose="02020603050405020304" pitchFamily="18" charset="0"/>
                      </a:endParaRPr>
                    </a:p>
                  </a:txBody>
                  <a:tcPr marL="68562" marR="68562" marT="0" marB="0" vert="horz"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r>
              <a:tr h="982391">
                <a:tc>
                  <a:txBody>
                    <a:bodyPr wrap="square"/>
                    <a:lstStyle/>
                    <a:p>
                      <a:pPr algn="ctr">
                        <a:lnSpc>
                          <a:spcPct val="100000"/>
                        </a:lnSpc>
                        <a:spcAft>
                          <a:spcPct val="0"/>
                        </a:spcAft>
                      </a:pPr>
                      <a:r>
                        <a:rPr 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碳架</a:t>
                      </a:r>
                      <a:endParaRPr lang="en-US" alt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endParaRPr>
                    </a:p>
                    <a:p>
                      <a:pPr algn="ctr">
                        <a:lnSpc>
                          <a:spcPct val="100000"/>
                        </a:lnSpc>
                        <a:spcAft>
                          <a:spcPct val="0"/>
                        </a:spcAft>
                      </a:pPr>
                      <a:r>
                        <a:rPr 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异构</a:t>
                      </a:r>
                      <a:endParaRPr 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68562" marR="68562" marT="0" marB="0" vert="horz"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wrap="square"/>
                    <a:lstStyle/>
                    <a:p>
                      <a:pPr marL="92075" indent="0" algn="l">
                        <a:lnSpc>
                          <a:spcPct val="150000"/>
                        </a:lnSpc>
                        <a:spcAft>
                          <a:spcPct val="0"/>
                        </a:spcAft>
                      </a:pPr>
                      <a:r>
                        <a:rPr lang="en-US" sz="2600" kern="100">
                          <a:effectLst/>
                          <a:latin typeface="Times New Roman" panose="02020603050405020304" pitchFamily="18" charset="0"/>
                          <a:ea typeface="楷体" panose="02010609060101010101" pitchFamily="49" charset="-122"/>
                          <a:cs typeface="Times New Roman" panose="02020603050405020304" pitchFamily="18" charset="0"/>
                        </a:rPr>
                        <a:t>C</a:t>
                      </a:r>
                      <a:r>
                        <a:rPr lang="en-US" sz="2600" kern="100" baseline="-25000">
                          <a:effectLst/>
                          <a:latin typeface="Times New Roman" panose="02020603050405020304" pitchFamily="18" charset="0"/>
                          <a:ea typeface="楷体" panose="02010609060101010101" pitchFamily="49" charset="-122"/>
                          <a:cs typeface="Times New Roman" panose="02020603050405020304" pitchFamily="18" charset="0"/>
                        </a:rPr>
                        <a:t>4</a:t>
                      </a:r>
                      <a:r>
                        <a:rPr lang="en-US" sz="2600" kern="100">
                          <a:effectLst/>
                          <a:latin typeface="Times New Roman" panose="02020603050405020304" pitchFamily="18" charset="0"/>
                          <a:ea typeface="楷体" panose="02010609060101010101" pitchFamily="49" charset="-122"/>
                          <a:cs typeface="Times New Roman" panose="02020603050405020304" pitchFamily="18" charset="0"/>
                        </a:rPr>
                        <a:t>H</a:t>
                      </a:r>
                      <a:r>
                        <a:rPr lang="en-US" sz="2600" kern="100" baseline="-25000">
                          <a:effectLst/>
                          <a:latin typeface="Times New Roman" panose="02020603050405020304" pitchFamily="18" charset="0"/>
                          <a:ea typeface="楷体" panose="02010609060101010101" pitchFamily="49" charset="-122"/>
                          <a:cs typeface="Times New Roman" panose="02020603050405020304" pitchFamily="18" charset="0"/>
                        </a:rPr>
                        <a:t>10</a:t>
                      </a:r>
                      <a:r>
                        <a:rPr lang="zh-CN" sz="2600" kern="100">
                          <a:effectLst/>
                          <a:latin typeface="Times New Roman" panose="02020603050405020304" pitchFamily="18" charset="0"/>
                          <a:ea typeface="楷体" panose="02010609060101010101" pitchFamily="49" charset="-122"/>
                          <a:cs typeface="Times New Roman" panose="02020603050405020304" pitchFamily="18" charset="0"/>
                        </a:rPr>
                        <a:t>：</a:t>
                      </a:r>
                      <a:endParaRPr lang="en-US" altLang="zh-CN" sz="2600" kern="100">
                        <a:effectLst/>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r>
              <a:tr h="2052222">
                <a:tc>
                  <a:txBody>
                    <a:bodyPr wrap="square"/>
                    <a:lstStyle/>
                    <a:p>
                      <a:pPr algn="ctr">
                        <a:lnSpc>
                          <a:spcPct val="100000"/>
                        </a:lnSpc>
                        <a:spcAft>
                          <a:spcPct val="0"/>
                        </a:spcAft>
                      </a:pPr>
                      <a:r>
                        <a:rPr lang="zh-CN" alt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位置</a:t>
                      </a:r>
                      <a:endParaRPr lang="en-US" alt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endParaRPr>
                    </a:p>
                    <a:p>
                      <a:pPr algn="ctr">
                        <a:lnSpc>
                          <a:spcPct val="100000"/>
                        </a:lnSpc>
                        <a:spcAft>
                          <a:spcPct val="0"/>
                        </a:spcAft>
                      </a:pPr>
                      <a:r>
                        <a:rPr lang="zh-CN" alt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异构</a:t>
                      </a:r>
                      <a:endParaRPr lang="zh-CN" alt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68562" marR="68562" marT="0" marB="0" vert="horz"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wrap="square"/>
                    <a:lstStyle/>
                    <a:p>
                      <a:pPr marL="92075" marR="0" lvl="0" indent="0" algn="l" defTabSz="914400" rtl="0" eaLnBrk="1" fontAlgn="auto" latinLnBrk="0" hangingPunct="1">
                        <a:lnSpc>
                          <a:spcPct val="150000"/>
                        </a:lnSpc>
                        <a:spcBef>
                          <a:spcPct val="0"/>
                        </a:spcBef>
                        <a:spcAft>
                          <a:spcPct val="0"/>
                        </a:spcAft>
                        <a:buClrTx/>
                        <a:buSzTx/>
                        <a:buFontTx/>
                        <a:buNone/>
                        <a:defRPr/>
                      </a:pPr>
                      <a:r>
                        <a:rPr kumimoji="0" lang="en-US" altLang="zh-CN" sz="2600" b="0" i="0" u="none" strike="noStrike" kern="100" cap="none" spc="0" normalizeH="0" baseline="0" noProof="0">
                          <a:ln>
                            <a:noFill/>
                          </a:ln>
                          <a:solidFill>
                            <a:prstClr val="black"/>
                          </a:solidFill>
                          <a:effectLst/>
                          <a:uLnTx/>
                          <a:uFillTx/>
                          <a:latin typeface="Times New Roman" panose="02020603050405020304" pitchFamily="18" charset="0"/>
                          <a:ea typeface="楷体" panose="02010609060101010101" pitchFamily="49" charset="-122"/>
                          <a:cs typeface="Times New Roman" panose="02020603050405020304" pitchFamily="18" charset="0"/>
                        </a:rPr>
                        <a:t>C</a:t>
                      </a:r>
                      <a:r>
                        <a:rPr kumimoji="0" lang="en-US" altLang="zh-CN" sz="2600" b="0" i="0" u="none" strike="noStrike" kern="100" cap="none" spc="0" normalizeH="0" baseline="-25000" noProof="0">
                          <a:ln>
                            <a:noFill/>
                          </a:ln>
                          <a:solidFill>
                            <a:prstClr val="black"/>
                          </a:solidFill>
                          <a:effectLst/>
                          <a:uLnTx/>
                          <a:uFillTx/>
                          <a:latin typeface="Times New Roman" panose="02020603050405020304" pitchFamily="18" charset="0"/>
                          <a:ea typeface="楷体" panose="02010609060101010101" pitchFamily="49" charset="-122"/>
                          <a:cs typeface="Times New Roman" panose="02020603050405020304" pitchFamily="18" charset="0"/>
                        </a:rPr>
                        <a:t>4</a:t>
                      </a:r>
                      <a:r>
                        <a:rPr kumimoji="0" lang="en-US" altLang="zh-CN" sz="2600" b="0" i="0" u="none" strike="noStrike" kern="100" cap="none" spc="0" normalizeH="0" baseline="0" noProof="0">
                          <a:ln>
                            <a:noFill/>
                          </a:ln>
                          <a:solidFill>
                            <a:prstClr val="black"/>
                          </a:solidFill>
                          <a:effectLst/>
                          <a:uLnTx/>
                          <a:uFillTx/>
                          <a:latin typeface="Times New Roman" panose="02020603050405020304" pitchFamily="18" charset="0"/>
                          <a:ea typeface="楷体" panose="02010609060101010101" pitchFamily="49" charset="-122"/>
                          <a:cs typeface="Times New Roman" panose="02020603050405020304" pitchFamily="18" charset="0"/>
                        </a:rPr>
                        <a:t>H</a:t>
                      </a:r>
                      <a:r>
                        <a:rPr kumimoji="0" lang="en-US" altLang="zh-CN" sz="2600" b="0" i="0" u="none" strike="noStrike" kern="100" cap="none" spc="0" normalizeH="0" baseline="-25000" noProof="0">
                          <a:ln>
                            <a:noFill/>
                          </a:ln>
                          <a:solidFill>
                            <a:prstClr val="black"/>
                          </a:solidFill>
                          <a:effectLst/>
                          <a:uLnTx/>
                          <a:uFillTx/>
                          <a:latin typeface="Times New Roman" panose="02020603050405020304" pitchFamily="18" charset="0"/>
                          <a:ea typeface="楷体" panose="02010609060101010101" pitchFamily="49" charset="-122"/>
                          <a:cs typeface="Times New Roman" panose="02020603050405020304" pitchFamily="18" charset="0"/>
                        </a:rPr>
                        <a:t>8</a:t>
                      </a:r>
                      <a:r>
                        <a:rPr kumimoji="0" lang="zh-CN" altLang="en-US" sz="2600" b="0" i="0" u="none" strike="noStrike" kern="100" cap="none" spc="0" normalizeH="0" baseline="0" noProof="0">
                          <a:ln>
                            <a:noFill/>
                          </a:ln>
                          <a:solidFill>
                            <a:prstClr val="black"/>
                          </a:solidFill>
                          <a:effectLst/>
                          <a:uLnTx/>
                          <a:uFillTx/>
                          <a:latin typeface="Times New Roman" panose="02020603050405020304" pitchFamily="18" charset="0"/>
                          <a:ea typeface="楷体" panose="02010609060101010101" pitchFamily="49" charset="-122"/>
                          <a:cs typeface="Times New Roman" panose="02020603050405020304" pitchFamily="18" charset="0"/>
                        </a:rPr>
                        <a:t>：</a:t>
                      </a:r>
                      <a:endParaRPr lang="en-US" altLang="zh-CN" sz="2600" kern="100">
                        <a:effectLst/>
                        <a:latin typeface="Times New Roman" panose="02020603050405020304" pitchFamily="18" charset="0"/>
                        <a:ea typeface="楷体" panose="02010609060101010101" pitchFamily="49" charset="-122"/>
                        <a:cs typeface="Times New Roman" panose="02020603050405020304" pitchFamily="18" charset="0"/>
                      </a:endParaRPr>
                    </a:p>
                    <a:p>
                      <a:pPr marL="71755" algn="just">
                        <a:lnSpc>
                          <a:spcPct val="150000"/>
                        </a:lnSpc>
                        <a:spcAft>
                          <a:spcPct val="0"/>
                        </a:spcAft>
                      </a:pPr>
                      <a:endParaRPr lang="en-US" altLang="zh-CN" sz="2600" kern="100">
                        <a:effectLst/>
                        <a:latin typeface="Times New Roman" panose="02020603050405020304" pitchFamily="18" charset="0"/>
                        <a:ea typeface="楷体" panose="02010609060101010101" pitchFamily="49" charset="-122"/>
                        <a:cs typeface="Times New Roman" panose="02020603050405020304" pitchFamily="18" charset="0"/>
                      </a:endParaRPr>
                    </a:p>
                    <a:p>
                      <a:pPr marL="71755" algn="just">
                        <a:lnSpc>
                          <a:spcPct val="150000"/>
                        </a:lnSpc>
                        <a:spcAft>
                          <a:spcPct val="0"/>
                        </a:spcAft>
                      </a:pPr>
                      <a:r>
                        <a:rPr lang="en-US" altLang="zh-CN" sz="2600" kern="100">
                          <a:effectLst/>
                          <a:latin typeface="Times New Roman" panose="02020603050405020304" pitchFamily="18" charset="0"/>
                          <a:ea typeface="楷体" panose="02010609060101010101" pitchFamily="49" charset="-122"/>
                          <a:cs typeface="Times New Roman" panose="02020603050405020304" pitchFamily="18" charset="0"/>
                        </a:rPr>
                        <a:t>C</a:t>
                      </a:r>
                      <a:r>
                        <a:rPr lang="en-US" altLang="zh-CN" sz="2600" kern="100" baseline="-25000">
                          <a:effectLst/>
                          <a:latin typeface="Times New Roman" panose="02020603050405020304" pitchFamily="18" charset="0"/>
                          <a:ea typeface="楷体" panose="02010609060101010101" pitchFamily="49" charset="-122"/>
                          <a:cs typeface="Times New Roman" panose="02020603050405020304" pitchFamily="18" charset="0"/>
                        </a:rPr>
                        <a:t>6</a:t>
                      </a:r>
                      <a:r>
                        <a:rPr lang="en-US" altLang="zh-CN" sz="2600" kern="100">
                          <a:effectLst/>
                          <a:latin typeface="Times New Roman" panose="02020603050405020304" pitchFamily="18" charset="0"/>
                          <a:ea typeface="楷体" panose="02010609060101010101" pitchFamily="49" charset="-122"/>
                          <a:cs typeface="Times New Roman" panose="02020603050405020304" pitchFamily="18" charset="0"/>
                        </a:rPr>
                        <a:t>H</a:t>
                      </a:r>
                      <a:r>
                        <a:rPr lang="en-US" altLang="zh-CN" sz="2600" kern="100" baseline="-25000">
                          <a:effectLst/>
                          <a:latin typeface="Times New Roman" panose="02020603050405020304" pitchFamily="18" charset="0"/>
                          <a:ea typeface="楷体" panose="02010609060101010101" pitchFamily="49" charset="-122"/>
                          <a:cs typeface="Times New Roman" panose="02020603050405020304" pitchFamily="18" charset="0"/>
                        </a:rPr>
                        <a:t>4</a:t>
                      </a:r>
                      <a:r>
                        <a:rPr lang="en-US" altLang="zh-CN" sz="2600" kern="100">
                          <a:effectLst/>
                          <a:latin typeface="Times New Roman" panose="02020603050405020304" pitchFamily="18" charset="0"/>
                          <a:ea typeface="楷体" panose="02010609060101010101" pitchFamily="49" charset="-122"/>
                          <a:cs typeface="Times New Roman" panose="02020603050405020304" pitchFamily="18" charset="0"/>
                        </a:rPr>
                        <a:t>Cl</a:t>
                      </a:r>
                      <a:r>
                        <a:rPr lang="en-US" altLang="zh-CN" sz="2600" kern="100" baseline="-25000">
                          <a:effectLst/>
                          <a:latin typeface="Times New Roman" panose="02020603050405020304" pitchFamily="18" charset="0"/>
                          <a:ea typeface="楷体" panose="02010609060101010101" pitchFamily="49" charset="-122"/>
                          <a:cs typeface="Times New Roman" panose="02020603050405020304" pitchFamily="18" charset="0"/>
                        </a:rPr>
                        <a:t>2</a:t>
                      </a:r>
                      <a:r>
                        <a:rPr lang="zh-CN" altLang="zh-CN" sz="2600" kern="100">
                          <a:effectLst/>
                          <a:latin typeface="Times New Roman" panose="02020603050405020304" pitchFamily="18" charset="0"/>
                          <a:ea typeface="楷体" panose="02010609060101010101" pitchFamily="49" charset="-122"/>
                          <a:cs typeface="Times New Roman" panose="02020603050405020304" pitchFamily="18" charset="0"/>
                        </a:rPr>
                        <a:t>：</a:t>
                      </a:r>
                      <a:endParaRPr lang="en-US" altLang="zh-CN" sz="2600" kern="100">
                        <a:effectLst/>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r>
              <a:tr h="960120">
                <a:tc>
                  <a:txBody>
                    <a:bodyPr wrap="square"/>
                    <a:lstStyle/>
                    <a:p>
                      <a:pPr algn="ctr">
                        <a:lnSpc>
                          <a:spcPct val="100000"/>
                        </a:lnSpc>
                        <a:spcAft>
                          <a:spcPct val="0"/>
                        </a:spcAft>
                      </a:pPr>
                      <a:r>
                        <a:rPr lang="zh-CN" alt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官能团</a:t>
                      </a:r>
                      <a:endParaRPr lang="en-US" alt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endParaRPr>
                    </a:p>
                    <a:p>
                      <a:pPr algn="ctr">
                        <a:lnSpc>
                          <a:spcPct val="100000"/>
                        </a:lnSpc>
                        <a:spcAft>
                          <a:spcPct val="0"/>
                        </a:spcAft>
                      </a:pPr>
                      <a:r>
                        <a:rPr lang="zh-CN" alt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异构</a:t>
                      </a:r>
                      <a:endParaRPr lang="zh-CN" altLang="zh-CN" sz="2400" b="1" kern="10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68562" marR="68562" marT="0" marB="0" vert="horz"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wrap="square"/>
                    <a:lstStyle/>
                    <a:p>
                      <a:pPr marL="92075" indent="0" algn="just">
                        <a:lnSpc>
                          <a:spcPct val="150000"/>
                        </a:lnSpc>
                        <a:spcAft>
                          <a:spcPct val="0"/>
                        </a:spcAft>
                      </a:pPr>
                      <a:r>
                        <a:rPr lang="en-US" altLang="zh-CN" sz="2600" kern="100">
                          <a:effectLst/>
                          <a:latin typeface="Times New Roman" panose="02020603050405020304" pitchFamily="18" charset="0"/>
                          <a:ea typeface="楷体" panose="02010609060101010101" pitchFamily="49" charset="-122"/>
                          <a:cs typeface="Times New Roman" panose="02020603050405020304" pitchFamily="18" charset="0"/>
                        </a:rPr>
                        <a:t>C</a:t>
                      </a:r>
                      <a:r>
                        <a:rPr lang="en-US" altLang="zh-CN" sz="2600" kern="100" baseline="-25000">
                          <a:effectLst/>
                          <a:latin typeface="Times New Roman" panose="02020603050405020304" pitchFamily="18" charset="0"/>
                          <a:ea typeface="楷体" panose="02010609060101010101" pitchFamily="49" charset="-122"/>
                          <a:cs typeface="Times New Roman" panose="02020603050405020304" pitchFamily="18" charset="0"/>
                        </a:rPr>
                        <a:t>2</a:t>
                      </a:r>
                      <a:r>
                        <a:rPr lang="en-US" altLang="zh-CN" sz="2600" kern="100">
                          <a:effectLst/>
                          <a:latin typeface="Times New Roman" panose="02020603050405020304" pitchFamily="18" charset="0"/>
                          <a:ea typeface="楷体" panose="02010609060101010101" pitchFamily="49" charset="-122"/>
                          <a:cs typeface="Times New Roman" panose="02020603050405020304" pitchFamily="18" charset="0"/>
                        </a:rPr>
                        <a:t>H</a:t>
                      </a:r>
                      <a:r>
                        <a:rPr lang="en-US" altLang="zh-CN" sz="2600" kern="100" baseline="-25000">
                          <a:effectLst/>
                          <a:latin typeface="Times New Roman" panose="02020603050405020304" pitchFamily="18" charset="0"/>
                          <a:ea typeface="楷体" panose="02010609060101010101" pitchFamily="49" charset="-122"/>
                          <a:cs typeface="Times New Roman" panose="02020603050405020304" pitchFamily="18" charset="0"/>
                        </a:rPr>
                        <a:t>6</a:t>
                      </a:r>
                      <a:r>
                        <a:rPr lang="en-US" altLang="zh-CN" sz="2600" kern="100">
                          <a:effectLst/>
                          <a:latin typeface="Times New Roman" panose="02020603050405020304" pitchFamily="18" charset="0"/>
                          <a:ea typeface="楷体" panose="02010609060101010101" pitchFamily="49" charset="-122"/>
                          <a:cs typeface="Times New Roman" panose="02020603050405020304" pitchFamily="18" charset="0"/>
                        </a:rPr>
                        <a:t>O</a:t>
                      </a:r>
                      <a:r>
                        <a:rPr lang="zh-CN" altLang="zh-CN" sz="2600" kern="100">
                          <a:effectLst/>
                          <a:latin typeface="Times New Roman" panose="02020603050405020304" pitchFamily="18" charset="0"/>
                          <a:ea typeface="楷体" panose="02010609060101010101" pitchFamily="49" charset="-122"/>
                          <a:cs typeface="Times New Roman" panose="02020603050405020304" pitchFamily="18" charset="0"/>
                        </a:rPr>
                        <a:t>：</a:t>
                      </a:r>
                      <a:endParaRPr lang="en-US" altLang="zh-CN" sz="2600" kern="100">
                        <a:effectLst/>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r>
            </a:tbl>
          </a:graphicData>
        </a:graphic>
      </p:graphicFrame>
      <p:sp>
        <p:nvSpPr>
          <p:cNvPr id="20" name="Rectangle 62"/>
          <p:cNvSpPr>
            <a:spLocks noChangeArrowheads="1"/>
          </p:cNvSpPr>
          <p:nvPr>
            <p:custDataLst>
              <p:tags r:id="rId2"/>
            </p:custDataLst>
          </p:nvPr>
        </p:nvSpPr>
        <p:spPr bwMode="auto">
          <a:xfrm>
            <a:off x="3245606" y="2761608"/>
            <a:ext cx="2653862" cy="46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ts val="3000"/>
              </a:lnSpc>
              <a:spcBef>
                <a:spcPct val="80000"/>
              </a:spcBef>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Rectangle 62"/>
          <p:cNvSpPr>
            <a:spLocks noChangeArrowheads="1"/>
          </p:cNvSpPr>
          <p:nvPr>
            <p:custDataLst>
              <p:tags r:id="rId3"/>
            </p:custDataLst>
          </p:nvPr>
        </p:nvSpPr>
        <p:spPr bwMode="auto">
          <a:xfrm>
            <a:off x="5763198" y="2761608"/>
            <a:ext cx="1286016" cy="476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ts val="3000"/>
              </a:lnSpc>
              <a:spcBef>
                <a:spcPct val="80000"/>
              </a:spcBef>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正丁烷</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4" name="Rectangle 62"/>
          <p:cNvSpPr>
            <a:spLocks noChangeArrowheads="1"/>
          </p:cNvSpPr>
          <p:nvPr>
            <p:custDataLst>
              <p:tags r:id="rId4"/>
            </p:custDataLst>
          </p:nvPr>
        </p:nvSpPr>
        <p:spPr bwMode="auto">
          <a:xfrm>
            <a:off x="9176551" y="2761607"/>
            <a:ext cx="1274286" cy="476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ts val="3000"/>
              </a:lnSpc>
              <a:spcBef>
                <a:spcPct val="80000"/>
              </a:spcBef>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异丁烷</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5" name="矩形 24"/>
          <p:cNvSpPr/>
          <p:nvPr>
            <p:custDataLst>
              <p:tags r:id="rId5"/>
            </p:custDataLst>
          </p:nvPr>
        </p:nvSpPr>
        <p:spPr>
          <a:xfrm>
            <a:off x="3245606" y="3630292"/>
            <a:ext cx="7821846" cy="460375"/>
          </a:xfrm>
          <a:prstGeom prst="rect">
            <a:avLst/>
          </a:prstGeom>
        </p:spPr>
        <p:txBody>
          <a:bodyPr wrap="square">
            <a:spAutoFit/>
          </a:bodyPr>
          <a:lstStyle/>
          <a:p>
            <a:pPr eaLnBrk="0" fontAlgn="base" hangingPunct="0">
              <a:spcBef>
                <a:spcPct val="0"/>
              </a:spcBef>
              <a:spcAft>
                <a:spcPct val="0"/>
              </a:spcAft>
              <a:tabLst>
                <a:tab pos="4932045" algn="l"/>
                <a:tab pos="10398125" algn="r"/>
              </a:tabLst>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丁烯 </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kern="100" spc="-100">
                <a:solidFill>
                  <a:srgbClr val="FF0000"/>
                </a:solidFill>
                <a:uFill>
                  <a:solidFill>
                    <a:srgbClr val="000000"/>
                  </a:solidFill>
                </a:u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  </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丁烯 </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kern="100" spc="-100">
                <a:solidFill>
                  <a:srgbClr val="FF0000"/>
                </a:solidFill>
                <a:uFill>
                  <a:solidFill>
                    <a:srgbClr val="000000"/>
                  </a:solidFill>
                </a:u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6" name="Rectangle 8"/>
          <p:cNvSpPr>
            <a:spLocks noChangeArrowheads="1"/>
          </p:cNvSpPr>
          <p:nvPr>
            <p:custDataLst>
              <p:tags r:id="rId6"/>
            </p:custDataLst>
          </p:nvPr>
        </p:nvSpPr>
        <p:spPr bwMode="auto">
          <a:xfrm>
            <a:off x="3519047" y="5696467"/>
            <a:ext cx="5492209" cy="580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nSpc>
                <a:spcPct val="150000"/>
              </a:lnSpc>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OH  </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乙醇       </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OCH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  </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二甲醚</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26" name="组合 25"/>
          <p:cNvGrpSpPr/>
          <p:nvPr>
            <p:custDataLst>
              <p:tags r:id="rId7"/>
            </p:custDataLst>
          </p:nvPr>
        </p:nvGrpSpPr>
        <p:grpSpPr>
          <a:xfrm>
            <a:off x="7332698" y="2496429"/>
            <a:ext cx="1964074" cy="958790"/>
            <a:chOff x="7658553" y="1246782"/>
            <a:chExt cx="1964586" cy="959041"/>
          </a:xfrm>
        </p:grpSpPr>
        <p:sp>
          <p:nvSpPr>
            <p:cNvPr id="23" name="Rectangle 62"/>
            <p:cNvSpPr>
              <a:spLocks noChangeArrowheads="1"/>
            </p:cNvSpPr>
            <p:nvPr>
              <p:custDataLst>
                <p:tags r:id="rId8"/>
              </p:custDataLst>
            </p:nvPr>
          </p:nvSpPr>
          <p:spPr bwMode="auto">
            <a:xfrm>
              <a:off x="8279657" y="1572608"/>
              <a:ext cx="870189" cy="633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ts val="2100"/>
                </a:lnSpc>
              </a:pPr>
              <a:r>
                <a:rPr lang="he-IL"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CH</a:t>
              </a:r>
              <a:r>
                <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7" name="Rectangle 62"/>
            <p:cNvSpPr>
              <a:spLocks noChangeArrowheads="1"/>
            </p:cNvSpPr>
            <p:nvPr>
              <p:custDataLst>
                <p:tags r:id="rId9"/>
              </p:custDataLst>
            </p:nvPr>
          </p:nvSpPr>
          <p:spPr bwMode="auto">
            <a:xfrm>
              <a:off x="7658553" y="1246782"/>
              <a:ext cx="1964586" cy="47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ts val="3000"/>
                </a:lnSpc>
                <a:spcBef>
                  <a:spcPct val="80000"/>
                </a:spcBef>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CHCH</a:t>
              </a:r>
              <a:r>
                <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400" b="1" baseline="-30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51" name="矩形 50"/>
          <p:cNvSpPr/>
          <p:nvPr>
            <p:custDataLst>
              <p:tags r:id="rId10"/>
            </p:custDataLst>
          </p:nvPr>
        </p:nvSpPr>
        <p:spPr>
          <a:xfrm>
            <a:off x="481649" y="1035685"/>
            <a:ext cx="9968865" cy="576248"/>
          </a:xfrm>
          <a:prstGeom prst="rect">
            <a:avLst/>
          </a:prstGeom>
        </p:spPr>
        <p:txBody>
          <a:bodyPr wrap="square">
            <a:spAutoFit/>
          </a:bodyPr>
          <a:lstStyle/>
          <a:p>
            <a:pPr>
              <a:lnSpc>
                <a:spcPct val="150000"/>
              </a:lnSpc>
              <a:spcAft>
                <a:spcPct val="0"/>
              </a:spcAft>
            </a:pP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阅读填表</a:t>
            </a: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kern="100">
                <a:latin typeface="Times New Roman" panose="02020603050405020304" pitchFamily="18" charset="0"/>
                <a:ea typeface="黑体" panose="02010609060101010101" pitchFamily="49" charset="-122"/>
                <a:cs typeface="Times New Roman" panose="02020603050405020304" pitchFamily="18" charset="0"/>
                <a:sym typeface="+mn-ea"/>
              </a:rPr>
              <a:t>阅读教材</a:t>
            </a:r>
            <a:r>
              <a:rPr lang="en-US"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rPr>
              <a:t>P9</a:t>
            </a:r>
            <a:r>
              <a:rPr lang="zh-CN" altLang="en-US" sz="2400" b="1" kern="100">
                <a:latin typeface="Times New Roman" panose="02020603050405020304" pitchFamily="18" charset="0"/>
                <a:ea typeface="黑体" panose="02010609060101010101" pitchFamily="49" charset="-122"/>
                <a:cs typeface="Times New Roman" panose="02020603050405020304" pitchFamily="18" charset="0"/>
                <a:sym typeface="+mn-ea"/>
              </a:rPr>
              <a:t>，表</a:t>
            </a:r>
            <a:r>
              <a:rPr lang="en-US"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rPr>
              <a:t>1-2</a:t>
            </a:r>
            <a:r>
              <a:rPr lang="zh-CN" altLang="en-US" sz="2400" b="1" kern="100">
                <a:latin typeface="Times New Roman" panose="02020603050405020304" pitchFamily="18" charset="0"/>
                <a:ea typeface="黑体" panose="02010609060101010101" pitchFamily="49" charset="-122"/>
                <a:cs typeface="Times New Roman" panose="02020603050405020304" pitchFamily="18" charset="0"/>
                <a:sym typeface="+mn-ea"/>
              </a:rPr>
              <a:t>，填写下表，认识</a:t>
            </a:r>
            <a:r>
              <a:rPr lang="zh-CN" altLang="en-US" sz="2400" b="1" kern="10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构造异构现象</a:t>
            </a:r>
            <a:endParaRPr lang="zh-CN" altLang="en-US" sz="2400" b="1" kern="100">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52" name="组合 51"/>
          <p:cNvGrpSpPr/>
          <p:nvPr>
            <p:custDataLst>
              <p:tags r:id="rId11"/>
            </p:custDataLst>
          </p:nvPr>
        </p:nvGrpSpPr>
        <p:grpSpPr>
          <a:xfrm>
            <a:off x="3899925" y="4189635"/>
            <a:ext cx="2040357" cy="1254918"/>
            <a:chOff x="4846171" y="3034095"/>
            <a:chExt cx="2458345" cy="1512000"/>
          </a:xfrm>
        </p:grpSpPr>
        <p:pic>
          <p:nvPicPr>
            <p:cNvPr id="53" name="Picture 3"/>
            <p:cNvPicPr>
              <a:picLocks noChangeAspect="1" noChangeArrowheads="1"/>
            </p:cNvPicPr>
            <p:nvPr>
              <p:custDataLst>
                <p:tags r:id="rId12"/>
              </p:custDataLst>
            </p:nvPr>
          </p:nvPicPr>
          <p:blipFill>
            <a:blip r:embed="rId1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4846171" y="3034095"/>
              <a:ext cx="1132137" cy="15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矩形 53"/>
            <p:cNvSpPr/>
            <p:nvPr>
              <p:custDataLst>
                <p:tags r:id="rId14"/>
              </p:custDataLst>
            </p:nvPr>
          </p:nvSpPr>
          <p:spPr>
            <a:xfrm>
              <a:off x="5590983" y="3978134"/>
              <a:ext cx="1713533" cy="556242"/>
            </a:xfrm>
            <a:prstGeom prst="rect">
              <a:avLst/>
            </a:prstGeom>
          </p:spPr>
          <p:txBody>
            <a:bodyPr wrap="none">
              <a:spAutoFit/>
            </a:bodyPr>
            <a:lstStyle/>
            <a:p>
              <a:pPr>
                <a:spcBef>
                  <a:spcPct val="0"/>
                </a:spcBef>
                <a:spcAft>
                  <a:spcPct val="0"/>
                </a:spcAft>
                <a:defRPr/>
              </a:pPr>
              <a:r>
                <a:rPr lang="zh-CN" altLang="en-US" sz="2400" b="1" kern="100">
                  <a:solidFill>
                    <a:srgbClr val="FF0000"/>
                  </a:solidFill>
                  <a:uFill>
                    <a:solidFill>
                      <a:srgbClr val="000000"/>
                    </a:solidFill>
                  </a:uFill>
                  <a:latin typeface="Times New Roman" panose="02020603050405020304" pitchFamily="18" charset="0"/>
                  <a:ea typeface="黑体" panose="02010609060101010101" pitchFamily="49" charset="-122"/>
                  <a:cs typeface="Times New Roman" panose="02020603050405020304" pitchFamily="18" charset="0"/>
                </a:rPr>
                <a:t>邻二氯苯</a:t>
              </a:r>
              <a:endParaRPr lang="zh-CN" altLang="en-US" sz="2400" b="1" kern="100">
                <a:solidFill>
                  <a:srgbClr val="FF0000"/>
                </a:solidFill>
                <a:uFill>
                  <a:solidFill>
                    <a:srgbClr val="000000"/>
                  </a:solidFill>
                </a:uFill>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55" name="组合 54"/>
          <p:cNvGrpSpPr/>
          <p:nvPr>
            <p:custDataLst>
              <p:tags r:id="rId15"/>
            </p:custDataLst>
          </p:nvPr>
        </p:nvGrpSpPr>
        <p:grpSpPr>
          <a:xfrm>
            <a:off x="6757658" y="4069090"/>
            <a:ext cx="2413827" cy="1404269"/>
            <a:chOff x="6733776" y="3045268"/>
            <a:chExt cx="2908321" cy="1691947"/>
          </a:xfrm>
        </p:grpSpPr>
        <p:pic>
          <p:nvPicPr>
            <p:cNvPr id="56" name="Picture 4"/>
            <p:cNvPicPr>
              <a:picLocks noChangeAspect="1" noChangeArrowheads="1"/>
            </p:cNvPicPr>
            <p:nvPr>
              <p:custDataLst>
                <p:tags r:id="rId16"/>
              </p:custDataLst>
            </p:nvPr>
          </p:nvPicPr>
          <p:blipFill>
            <a:blip r:embed="rId17">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6733776" y="3045268"/>
              <a:ext cx="1122974" cy="1691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矩形 56"/>
            <p:cNvSpPr/>
            <p:nvPr>
              <p:custDataLst>
                <p:tags r:id="rId18"/>
              </p:custDataLst>
            </p:nvPr>
          </p:nvSpPr>
          <p:spPr>
            <a:xfrm>
              <a:off x="7928566" y="4109184"/>
              <a:ext cx="1713531" cy="556242"/>
            </a:xfrm>
            <a:prstGeom prst="rect">
              <a:avLst/>
            </a:prstGeom>
          </p:spPr>
          <p:txBody>
            <a:bodyPr wrap="none">
              <a:spAutoFit/>
            </a:bodyPr>
            <a:lstStyle/>
            <a:p>
              <a:pPr>
                <a:spcBef>
                  <a:spcPct val="0"/>
                </a:spcBef>
                <a:spcAft>
                  <a:spcPct val="0"/>
                </a:spcAft>
                <a:defRPr/>
              </a:pPr>
              <a:r>
                <a:rPr lang="zh-CN" altLang="en-US" sz="2400" b="1" kern="100">
                  <a:solidFill>
                    <a:srgbClr val="FF0000"/>
                  </a:solidFill>
                  <a:uFill>
                    <a:solidFill>
                      <a:srgbClr val="000000"/>
                    </a:solidFill>
                  </a:uFill>
                  <a:latin typeface="Times New Roman" panose="02020603050405020304" pitchFamily="18" charset="0"/>
                  <a:ea typeface="黑体" panose="02010609060101010101" pitchFamily="49" charset="-122"/>
                  <a:cs typeface="Times New Roman" panose="02020603050405020304" pitchFamily="18" charset="0"/>
                </a:rPr>
                <a:t>间二氯苯</a:t>
              </a:r>
              <a:endParaRPr lang="zh-CN" altLang="en-US" sz="2400" b="1" kern="100">
                <a:solidFill>
                  <a:srgbClr val="FF0000"/>
                </a:solidFill>
                <a:uFill>
                  <a:solidFill>
                    <a:srgbClr val="000000"/>
                  </a:solidFill>
                </a:uFill>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58" name="组合 57"/>
          <p:cNvGrpSpPr/>
          <p:nvPr>
            <p:custDataLst>
              <p:tags r:id="rId19"/>
            </p:custDataLst>
          </p:nvPr>
        </p:nvGrpSpPr>
        <p:grpSpPr>
          <a:xfrm>
            <a:off x="9566807" y="4409812"/>
            <a:ext cx="1689763" cy="972075"/>
            <a:chOff x="8817544" y="3970095"/>
            <a:chExt cx="2035927" cy="1171215"/>
          </a:xfrm>
        </p:grpSpPr>
        <p:pic>
          <p:nvPicPr>
            <p:cNvPr id="59" name="Picture 5"/>
            <p:cNvPicPr>
              <a:picLocks noChangeAspect="1" noChangeArrowheads="1"/>
            </p:cNvPicPr>
            <p:nvPr>
              <p:custDataLst>
                <p:tags r:id="rId20"/>
              </p:custDataLst>
            </p:nvPr>
          </p:nvPicPr>
          <p:blipFill>
            <a:blip r:embed="rId21">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8817544" y="3970095"/>
              <a:ext cx="2035927"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矩形 59"/>
            <p:cNvSpPr/>
            <p:nvPr>
              <p:custDataLst>
                <p:tags r:id="rId22"/>
              </p:custDataLst>
            </p:nvPr>
          </p:nvSpPr>
          <p:spPr>
            <a:xfrm>
              <a:off x="9035061" y="4585068"/>
              <a:ext cx="1713532" cy="556242"/>
            </a:xfrm>
            <a:prstGeom prst="rect">
              <a:avLst/>
            </a:prstGeom>
          </p:spPr>
          <p:txBody>
            <a:bodyPr wrap="none">
              <a:spAutoFit/>
            </a:bodyPr>
            <a:lstStyle/>
            <a:p>
              <a:pPr>
                <a:spcBef>
                  <a:spcPct val="0"/>
                </a:spcBef>
                <a:spcAft>
                  <a:spcPct val="0"/>
                </a:spcAft>
                <a:defRPr/>
              </a:pPr>
              <a:r>
                <a:rPr lang="zh-CN" altLang="en-US" sz="2400" b="1" kern="100">
                  <a:solidFill>
                    <a:srgbClr val="FF0000"/>
                  </a:solidFill>
                  <a:uFill>
                    <a:solidFill>
                      <a:srgbClr val="000000"/>
                    </a:solidFill>
                  </a:uFill>
                  <a:latin typeface="Times New Roman" panose="02020603050405020304" pitchFamily="18" charset="0"/>
                  <a:ea typeface="黑体" panose="02010609060101010101" pitchFamily="49" charset="-122"/>
                  <a:cs typeface="Times New Roman" panose="02020603050405020304" pitchFamily="18" charset="0"/>
                </a:rPr>
                <a:t>对二氯苯</a:t>
              </a:r>
              <a:endParaRPr lang="zh-CN" altLang="en-US" sz="2400" b="1" kern="100">
                <a:solidFill>
                  <a:srgbClr val="FF0000"/>
                </a:solidFill>
                <a:uFill>
                  <a:solidFill>
                    <a:srgbClr val="000000"/>
                  </a:solidFill>
                </a:uFill>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28" name="组合 27"/>
          <p:cNvGrpSpPr/>
          <p:nvPr>
            <p:custDataLst>
              <p:tags r:id="rId23"/>
            </p:custDataLst>
          </p:nvPr>
        </p:nvGrpSpPr>
        <p:grpSpPr>
          <a:xfrm>
            <a:off x="296041" y="120650"/>
            <a:ext cx="9430777" cy="720000"/>
            <a:chOff x="466" y="644"/>
            <a:chExt cx="12317" cy="840"/>
          </a:xfrm>
        </p:grpSpPr>
        <p:sp>
          <p:nvSpPr>
            <p:cNvPr id="29" name="等腰三角形 28"/>
            <p:cNvSpPr/>
            <p:nvPr>
              <p:custDataLst>
                <p:tags r:id="rId24"/>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0" name="文本框 29"/>
            <p:cNvSpPr txBox="1"/>
            <p:nvPr>
              <p:custDataLst>
                <p:tags r:id="rId25"/>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任务一 同分异构现象的分类</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1" name="等腰三角形 30"/>
            <p:cNvSpPr/>
            <p:nvPr>
              <p:custDataLst>
                <p:tags r:id="rId26"/>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2"/>
                                        </p:tgtEl>
                                        <p:attrNameLst>
                                          <p:attrName>style.visibility</p:attrName>
                                        </p:attrNameLst>
                                      </p:cBhvr>
                                      <p:to>
                                        <p:strVal val="visible"/>
                                      </p:to>
                                    </p:set>
                                    <p:animEffect transition="in" filter="fade">
                                      <p:cBhvr>
                                        <p:cTn id="32" dur="500"/>
                                        <p:tgtEl>
                                          <p:spTgt spid="5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fade">
                                      <p:cBhvr>
                                        <p:cTn id="37" dur="500"/>
                                        <p:tgtEl>
                                          <p:spTgt spid="5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8"/>
                                        </p:tgtEl>
                                        <p:attrNameLst>
                                          <p:attrName>style.visibility</p:attrName>
                                        </p:attrNameLst>
                                      </p:cBhvr>
                                      <p:to>
                                        <p:strVal val="visible"/>
                                      </p:to>
                                    </p:set>
                                    <p:animEffect transition="in" filter="fade">
                                      <p:cBhvr>
                                        <p:cTn id="42" dur="500"/>
                                        <p:tgtEl>
                                          <p:spTgt spid="5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left)">
                                      <p:cBhvr>
                                        <p:cTn id="4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P spid="25" grpId="0"/>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56845" y="943610"/>
            <a:ext cx="13088356" cy="479298"/>
          </a:xfrm>
          <a:prstGeom prst="rect">
            <a:avLst/>
          </a:prstGeom>
          <a:noFill/>
          <a:ln w="9525">
            <a:noFill/>
          </a:ln>
        </p:spPr>
        <p:txBody>
          <a:bodyPr wrap="square">
            <a:spAutoFit/>
          </a:bodyPr>
          <a:lstStyle/>
          <a:p>
            <a:pPr indent="0" algn="l" fontAlgn="auto">
              <a:lnSpc>
                <a:spcPct val="115000"/>
              </a:lnSpc>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立体异构</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 name="文本框 2"/>
          <p:cNvSpPr txBox="1"/>
          <p:nvPr>
            <p:custDataLst>
              <p:tags r:id="rId2"/>
            </p:custDataLst>
          </p:nvPr>
        </p:nvSpPr>
        <p:spPr>
          <a:xfrm>
            <a:off x="2188845" y="924560"/>
            <a:ext cx="2270033" cy="479298"/>
          </a:xfrm>
          <a:prstGeom prst="rect">
            <a:avLst/>
          </a:prstGeom>
          <a:noFill/>
          <a:ln w="9525">
            <a:noFill/>
          </a:ln>
        </p:spPr>
        <p:txBody>
          <a:bodyPr wrap="square">
            <a:spAutoFit/>
          </a:bodyPr>
          <a:lstStyle/>
          <a:p>
            <a:pPr indent="0" algn="l" fontAlgn="auto">
              <a:lnSpc>
                <a:spcPct val="115000"/>
              </a:lnSpc>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①</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顺反异构</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文本框 3"/>
          <p:cNvSpPr txBox="1"/>
          <p:nvPr>
            <p:custDataLst>
              <p:tags r:id="rId3"/>
            </p:custDataLst>
          </p:nvPr>
        </p:nvSpPr>
        <p:spPr>
          <a:xfrm>
            <a:off x="331747" y="1510969"/>
            <a:ext cx="9463094" cy="1379545"/>
          </a:xfrm>
          <a:prstGeom prst="rect">
            <a:avLst/>
          </a:prstGeom>
          <a:noFill/>
          <a:ln w="9525">
            <a:noFill/>
          </a:ln>
        </p:spPr>
        <p:txBody>
          <a:bodyPr wrap="square" anchor="t">
            <a:spAutoFit/>
          </a:bodyPr>
          <a:lstStyle/>
          <a:p>
            <a:pPr fontAlgn="auto">
              <a:lnSpc>
                <a:spcPct val="12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顺反异构成因：</a:t>
            </a:r>
            <a:r>
              <a:rPr lang="zh-CN" altLang="en-US"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由于双键不能自由旋转引起</a:t>
            </a:r>
            <a:endParaRPr lang="zh-CN" altLang="en-US"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120000"/>
              </a:lnSpc>
            </a:pPr>
            <a:r>
              <a:rPr lang="zh-CN" altLang="en-US"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顺式异构体</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：两个相同原子或基团在双键同侧</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120000"/>
              </a:lnSpc>
            </a:pPr>
            <a:r>
              <a:rPr lang="zh-CN" altLang="en-US"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反式异构体</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：两个相同原子或基团分别在双键两侧</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 name="文本1"/>
          <p:cNvSpPr txBox="1"/>
          <p:nvPr>
            <p:custDataLst>
              <p:tags r:id="rId4"/>
            </p:custDataLst>
          </p:nvPr>
        </p:nvSpPr>
        <p:spPr>
          <a:xfrm>
            <a:off x="336112" y="3033277"/>
            <a:ext cx="10637272" cy="1412441"/>
          </a:xfrm>
          <a:prstGeom prst="rect">
            <a:avLst/>
          </a:prstGeom>
          <a:noFill/>
        </p:spPr>
        <p:txBody>
          <a:bodyPr anchor="ctr"/>
          <a:lstStyle/>
          <a:p>
            <a:pPr marL="0" algn="l">
              <a:lnSpc>
                <a:spcPts val="3200"/>
              </a:lnSpc>
            </a:pPr>
            <a:r>
              <a:rPr lang="zh-CN" altLang="en-US" sz="24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形成条件：</a:t>
            </a:r>
            <a:endParaRPr lang="zh-CN" altLang="en-US" sz="24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a:p>
            <a:pPr marL="0" algn="l">
              <a:lnSpc>
                <a:spcPts val="3200"/>
              </a:lnSpc>
            </a:pPr>
            <a:r>
              <a:rPr lang="en-US" altLang="zh-CN" sz="24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 </a:t>
            </a:r>
            <a:r>
              <a:rPr lang="zh-CN" altLang="en-US" sz="24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有碳碳双键</a:t>
            </a:r>
            <a:endParaRPr lang="zh-CN" altLang="en-US" sz="24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a:p>
            <a:pPr marL="0" algn="l">
              <a:lnSpc>
                <a:spcPts val="3200"/>
              </a:lnSpc>
            </a:pPr>
            <a:r>
              <a:rPr lang="en-US" altLang="zh-CN" sz="24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b. </a:t>
            </a:r>
            <a:r>
              <a:rPr lang="zh-CN" altLang="en-US" sz="24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双键的</a:t>
            </a:r>
            <a:r>
              <a:rPr lang="zh-CN" altLang="en-US" sz="2400" b="1" i="0">
                <a:solidFill>
                  <a:srgbClr val="0000CC">
                    <a:alpha val="100000"/>
                  </a:srgbClr>
                </a:solidFill>
                <a:latin typeface="Times New Roman" panose="02020603050405020304" pitchFamily="18" charset="0"/>
                <a:ea typeface="黑体" panose="02010609060101010101" pitchFamily="49" charset="-122"/>
                <a:cs typeface="Times New Roman" panose="02020603050405020304" pitchFamily="18" charset="0"/>
              </a:rPr>
              <a:t>每个碳原子</a:t>
            </a:r>
            <a:r>
              <a:rPr lang="zh-CN" altLang="en-US" sz="24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必须连接</a:t>
            </a:r>
            <a:r>
              <a:rPr lang="zh-CN" altLang="en-US" sz="2400" b="1" i="0">
                <a:solidFill>
                  <a:srgbClr val="0000CC">
                    <a:alpha val="100000"/>
                  </a:srgbClr>
                </a:solidFill>
                <a:latin typeface="Times New Roman" panose="02020603050405020304" pitchFamily="18" charset="0"/>
                <a:ea typeface="黑体" panose="02010609060101010101" pitchFamily="49" charset="-122"/>
                <a:cs typeface="Times New Roman" panose="02020603050405020304" pitchFamily="18" charset="0"/>
              </a:rPr>
              <a:t>两个不同</a:t>
            </a:r>
            <a:r>
              <a:rPr lang="zh-CN" altLang="en-US" sz="24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的原子或原子团</a:t>
            </a:r>
            <a:endParaRPr lang="zh-CN" altLang="en-US" sz="24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5" name="组合 4"/>
          <p:cNvGrpSpPr/>
          <p:nvPr>
            <p:custDataLst>
              <p:tags r:id="rId5"/>
            </p:custDataLst>
          </p:nvPr>
        </p:nvGrpSpPr>
        <p:grpSpPr>
          <a:xfrm>
            <a:off x="8599978" y="263713"/>
            <a:ext cx="3152775" cy="1485900"/>
            <a:chOff x="1423988" y="3967792"/>
            <a:chExt cx="3152775" cy="1485900"/>
          </a:xfrm>
        </p:grpSpPr>
        <p:grpSp>
          <p:nvGrpSpPr>
            <p:cNvPr id="6" name="组合 187430"/>
            <p:cNvGrpSpPr/>
            <p:nvPr>
              <p:custDataLst>
                <p:tags r:id="rId6"/>
              </p:custDataLst>
            </p:nvPr>
          </p:nvGrpSpPr>
          <p:grpSpPr>
            <a:xfrm>
              <a:off x="1423988" y="3967792"/>
              <a:ext cx="3152775" cy="1485900"/>
              <a:chOff x="281" y="2739"/>
              <a:chExt cx="1986" cy="936"/>
            </a:xfrm>
          </p:grpSpPr>
          <p:sp>
            <p:nvSpPr>
              <p:cNvPr id="9" name="矩形 187412"/>
              <p:cNvSpPr>
                <a:spLocks noChangeArrowheads="1"/>
              </p:cNvSpPr>
              <p:nvPr>
                <p:custDataLst>
                  <p:tags r:id="rId7"/>
                </p:custDataLst>
              </p:nvPr>
            </p:nvSpPr>
            <p:spPr bwMode="auto">
              <a:xfrm>
                <a:off x="754" y="3049"/>
                <a:ext cx="99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marR="0" lvl="0" indent="0" algn="ctr" eaLnBrk="1" hangingPunct="1">
                  <a:lnSpc>
                    <a:spcPct val="120000"/>
                  </a:lnSpc>
                  <a:spcBef>
                    <a:spcPct val="0"/>
                  </a:spcBef>
                  <a:buNone/>
                </a:pPr>
                <a:r>
                  <a:rPr lang="en-US" altLang="zh-CN" sz="2400" spc="0">
                    <a:effectLst/>
                    <a:latin typeface="Times New Roman" panose="02020603050405020304" pitchFamily="18" charset="0"/>
                    <a:ea typeface="楷体" panose="02010609060101010101" pitchFamily="49" charset="-122"/>
                    <a:cs typeface="Times New Roman" panose="02020603050405020304" pitchFamily="18" charset="0"/>
                  </a:rPr>
                  <a:t>C</a:t>
                </a:r>
                <a:r>
                  <a:rPr lang="zh-CN" altLang="zh-CN" sz="2400" spc="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400" spc="0">
                    <a:effectLst/>
                    <a:latin typeface="Times New Roman" panose="02020603050405020304" pitchFamily="18" charset="0"/>
                    <a:ea typeface="楷体" panose="02010609060101010101" pitchFamily="49" charset="-122"/>
                    <a:cs typeface="Times New Roman" panose="02020603050405020304" pitchFamily="18" charset="0"/>
                  </a:rPr>
                  <a:t>C</a:t>
                </a:r>
                <a:endParaRPr lang="en-US" altLang="zh-CN" sz="2400" baseline="-25000">
                  <a:effectLst/>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直接连接符 187413"/>
              <p:cNvSpPr>
                <a:spLocks noChangeShapeType="1"/>
              </p:cNvSpPr>
              <p:nvPr>
                <p:custDataLst>
                  <p:tags r:id="rId8"/>
                </p:custDataLst>
              </p:nvPr>
            </p:nvSpPr>
            <p:spPr bwMode="auto">
              <a:xfrm>
                <a:off x="1616" y="3429"/>
                <a:ext cx="91" cy="91"/>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7" name="直接连接符 187414"/>
              <p:cNvSpPr>
                <a:spLocks noChangeShapeType="1"/>
              </p:cNvSpPr>
              <p:nvPr>
                <p:custDataLst>
                  <p:tags r:id="rId9"/>
                </p:custDataLst>
              </p:nvPr>
            </p:nvSpPr>
            <p:spPr bwMode="auto">
              <a:xfrm>
                <a:off x="826" y="3045"/>
                <a:ext cx="91" cy="91"/>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cxnSp>
            <p:nvCxnSpPr>
              <p:cNvPr id="14" name="直接连接符 187415"/>
              <p:cNvCxnSpPr/>
              <p:nvPr>
                <p:custDataLst>
                  <p:tags r:id="rId10"/>
                </p:custDataLst>
              </p:nvPr>
            </p:nvCxnSpPr>
            <p:spPr>
              <a:xfrm flipV="1">
                <a:off x="1582" y="3090"/>
                <a:ext cx="137" cy="79"/>
              </a:xfrm>
              <a:prstGeom prst="line">
                <a:avLst/>
              </a:prstGeom>
              <a:noFill/>
              <a:ln w="38100">
                <a:solidFill>
                  <a:schemeClr val="tx1"/>
                </a:solidFill>
                <a:miter lim="800000"/>
              </a:ln>
            </p:spPr>
          </p:cxnSp>
          <p:cxnSp>
            <p:nvCxnSpPr>
              <p:cNvPr id="17" name="直接连接符 187416"/>
              <p:cNvCxnSpPr/>
              <p:nvPr>
                <p:custDataLst>
                  <p:tags r:id="rId11"/>
                </p:custDataLst>
              </p:nvPr>
            </p:nvCxnSpPr>
            <p:spPr>
              <a:xfrm flipV="1">
                <a:off x="799" y="3384"/>
                <a:ext cx="137" cy="79"/>
              </a:xfrm>
              <a:prstGeom prst="line">
                <a:avLst/>
              </a:prstGeom>
              <a:noFill/>
              <a:ln w="38100">
                <a:solidFill>
                  <a:schemeClr val="tx1"/>
                </a:solidFill>
                <a:miter lim="800000"/>
              </a:ln>
            </p:spPr>
          </p:cxnSp>
          <p:sp>
            <p:nvSpPr>
              <p:cNvPr id="18" name="矩形 187417"/>
              <p:cNvSpPr>
                <a:spLocks noChangeArrowheads="1"/>
              </p:cNvSpPr>
              <p:nvPr>
                <p:custDataLst>
                  <p:tags r:id="rId12"/>
                </p:custDataLst>
              </p:nvPr>
            </p:nvSpPr>
            <p:spPr bwMode="auto">
              <a:xfrm>
                <a:off x="1547" y="2768"/>
                <a:ext cx="720"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CH</a:t>
                </a:r>
                <a:r>
                  <a:rPr kumimoji="0" lang="en-US" altLang="zh-CN" sz="2400" u="none" strike="noStrike" kern="1200" cap="none" spc="0" normalizeH="0" baseline="-2500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3</a:t>
                </a:r>
                <a:endParaRPr kumimoji="0" lang="en-US" altLang="zh-CN" sz="2400" u="none" strike="noStrike" kern="1200" cap="none" spc="0" normalizeH="0" baseline="-2500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9" name="矩形 187418"/>
              <p:cNvSpPr>
                <a:spLocks noChangeArrowheads="1"/>
              </p:cNvSpPr>
              <p:nvPr>
                <p:custDataLst>
                  <p:tags r:id="rId13"/>
                </p:custDataLst>
              </p:nvPr>
            </p:nvSpPr>
            <p:spPr bwMode="auto">
              <a:xfrm>
                <a:off x="281" y="2739"/>
                <a:ext cx="720"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CH</a:t>
                </a:r>
                <a:r>
                  <a:rPr kumimoji="0" lang="en-US" altLang="zh-CN" sz="2400" u="none" strike="noStrike" kern="1200" cap="none" spc="0" normalizeH="0" baseline="-2500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3</a:t>
                </a:r>
                <a:endParaRPr kumimoji="0" lang="en-US" altLang="zh-CN" sz="2400" u="none" strike="noStrike" kern="1200" cap="none" spc="0" normalizeH="0" baseline="-2500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0" name="矩形 187419"/>
              <p:cNvSpPr>
                <a:spLocks noChangeArrowheads="1"/>
              </p:cNvSpPr>
              <p:nvPr>
                <p:custDataLst>
                  <p:tags r:id="rId14"/>
                </p:custDataLst>
              </p:nvPr>
            </p:nvSpPr>
            <p:spPr bwMode="auto">
              <a:xfrm>
                <a:off x="1701" y="3339"/>
                <a:ext cx="41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H</a:t>
                </a:r>
                <a:endPar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1" name="矩形 187420"/>
              <p:cNvSpPr>
                <a:spLocks noChangeArrowheads="1"/>
              </p:cNvSpPr>
              <p:nvPr>
                <p:custDataLst>
                  <p:tags r:id="rId15"/>
                </p:custDataLst>
              </p:nvPr>
            </p:nvSpPr>
            <p:spPr bwMode="auto">
              <a:xfrm>
                <a:off x="427" y="3293"/>
                <a:ext cx="41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H</a:t>
                </a:r>
                <a:endPar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8" name="矩形 187433"/>
            <p:cNvSpPr>
              <a:spLocks noChangeArrowheads="1"/>
            </p:cNvSpPr>
            <p:nvPr>
              <p:custDataLst>
                <p:tags r:id="rId16"/>
              </p:custDataLst>
            </p:nvPr>
          </p:nvSpPr>
          <p:spPr bwMode="auto">
            <a:xfrm>
              <a:off x="2233295" y="4907274"/>
              <a:ext cx="1495425" cy="53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marR="0" lvl="0" indent="0" algn="ctr" eaLnBrk="1" hangingPunct="1">
                <a:lnSpc>
                  <a:spcPct val="120000"/>
                </a:lnSpc>
                <a:spcBef>
                  <a:spcPct val="0"/>
                </a:spcBef>
                <a:buNone/>
              </a:pPr>
              <a:r>
                <a:rPr lang="zh-CN" altLang="en-US" sz="2400" spc="0">
                  <a:ln>
                    <a:solidFill>
                      <a:srgbClr val="7030A0"/>
                    </a:solidFill>
                  </a:ln>
                  <a:solidFill>
                    <a:srgbClr val="0000FF"/>
                  </a:solidFill>
                  <a:effectLst/>
                  <a:latin typeface="宋体" panose="02010600030101010101" pitchFamily="2" charset="-122"/>
                  <a:ea typeface="宋体" panose="02010600030101010101" pitchFamily="2" charset="-122"/>
                </a:rPr>
                <a:t>顺式</a:t>
              </a:r>
              <a:endParaRPr lang="zh-CN" altLang="en-US" sz="2400" spc="0">
                <a:ln>
                  <a:solidFill>
                    <a:srgbClr val="7030A0"/>
                  </a:solidFill>
                </a:ln>
                <a:solidFill>
                  <a:srgbClr val="0000FF"/>
                </a:solidFill>
                <a:effectLst/>
                <a:latin typeface="宋体" panose="02010600030101010101" pitchFamily="2" charset="-122"/>
                <a:ea typeface="宋体" panose="02010600030101010101" pitchFamily="2" charset="-122"/>
              </a:endParaRPr>
            </a:p>
          </p:txBody>
        </p:sp>
      </p:grpSp>
      <p:grpSp>
        <p:nvGrpSpPr>
          <p:cNvPr id="22" name="组合 21"/>
          <p:cNvGrpSpPr/>
          <p:nvPr>
            <p:custDataLst>
              <p:tags r:id="rId17"/>
            </p:custDataLst>
          </p:nvPr>
        </p:nvGrpSpPr>
        <p:grpSpPr>
          <a:xfrm>
            <a:off x="8593277" y="1906520"/>
            <a:ext cx="3275012" cy="1545590"/>
            <a:chOff x="5514976" y="4026530"/>
            <a:chExt cx="3275013" cy="1545590"/>
          </a:xfrm>
        </p:grpSpPr>
        <p:grpSp>
          <p:nvGrpSpPr>
            <p:cNvPr id="23" name="组合 187431"/>
            <p:cNvGrpSpPr/>
            <p:nvPr>
              <p:custDataLst>
                <p:tags r:id="rId18"/>
              </p:custDataLst>
            </p:nvPr>
          </p:nvGrpSpPr>
          <p:grpSpPr>
            <a:xfrm>
              <a:off x="5514976" y="4026530"/>
              <a:ext cx="3275013" cy="1454150"/>
              <a:chOff x="2949" y="2759"/>
              <a:chExt cx="2063" cy="916"/>
            </a:xfrm>
          </p:grpSpPr>
          <p:sp>
            <p:nvSpPr>
              <p:cNvPr id="25" name="矩形 187421"/>
              <p:cNvSpPr>
                <a:spLocks noChangeArrowheads="1"/>
              </p:cNvSpPr>
              <p:nvPr>
                <p:custDataLst>
                  <p:tags r:id="rId19"/>
                </p:custDataLst>
              </p:nvPr>
            </p:nvSpPr>
            <p:spPr bwMode="auto">
              <a:xfrm>
                <a:off x="3430" y="3095"/>
                <a:ext cx="99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marR="0" lvl="0" indent="0" algn="ctr" eaLnBrk="1" hangingPunct="1">
                  <a:lnSpc>
                    <a:spcPct val="120000"/>
                  </a:lnSpc>
                  <a:spcBef>
                    <a:spcPct val="0"/>
                  </a:spcBef>
                  <a:buNone/>
                </a:pPr>
                <a:r>
                  <a:rPr lang="en-US" altLang="zh-CN" sz="2400" spc="0">
                    <a:effectLst/>
                    <a:latin typeface="Times New Roman" panose="02020603050405020304" pitchFamily="18" charset="0"/>
                    <a:ea typeface="楷体" panose="02010609060101010101" pitchFamily="49" charset="-122"/>
                    <a:cs typeface="Times New Roman" panose="02020603050405020304" pitchFamily="18" charset="0"/>
                  </a:rPr>
                  <a:t>C</a:t>
                </a:r>
                <a:r>
                  <a:rPr lang="zh-CN" altLang="zh-CN" sz="2400" spc="0">
                    <a:effectLst/>
                    <a:latin typeface="Times New Roman" panose="02020603050405020304" pitchFamily="18" charset="0"/>
                    <a:ea typeface="楷体" panose="02010609060101010101" pitchFamily="49" charset="-122"/>
                    <a:cs typeface="Times New Roman" panose="02020603050405020304" pitchFamily="18" charset="0"/>
                  </a:rPr>
                  <a:t>＝</a:t>
                </a:r>
                <a:r>
                  <a:rPr lang="en-US" altLang="zh-CN" sz="2400" spc="0">
                    <a:effectLst/>
                    <a:latin typeface="Times New Roman" panose="02020603050405020304" pitchFamily="18" charset="0"/>
                    <a:ea typeface="楷体" panose="02010609060101010101" pitchFamily="49" charset="-122"/>
                    <a:cs typeface="Times New Roman" panose="02020603050405020304" pitchFamily="18" charset="0"/>
                  </a:rPr>
                  <a:t>C</a:t>
                </a:r>
                <a:endParaRPr lang="en-US" altLang="zh-CN" sz="2400" baseline="-25000">
                  <a:effectLst/>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6" name="直接连接符 187422"/>
              <p:cNvSpPr>
                <a:spLocks noChangeShapeType="1"/>
              </p:cNvSpPr>
              <p:nvPr>
                <p:custDataLst>
                  <p:tags r:id="rId20"/>
                </p:custDataLst>
              </p:nvPr>
            </p:nvSpPr>
            <p:spPr bwMode="auto">
              <a:xfrm>
                <a:off x="4286" y="3430"/>
                <a:ext cx="91" cy="91"/>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27" name="直接连接符 187423"/>
              <p:cNvSpPr>
                <a:spLocks noChangeShapeType="1"/>
              </p:cNvSpPr>
              <p:nvPr>
                <p:custDataLst>
                  <p:tags r:id="rId21"/>
                </p:custDataLst>
              </p:nvPr>
            </p:nvSpPr>
            <p:spPr bwMode="auto">
              <a:xfrm>
                <a:off x="3502" y="3091"/>
                <a:ext cx="91" cy="91"/>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cxnSp>
            <p:nvCxnSpPr>
              <p:cNvPr id="28" name="直接连接符 187424"/>
              <p:cNvCxnSpPr/>
              <p:nvPr>
                <p:custDataLst>
                  <p:tags r:id="rId22"/>
                </p:custDataLst>
              </p:nvPr>
            </p:nvCxnSpPr>
            <p:spPr>
              <a:xfrm flipV="1">
                <a:off x="4258" y="3136"/>
                <a:ext cx="137" cy="79"/>
              </a:xfrm>
              <a:prstGeom prst="line">
                <a:avLst/>
              </a:prstGeom>
              <a:noFill/>
              <a:ln w="38100">
                <a:solidFill>
                  <a:schemeClr val="tx1"/>
                </a:solidFill>
                <a:miter lim="800000"/>
              </a:ln>
            </p:spPr>
          </p:cxnSp>
          <p:cxnSp>
            <p:nvCxnSpPr>
              <p:cNvPr id="29" name="直接连接符 187425"/>
              <p:cNvCxnSpPr/>
              <p:nvPr>
                <p:custDataLst>
                  <p:tags r:id="rId23"/>
                </p:custDataLst>
              </p:nvPr>
            </p:nvCxnSpPr>
            <p:spPr>
              <a:xfrm flipV="1">
                <a:off x="3475" y="3430"/>
                <a:ext cx="137" cy="79"/>
              </a:xfrm>
              <a:prstGeom prst="line">
                <a:avLst/>
              </a:prstGeom>
              <a:noFill/>
              <a:ln w="38100">
                <a:solidFill>
                  <a:schemeClr val="tx1"/>
                </a:solidFill>
                <a:miter lim="800000"/>
              </a:ln>
            </p:spPr>
          </p:cxnSp>
          <p:sp>
            <p:nvSpPr>
              <p:cNvPr id="30" name="矩形 187426"/>
              <p:cNvSpPr>
                <a:spLocks noChangeArrowheads="1"/>
              </p:cNvSpPr>
              <p:nvPr>
                <p:custDataLst>
                  <p:tags r:id="rId24"/>
                </p:custDataLst>
              </p:nvPr>
            </p:nvSpPr>
            <p:spPr bwMode="auto">
              <a:xfrm>
                <a:off x="4292" y="3339"/>
                <a:ext cx="720"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CH</a:t>
                </a:r>
                <a:r>
                  <a:rPr kumimoji="0" lang="en-US" altLang="zh-CN" sz="2400" u="none" strike="noStrike" kern="1200" cap="none" spc="0" normalizeH="0" baseline="-2500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3</a:t>
                </a:r>
                <a:endParaRPr kumimoji="0" lang="en-US" altLang="zh-CN" sz="2400" u="none" strike="noStrike" kern="1200" cap="none" spc="0" normalizeH="0" baseline="-2500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1" name="矩形 187427"/>
              <p:cNvSpPr>
                <a:spLocks noChangeArrowheads="1"/>
              </p:cNvSpPr>
              <p:nvPr>
                <p:custDataLst>
                  <p:tags r:id="rId25"/>
                </p:custDataLst>
              </p:nvPr>
            </p:nvSpPr>
            <p:spPr bwMode="auto">
              <a:xfrm>
                <a:off x="2949" y="2759"/>
                <a:ext cx="720"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CH</a:t>
                </a:r>
                <a:r>
                  <a:rPr kumimoji="0" lang="en-US" altLang="zh-CN" sz="2400" u="none" strike="noStrike" kern="1200" cap="none" spc="0" normalizeH="0" baseline="-2500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3</a:t>
                </a:r>
                <a:endParaRPr kumimoji="0" lang="en-US" altLang="zh-CN" sz="2400" u="none" strike="noStrike" kern="1200" cap="none" spc="0" normalizeH="0" baseline="-2500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2" name="矩形 187428"/>
              <p:cNvSpPr>
                <a:spLocks noChangeArrowheads="1"/>
              </p:cNvSpPr>
              <p:nvPr>
                <p:custDataLst>
                  <p:tags r:id="rId26"/>
                </p:custDataLst>
              </p:nvPr>
            </p:nvSpPr>
            <p:spPr bwMode="auto">
              <a:xfrm>
                <a:off x="4292" y="2779"/>
                <a:ext cx="41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H</a:t>
                </a:r>
                <a:endPar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3" name="矩形 187429"/>
              <p:cNvSpPr>
                <a:spLocks noChangeArrowheads="1"/>
              </p:cNvSpPr>
              <p:nvPr>
                <p:custDataLst>
                  <p:tags r:id="rId27"/>
                </p:custDataLst>
              </p:nvPr>
            </p:nvSpPr>
            <p:spPr bwMode="auto">
              <a:xfrm>
                <a:off x="3103" y="3339"/>
                <a:ext cx="41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rPr>
                  <a:t>H</a:t>
                </a:r>
                <a:endParaRPr kumimoji="0" lang="en-US" altLang="zh-CN" sz="2400" u="none" strike="noStrike" kern="1200" cap="none" spc="0" normalizeH="0" baseline="0" noProof="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4" name="矩形 187434"/>
            <p:cNvSpPr>
              <a:spLocks noChangeArrowheads="1"/>
            </p:cNvSpPr>
            <p:nvPr>
              <p:custDataLst>
                <p:tags r:id="rId28"/>
              </p:custDataLst>
            </p:nvPr>
          </p:nvSpPr>
          <p:spPr bwMode="auto">
            <a:xfrm>
              <a:off x="6308726" y="5038085"/>
              <a:ext cx="1495425" cy="53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marR="0" lvl="0" indent="0" algn="ctr" eaLnBrk="1" hangingPunct="1">
                <a:lnSpc>
                  <a:spcPct val="120000"/>
                </a:lnSpc>
                <a:spcBef>
                  <a:spcPct val="0"/>
                </a:spcBef>
                <a:buNone/>
              </a:pPr>
              <a:r>
                <a:rPr lang="zh-CN" altLang="en-US" sz="2400" spc="0">
                  <a:ln>
                    <a:solidFill>
                      <a:srgbClr val="7030A0"/>
                    </a:solidFill>
                  </a:ln>
                  <a:solidFill>
                    <a:srgbClr val="0000FF"/>
                  </a:solidFill>
                  <a:effectLst/>
                  <a:latin typeface="宋体" panose="02010600030101010101" pitchFamily="2" charset="-122"/>
                  <a:ea typeface="宋体" panose="02010600030101010101" pitchFamily="2" charset="-122"/>
                </a:rPr>
                <a:t>反式</a:t>
              </a:r>
              <a:endParaRPr lang="zh-CN" altLang="en-US" sz="2400" spc="0">
                <a:ln>
                  <a:solidFill>
                    <a:srgbClr val="7030A0"/>
                  </a:solidFill>
                </a:ln>
                <a:solidFill>
                  <a:srgbClr val="0000FF"/>
                </a:solidFill>
                <a:effectLst/>
                <a:latin typeface="宋体" panose="02010600030101010101" pitchFamily="2" charset="-122"/>
                <a:ea typeface="宋体" panose="02010600030101010101" pitchFamily="2" charset="-122"/>
              </a:endParaRPr>
            </a:p>
          </p:txBody>
        </p:sp>
      </p:grpSp>
      <p:sp>
        <p:nvSpPr>
          <p:cNvPr id="42" name="文本2"/>
          <p:cNvSpPr txBox="1"/>
          <p:nvPr>
            <p:custDataLst>
              <p:tags r:id="rId29"/>
            </p:custDataLst>
          </p:nvPr>
        </p:nvSpPr>
        <p:spPr>
          <a:xfrm>
            <a:off x="213243" y="4285710"/>
            <a:ext cx="7376666" cy="763929"/>
          </a:xfrm>
          <a:prstGeom prst="rect">
            <a:avLst/>
          </a:prstGeom>
          <a:noFill/>
        </p:spPr>
        <p:txBody>
          <a:bodyPr anchor="t"/>
          <a:lstStyle/>
          <a:p>
            <a:pPr marL="0" algn="l">
              <a:lnSpc>
                <a:spcPts val="4500"/>
              </a:lnSpc>
            </a:pPr>
            <a:r>
              <a:rPr lang="zh-CN" altLang="en-US" sz="24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 问题：哪些烯烃能有这样的异构现象？</a:t>
            </a:r>
            <a:endParaRPr lang="zh-CN" altLang="en-US" sz="24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3" name="文本3"/>
          <p:cNvSpPr txBox="1"/>
          <p:nvPr>
            <p:custDataLst>
              <p:tags r:id="rId30"/>
            </p:custDataLst>
          </p:nvPr>
        </p:nvSpPr>
        <p:spPr>
          <a:xfrm>
            <a:off x="403108" y="4901025"/>
            <a:ext cx="5093858" cy="685217"/>
          </a:xfrm>
          <a:prstGeom prst="rect">
            <a:avLst/>
          </a:prstGeom>
          <a:noFill/>
        </p:spPr>
        <p:txBody>
          <a:bodyPr anchor="t"/>
          <a:lstStyle/>
          <a:p>
            <a:pPr marL="0" algn="l">
              <a:lnSpc>
                <a:spcPts val="4700"/>
              </a:lnSpc>
            </a:pPr>
            <a:r>
              <a:rPr lang="zh-CN" altLang="en-US" sz="28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①</a:t>
            </a:r>
            <a:r>
              <a:rPr lang="zh-CN" altLang="en-US" sz="3000" b="1" i="0">
                <a:solidFill>
                  <a:srgbClr val="002060">
                    <a:alpha val="100000"/>
                  </a:srgbClr>
                </a:solidFill>
                <a:latin typeface="Times New Roman" panose="02020603050405020304" pitchFamily="18" charset="0"/>
                <a:ea typeface="黑体" panose="02010609060101010101" pitchFamily="49" charset="-122"/>
                <a:cs typeface="Times New Roman" panose="02020603050405020304" pitchFamily="18" charset="0"/>
              </a:rPr>
              <a:t>CH</a:t>
            </a:r>
            <a:r>
              <a:rPr lang="zh-CN" altLang="en-US" sz="3900" b="1" i="0" baseline="-25000">
                <a:solidFill>
                  <a:srgbClr val="002060">
                    <a:alpha val="100000"/>
                  </a:srgbClr>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3000" b="1" i="0">
                <a:solidFill>
                  <a:srgbClr val="00B050">
                    <a:alpha val="100000"/>
                  </a:srgbClr>
                </a:solidFill>
                <a:latin typeface="Times New Roman" panose="02020603050405020304" pitchFamily="18" charset="0"/>
                <a:ea typeface="黑体" panose="02010609060101010101" pitchFamily="49" charset="-122"/>
                <a:cs typeface="Times New Roman" panose="02020603050405020304" pitchFamily="18" charset="0"/>
              </a:rPr>
              <a:t>—C</a:t>
            </a:r>
            <a:r>
              <a:rPr lang="zh-CN" altLang="en-US" sz="3000" b="1" i="0">
                <a:solidFill>
                  <a:srgbClr val="012D86">
                    <a:alpha val="100000"/>
                  </a:srgbClr>
                </a:solidFill>
                <a:latin typeface="Times New Roman" panose="02020603050405020304" pitchFamily="18" charset="0"/>
                <a:ea typeface="黑体" panose="02010609060101010101" pitchFamily="49" charset="-122"/>
                <a:cs typeface="Times New Roman" panose="02020603050405020304" pitchFamily="18" charset="0"/>
              </a:rPr>
              <a:t>H</a:t>
            </a:r>
            <a:r>
              <a:rPr lang="zh-CN" altLang="en-US" sz="3000" b="1" i="0">
                <a:solidFill>
                  <a:srgbClr val="00B050">
                    <a:alpha val="100000"/>
                  </a:srgbClr>
                </a:solidFill>
                <a:latin typeface="Times New Roman" panose="02020603050405020304" pitchFamily="18" charset="0"/>
                <a:ea typeface="黑体" panose="02010609060101010101" pitchFamily="49" charset="-122"/>
                <a:cs typeface="Times New Roman" panose="02020603050405020304" pitchFamily="18" charset="0"/>
              </a:rPr>
              <a:t>＝C</a:t>
            </a:r>
            <a:r>
              <a:rPr lang="zh-CN" altLang="en-US" sz="30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H</a:t>
            </a:r>
            <a:r>
              <a:rPr lang="zh-CN" altLang="en-US" sz="3000" b="1" i="0">
                <a:solidFill>
                  <a:srgbClr val="00B05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32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Br</a:t>
            </a:r>
            <a:endParaRPr lang="zh-CN" altLang="en-US" sz="32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4" name="文本4"/>
          <p:cNvSpPr txBox="1"/>
          <p:nvPr>
            <p:custDataLst>
              <p:tags r:id="rId31"/>
            </p:custDataLst>
          </p:nvPr>
        </p:nvSpPr>
        <p:spPr>
          <a:xfrm>
            <a:off x="403108" y="5798508"/>
            <a:ext cx="5252974" cy="712470"/>
          </a:xfrm>
          <a:prstGeom prst="rect">
            <a:avLst/>
          </a:prstGeom>
          <a:noFill/>
        </p:spPr>
        <p:txBody>
          <a:bodyPr anchor="t"/>
          <a:lstStyle/>
          <a:p>
            <a:pPr marL="0" algn="l">
              <a:lnSpc>
                <a:spcPts val="4700"/>
              </a:lnSpc>
            </a:pPr>
            <a:r>
              <a:rPr lang="zh-CN" altLang="en-US" sz="30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②</a:t>
            </a:r>
            <a:r>
              <a:rPr lang="zh-CN" altLang="en-US" sz="3000" b="1" i="0">
                <a:solidFill>
                  <a:srgbClr val="0070C0">
                    <a:alpha val="100000"/>
                  </a:srgbClr>
                </a:solidFill>
                <a:latin typeface="Times New Roman" panose="02020603050405020304" pitchFamily="18" charset="0"/>
                <a:ea typeface="黑体" panose="02010609060101010101" pitchFamily="49" charset="-122"/>
                <a:cs typeface="Times New Roman" panose="02020603050405020304" pitchFamily="18" charset="0"/>
              </a:rPr>
              <a:t>C</a:t>
            </a:r>
            <a:r>
              <a:rPr lang="zh-CN" altLang="en-US" sz="30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H</a:t>
            </a:r>
            <a:r>
              <a:rPr lang="zh-CN" altLang="en-US" sz="3900" b="1" i="0" baseline="-2500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3000" b="1" i="0">
                <a:solidFill>
                  <a:srgbClr val="0070C0">
                    <a:alpha val="100000"/>
                  </a:srgbClr>
                </a:solidFill>
                <a:latin typeface="Times New Roman" panose="02020603050405020304" pitchFamily="18" charset="0"/>
                <a:ea typeface="黑体" panose="02010609060101010101" pitchFamily="49" charset="-122"/>
                <a:cs typeface="Times New Roman" panose="02020603050405020304" pitchFamily="18" charset="0"/>
              </a:rPr>
              <a:t>＝CH—CH</a:t>
            </a:r>
            <a:r>
              <a:rPr lang="zh-CN" altLang="en-US" sz="3900" b="1" i="0" baseline="-25000">
                <a:solidFill>
                  <a:srgbClr val="0070C0">
                    <a:alpha val="100000"/>
                  </a:srgbClr>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3000" b="1" i="0">
                <a:solidFill>
                  <a:srgbClr val="0070C0">
                    <a:alpha val="100000"/>
                  </a:srgbClr>
                </a:solidFill>
                <a:latin typeface="Times New Roman" panose="02020603050405020304" pitchFamily="18" charset="0"/>
                <a:ea typeface="黑体" panose="02010609060101010101" pitchFamily="49" charset="-122"/>
                <a:cs typeface="Times New Roman" panose="02020603050405020304" pitchFamily="18" charset="0"/>
              </a:rPr>
              <a:t>—CH</a:t>
            </a:r>
            <a:r>
              <a:rPr lang="zh-CN" altLang="en-US" sz="3900" b="1" i="0" baseline="-25000">
                <a:solidFill>
                  <a:srgbClr val="0070C0">
                    <a:alpha val="100000"/>
                  </a:srgbClr>
                </a:solidFill>
                <a:latin typeface="Times New Roman" panose="02020603050405020304" pitchFamily="18" charset="0"/>
                <a:ea typeface="黑体" panose="02010609060101010101" pitchFamily="49" charset="-122"/>
                <a:cs typeface="Times New Roman" panose="02020603050405020304" pitchFamily="18" charset="0"/>
              </a:rPr>
              <a:t>3</a:t>
            </a:r>
            <a:endParaRPr lang="zh-CN" altLang="en-US" sz="3900" b="1" i="0" baseline="-25000">
              <a:solidFill>
                <a:srgbClr val="0070C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45" name="组合4"/>
          <p:cNvGrpSpPr/>
          <p:nvPr>
            <p:custDataLst>
              <p:tags r:id="rId32"/>
            </p:custDataLst>
          </p:nvPr>
        </p:nvGrpSpPr>
        <p:grpSpPr>
          <a:xfrm>
            <a:off x="5894743" y="4909322"/>
            <a:ext cx="3359150" cy="1429849"/>
            <a:chOff x="0" y="0"/>
            <a:chExt cx="3359150" cy="1429849"/>
          </a:xfrm>
        </p:grpSpPr>
        <p:sp>
          <p:nvSpPr>
            <p:cNvPr id="46" name="文本18"/>
            <p:cNvSpPr txBox="1"/>
            <p:nvPr>
              <p:custDataLst>
                <p:tags r:id="rId33"/>
              </p:custDataLst>
            </p:nvPr>
          </p:nvSpPr>
          <p:spPr>
            <a:xfrm>
              <a:off x="0" y="0"/>
              <a:ext cx="3359150" cy="712788"/>
            </a:xfrm>
            <a:prstGeom prst="rect">
              <a:avLst/>
            </a:prstGeom>
            <a:noFill/>
          </p:spPr>
          <p:txBody>
            <a:bodyPr anchor="t"/>
            <a:lstStyle/>
            <a:p>
              <a:pPr marL="0" algn="l">
                <a:lnSpc>
                  <a:spcPts val="4800"/>
                </a:lnSpc>
              </a:pPr>
              <a:r>
                <a:rPr lang="zh-CN" altLang="en-US" sz="31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③</a:t>
              </a:r>
              <a:r>
                <a:rPr lang="zh-CN" altLang="en-US" sz="31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CH</a:t>
              </a:r>
              <a:r>
                <a:rPr lang="zh-CN" altLang="en-US" sz="4000" b="1" i="0" baseline="-2500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31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＝C—</a:t>
              </a:r>
              <a:r>
                <a:rPr lang="zh-CN" altLang="en-US" sz="31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CH</a:t>
              </a:r>
              <a:r>
                <a:rPr lang="zh-CN" altLang="en-US" sz="4000" b="1" i="0" baseline="-2500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3</a:t>
              </a:r>
              <a:endParaRPr lang="zh-CN" altLang="en-US" sz="4000" b="1" i="0" baseline="-2500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7" name="文本19"/>
            <p:cNvSpPr txBox="1"/>
            <p:nvPr>
              <p:custDataLst>
                <p:tags r:id="rId34"/>
              </p:custDataLst>
            </p:nvPr>
          </p:nvSpPr>
          <p:spPr>
            <a:xfrm>
              <a:off x="1585750" y="715474"/>
              <a:ext cx="1147762" cy="714375"/>
            </a:xfrm>
            <a:prstGeom prst="rect">
              <a:avLst/>
            </a:prstGeom>
            <a:noFill/>
          </p:spPr>
          <p:txBody>
            <a:bodyPr anchor="t"/>
            <a:lstStyle/>
            <a:p>
              <a:pPr marL="0" algn="l">
                <a:lnSpc>
                  <a:spcPts val="4800"/>
                </a:lnSpc>
              </a:pPr>
              <a:r>
                <a:rPr lang="zh-CN" altLang="en-US" sz="31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CH</a:t>
              </a:r>
              <a:r>
                <a:rPr lang="zh-CN" altLang="en-US" sz="4000" b="1" i="0" baseline="-2500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3</a:t>
              </a:r>
              <a:endParaRPr lang="zh-CN" altLang="en-US" sz="4000" b="1" i="0" baseline="-2500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8" name="形状25"/>
            <p:cNvSpPr txBox="1"/>
            <p:nvPr>
              <p:custDataLst>
                <p:tags r:id="rId35"/>
              </p:custDataLst>
            </p:nvPr>
          </p:nvSpPr>
          <p:spPr>
            <a:xfrm rot="11100000">
              <a:off x="1796627" y="578778"/>
              <a:ext cx="38100" cy="360363"/>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49" name="形状2"/>
          <p:cNvSpPr txBox="1"/>
          <p:nvPr>
            <p:custDataLst>
              <p:tags r:id="rId36"/>
            </p:custDataLst>
          </p:nvPr>
        </p:nvSpPr>
        <p:spPr>
          <a:xfrm>
            <a:off x="7321723" y="4949086"/>
            <a:ext cx="1862595" cy="1391479"/>
          </a:xfrm>
          <a:prstGeom prst="ellipse">
            <a:avLst/>
          </a:prstGeom>
          <a:solidFill>
            <a:srgbClr val="FFFFFF">
              <a:alpha val="0"/>
            </a:srgbClr>
          </a:solidFill>
          <a:ln w="28575">
            <a:solidFill>
              <a:srgbClr val="FF0000">
                <a:alpha val="100000"/>
              </a:srgbClr>
            </a:solidFill>
            <a:prstDash val="sysDash"/>
            <a:headEnd type="none" w="med" len="med"/>
            <a:tailEnd type="none" w="med" len="med"/>
          </a:ln>
        </p:spPr>
        <p:txBody>
          <a:bodyPr anchor="ctr"/>
          <a:lstStyle/>
          <a:p>
            <a:pPr marL="0" algn="ctr"/>
          </a:p>
        </p:txBody>
      </p:sp>
      <p:sp>
        <p:nvSpPr>
          <p:cNvPr id="50" name="形状3"/>
          <p:cNvSpPr txBox="1"/>
          <p:nvPr>
            <p:custDataLst>
              <p:tags r:id="rId37"/>
            </p:custDataLst>
          </p:nvPr>
        </p:nvSpPr>
        <p:spPr>
          <a:xfrm>
            <a:off x="1070378" y="5830275"/>
            <a:ext cx="663696" cy="696039"/>
          </a:xfrm>
          <a:prstGeom prst="ellipse">
            <a:avLst/>
          </a:prstGeom>
          <a:solidFill>
            <a:srgbClr val="FFFFFF">
              <a:alpha val="0"/>
            </a:srgbClr>
          </a:solidFill>
          <a:ln w="28575">
            <a:solidFill>
              <a:srgbClr val="FF0000">
                <a:alpha val="100000"/>
              </a:srgbClr>
            </a:solidFill>
            <a:prstDash val="sysDash"/>
            <a:headEnd type="none" w="med" len="med"/>
            <a:tailEnd type="none" w="med" len="med"/>
          </a:ln>
        </p:spPr>
        <p:txBody>
          <a:bodyPr anchor="ctr"/>
          <a:lstStyle/>
          <a:p>
            <a:pPr marL="0" algn="ctr"/>
            <a:endParaRPr>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41" name="组合 40"/>
          <p:cNvGrpSpPr/>
          <p:nvPr>
            <p:custDataLst>
              <p:tags r:id="rId38"/>
            </p:custDataLst>
          </p:nvPr>
        </p:nvGrpSpPr>
        <p:grpSpPr>
          <a:xfrm>
            <a:off x="296041" y="120650"/>
            <a:ext cx="9430777" cy="720000"/>
            <a:chOff x="466" y="644"/>
            <a:chExt cx="12317" cy="840"/>
          </a:xfrm>
        </p:grpSpPr>
        <p:sp>
          <p:nvSpPr>
            <p:cNvPr id="51" name="等腰三角形 50"/>
            <p:cNvSpPr/>
            <p:nvPr>
              <p:custDataLst>
                <p:tags r:id="rId39"/>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2" name="文本框 51"/>
            <p:cNvSpPr txBox="1"/>
            <p:nvPr>
              <p:custDataLst>
                <p:tags r:id="rId40"/>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任务一 同分异构现象的分类</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53" name="等腰三角形 52"/>
            <p:cNvSpPr/>
            <p:nvPr>
              <p:custDataLst>
                <p:tags r:id="rId41"/>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par>
                                <p:cTn id="8" presetID="8" presetClass="entr" presetSubtype="16"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diamond(in)">
                                      <p:cBhvr>
                                        <p:cTn id="10" dur="20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wipe(down)">
                                      <p:cBhvr>
                                        <p:cTn id="15" dur="500"/>
                                        <p:tgtEl>
                                          <p:spTgt spid="5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wipe(down)">
                                      <p:cBhvr>
                                        <p:cTn id="2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9"/>
          <p:cNvSpPr txBox="1">
            <a:spLocks noChangeArrowheads="1"/>
          </p:cNvSpPr>
          <p:nvPr>
            <p:custDataLst>
              <p:tags r:id="rId1"/>
            </p:custDataLst>
          </p:nvPr>
        </p:nvSpPr>
        <p:spPr bwMode="auto">
          <a:xfrm>
            <a:off x="497532" y="1292436"/>
            <a:ext cx="9229286" cy="479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15000"/>
              </a:lnSpc>
              <a:spcBef>
                <a:spcPts val="50"/>
              </a:spcBef>
              <a:spcAft>
                <a:spcPct val="0"/>
              </a:spcAft>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请仔细观察下面三组有机分子结构，它们是同分异构体吗？为什么？</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4" name="文本框 13"/>
          <p:cNvSpPr txBox="1"/>
          <p:nvPr>
            <p:custDataLst>
              <p:tags r:id="rId2"/>
            </p:custDataLst>
          </p:nvPr>
        </p:nvSpPr>
        <p:spPr>
          <a:xfrm>
            <a:off x="295658" y="1817370"/>
            <a:ext cx="7554621" cy="1682705"/>
          </a:xfrm>
          <a:prstGeom prst="rect">
            <a:avLst/>
          </a:prstGeom>
          <a:noFill/>
        </p:spPr>
        <p:txBody>
          <a:bodyPr wrap="square" rtlCol="0">
            <a:spAutoFit/>
          </a:bodyPr>
          <a:lstStyle/>
          <a:p>
            <a:pPr fontAlgn="auto">
              <a:lnSpc>
                <a:spcPct val="115000"/>
              </a:lnSpc>
            </a:pP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第三组</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分子式为</a:t>
            </a:r>
            <a:r>
              <a:rPr lang="en-US" altLang="zh-CN" sz="2400">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sym typeface="+mn-ea"/>
              </a:rPr>
              <a:t>3</a:t>
            </a:r>
            <a:r>
              <a:rPr lang="en-US" altLang="zh-CN" sz="2400">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sym typeface="+mn-ea"/>
              </a:rPr>
              <a:t>6</a:t>
            </a:r>
            <a:r>
              <a:rPr lang="en-US" altLang="zh-CN" sz="2400">
                <a:latin typeface="Times New Roman" panose="02020603050405020304" pitchFamily="18" charset="0"/>
                <a:ea typeface="黑体" panose="02010609060101010101" pitchFamily="49" charset="-122"/>
                <a:cs typeface="Times New Roman" panose="02020603050405020304" pitchFamily="18" charset="0"/>
                <a:sym typeface="+mn-ea"/>
              </a:rPr>
              <a:t>NO</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zh-CN" sz="2400">
                <a:latin typeface="Times New Roman" panose="02020603050405020304" pitchFamily="18" charset="0"/>
                <a:ea typeface="黑体" panose="02010609060101010101" pitchFamily="49" charset="-122"/>
                <a:cs typeface="Times New Roman" panose="02020603050405020304" pitchFamily="18" charset="0"/>
                <a:sym typeface="+mn-ea"/>
              </a:rPr>
              <a:t>的丙氨酸</a:t>
            </a:r>
            <a:endParaRPr lang="en-US" altLang="zh-CN" sz="2400" b="1">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115000"/>
              </a:lnSpc>
            </a:pPr>
            <a:r>
              <a:rPr lang="en-US" altLang="zh-CN" sz="2200">
                <a:latin typeface="Times New Roman" panose="02020603050405020304" pitchFamily="18" charset="0"/>
                <a:ea typeface="黑体" panose="02010609060101010101" pitchFamily="49" charset="-122"/>
                <a:cs typeface="Times New Roman" panose="02020603050405020304" pitchFamily="18" charset="0"/>
              </a:rPr>
              <a:t>“—”</a:t>
            </a:r>
            <a:r>
              <a:rPr lang="zh-CN" altLang="en-US" sz="2200">
                <a:latin typeface="Times New Roman" panose="02020603050405020304" pitchFamily="18" charset="0"/>
                <a:ea typeface="黑体" panose="02010609060101010101" pitchFamily="49" charset="-122"/>
                <a:cs typeface="Times New Roman" panose="02020603050405020304" pitchFamily="18" charset="0"/>
              </a:rPr>
              <a:t>表示成键的两个原子都在纸面内；</a:t>
            </a:r>
            <a:endParaRPr lang="zh-CN" altLang="en-US" sz="2200">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115000"/>
              </a:lnSpc>
            </a:pPr>
            <a:r>
              <a:rPr lang="en-US" altLang="zh-CN" sz="2200">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200">
                <a:latin typeface="Times New Roman" panose="02020603050405020304" pitchFamily="18" charset="0"/>
                <a:ea typeface="黑体" panose="02010609060101010101" pitchFamily="49" charset="-122"/>
                <a:cs typeface="Times New Roman" panose="02020603050405020304" pitchFamily="18" charset="0"/>
                <a:sym typeface="+mn-ea"/>
              </a:rPr>
              <a:t>表示成键的两个原子一个在纸面内，另一个在纸面上方；</a:t>
            </a:r>
            <a:endParaRPr lang="zh-CN" altLang="en-US" sz="2200">
              <a:latin typeface="Times New Roman" panose="02020603050405020304" pitchFamily="18" charset="0"/>
              <a:ea typeface="黑体" panose="02010609060101010101" pitchFamily="49" charset="-122"/>
              <a:cs typeface="Times New Roman" panose="02020603050405020304" pitchFamily="18" charset="0"/>
              <a:sym typeface="+mn-ea"/>
            </a:endParaRPr>
          </a:p>
          <a:p>
            <a:pPr fontAlgn="auto">
              <a:lnSpc>
                <a:spcPct val="115000"/>
              </a:lnSpc>
            </a:pPr>
            <a:r>
              <a:rPr lang="en-US" altLang="zh-CN" sz="2200">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200">
                <a:latin typeface="Times New Roman" panose="02020603050405020304" pitchFamily="18" charset="0"/>
                <a:ea typeface="黑体" panose="02010609060101010101" pitchFamily="49" charset="-122"/>
                <a:cs typeface="Times New Roman" panose="02020603050405020304" pitchFamily="18" charset="0"/>
                <a:sym typeface="+mn-ea"/>
              </a:rPr>
              <a:t>表示成键的两个原子一个在纸面内；另一个在纸面</a:t>
            </a:r>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下方。</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aphicFrame>
        <p:nvGraphicFramePr>
          <p:cNvPr id="11" name="对象 10"/>
          <p:cNvGraphicFramePr>
            <a:graphicFrameLocks noChangeAspect="1"/>
          </p:cNvGraphicFramePr>
          <p:nvPr>
            <p:custDataLst>
              <p:tags r:id="rId3"/>
            </p:custDataLst>
          </p:nvPr>
        </p:nvGraphicFramePr>
        <p:xfrm>
          <a:off x="7397115" y="1919605"/>
          <a:ext cx="4234815" cy="1289685"/>
        </p:xfrm>
        <a:graphic>
          <a:graphicData uri="http://schemas.openxmlformats.org/presentationml/2006/ole">
            <mc:AlternateContent xmlns:mc="http://schemas.openxmlformats.org/markup-compatibility/2006">
              <mc:Choice xmlns:v="urn:schemas-microsoft-com:vml" Requires="v">
                <p:oleObj spid="_x0000_s1038" name="" r:id="rId4" imgW="3990975" imgH="1228725" progId="Paint.Picture">
                  <p:embed/>
                </p:oleObj>
              </mc:Choice>
              <mc:Fallback>
                <p:oleObj name="" r:id="rId4" imgW="3990975" imgH="1228725" progId="Paint.Picture">
                  <p:embed/>
                  <p:pic>
                    <p:nvPicPr>
                      <p:cNvPr id="0" name="OLE substitute image"/>
                      <p:cNvPicPr/>
                      <p:nvPr/>
                    </p:nvPicPr>
                    <p:blipFill>
                      <a:blip r:embed="rId5"/>
                      <a:stretch>
                        <a:fillRect/>
                      </a:stretch>
                    </p:blipFill>
                    <p:spPr>
                      <a:xfrm>
                        <a:off x="7397115" y="1919605"/>
                        <a:ext cx="4234815" cy="1289685"/>
                      </a:xfrm>
                      <a:prstGeom prst="rect">
                        <a:avLst/>
                      </a:prstGeom>
                    </p:spPr>
                  </p:pic>
                </p:oleObj>
              </mc:Fallback>
            </mc:AlternateContent>
          </a:graphicData>
        </a:graphic>
      </p:graphicFrame>
      <p:pic>
        <p:nvPicPr>
          <p:cNvPr id="8" name="图片 2"/>
          <p:cNvPicPr>
            <a:picLocks noChangeAspect="1"/>
          </p:cNvPicPr>
          <p:nvPr>
            <p:custDataLst>
              <p:tags r:id="rId6"/>
            </p:custDataLst>
          </p:nvPr>
        </p:nvPicPr>
        <p:blipFill>
          <a:blip r:embed="rId7"/>
          <a:stretch>
            <a:fillRect/>
          </a:stretch>
        </p:blipFill>
        <p:spPr>
          <a:xfrm>
            <a:off x="7397115" y="1863725"/>
            <a:ext cx="4368019" cy="1549400"/>
          </a:xfrm>
          <a:prstGeom prst="rect">
            <a:avLst/>
          </a:prstGeom>
          <a:noFill/>
          <a:ln w="9525">
            <a:noFill/>
          </a:ln>
        </p:spPr>
      </p:pic>
      <p:sp>
        <p:nvSpPr>
          <p:cNvPr id="3" name="矩形 2"/>
          <p:cNvSpPr/>
          <p:nvPr>
            <p:custDataLst>
              <p:tags r:id="rId8"/>
            </p:custDataLst>
          </p:nvPr>
        </p:nvSpPr>
        <p:spPr>
          <a:xfrm>
            <a:off x="424180" y="3875405"/>
            <a:ext cx="11701104" cy="904030"/>
          </a:xfrm>
          <a:prstGeom prst="rect">
            <a:avLst/>
          </a:prstGeom>
          <a:solidFill>
            <a:schemeClr val="bg1"/>
          </a:solidFill>
          <a:ln w="12700" cmpd="sng">
            <a:solidFill>
              <a:srgbClr val="FF0000"/>
            </a:solidFill>
            <a:prstDash val="sysDot"/>
          </a:ln>
        </p:spPr>
        <p:txBody>
          <a:bodyPr wrap="square">
            <a:spAutoFit/>
          </a:bodyPr>
          <a:lstStyle/>
          <a:p>
            <a:pPr fontAlgn="auto">
              <a:lnSpc>
                <a:spcPct val="115000"/>
              </a:lnSpc>
              <a:spcAft>
                <a:spcPts val="600"/>
              </a:spcAft>
              <a:tabLst>
                <a:tab pos="2628900" algn="l"/>
              </a:tabLst>
            </a:pPr>
            <a:r>
              <a:rPr lang="zh-CN" altLang="zh-CN" sz="2400" kern="100">
                <a:latin typeface="Times New Roman" panose="02020603050405020304" pitchFamily="18" charset="0"/>
                <a:ea typeface="黑体" panose="02010609060101010101" pitchFamily="49" charset="-122"/>
                <a:cs typeface="Times New Roman" panose="02020603050405020304" pitchFamily="18" charset="0"/>
              </a:rPr>
              <a:t>分子组成相同，分子中原子连接顺序也相同，互为</a:t>
            </a:r>
            <a:r>
              <a:rPr lang="zh-CN" altLang="en-US"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镜像</a:t>
            </a:r>
            <a:r>
              <a:rPr lang="zh-CN" altLang="zh-CN" sz="2400" kern="100">
                <a:latin typeface="Times New Roman" panose="02020603050405020304" pitchFamily="18" charset="0"/>
                <a:ea typeface="黑体" panose="02010609060101010101" pitchFamily="49" charset="-122"/>
                <a:cs typeface="Times New Roman" panose="02020603050405020304" pitchFamily="18" charset="0"/>
              </a:rPr>
              <a:t>却</a:t>
            </a:r>
            <a:r>
              <a:rPr lang="zh-CN" altLang="zh-CN"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不能重合</a:t>
            </a:r>
            <a:r>
              <a:rPr lang="zh-CN" altLang="zh-CN" sz="2400" kern="100">
                <a:latin typeface="Times New Roman" panose="02020603050405020304" pitchFamily="18" charset="0"/>
                <a:ea typeface="黑体" panose="02010609060101010101" pitchFamily="49" charset="-122"/>
                <a:cs typeface="Times New Roman" panose="02020603050405020304" pitchFamily="18" charset="0"/>
              </a:rPr>
              <a:t>，这样的异构现象称为</a:t>
            </a:r>
            <a:r>
              <a:rPr lang="zh-CN" altLang="zh-CN"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对映异构</a:t>
            </a:r>
            <a:r>
              <a:rPr lang="zh-CN" altLang="zh-CN" sz="2400" kern="100">
                <a:latin typeface="Times New Roman" panose="02020603050405020304" pitchFamily="18" charset="0"/>
                <a:ea typeface="黑体" panose="02010609060101010101" pitchFamily="49" charset="-122"/>
                <a:cs typeface="Times New Roman" panose="02020603050405020304" pitchFamily="18" charset="0"/>
              </a:rPr>
              <a:t>，也称</a:t>
            </a:r>
            <a:r>
              <a:rPr lang="zh-CN" altLang="zh-CN"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旋光异构。</a:t>
            </a:r>
            <a:r>
              <a:rPr lang="zh-CN" altLang="zh-CN" sz="2400" kern="100">
                <a:latin typeface="Times New Roman" panose="02020603050405020304" pitchFamily="18" charset="0"/>
                <a:ea typeface="黑体" panose="02010609060101010101" pitchFamily="49" charset="-122"/>
                <a:cs typeface="Times New Roman" panose="02020603050405020304" pitchFamily="18" charset="0"/>
                <a:sym typeface="+mn-ea"/>
              </a:rPr>
              <a:t>互为</a:t>
            </a:r>
            <a:r>
              <a:rPr lang="zh-CN" altLang="en-US"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镜像</a:t>
            </a:r>
            <a:r>
              <a:rPr lang="zh-CN" altLang="zh-CN" sz="2400" kern="100">
                <a:latin typeface="Times New Roman" panose="02020603050405020304" pitchFamily="18" charset="0"/>
                <a:ea typeface="黑体" panose="02010609060101010101" pitchFamily="49" charset="-122"/>
                <a:cs typeface="Times New Roman" panose="02020603050405020304" pitchFamily="18" charset="0"/>
                <a:sym typeface="+mn-ea"/>
              </a:rPr>
              <a:t>且</a:t>
            </a:r>
            <a:r>
              <a:rPr lang="zh-CN" altLang="zh-CN"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不能重叠</a:t>
            </a:r>
            <a:r>
              <a:rPr lang="zh-CN" altLang="zh-CN" sz="2400" kern="100">
                <a:latin typeface="Times New Roman" panose="02020603050405020304" pitchFamily="18" charset="0"/>
                <a:ea typeface="黑体" panose="02010609060101010101" pitchFamily="49" charset="-122"/>
                <a:cs typeface="Times New Roman" panose="02020603050405020304" pitchFamily="18" charset="0"/>
                <a:sym typeface="+mn-ea"/>
              </a:rPr>
              <a:t>的异构体称为</a:t>
            </a:r>
            <a:r>
              <a:rPr lang="zh-CN" altLang="zh-CN"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对映异构体。</a:t>
            </a:r>
            <a:endParaRPr lang="en-US" altLang="zh-CN"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矩形 4"/>
          <p:cNvSpPr/>
          <p:nvPr>
            <p:custDataLst>
              <p:tags r:id="rId9"/>
            </p:custDataLst>
          </p:nvPr>
        </p:nvSpPr>
        <p:spPr>
          <a:xfrm>
            <a:off x="424180" y="4876800"/>
            <a:ext cx="11344275" cy="1017270"/>
          </a:xfrm>
          <a:prstGeom prst="rect">
            <a:avLst/>
          </a:prstGeom>
          <a:solidFill>
            <a:schemeClr val="bg1"/>
          </a:solidFill>
          <a:ln w="12700" cmpd="sng">
            <a:solidFill>
              <a:srgbClr val="FF0000"/>
            </a:solidFill>
            <a:prstDash val="sysDot"/>
          </a:ln>
        </p:spPr>
        <p:txBody>
          <a:bodyPr wrap="square">
            <a:spAutoFit/>
          </a:bodyPr>
          <a:lstStyle/>
          <a:p>
            <a:pPr fontAlgn="auto">
              <a:lnSpc>
                <a:spcPct val="115000"/>
              </a:lnSpc>
              <a:spcAft>
                <a:spcPts val="600"/>
              </a:spcAft>
              <a:tabLst>
                <a:tab pos="2628900" algn="l"/>
              </a:tabLst>
            </a:pPr>
            <a:r>
              <a:rPr lang="zh-CN" altLang="zh-CN" sz="2400" kern="100">
                <a:latin typeface="Times New Roman" panose="02020603050405020304" pitchFamily="18" charset="0"/>
                <a:ea typeface="黑体" panose="02010609060101010101" pitchFamily="49" charset="-122"/>
                <a:cs typeface="Times New Roman" panose="02020603050405020304" pitchFamily="18" charset="0"/>
                <a:sym typeface="+mn-ea"/>
              </a:rPr>
              <a:t>不能与其镜像重叠者，称为</a:t>
            </a:r>
            <a:r>
              <a:rPr lang="zh-CN" altLang="zh-CN"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手性分子</a:t>
            </a:r>
            <a:r>
              <a:rPr lang="zh-CN" altLang="zh-CN" sz="2400" kern="100">
                <a:latin typeface="Times New Roman" panose="02020603050405020304" pitchFamily="18" charset="0"/>
                <a:ea typeface="黑体" panose="02010609060101010101" pitchFamily="49" charset="-122"/>
                <a:cs typeface="Times New Roman" panose="02020603050405020304" pitchFamily="18" charset="0"/>
                <a:sym typeface="+mn-ea"/>
              </a:rPr>
              <a:t>。</a:t>
            </a:r>
            <a:endParaRPr lang="en-US" altLang="zh-CN"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115000"/>
              </a:lnSpc>
              <a:spcAft>
                <a:spcPts val="600"/>
              </a:spcAft>
              <a:tabLst>
                <a:tab pos="2628900" algn="l"/>
              </a:tabLst>
            </a:pPr>
            <a:endParaRPr lang="zh-CN" altLang="en-US" sz="2400"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9" name="椭圆 28"/>
          <p:cNvSpPr/>
          <p:nvPr>
            <p:custDataLst>
              <p:tags r:id="rId10"/>
            </p:custDataLst>
          </p:nvPr>
        </p:nvSpPr>
        <p:spPr>
          <a:xfrm rot="300000">
            <a:off x="8048625" y="2542540"/>
            <a:ext cx="480060" cy="454660"/>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30" name="椭圆 29"/>
          <p:cNvSpPr/>
          <p:nvPr>
            <p:custDataLst>
              <p:tags r:id="rId11"/>
            </p:custDataLst>
          </p:nvPr>
        </p:nvSpPr>
        <p:spPr>
          <a:xfrm rot="300000">
            <a:off x="10470515" y="2542540"/>
            <a:ext cx="480060" cy="454660"/>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6" name="TextBox 1"/>
          <p:cNvSpPr txBox="1"/>
          <p:nvPr>
            <p:custDataLst>
              <p:tags r:id="rId12"/>
            </p:custDataLst>
          </p:nvPr>
        </p:nvSpPr>
        <p:spPr>
          <a:xfrm>
            <a:off x="8363585" y="1817370"/>
            <a:ext cx="2302510" cy="460375"/>
          </a:xfrm>
          <a:prstGeom prst="rect">
            <a:avLst/>
          </a:prstGeom>
          <a:noFill/>
        </p:spPr>
        <p:txBody>
          <a:bodyPr wrap="square" rtlCol="0">
            <a:spAutoFit/>
            <a:scene3d>
              <a:camera prst="orthographicFront"/>
              <a:lightRig rig="threePt" dir="t"/>
            </a:scene3d>
          </a:bodyPr>
          <a:lstStyle/>
          <a:p>
            <a:pPr algn="ctr"/>
            <a:r>
              <a:rPr lang="zh-CN" altLang="en-US"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手性碳原子</a:t>
            </a:r>
            <a:endParaRPr lang="zh-CN" altLang="en-US" sz="2400" b="1">
              <a:solidFill>
                <a:schemeClr val="tx1"/>
              </a:solidFill>
              <a:effectLst>
                <a:reflection blurRad="6350" stA="53000" endA="300" endPos="35500" dir="5400000" sy="-90000" algn="bl" rotWithShape="0"/>
              </a:effectLst>
              <a:latin typeface="+mn-ea"/>
            </a:endParaRPr>
          </a:p>
        </p:txBody>
      </p:sp>
      <p:sp>
        <p:nvSpPr>
          <p:cNvPr id="7" name="矩形 6"/>
          <p:cNvSpPr/>
          <p:nvPr>
            <p:custDataLst>
              <p:tags r:id="rId13"/>
            </p:custDataLst>
          </p:nvPr>
        </p:nvSpPr>
        <p:spPr>
          <a:xfrm>
            <a:off x="3322955" y="5899150"/>
            <a:ext cx="5719885" cy="479298"/>
          </a:xfrm>
          <a:prstGeom prst="rect">
            <a:avLst/>
          </a:prstGeom>
          <a:noFill/>
          <a:ln w="12700" cmpd="sng">
            <a:noFill/>
            <a:prstDash val="sysDot"/>
          </a:ln>
          <a:extLst>
            <a:ext uri="{909E8E84-426E-40DD-AFC4-6F175D3DCCD1}">
              <a14:hiddenFill xmlns:a14="http://schemas.microsoft.com/office/drawing/2010/main">
                <a:solidFill>
                  <a:schemeClr val="bg1"/>
                </a:solidFill>
              </a14:hiddenFill>
            </a:ext>
          </a:extLst>
        </p:spPr>
        <p:txBody>
          <a:bodyPr wrap="square">
            <a:spAutoFit/>
          </a:bodyPr>
          <a:lstStyle/>
          <a:p>
            <a:pPr fontAlgn="auto">
              <a:lnSpc>
                <a:spcPct val="115000"/>
              </a:lnSpc>
              <a:spcAft>
                <a:spcPts val="600"/>
              </a:spcAft>
              <a:tabLst>
                <a:tab pos="2628900" algn="l"/>
              </a:tabLst>
            </a:pPr>
            <a:r>
              <a:rPr lang="zh-CN" altLang="en-US" sz="2400" kern="100">
                <a:solidFill>
                  <a:srgbClr val="4F0FBD"/>
                </a:solidFill>
                <a:latin typeface="Times New Roman" panose="02020603050405020304" pitchFamily="18" charset="0"/>
                <a:ea typeface="黑体" panose="02010609060101010101" pitchFamily="49" charset="-122"/>
                <a:cs typeface="Times New Roman" panose="02020603050405020304" pitchFamily="18" charset="0"/>
              </a:rPr>
              <a:t>对映异构与顺反异构都属于立体异构</a:t>
            </a:r>
            <a:endParaRPr lang="zh-CN" altLang="en-US" sz="2400" kern="100">
              <a:solidFill>
                <a:srgbClr val="4F0FBD"/>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3" name="TextBox 13"/>
          <p:cNvSpPr txBox="1"/>
          <p:nvPr>
            <p:custDataLst>
              <p:tags r:id="rId14"/>
            </p:custDataLst>
          </p:nvPr>
        </p:nvSpPr>
        <p:spPr>
          <a:xfrm>
            <a:off x="9584055" y="3347085"/>
            <a:ext cx="2007494" cy="460375"/>
          </a:xfrm>
          <a:prstGeom prst="rect">
            <a:avLst/>
          </a:prstGeom>
          <a:noFill/>
        </p:spPr>
        <p:txBody>
          <a:bodyPr wrap="square" rtlCol="0">
            <a:spAutoFit/>
          </a:bodyPr>
          <a:lstStyle/>
          <a:p>
            <a:pPr algn="ctr"/>
            <a:r>
              <a:rPr lang="en-US" sz="2400">
                <a:solidFill>
                  <a:srgbClr val="4F0FBD"/>
                </a:solidFill>
                <a:latin typeface="Times New Roman" panose="02020603050405020304" pitchFamily="18" charset="0"/>
                <a:ea typeface="黑体" panose="02010609060101010101" pitchFamily="49" charset="-122"/>
                <a:cs typeface="Times New Roman" panose="02020603050405020304" pitchFamily="18" charset="0"/>
              </a:rPr>
              <a:t>D-</a:t>
            </a:r>
            <a:r>
              <a:rPr lang="en-US" altLang="zh-CN" sz="24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zh-CN" sz="24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丙氨酸</a:t>
            </a:r>
            <a:endParaRPr lang="en-US" sz="2400">
              <a:solidFill>
                <a:srgbClr val="4F0FBD"/>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4" name="TextBox 13"/>
          <p:cNvSpPr txBox="1"/>
          <p:nvPr>
            <p:custDataLst>
              <p:tags r:id="rId15"/>
            </p:custDataLst>
          </p:nvPr>
        </p:nvSpPr>
        <p:spPr>
          <a:xfrm>
            <a:off x="7397115" y="3347085"/>
            <a:ext cx="2007494" cy="460375"/>
          </a:xfrm>
          <a:prstGeom prst="rect">
            <a:avLst/>
          </a:prstGeom>
          <a:noFill/>
        </p:spPr>
        <p:txBody>
          <a:bodyPr wrap="square" rtlCol="0">
            <a:spAutoFit/>
          </a:bodyPr>
          <a:lstStyle/>
          <a:p>
            <a:pPr algn="ctr"/>
            <a:r>
              <a:rPr lang="en-US" altLang="zh-CN" sz="2400">
                <a:solidFill>
                  <a:srgbClr val="4F0FBD"/>
                </a:solidFill>
                <a:latin typeface="Times New Roman" panose="02020603050405020304" pitchFamily="18" charset="0"/>
                <a:ea typeface="黑体" panose="02010609060101010101" pitchFamily="49" charset="-122"/>
                <a:cs typeface="Times New Roman" panose="02020603050405020304" pitchFamily="18" charset="0"/>
              </a:rPr>
              <a:t>L</a:t>
            </a:r>
            <a:r>
              <a:rPr lang="en-US" altLang="zh-CN" sz="24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zh-CN" sz="24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丙氨酸</a:t>
            </a:r>
            <a:endParaRPr lang="zh-CN" altLang="zh-CN" sz="24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4" name="矩形 3"/>
          <p:cNvSpPr/>
          <p:nvPr>
            <p:custDataLst>
              <p:tags r:id="rId16"/>
            </p:custDataLst>
          </p:nvPr>
        </p:nvSpPr>
        <p:spPr>
          <a:xfrm>
            <a:off x="423545" y="4878705"/>
            <a:ext cx="11701104" cy="980974"/>
          </a:xfrm>
          <a:prstGeom prst="rect">
            <a:avLst/>
          </a:prstGeom>
          <a:solidFill>
            <a:schemeClr val="bg1"/>
          </a:solidFill>
          <a:ln w="12700" cmpd="sng">
            <a:solidFill>
              <a:srgbClr val="FF0000"/>
            </a:solidFill>
            <a:prstDash val="sysDot"/>
          </a:ln>
        </p:spPr>
        <p:txBody>
          <a:bodyPr wrap="square">
            <a:spAutoFit/>
          </a:bodyPr>
          <a:lstStyle/>
          <a:p>
            <a:pPr fontAlgn="auto">
              <a:lnSpc>
                <a:spcPct val="115000"/>
              </a:lnSpc>
              <a:spcAft>
                <a:spcPts val="600"/>
              </a:spcAft>
              <a:tabLst>
                <a:tab pos="2628900" algn="l"/>
              </a:tabLst>
            </a:pPr>
            <a:r>
              <a:rPr lang="zh-CN" altLang="zh-CN" sz="2400" kern="100">
                <a:latin typeface="Times New Roman" panose="02020603050405020304" pitchFamily="18" charset="0"/>
                <a:ea typeface="黑体" panose="02010609060101010101" pitchFamily="49" charset="-122"/>
                <a:cs typeface="Times New Roman" panose="02020603050405020304" pitchFamily="18" charset="0"/>
                <a:sym typeface="+mn-ea"/>
              </a:rPr>
              <a:t>不能与其镜像重叠者，称为</a:t>
            </a:r>
            <a:r>
              <a:rPr lang="zh-CN" altLang="zh-CN"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手性分子</a:t>
            </a:r>
            <a:r>
              <a:rPr lang="zh-CN" altLang="zh-CN" sz="2400" kern="100">
                <a:latin typeface="Times New Roman" panose="02020603050405020304" pitchFamily="18" charset="0"/>
                <a:ea typeface="黑体" panose="02010609060101010101" pitchFamily="49" charset="-122"/>
                <a:cs typeface="Times New Roman" panose="02020603050405020304" pitchFamily="18" charset="0"/>
                <a:sym typeface="+mn-ea"/>
              </a:rPr>
              <a:t>。</a:t>
            </a:r>
            <a:endParaRPr lang="en-US" altLang="zh-CN"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115000"/>
              </a:lnSpc>
              <a:spcAft>
                <a:spcPts val="600"/>
              </a:spcAft>
              <a:tabLst>
                <a:tab pos="2628900" algn="l"/>
              </a:tabLst>
            </a:pPr>
            <a:r>
              <a:rPr lang="zh-CN" altLang="zh-CN" sz="2400" kern="100">
                <a:latin typeface="Times New Roman" panose="02020603050405020304" pitchFamily="18" charset="0"/>
                <a:ea typeface="黑体" panose="02010609060101010101" pitchFamily="49" charset="-122"/>
                <a:cs typeface="Times New Roman" panose="02020603050405020304" pitchFamily="18" charset="0"/>
              </a:rPr>
              <a:t>与</a:t>
            </a:r>
            <a:r>
              <a:rPr lang="en-US" altLang="zh-CN" sz="2400" kern="100">
                <a:latin typeface="Times New Roman" panose="02020603050405020304" pitchFamily="18" charset="0"/>
                <a:ea typeface="黑体" panose="02010609060101010101" pitchFamily="49" charset="-122"/>
                <a:cs typeface="Times New Roman" panose="02020603050405020304" pitchFamily="18" charset="0"/>
              </a:rPr>
              <a:t>4</a:t>
            </a:r>
            <a:r>
              <a:rPr lang="zh-CN" altLang="en-US" sz="2400" kern="100">
                <a:latin typeface="Times New Roman" panose="02020603050405020304" pitchFamily="18" charset="0"/>
                <a:ea typeface="黑体" panose="02010609060101010101" pitchFamily="49" charset="-122"/>
                <a:cs typeface="Times New Roman" panose="02020603050405020304" pitchFamily="18" charset="0"/>
              </a:rPr>
              <a:t>个不同的原子或原子团相连的碳原子称为</a:t>
            </a:r>
            <a:r>
              <a:rPr lang="zh-CN" altLang="en-US" sz="2400"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手性碳原子</a:t>
            </a:r>
            <a:r>
              <a:rPr lang="zh-CN" altLang="en-US" sz="2400" kern="100">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kern="1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9" name="组合 18"/>
          <p:cNvGrpSpPr/>
          <p:nvPr>
            <p:custDataLst>
              <p:tags r:id="rId17"/>
            </p:custDataLst>
          </p:nvPr>
        </p:nvGrpSpPr>
        <p:grpSpPr>
          <a:xfrm>
            <a:off x="296041" y="120650"/>
            <a:ext cx="9430777" cy="720000"/>
            <a:chOff x="466" y="644"/>
            <a:chExt cx="12317" cy="840"/>
          </a:xfrm>
        </p:grpSpPr>
        <p:sp>
          <p:nvSpPr>
            <p:cNvPr id="20" name="等腰三角形 19"/>
            <p:cNvSpPr/>
            <p:nvPr>
              <p:custDataLst>
                <p:tags r:id="rId18"/>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1" name="文本框 20"/>
            <p:cNvSpPr txBox="1"/>
            <p:nvPr>
              <p:custDataLst>
                <p:tags r:id="rId19"/>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任务一 同分异构现象的分类</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2" name="等腰三角形 21"/>
            <p:cNvSpPr/>
            <p:nvPr>
              <p:custDataLst>
                <p:tags r:id="rId20"/>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25" name="文本框 24"/>
          <p:cNvSpPr txBox="1"/>
          <p:nvPr>
            <p:custDataLst>
              <p:tags r:id="rId21"/>
            </p:custDataLst>
          </p:nvPr>
        </p:nvSpPr>
        <p:spPr>
          <a:xfrm>
            <a:off x="185126" y="848530"/>
            <a:ext cx="1803930" cy="479298"/>
          </a:xfrm>
          <a:prstGeom prst="rect">
            <a:avLst/>
          </a:prstGeom>
          <a:noFill/>
          <a:ln w="9525">
            <a:noFill/>
          </a:ln>
        </p:spPr>
        <p:txBody>
          <a:bodyPr wrap="square">
            <a:spAutoFit/>
          </a:bodyPr>
          <a:lstStyle/>
          <a:p>
            <a:pPr indent="0" algn="l" fontAlgn="auto">
              <a:lnSpc>
                <a:spcPct val="115000"/>
              </a:lnSpc>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立体异构</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6" name="文本框 25"/>
          <p:cNvSpPr txBox="1"/>
          <p:nvPr>
            <p:custDataLst>
              <p:tags r:id="rId22"/>
            </p:custDataLst>
          </p:nvPr>
        </p:nvSpPr>
        <p:spPr>
          <a:xfrm>
            <a:off x="2104004" y="802894"/>
            <a:ext cx="2270033" cy="479298"/>
          </a:xfrm>
          <a:prstGeom prst="rect">
            <a:avLst/>
          </a:prstGeom>
          <a:noFill/>
          <a:ln w="9525">
            <a:noFill/>
          </a:ln>
        </p:spPr>
        <p:txBody>
          <a:bodyPr wrap="square">
            <a:spAutoFit/>
          </a:bodyPr>
          <a:lstStyle/>
          <a:p>
            <a:pPr indent="0" algn="l" fontAlgn="auto">
              <a:lnSpc>
                <a:spcPct val="115000"/>
              </a:lnSpc>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②</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对映异构</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1" nodeType="afterEffect">
                                  <p:stCondLst>
                                    <p:cond delay="1000"/>
                                  </p:stCondLst>
                                  <p:childTnLst>
                                    <p:set>
                                      <p:cBhvr>
                                        <p:cTn id="29" dur="1" fill="hold">
                                          <p:stCondLst>
                                            <p:cond delay="0"/>
                                          </p:stCondLst>
                                        </p:cTn>
                                        <p:tgtEl>
                                          <p:spTgt spid="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29" grpId="0" animBg="1"/>
      <p:bldP spid="30" grpId="0" animBg="1"/>
      <p:bldP spid="6" grpId="1"/>
      <p:bldP spid="7" grpId="0" animBg="1"/>
      <p:bldP spid="23" grpId="0"/>
      <p:bldP spid="24" grpId="0"/>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
          <p:cNvSpPr txBox="1"/>
          <p:nvPr>
            <p:custDataLst>
              <p:tags r:id="rId1"/>
            </p:custDataLst>
          </p:nvPr>
        </p:nvSpPr>
        <p:spPr>
          <a:xfrm>
            <a:off x="1558926" y="877713"/>
            <a:ext cx="9460522" cy="460375"/>
          </a:xfrm>
          <a:prstGeom prst="rect">
            <a:avLst/>
          </a:prstGeom>
          <a:noFill/>
        </p:spPr>
        <p:txBody>
          <a:bodyPr wrap="square" rtlCol="0">
            <a:spAutoFit/>
            <a:scene3d>
              <a:camera prst="orthographicFront"/>
              <a:lightRig rig="threePt" dir="t"/>
            </a:scene3d>
          </a:bodyPr>
          <a:lstStyle/>
          <a:p>
            <a:pPr algn="ctr"/>
            <a:r>
              <a:rPr lang="zh-CN" altLang="zh-CN" sz="2400" b="1">
                <a:solidFill>
                  <a:schemeClr val="tx1"/>
                </a:solidFill>
                <a:effectLst>
                  <a:reflection blurRad="6350" stA="53000" endA="300" endPos="35500" dir="5400000" sy="-90000" algn="bl" rotWithShape="0"/>
                </a:effectLst>
                <a:latin typeface="黑体" panose="02010609060101010101" pitchFamily="49" charset="-122"/>
                <a:ea typeface="黑体" panose="02010609060101010101" pitchFamily="49" charset="-122"/>
              </a:rPr>
              <a:t>立体异构与生命活动</a:t>
            </a:r>
            <a:endParaRPr lang="zh-CN" altLang="zh-CN" sz="2400" b="1">
              <a:solidFill>
                <a:schemeClr val="tx1"/>
              </a:solidFill>
              <a:effectLst>
                <a:reflection blurRad="6350" stA="53000" endA="300" endPos="35500" dir="5400000" sy="-90000" algn="bl" rotWithShape="0"/>
              </a:effectLst>
              <a:latin typeface="黑体" panose="02010609060101010101" pitchFamily="49" charset="-122"/>
              <a:ea typeface="黑体" panose="02010609060101010101" pitchFamily="49" charset="-122"/>
            </a:endParaRPr>
          </a:p>
        </p:txBody>
      </p:sp>
      <p:pic>
        <p:nvPicPr>
          <p:cNvPr id="3" name="Picture 4"/>
          <p:cNvPicPr>
            <a:picLocks noChangeAspect="1" noChangeArrowheads="1"/>
          </p:cNvPicPr>
          <p:nvPr>
            <p:custDataLst>
              <p:tags r:id="rId2"/>
            </p:custDataLst>
          </p:nvPr>
        </p:nvPicPr>
        <p:blipFill>
          <a:blip r:embed="rId3"/>
          <a:srcRect t="5189" r="39457" b="5067"/>
          <a:stretch>
            <a:fillRect/>
          </a:stretch>
        </p:blipFill>
        <p:spPr bwMode="auto">
          <a:xfrm>
            <a:off x="118110" y="854710"/>
            <a:ext cx="1156335" cy="687070"/>
          </a:xfrm>
          <a:prstGeom prst="rect">
            <a:avLst/>
          </a:prstGeom>
          <a:noFill/>
          <a:ln w="9525">
            <a:noFill/>
            <a:miter lim="800000"/>
            <a:headEnd/>
            <a:tailEnd/>
          </a:ln>
        </p:spPr>
      </p:pic>
      <p:sp>
        <p:nvSpPr>
          <p:cNvPr id="12" name="Text Box 9"/>
          <p:cNvSpPr txBox="1">
            <a:spLocks noChangeArrowheads="1"/>
          </p:cNvSpPr>
          <p:nvPr>
            <p:custDataLst>
              <p:tags r:id="rId4"/>
            </p:custDataLst>
          </p:nvPr>
        </p:nvSpPr>
        <p:spPr bwMode="auto">
          <a:xfrm>
            <a:off x="144145" y="1418590"/>
            <a:ext cx="11384915" cy="515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15000"/>
              </a:lnSpc>
              <a:spcBef>
                <a:spcPts val="50"/>
              </a:spcBef>
              <a:spcAft>
                <a:spcPct val="0"/>
              </a:spcAft>
            </a:pPr>
            <a:r>
              <a:rPr lang="en-US" altLang="zh-CN" sz="2400">
                <a:latin typeface="宋体" panose="02010600030101010101" pitchFamily="2" charset="-122"/>
                <a:ea typeface="宋体" panose="02010600030101010101" pitchFamily="2" charset="-122"/>
              </a:rPr>
              <a:t>    </a:t>
            </a:r>
            <a:r>
              <a:rPr lang="zh-CN" altLang="en-US" sz="24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我们在昏暗的光线下看见物体，离不开视网膜中一种叫</a:t>
            </a:r>
            <a:r>
              <a:rPr lang="en-US" altLang="zh-CN" sz="24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视黄醛</a:t>
            </a:r>
            <a:r>
              <a:rPr lang="en-US" altLang="zh-CN" sz="24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的有机化合物。</a:t>
            </a:r>
            <a:endParaRPr lang="zh-CN" altLang="en-US" sz="24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15" name="组合 14"/>
          <p:cNvGrpSpPr/>
          <p:nvPr>
            <p:custDataLst>
              <p:tags r:id="rId5"/>
            </p:custDataLst>
          </p:nvPr>
        </p:nvGrpSpPr>
        <p:grpSpPr>
          <a:xfrm>
            <a:off x="842645" y="2014855"/>
            <a:ext cx="10464165" cy="2663190"/>
            <a:chOff x="1352" y="5214"/>
            <a:chExt cx="16479" cy="4194"/>
          </a:xfrm>
        </p:grpSpPr>
        <p:grpSp>
          <p:nvGrpSpPr>
            <p:cNvPr id="11" name="组合 10"/>
            <p:cNvGrpSpPr/>
            <p:nvPr>
              <p:custDataLst>
                <p:tags r:id="rId6"/>
              </p:custDataLst>
            </p:nvPr>
          </p:nvGrpSpPr>
          <p:grpSpPr>
            <a:xfrm>
              <a:off x="1352" y="5214"/>
              <a:ext cx="16479" cy="4194"/>
              <a:chOff x="983" y="5238"/>
              <a:chExt cx="16479" cy="4194"/>
            </a:xfrm>
          </p:grpSpPr>
          <p:pic>
            <p:nvPicPr>
              <p:cNvPr id="8" name="图片 7"/>
              <p:cNvPicPr>
                <a:picLocks noChangeAspect="1"/>
              </p:cNvPicPr>
              <p:nvPr>
                <p:custDataLst>
                  <p:tags r:id="rId7"/>
                </p:custDataLst>
              </p:nvPr>
            </p:nvPicPr>
            <p:blipFill>
              <a:blip r:embed="rId8"/>
              <a:srcRect l="4396" t="63213" r="28168" b="18637"/>
              <a:stretch>
                <a:fillRect/>
              </a:stretch>
            </p:blipFill>
            <p:spPr>
              <a:xfrm>
                <a:off x="983" y="5260"/>
                <a:ext cx="8387" cy="4159"/>
              </a:xfrm>
              <a:prstGeom prst="rect">
                <a:avLst/>
              </a:prstGeom>
              <a:ln>
                <a:solidFill>
                  <a:srgbClr val="FF0000"/>
                </a:solidFill>
                <a:prstDash val="sysDash"/>
              </a:ln>
            </p:spPr>
          </p:pic>
          <p:pic>
            <p:nvPicPr>
              <p:cNvPr id="7" name="图片 6"/>
              <p:cNvPicPr>
                <a:picLocks noChangeAspect="1"/>
              </p:cNvPicPr>
              <p:nvPr>
                <p:custDataLst>
                  <p:tags r:id="rId9"/>
                </p:custDataLst>
              </p:nvPr>
            </p:nvPicPr>
            <p:blipFill>
              <a:blip r:embed="rId8"/>
              <a:srcRect l="34517" t="82414" r="4360" b="3963"/>
              <a:stretch>
                <a:fillRect/>
              </a:stretch>
            </p:blipFill>
            <p:spPr>
              <a:xfrm>
                <a:off x="9353" y="5262"/>
                <a:ext cx="8109" cy="4170"/>
              </a:xfrm>
              <a:prstGeom prst="rect">
                <a:avLst/>
              </a:prstGeom>
              <a:ln>
                <a:solidFill>
                  <a:srgbClr val="FF0000"/>
                </a:solidFill>
                <a:prstDash val="sysDash"/>
              </a:ln>
            </p:spPr>
          </p:pic>
          <p:cxnSp>
            <p:nvCxnSpPr>
              <p:cNvPr id="9" name="直接连接符 8"/>
              <p:cNvCxnSpPr/>
              <p:nvPr>
                <p:custDataLst>
                  <p:tags r:id="rId10"/>
                </p:custDataLst>
              </p:nvPr>
            </p:nvCxnSpPr>
            <p:spPr>
              <a:xfrm flipH="1">
                <a:off x="9329" y="5238"/>
                <a:ext cx="0" cy="413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文本框 12"/>
            <p:cNvSpPr txBox="1"/>
            <p:nvPr>
              <p:custDataLst>
                <p:tags r:id="rId11"/>
              </p:custDataLst>
            </p:nvPr>
          </p:nvSpPr>
          <p:spPr>
            <a:xfrm>
              <a:off x="3341" y="8656"/>
              <a:ext cx="2493" cy="677"/>
            </a:xfrm>
            <a:prstGeom prst="rect">
              <a:avLst/>
            </a:prstGeom>
            <a:solidFill>
              <a:schemeClr val="bg1"/>
            </a:solidFill>
          </p:spPr>
          <p:txBody>
            <a:bodyPr wrap="none" rtlCol="0" anchor="t">
              <a:spAutoFit/>
            </a:bodyPr>
            <a:lstStyle/>
            <a:p>
              <a:r>
                <a:rPr lang="zh-CN" altLang="en-US" sz="2200" b="1">
                  <a:latin typeface="华文仿宋" panose="02010600040101010101" charset="-122"/>
                  <a:ea typeface="华文仿宋" panose="02010600040101010101" charset="-122"/>
                  <a:cs typeface="Times New Roman" panose="02020603050405020304" pitchFamily="18" charset="0"/>
                  <a:sym typeface="+mn-ea"/>
                </a:rPr>
                <a:t>顺式视黄醛</a:t>
              </a:r>
              <a:endParaRPr lang="zh-CN" altLang="en-US" sz="2200" b="1">
                <a:latin typeface="华文仿宋" panose="02010600040101010101" charset="-122"/>
                <a:ea typeface="华文仿宋" panose="02010600040101010101" charset="-122"/>
                <a:cs typeface="Times New Roman" panose="02020603050405020304" pitchFamily="18" charset="0"/>
                <a:sym typeface="+mn-ea"/>
              </a:endParaRPr>
            </a:p>
          </p:txBody>
        </p:sp>
      </p:grpSp>
      <p:sp>
        <p:nvSpPr>
          <p:cNvPr id="2" name="Text Box 9"/>
          <p:cNvSpPr txBox="1">
            <a:spLocks noChangeArrowheads="1"/>
          </p:cNvSpPr>
          <p:nvPr>
            <p:custDataLst>
              <p:tags r:id="rId12"/>
            </p:custDataLst>
          </p:nvPr>
        </p:nvSpPr>
        <p:spPr bwMode="auto">
          <a:xfrm>
            <a:off x="842645" y="4999990"/>
            <a:ext cx="10682605" cy="93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15000"/>
              </a:lnSpc>
              <a:spcBef>
                <a:spcPts val="50"/>
              </a:spcBef>
              <a:spcAft>
                <a:spcPct val="0"/>
              </a:spcAft>
            </a:pPr>
            <a:r>
              <a:rPr lang="en-US" altLang="zh-CN" sz="2400">
                <a:latin typeface="宋体" panose="02010600030101010101" pitchFamily="2" charset="-122"/>
                <a:ea typeface="宋体" panose="02010600030101010101" pitchFamily="2" charset="-122"/>
              </a:rPr>
              <a:t>    </a:t>
            </a:r>
            <a:r>
              <a:rPr lang="zh-CN" altLang="en-US" sz="24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顺式视黄醛吸收光线后，就转变为反式视黄醛，并且从所在蛋白质上脱离，这个过程产生的</a:t>
            </a:r>
            <a:r>
              <a:rPr lang="zh-CN" altLang="en-US" sz="24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信号传递给大脑</a:t>
            </a:r>
            <a:r>
              <a:rPr lang="zh-CN" altLang="en-US" sz="24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，我们就</a:t>
            </a:r>
            <a:r>
              <a:rPr lang="zh-CN" altLang="en-US" sz="24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看见了物体</a:t>
            </a:r>
            <a:r>
              <a:rPr lang="zh-CN" altLang="en-US" sz="24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a:t>
            </a:r>
            <a:endParaRPr lang="zh-CN" altLang="en-US" sz="24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9" name="椭圆 28"/>
          <p:cNvSpPr/>
          <p:nvPr>
            <p:custDataLst>
              <p:tags r:id="rId13"/>
            </p:custDataLst>
          </p:nvPr>
        </p:nvSpPr>
        <p:spPr>
          <a:xfrm rot="2100000">
            <a:off x="3314700" y="2057400"/>
            <a:ext cx="1292860" cy="676910"/>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30" name="椭圆 29"/>
          <p:cNvSpPr/>
          <p:nvPr>
            <p:custDataLst>
              <p:tags r:id="rId14"/>
            </p:custDataLst>
          </p:nvPr>
        </p:nvSpPr>
        <p:spPr>
          <a:xfrm rot="20340000">
            <a:off x="8552180" y="1929765"/>
            <a:ext cx="1143635" cy="2644775"/>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pSp>
        <p:nvGrpSpPr>
          <p:cNvPr id="16" name="组合 15"/>
          <p:cNvGrpSpPr/>
          <p:nvPr>
            <p:custDataLst>
              <p:tags r:id="rId15"/>
            </p:custDataLst>
          </p:nvPr>
        </p:nvGrpSpPr>
        <p:grpSpPr>
          <a:xfrm>
            <a:off x="296041" y="120650"/>
            <a:ext cx="9430777" cy="720000"/>
            <a:chOff x="466" y="644"/>
            <a:chExt cx="12317" cy="840"/>
          </a:xfrm>
        </p:grpSpPr>
        <p:sp>
          <p:nvSpPr>
            <p:cNvPr id="17" name="等腰三角形 16"/>
            <p:cNvSpPr/>
            <p:nvPr>
              <p:custDataLst>
                <p:tags r:id="rId16"/>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18"/>
            <p:cNvSpPr txBox="1"/>
            <p:nvPr>
              <p:custDataLst>
                <p:tags r:id="rId17"/>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任务一 同分异构现象的分类</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0" name="等腰三角形 19"/>
            <p:cNvSpPr/>
            <p:nvPr>
              <p:custDataLst>
                <p:tags r:id="rId18"/>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9"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213360" y="1285240"/>
            <a:ext cx="11764645" cy="1476375"/>
          </a:xfrm>
          <a:prstGeom prst="rect">
            <a:avLst/>
          </a:prstGeom>
          <a:noFill/>
          <a:ln w="9525">
            <a:noFill/>
          </a:ln>
        </p:spPr>
        <p:txBody>
          <a:bodyPr wrap="square">
            <a:spAutoFit/>
          </a:bodyPr>
          <a:lstStyle/>
          <a:p>
            <a:pPr indent="0">
              <a:lnSpc>
                <a:spcPct val="125000"/>
              </a:lnSpc>
              <a:spcBef>
                <a:spcPct val="0"/>
              </a:spcBef>
              <a:spcAft>
                <a:spcPct val="0"/>
              </a:spcAft>
            </a:pPr>
            <a:r>
              <a:rPr lang="en-US" altLang="zh-CN" sz="2400" b="0">
                <a:latin typeface="Times New Roman" panose="02020603050405020304" pitchFamily="18" charset="0"/>
                <a:ea typeface="黑体" panose="02010609060101010101" pitchFamily="49" charset="-122"/>
                <a:cs typeface="Times New Roman" panose="02020603050405020304" pitchFamily="18" charset="0"/>
              </a:rPr>
              <a:t>        2.</a:t>
            </a:r>
            <a:r>
              <a:rPr lang="zh-CN" sz="2400" b="0">
                <a:latin typeface="Times New Roman" panose="02020603050405020304" pitchFamily="18" charset="0"/>
                <a:ea typeface="黑体" panose="02010609060101010101" pitchFamily="49" charset="-122"/>
                <a:cs typeface="Times New Roman" panose="02020603050405020304" pitchFamily="18" charset="0"/>
              </a:rPr>
              <a:t>现有下列</a:t>
            </a:r>
            <a:r>
              <a:rPr lang="en-US" altLang="zh-CN" sz="2400" b="0">
                <a:latin typeface="Times New Roman" panose="02020603050405020304" pitchFamily="18" charset="0"/>
                <a:ea typeface="黑体" panose="02010609060101010101" pitchFamily="49" charset="-122"/>
                <a:cs typeface="Times New Roman" panose="02020603050405020304" pitchFamily="18" charset="0"/>
              </a:rPr>
              <a:t>8</a:t>
            </a:r>
            <a:r>
              <a:rPr lang="zh-CN" sz="2400" b="0">
                <a:latin typeface="Times New Roman" panose="02020603050405020304" pitchFamily="18" charset="0"/>
                <a:ea typeface="黑体" panose="02010609060101010101" pitchFamily="49" charset="-122"/>
                <a:cs typeface="Times New Roman" panose="02020603050405020304" pitchFamily="18" charset="0"/>
              </a:rPr>
              <a:t>种有机物，其中互为同分异构体的有</a:t>
            </a:r>
            <a:r>
              <a:rPr lang="zh-CN" sz="2400" b="0" u="sng">
                <a:solidFill>
                  <a:schemeClr val="tx1"/>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0" u="sng">
                <a:solidFill>
                  <a:schemeClr val="tx1"/>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0">
                <a:solidFill>
                  <a:schemeClr val="tx1"/>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b="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，这些同分异构体中，属于位置异构的是</a:t>
            </a:r>
            <a:r>
              <a:rPr lang="zh-CN" sz="2400" u="sng">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altLang="zh-CN" sz="2400" u="sng">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altLang="zh-CN" sz="2400">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，属于官能团异构的是</a:t>
            </a:r>
            <a:r>
              <a:rPr lang="zh-CN" sz="2400" u="sng">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altLang="zh-CN" sz="2400" u="sng">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，可能存在顺反异构的有机化合物是</a:t>
            </a:r>
            <a:r>
              <a:rPr lang="zh-CN" sz="2400" u="sng">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altLang="zh-CN" sz="2400" u="sng">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altLang="zh-CN" sz="2400">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文本框 16"/>
          <p:cNvSpPr txBox="1"/>
          <p:nvPr>
            <p:custDataLst>
              <p:tags r:id="rId2"/>
            </p:custDataLst>
          </p:nvPr>
        </p:nvSpPr>
        <p:spPr>
          <a:xfrm>
            <a:off x="213360" y="2420620"/>
            <a:ext cx="11625580" cy="3796030"/>
          </a:xfrm>
          <a:prstGeom prst="rect">
            <a:avLst/>
          </a:prstGeom>
          <a:noFill/>
        </p:spPr>
        <p:txBody>
          <a:bodyPr wrap="square" rtlCol="0" anchor="t">
            <a:spAutoFit/>
          </a:bodyPr>
          <a:lstStyle/>
          <a:p>
            <a:pPr indent="0">
              <a:lnSpc>
                <a:spcPct val="200000"/>
              </a:lnSpc>
            </a:pP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①CH</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3 </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sz="2800">
                <a:latin typeface="Times New Roman" panose="02020603050405020304" pitchFamily="18" charset="0"/>
                <a:ea typeface="宋体" panose="02010600030101010101" pitchFamily="2" charset="-122"/>
                <a:sym typeface="+mn-ea"/>
              </a:rPr>
              <a:t>≡</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CCH</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3</a:t>
            </a:r>
            <a:r>
              <a:rPr lang="zh-CN" sz="2800">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    ②</a:t>
            </a:r>
            <a:r>
              <a:rPr lang="en-US" sz="2800">
                <a:latin typeface="Times New Roman" panose="02020603050405020304" pitchFamily="18" charset="0"/>
                <a:ea typeface="宋体" panose="02010600030101010101" pitchFamily="2" charset="-122"/>
                <a:sym typeface="+mn-ea"/>
              </a:rPr>
              <a:t>CH</a:t>
            </a:r>
            <a:r>
              <a:rPr lang="en-US" sz="2800" baseline="-25000">
                <a:latin typeface="Times New Roman" panose="02020603050405020304" pitchFamily="18" charset="0"/>
                <a:ea typeface="宋体" panose="02010600030101010101" pitchFamily="2" charset="-122"/>
                <a:sym typeface="+mn-ea"/>
              </a:rPr>
              <a:t>2</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a:t>
            </a:r>
            <a:r>
              <a:rPr lang="en-US" sz="2800">
                <a:latin typeface="Times New Roman" panose="02020603050405020304" pitchFamily="18" charset="0"/>
                <a:ea typeface="宋体" panose="02010600030101010101" pitchFamily="2" charset="-122"/>
                <a:sym typeface="+mn-ea"/>
              </a:rPr>
              <a:t>CH</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CH=CHCH</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3</a:t>
            </a:r>
            <a:r>
              <a:rPr lang="zh-CN" sz="2800">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sz="2800">
                <a:latin typeface="Times New Roman" panose="02020603050405020304" pitchFamily="18" charset="0"/>
                <a:ea typeface="宋体" panose="02010600030101010101" pitchFamily="2" charset="-122"/>
                <a:sym typeface="+mn-ea"/>
              </a:rPr>
              <a:t>③</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=CHCH</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5                </a:t>
            </a:r>
            <a:r>
              <a:rPr lang="en-US" sz="2800">
                <a:latin typeface="Times New Roman" panose="02020603050405020304" pitchFamily="18" charset="0"/>
                <a:ea typeface="宋体" panose="02010600030101010101" pitchFamily="2" charset="-122"/>
                <a:sym typeface="+mn-ea"/>
              </a:rPr>
              <a:t>④HC≡CCH</a:t>
            </a:r>
            <a:r>
              <a:rPr lang="en-US" sz="2800" baseline="-25000">
                <a:latin typeface="Times New Roman" panose="02020603050405020304" pitchFamily="18" charset="0"/>
                <a:ea typeface="宋体" panose="02010600030101010101" pitchFamily="2" charset="-122"/>
                <a:sym typeface="+mn-ea"/>
              </a:rPr>
              <a:t>2</a:t>
            </a:r>
            <a:r>
              <a:rPr lang="en-US" sz="2800">
                <a:latin typeface="Times New Roman" panose="02020603050405020304" pitchFamily="18" charset="0"/>
                <a:ea typeface="宋体" panose="02010600030101010101" pitchFamily="2" charset="-122"/>
                <a:sym typeface="+mn-ea"/>
              </a:rPr>
              <a:t>CH</a:t>
            </a:r>
            <a:r>
              <a:rPr lang="en-US" sz="2800" baseline="-25000">
                <a:latin typeface="Times New Roman" panose="02020603050405020304" pitchFamily="18" charset="0"/>
                <a:ea typeface="宋体" panose="02010600030101010101" pitchFamily="2" charset="-122"/>
                <a:sym typeface="+mn-ea"/>
              </a:rPr>
              <a:t>2</a:t>
            </a:r>
            <a:r>
              <a:rPr lang="en-US" sz="2800">
                <a:latin typeface="Times New Roman" panose="02020603050405020304" pitchFamily="18" charset="0"/>
                <a:ea typeface="宋体" panose="02010600030101010101" pitchFamily="2" charset="-122"/>
                <a:sym typeface="+mn-ea"/>
              </a:rPr>
              <a:t>CH</a:t>
            </a:r>
            <a:r>
              <a:rPr lang="en-US" sz="2800" baseline="-25000">
                <a:latin typeface="Times New Roman" panose="02020603050405020304" pitchFamily="18" charset="0"/>
                <a:ea typeface="宋体" panose="02010600030101010101" pitchFamily="2" charset="-122"/>
                <a:sym typeface="+mn-ea"/>
              </a:rPr>
              <a:t>3</a:t>
            </a:r>
            <a:r>
              <a:rPr lang="en-US" sz="2800" baseline="-25000">
                <a:latin typeface="Times New Roman" panose="02020603050405020304" pitchFamily="18" charset="0"/>
                <a:cs typeface="Times New Roman" panose="02020603050405020304" pitchFamily="18" charset="0"/>
                <a:sym typeface="+mn-ea"/>
              </a:rPr>
              <a:t> </a:t>
            </a:r>
            <a:r>
              <a:rPr lang="en-US" sz="2800">
                <a:latin typeface="Times New Roman" panose="02020603050405020304" pitchFamily="18" charset="0"/>
                <a:ea typeface="宋体" panose="02010600030101010101" pitchFamily="2" charset="-122"/>
                <a:sym typeface="+mn-ea"/>
              </a:rPr>
              <a:t>     ⑤</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5 </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CH= CHC</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sz="2800">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5            </a:t>
            </a:r>
            <a:r>
              <a:rPr lang="en-US" sz="2800">
                <a:latin typeface="Times New Roman" panose="02020603050405020304" pitchFamily="18" charset="0"/>
                <a:ea typeface="宋体" panose="02010600030101010101" pitchFamily="2" charset="-122"/>
                <a:sym typeface="+mn-ea"/>
              </a:rPr>
              <a:t>⑥</a:t>
            </a: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                                     </a:t>
            </a:r>
            <a:endPar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endParaRPr>
          </a:p>
          <a:p>
            <a:pPr indent="0">
              <a:lnSpc>
                <a:spcPct val="200000"/>
              </a:lnSpc>
            </a:pPr>
            <a:endParaRPr lang="en-US" altLang="en-US" sz="2800" baseline="-25000">
              <a:latin typeface="Times New Roman" panose="02020603050405020304" pitchFamily="18" charset="0"/>
              <a:ea typeface="黑体" panose="02010609060101010101" pitchFamily="49" charset="-122"/>
              <a:cs typeface="Times New Roman" panose="02020603050405020304" pitchFamily="18" charset="0"/>
              <a:sym typeface="+mn-ea"/>
            </a:endParaRPr>
          </a:p>
          <a:p>
            <a:pPr indent="0">
              <a:lnSpc>
                <a:spcPct val="200000"/>
              </a:lnSpc>
            </a:pPr>
            <a:r>
              <a:rPr lang="en-US" altLang="en-US" sz="2800">
                <a:latin typeface="宋体" panose="02010600030101010101" pitchFamily="2" charset="-122"/>
                <a:ea typeface="宋体" panose="02010600030101010101" pitchFamily="2" charset="-122"/>
                <a:sym typeface="+mn-ea"/>
              </a:rPr>
              <a:t>⑦                   ⑧</a:t>
            </a:r>
            <a:endParaRPr lang="en-US" altLang="en-US" sz="2800">
              <a:latin typeface="宋体" panose="02010600030101010101" pitchFamily="2" charset="-122"/>
              <a:ea typeface="宋体" panose="02010600030101010101" pitchFamily="2" charset="-122"/>
              <a:sym typeface="+mn-ea"/>
            </a:endParaRPr>
          </a:p>
          <a:p>
            <a:pPr indent="0">
              <a:lnSpc>
                <a:spcPct val="200000"/>
              </a:lnSpc>
            </a:pPr>
            <a:r>
              <a:rPr lang="en-US" sz="2800" baseline="-25000">
                <a:latin typeface="Times New Roman" panose="02020603050405020304" pitchFamily="18" charset="0"/>
                <a:ea typeface="黑体" panose="02010609060101010101" pitchFamily="49" charset="-122"/>
                <a:cs typeface="Times New Roman" panose="02020603050405020304" pitchFamily="18" charset="0"/>
                <a:sym typeface="+mn-ea"/>
              </a:rPr>
              <a:t>      </a:t>
            </a:r>
            <a:endParaRPr lang="zh-CN" altLang="en-US" sz="2800"/>
          </a:p>
        </p:txBody>
      </p:sp>
      <p:pic>
        <p:nvPicPr>
          <p:cNvPr id="2" name="图片 4"/>
          <p:cNvPicPr>
            <a:picLocks noChangeAspect="1"/>
          </p:cNvPicPr>
          <p:nvPr>
            <p:custDataLst>
              <p:tags r:id="rId3"/>
            </p:custDataLst>
          </p:nvPr>
        </p:nvPicPr>
        <p:blipFill>
          <a:blip r:embed="rId4"/>
          <a:srcRect t="1090" r="55756"/>
          <a:stretch>
            <a:fillRect/>
          </a:stretch>
        </p:blipFill>
        <p:spPr>
          <a:xfrm>
            <a:off x="721360" y="4452620"/>
            <a:ext cx="1672590" cy="1744345"/>
          </a:xfrm>
          <a:prstGeom prst="rect">
            <a:avLst/>
          </a:prstGeom>
          <a:noFill/>
          <a:ln>
            <a:noFill/>
          </a:ln>
        </p:spPr>
      </p:pic>
      <p:pic>
        <p:nvPicPr>
          <p:cNvPr id="11" name="图片 4"/>
          <p:cNvPicPr>
            <a:picLocks noChangeAspect="1"/>
          </p:cNvPicPr>
          <p:nvPr>
            <p:custDataLst>
              <p:tags r:id="rId5"/>
            </p:custDataLst>
          </p:nvPr>
        </p:nvPicPr>
        <p:blipFill>
          <a:blip r:embed="rId4"/>
          <a:srcRect l="57883" t="3568"/>
          <a:stretch>
            <a:fillRect/>
          </a:stretch>
        </p:blipFill>
        <p:spPr>
          <a:xfrm>
            <a:off x="4552315" y="4458970"/>
            <a:ext cx="1632585" cy="1744345"/>
          </a:xfrm>
          <a:prstGeom prst="rect">
            <a:avLst/>
          </a:prstGeom>
          <a:noFill/>
          <a:ln>
            <a:noFill/>
          </a:ln>
        </p:spPr>
      </p:pic>
      <p:sp>
        <p:nvSpPr>
          <p:cNvPr id="14" name="六边形 13"/>
          <p:cNvSpPr/>
          <p:nvPr>
            <p:custDataLst>
              <p:tags r:id="rId6"/>
            </p:custDataLst>
          </p:nvPr>
        </p:nvSpPr>
        <p:spPr>
          <a:xfrm>
            <a:off x="8396605" y="3581400"/>
            <a:ext cx="797560" cy="516255"/>
          </a:xfrm>
          <a:prstGeom prst="hexagon">
            <a:avLst/>
          </a:prstGeom>
          <a:solidFill>
            <a:srgbClr val="000000">
              <a:alpha val="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custDataLst>
              <p:tags r:id="rId7"/>
            </p:custDataLst>
          </p:nvPr>
        </p:nvSpPr>
        <p:spPr>
          <a:xfrm>
            <a:off x="1441450" y="3186430"/>
            <a:ext cx="838200" cy="460375"/>
          </a:xfrm>
          <a:prstGeom prst="rect">
            <a:avLst/>
          </a:prstGeom>
          <a:noFill/>
        </p:spPr>
        <p:txBody>
          <a:bodyPr wrap="none" rtlCol="0" anchor="t">
            <a:spAutoFit/>
          </a:bodyPr>
          <a:lstStyle/>
          <a:p>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5</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8</a:t>
            </a:r>
            <a:endPar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6" name="文本框 15"/>
          <p:cNvSpPr txBox="1"/>
          <p:nvPr>
            <p:custDataLst>
              <p:tags r:id="rId8"/>
            </p:custDataLst>
          </p:nvPr>
        </p:nvSpPr>
        <p:spPr>
          <a:xfrm>
            <a:off x="5488940" y="3143885"/>
            <a:ext cx="838200" cy="460375"/>
          </a:xfrm>
          <a:prstGeom prst="rect">
            <a:avLst/>
          </a:prstGeom>
          <a:noFill/>
        </p:spPr>
        <p:txBody>
          <a:bodyPr wrap="none" rtlCol="0" anchor="t">
            <a:spAutoFit/>
          </a:bodyPr>
          <a:lstStyle/>
          <a:p>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5</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8</a:t>
            </a:r>
            <a:endPar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9" name="文本框 18"/>
          <p:cNvSpPr txBox="1"/>
          <p:nvPr>
            <p:custDataLst>
              <p:tags r:id="rId9"/>
            </p:custDataLst>
          </p:nvPr>
        </p:nvSpPr>
        <p:spPr>
          <a:xfrm>
            <a:off x="1441450" y="3943985"/>
            <a:ext cx="838200" cy="460375"/>
          </a:xfrm>
          <a:prstGeom prst="rect">
            <a:avLst/>
          </a:prstGeom>
          <a:noFill/>
        </p:spPr>
        <p:txBody>
          <a:bodyPr wrap="none" rtlCol="0" anchor="t">
            <a:spAutoFit/>
          </a:bodyPr>
          <a:lstStyle/>
          <a:p>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5</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8</a:t>
            </a:r>
            <a:endPar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4" name="文本框 23"/>
          <p:cNvSpPr txBox="1"/>
          <p:nvPr>
            <p:custDataLst>
              <p:tags r:id="rId10"/>
            </p:custDataLst>
          </p:nvPr>
        </p:nvSpPr>
        <p:spPr>
          <a:xfrm>
            <a:off x="9352280" y="3192145"/>
            <a:ext cx="937260" cy="460375"/>
          </a:xfrm>
          <a:prstGeom prst="rect">
            <a:avLst/>
          </a:prstGeom>
          <a:noFill/>
        </p:spPr>
        <p:txBody>
          <a:bodyPr wrap="none" rtlCol="0" anchor="t">
            <a:spAutoFit/>
          </a:bodyPr>
          <a:lstStyle/>
          <a:p>
            <a:r>
              <a:rPr lang="en-US" altLang="zh-CN" sz="2400" b="1">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baseline="-250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6</a:t>
            </a:r>
            <a:r>
              <a:rPr lang="en-US" altLang="zh-CN" sz="2400" b="1">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baseline="-250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12</a:t>
            </a:r>
            <a:endParaRPr lang="en-US" altLang="zh-CN" sz="2400" b="1" baseline="-250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31" name="文本框 30"/>
          <p:cNvSpPr txBox="1"/>
          <p:nvPr>
            <p:custDataLst>
              <p:tags r:id="rId11"/>
            </p:custDataLst>
          </p:nvPr>
        </p:nvSpPr>
        <p:spPr>
          <a:xfrm>
            <a:off x="5488940" y="3943985"/>
            <a:ext cx="937260" cy="460375"/>
          </a:xfrm>
          <a:prstGeom prst="rect">
            <a:avLst/>
          </a:prstGeom>
          <a:noFill/>
        </p:spPr>
        <p:txBody>
          <a:bodyPr wrap="none" rtlCol="0" anchor="t">
            <a:spAutoFit/>
          </a:bodyPr>
          <a:lstStyle/>
          <a:p>
            <a:r>
              <a:rPr lang="en-US" altLang="zh-CN" sz="2400" b="1">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baseline="-250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6</a:t>
            </a:r>
            <a:r>
              <a:rPr lang="en-US" altLang="zh-CN" sz="2400" b="1">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baseline="-250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12</a:t>
            </a:r>
            <a:endParaRPr lang="en-US" altLang="zh-CN" sz="2400" b="1" baseline="-250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39" name="文本框 38"/>
          <p:cNvSpPr txBox="1"/>
          <p:nvPr>
            <p:custDataLst>
              <p:tags r:id="rId12"/>
            </p:custDataLst>
          </p:nvPr>
        </p:nvSpPr>
        <p:spPr>
          <a:xfrm>
            <a:off x="8326755" y="3992245"/>
            <a:ext cx="937260" cy="460375"/>
          </a:xfrm>
          <a:prstGeom prst="rect">
            <a:avLst/>
          </a:prstGeom>
          <a:noFill/>
        </p:spPr>
        <p:txBody>
          <a:bodyPr wrap="none" rtlCol="0" anchor="t">
            <a:spAutoFit/>
          </a:bodyPr>
          <a:lstStyle/>
          <a:p>
            <a:r>
              <a:rPr lang="en-US" altLang="zh-CN" sz="2400" b="1">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baseline="-250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6</a:t>
            </a:r>
            <a:r>
              <a:rPr lang="en-US" altLang="zh-CN" sz="2400" b="1">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baseline="-250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12</a:t>
            </a:r>
            <a:endParaRPr lang="en-US" altLang="zh-CN" sz="2400" b="1" baseline="-25000">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41" name="文本框 40"/>
          <p:cNvSpPr txBox="1"/>
          <p:nvPr>
            <p:custDataLst>
              <p:tags r:id="rId13"/>
            </p:custDataLst>
          </p:nvPr>
        </p:nvSpPr>
        <p:spPr>
          <a:xfrm>
            <a:off x="1609090" y="5586095"/>
            <a:ext cx="1311910" cy="460375"/>
          </a:xfrm>
          <a:prstGeom prst="rect">
            <a:avLst/>
          </a:prstGeom>
          <a:noFill/>
        </p:spPr>
        <p:txBody>
          <a:bodyPr wrap="square" rtlCol="0" anchor="t">
            <a:spAutoFit/>
          </a:bodyPr>
          <a:lstStyle/>
          <a:p>
            <a:r>
              <a:rPr lang="en-US" altLang="zh-CN" sz="2400" b="1">
                <a:gradFill>
                  <a:gsLst>
                    <a:gs pos="0">
                      <a:srgbClr val="14CD68"/>
                    </a:gs>
                    <a:gs pos="100000">
                      <a:srgbClr val="035C7D"/>
                    </a:gs>
                  </a:gsLst>
                  <a:lin scaled="0"/>
                </a:gradFill>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altLang="zh-CN" sz="2400" b="1" baseline="-25000">
                <a:gradFill>
                  <a:gsLst>
                    <a:gs pos="0">
                      <a:srgbClr val="14CD68"/>
                    </a:gs>
                    <a:gs pos="100000">
                      <a:srgbClr val="035C7D"/>
                    </a:gs>
                  </a:gsLst>
                  <a:lin scaled="0"/>
                </a:gra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2400" b="1">
                <a:gradFill>
                  <a:gsLst>
                    <a:gs pos="0">
                      <a:srgbClr val="14CD68"/>
                    </a:gs>
                    <a:gs pos="100000">
                      <a:srgbClr val="035C7D"/>
                    </a:gs>
                  </a:gsLst>
                  <a:lin scaled="0"/>
                </a:gradFill>
                <a:latin typeface="Times New Roman" panose="02020603050405020304" pitchFamily="18" charset="0"/>
                <a:ea typeface="黑体" panose="02010609060101010101" pitchFamily="49" charset="-122"/>
                <a:cs typeface="Times New Roman" panose="02020603050405020304" pitchFamily="18" charset="0"/>
                <a:sym typeface="+mn-ea"/>
              </a:rPr>
              <a:t>Cl</a:t>
            </a:r>
            <a:r>
              <a:rPr lang="en-US" altLang="zh-CN" sz="2400" b="1" baseline="-25000">
                <a:gradFill>
                  <a:gsLst>
                    <a:gs pos="0">
                      <a:srgbClr val="14CD68"/>
                    </a:gs>
                    <a:gs pos="100000">
                      <a:srgbClr val="035C7D"/>
                    </a:gs>
                  </a:gsLst>
                  <a:lin scaled="0"/>
                </a:gradFill>
                <a:latin typeface="Times New Roman" panose="02020603050405020304" pitchFamily="18" charset="0"/>
                <a:ea typeface="黑体" panose="02010609060101010101" pitchFamily="49" charset="-122"/>
                <a:cs typeface="Times New Roman" panose="02020603050405020304" pitchFamily="18" charset="0"/>
                <a:sym typeface="+mn-ea"/>
              </a:rPr>
              <a:t>2</a:t>
            </a:r>
            <a:endParaRPr lang="en-US" altLang="zh-CN" sz="2400" b="1" baseline="-25000">
              <a:gradFill>
                <a:gsLst>
                  <a:gs pos="0">
                    <a:srgbClr val="14CD68"/>
                  </a:gs>
                  <a:gs pos="100000">
                    <a:srgbClr val="035C7D"/>
                  </a:gs>
                </a:gsLst>
                <a:lin scaled="0"/>
              </a:gra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42" name="文本框 41"/>
          <p:cNvSpPr txBox="1"/>
          <p:nvPr>
            <p:custDataLst>
              <p:tags r:id="rId14"/>
            </p:custDataLst>
          </p:nvPr>
        </p:nvSpPr>
        <p:spPr>
          <a:xfrm>
            <a:off x="4148455" y="5582920"/>
            <a:ext cx="1311910" cy="460375"/>
          </a:xfrm>
          <a:prstGeom prst="rect">
            <a:avLst/>
          </a:prstGeom>
          <a:noFill/>
        </p:spPr>
        <p:txBody>
          <a:bodyPr wrap="square" rtlCol="0" anchor="t">
            <a:spAutoFit/>
          </a:bodyPr>
          <a:lstStyle/>
          <a:p>
            <a:r>
              <a:rPr lang="en-US" altLang="zh-CN" sz="2400" b="1">
                <a:gradFill>
                  <a:gsLst>
                    <a:gs pos="0">
                      <a:srgbClr val="14CD68"/>
                    </a:gs>
                    <a:gs pos="100000">
                      <a:srgbClr val="035C7D"/>
                    </a:gs>
                  </a:gsLst>
                  <a:lin scaled="0"/>
                </a:gradFill>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altLang="zh-CN" sz="2400" b="1" baseline="-25000">
                <a:gradFill>
                  <a:gsLst>
                    <a:gs pos="0">
                      <a:srgbClr val="14CD68"/>
                    </a:gs>
                    <a:gs pos="100000">
                      <a:srgbClr val="035C7D"/>
                    </a:gs>
                  </a:gsLst>
                  <a:lin scaled="0"/>
                </a:gra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2400" b="1">
                <a:gradFill>
                  <a:gsLst>
                    <a:gs pos="0">
                      <a:srgbClr val="14CD68"/>
                    </a:gs>
                    <a:gs pos="100000">
                      <a:srgbClr val="035C7D"/>
                    </a:gs>
                  </a:gsLst>
                  <a:lin scaled="0"/>
                </a:gradFill>
                <a:latin typeface="Times New Roman" panose="02020603050405020304" pitchFamily="18" charset="0"/>
                <a:ea typeface="黑体" panose="02010609060101010101" pitchFamily="49" charset="-122"/>
                <a:cs typeface="Times New Roman" panose="02020603050405020304" pitchFamily="18" charset="0"/>
                <a:sym typeface="+mn-ea"/>
              </a:rPr>
              <a:t>Cl</a:t>
            </a:r>
            <a:r>
              <a:rPr lang="en-US" altLang="zh-CN" sz="2400" b="1" baseline="-25000">
                <a:gradFill>
                  <a:gsLst>
                    <a:gs pos="0">
                      <a:srgbClr val="14CD68"/>
                    </a:gs>
                    <a:gs pos="100000">
                      <a:srgbClr val="035C7D"/>
                    </a:gs>
                  </a:gsLst>
                  <a:lin scaled="0"/>
                </a:gradFill>
                <a:latin typeface="Times New Roman" panose="02020603050405020304" pitchFamily="18" charset="0"/>
                <a:ea typeface="黑体" panose="02010609060101010101" pitchFamily="49" charset="-122"/>
                <a:cs typeface="Times New Roman" panose="02020603050405020304" pitchFamily="18" charset="0"/>
                <a:sym typeface="+mn-ea"/>
              </a:rPr>
              <a:t>2</a:t>
            </a:r>
            <a:endParaRPr lang="en-US" altLang="zh-CN" sz="2400" b="1" baseline="-25000">
              <a:gradFill>
                <a:gsLst>
                  <a:gs pos="0">
                    <a:srgbClr val="14CD68"/>
                  </a:gs>
                  <a:gs pos="100000">
                    <a:srgbClr val="035C7D"/>
                  </a:gs>
                </a:gsLst>
                <a:lin scaled="0"/>
              </a:gra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44" name="文本框 43"/>
          <p:cNvSpPr txBox="1"/>
          <p:nvPr>
            <p:custDataLst>
              <p:tags r:id="rId15"/>
            </p:custDataLst>
          </p:nvPr>
        </p:nvSpPr>
        <p:spPr>
          <a:xfrm>
            <a:off x="2279650" y="6083300"/>
            <a:ext cx="2842260" cy="460375"/>
          </a:xfrm>
          <a:prstGeom prst="rect">
            <a:avLst/>
          </a:prstGeom>
          <a:noFill/>
        </p:spPr>
        <p:txBody>
          <a:bodyPr wrap="square" rtlCol="0" anchor="t">
            <a:spAutoFit/>
          </a:bodyPr>
          <a:lstStyle/>
          <a:p>
            <a:pPr algn="l"/>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⑦⑧</a:t>
            </a:r>
            <a:r>
              <a:rPr 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为同一物质</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 </a:t>
            </a:r>
            <a:endPar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45" name="图片 44"/>
          <p:cNvPicPr>
            <a:picLocks noChangeAspect="1"/>
          </p:cNvPicPr>
          <p:nvPr>
            <p:custDataLst>
              <p:tags r:id="rId16"/>
            </p:custDataLst>
          </p:nvPr>
        </p:nvPicPr>
        <p:blipFill>
          <a:blip r:embed="rId17"/>
          <a:srcRect l="8665" t="7612" r="8188" b="12061"/>
          <a:stretch>
            <a:fillRect/>
          </a:stretch>
        </p:blipFill>
        <p:spPr>
          <a:xfrm>
            <a:off x="2550795" y="4657725"/>
            <a:ext cx="1328420" cy="1031875"/>
          </a:xfrm>
          <a:prstGeom prst="rect">
            <a:avLst/>
          </a:prstGeom>
        </p:spPr>
      </p:pic>
      <p:sp>
        <p:nvSpPr>
          <p:cNvPr id="47" name="文本框 46"/>
          <p:cNvSpPr txBox="1"/>
          <p:nvPr>
            <p:custDataLst>
              <p:tags r:id="rId18"/>
            </p:custDataLst>
          </p:nvPr>
        </p:nvSpPr>
        <p:spPr>
          <a:xfrm>
            <a:off x="6593840" y="5661025"/>
            <a:ext cx="5147310" cy="829945"/>
          </a:xfrm>
          <a:prstGeom prst="rect">
            <a:avLst/>
          </a:prstGeom>
          <a:noFill/>
        </p:spPr>
        <p:txBody>
          <a:bodyPr wrap="square" rtlCol="0" anchor="t">
            <a:spAutoFit/>
          </a:bodyPr>
          <a:lstStyle/>
          <a:p>
            <a:pPr algn="ctr"/>
            <a:r>
              <a:rPr lang="zh-CN"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碳原子所连的为</a:t>
            </a:r>
            <a:endParaRPr lang="zh-CN"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a:p>
            <a:pPr algn="ctr"/>
            <a:r>
              <a:rPr lang="zh-CN" altLang="zh-CN" sz="2400" b="1">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不同的原子或原子团时会有对映异构</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 </a:t>
            </a:r>
            <a:endPar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48" name="文本框 47"/>
          <p:cNvSpPr txBox="1"/>
          <p:nvPr>
            <p:custDataLst>
              <p:tags r:id="rId19"/>
            </p:custDataLst>
          </p:nvPr>
        </p:nvSpPr>
        <p:spPr>
          <a:xfrm>
            <a:off x="7306945" y="1268730"/>
            <a:ext cx="2553970" cy="460375"/>
          </a:xfrm>
          <a:prstGeom prst="rect">
            <a:avLst/>
          </a:prstGeom>
          <a:noFill/>
        </p:spPr>
        <p:txBody>
          <a:bodyPr wrap="none" rtlCol="0" anchor="t">
            <a:spAutoFit/>
          </a:bodyPr>
          <a:lstStyle/>
          <a:p>
            <a:r>
              <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 ①②④ </a:t>
            </a:r>
            <a:r>
              <a:rPr lang="zh-CN" altLang="en-US"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、③⑤⑥</a:t>
            </a:r>
            <a:r>
              <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 </a:t>
            </a:r>
            <a:endPar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49" name="文本框 48"/>
          <p:cNvSpPr txBox="1"/>
          <p:nvPr>
            <p:custDataLst>
              <p:tags r:id="rId20"/>
            </p:custDataLst>
          </p:nvPr>
        </p:nvSpPr>
        <p:spPr>
          <a:xfrm>
            <a:off x="4292600" y="1766570"/>
            <a:ext cx="1865630" cy="460375"/>
          </a:xfrm>
          <a:prstGeom prst="rect">
            <a:avLst/>
          </a:prstGeom>
          <a:noFill/>
        </p:spPr>
        <p:txBody>
          <a:bodyPr wrap="none" rtlCol="0" anchor="t">
            <a:spAutoFit/>
          </a:bodyPr>
          <a:lstStyle/>
          <a:p>
            <a:r>
              <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 ①④ </a:t>
            </a:r>
            <a:r>
              <a:rPr lang="zh-CN" altLang="en-US"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、③⑤</a:t>
            </a:r>
            <a:endParaRPr lang="zh-CN" altLang="en-US"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50" name="文本框 49"/>
          <p:cNvSpPr txBox="1"/>
          <p:nvPr>
            <p:custDataLst>
              <p:tags r:id="rId21"/>
            </p:custDataLst>
          </p:nvPr>
        </p:nvSpPr>
        <p:spPr>
          <a:xfrm>
            <a:off x="9502140" y="1729105"/>
            <a:ext cx="1865630" cy="829945"/>
          </a:xfrm>
          <a:prstGeom prst="rect">
            <a:avLst/>
          </a:prstGeom>
          <a:noFill/>
        </p:spPr>
        <p:txBody>
          <a:bodyPr wrap="none" rtlCol="0" anchor="t">
            <a:spAutoFit/>
          </a:bodyPr>
          <a:lstStyle/>
          <a:p>
            <a:pPr algn="l"/>
            <a:r>
              <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 ①②</a:t>
            </a:r>
            <a:r>
              <a:rPr lang="zh-CN" altLang="en-US"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或</a:t>
            </a:r>
            <a:r>
              <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②④ </a:t>
            </a:r>
            <a:endPar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endParaRPr>
          </a:p>
          <a:p>
            <a:pPr algn="l"/>
            <a:r>
              <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③⑥或⑤⑥</a:t>
            </a:r>
            <a:r>
              <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 </a:t>
            </a:r>
            <a:endPar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51" name="椭圆 50"/>
          <p:cNvSpPr/>
          <p:nvPr>
            <p:custDataLst>
              <p:tags r:id="rId22"/>
            </p:custDataLst>
          </p:nvPr>
        </p:nvSpPr>
        <p:spPr>
          <a:xfrm>
            <a:off x="3907155" y="2789555"/>
            <a:ext cx="359410" cy="468630"/>
          </a:xfrm>
          <a:prstGeom prst="ellipse">
            <a:avLst/>
          </a:prstGeom>
          <a:noFill/>
          <a:ln w="57150">
            <a:solidFill>
              <a:srgbClr val="FDF73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椭圆 51"/>
          <p:cNvSpPr/>
          <p:nvPr>
            <p:custDataLst>
              <p:tags r:id="rId23"/>
            </p:custDataLst>
          </p:nvPr>
        </p:nvSpPr>
        <p:spPr>
          <a:xfrm>
            <a:off x="7691120" y="2827655"/>
            <a:ext cx="359410" cy="468630"/>
          </a:xfrm>
          <a:prstGeom prst="ellipse">
            <a:avLst/>
          </a:prstGeom>
          <a:noFill/>
          <a:ln w="57150">
            <a:solidFill>
              <a:srgbClr val="FDF73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椭圆 52"/>
          <p:cNvSpPr/>
          <p:nvPr>
            <p:custDataLst>
              <p:tags r:id="rId24"/>
            </p:custDataLst>
          </p:nvPr>
        </p:nvSpPr>
        <p:spPr>
          <a:xfrm>
            <a:off x="3933190" y="3644265"/>
            <a:ext cx="359410" cy="453390"/>
          </a:xfrm>
          <a:prstGeom prst="ellipse">
            <a:avLst/>
          </a:prstGeom>
          <a:noFill/>
          <a:ln w="57150">
            <a:solidFill>
              <a:srgbClr val="FDF73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custDataLst>
              <p:tags r:id="rId25"/>
            </p:custDataLst>
          </p:nvPr>
        </p:nvSpPr>
        <p:spPr>
          <a:xfrm>
            <a:off x="4394835" y="2701290"/>
            <a:ext cx="663575" cy="645160"/>
          </a:xfrm>
          <a:prstGeom prst="rect">
            <a:avLst/>
          </a:prstGeom>
          <a:noFill/>
        </p:spPr>
        <p:txBody>
          <a:bodyPr wrap="square" rtlCol="0" anchor="t">
            <a:spAutoFit/>
          </a:bodyPr>
          <a:lstStyle/>
          <a:p>
            <a:r>
              <a:rPr lang="zh-CN" altLang="en-US" sz="3600" b="1">
                <a:solidFill>
                  <a:srgbClr val="C00000"/>
                </a:solidFill>
                <a:latin typeface="楷体" panose="02010609060101010101" pitchFamily="49" charset="-122"/>
                <a:ea typeface="楷体" panose="02010609060101010101" pitchFamily="49" charset="-122"/>
              </a:rPr>
              <a:t>×</a:t>
            </a:r>
            <a:endParaRPr lang="zh-CN" altLang="en-US" sz="3600" b="1">
              <a:solidFill>
                <a:srgbClr val="C00000"/>
              </a:solidFill>
              <a:latin typeface="楷体" panose="02010609060101010101" pitchFamily="49" charset="-122"/>
              <a:ea typeface="楷体" panose="02010609060101010101" pitchFamily="49" charset="-122"/>
            </a:endParaRPr>
          </a:p>
        </p:txBody>
      </p:sp>
      <p:sp>
        <p:nvSpPr>
          <p:cNvPr id="55" name="文本框 54"/>
          <p:cNvSpPr txBox="1"/>
          <p:nvPr>
            <p:custDataLst>
              <p:tags r:id="rId26"/>
            </p:custDataLst>
          </p:nvPr>
        </p:nvSpPr>
        <p:spPr>
          <a:xfrm>
            <a:off x="8266430" y="2739390"/>
            <a:ext cx="663575" cy="645160"/>
          </a:xfrm>
          <a:prstGeom prst="rect">
            <a:avLst/>
          </a:prstGeom>
          <a:noFill/>
        </p:spPr>
        <p:txBody>
          <a:bodyPr wrap="square" rtlCol="0" anchor="t">
            <a:spAutoFit/>
          </a:bodyPr>
          <a:lstStyle/>
          <a:p>
            <a:r>
              <a:rPr lang="zh-CN" altLang="en-US" sz="3600" b="1">
                <a:solidFill>
                  <a:srgbClr val="C00000"/>
                </a:solidFill>
                <a:latin typeface="楷体" panose="02010609060101010101" pitchFamily="49" charset="-122"/>
                <a:ea typeface="楷体" panose="02010609060101010101" pitchFamily="49" charset="-122"/>
              </a:rPr>
              <a:t>×</a:t>
            </a:r>
            <a:endParaRPr lang="zh-CN" altLang="en-US" sz="3600" b="1">
              <a:solidFill>
                <a:srgbClr val="C00000"/>
              </a:solidFill>
              <a:latin typeface="楷体" panose="02010609060101010101" pitchFamily="49" charset="-122"/>
              <a:ea typeface="楷体" panose="02010609060101010101" pitchFamily="49" charset="-122"/>
            </a:endParaRPr>
          </a:p>
        </p:txBody>
      </p:sp>
      <p:sp>
        <p:nvSpPr>
          <p:cNvPr id="56" name="文本框 55"/>
          <p:cNvSpPr txBox="1"/>
          <p:nvPr>
            <p:custDataLst>
              <p:tags r:id="rId27"/>
            </p:custDataLst>
          </p:nvPr>
        </p:nvSpPr>
        <p:spPr>
          <a:xfrm>
            <a:off x="6594475" y="4606290"/>
            <a:ext cx="5147310" cy="829945"/>
          </a:xfrm>
          <a:prstGeom prst="rect">
            <a:avLst/>
          </a:prstGeom>
          <a:noFill/>
        </p:spPr>
        <p:txBody>
          <a:bodyPr wrap="square" rtlCol="0" anchor="t">
            <a:spAutoFit/>
          </a:bodyPr>
          <a:lstStyle/>
          <a:p>
            <a:pPr algn="ctr"/>
            <a:r>
              <a:rPr lang="zh-CN"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碳碳双键的两个碳原子所连的为</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zh-CN" sz="2400" b="1">
                <a:solidFill>
                  <a:srgbClr val="4F0FBD"/>
                </a:solidFill>
                <a:latin typeface="Times New Roman" panose="02020603050405020304" pitchFamily="18" charset="0"/>
                <a:ea typeface="黑体" panose="02010609060101010101" pitchFamily="49" charset="-122"/>
                <a:cs typeface="Times New Roman" panose="02020603050405020304" pitchFamily="18" charset="0"/>
                <a:sym typeface="+mn-ea"/>
              </a:rPr>
              <a:t>不同的原子或原子团时产生顺反异构</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 </a:t>
            </a:r>
            <a:endPar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58" name="文本框 57"/>
          <p:cNvSpPr txBox="1"/>
          <p:nvPr>
            <p:custDataLst>
              <p:tags r:id="rId28"/>
            </p:custDataLst>
          </p:nvPr>
        </p:nvSpPr>
        <p:spPr>
          <a:xfrm>
            <a:off x="5058410" y="2199005"/>
            <a:ext cx="947420" cy="460375"/>
          </a:xfrm>
          <a:prstGeom prst="rect">
            <a:avLst/>
          </a:prstGeom>
          <a:noFill/>
        </p:spPr>
        <p:txBody>
          <a:bodyPr wrap="none" rtlCol="0" anchor="t">
            <a:spAutoFit/>
          </a:bodyPr>
          <a:lstStyle/>
          <a:p>
            <a:r>
              <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 ②</a:t>
            </a:r>
            <a:r>
              <a:rPr lang="zh-CN" altLang="en-US"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⑤</a:t>
            </a:r>
            <a:r>
              <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rPr>
              <a:t> </a:t>
            </a:r>
            <a:endParaRPr lang="en-US" altLang="zh-CN" sz="2400" b="1">
              <a:solidFill>
                <a:srgbClr val="6E1D27"/>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59" name="文本框 58"/>
          <p:cNvSpPr txBox="1"/>
          <p:nvPr>
            <p:custDataLst>
              <p:tags r:id="rId29"/>
            </p:custDataLst>
          </p:nvPr>
        </p:nvSpPr>
        <p:spPr>
          <a:xfrm>
            <a:off x="5944235" y="2701290"/>
            <a:ext cx="663575" cy="645160"/>
          </a:xfrm>
          <a:prstGeom prst="rect">
            <a:avLst/>
          </a:prstGeom>
          <a:noFill/>
        </p:spPr>
        <p:txBody>
          <a:bodyPr wrap="square" rtlCol="0" anchor="t">
            <a:spAutoFit/>
          </a:bodyPr>
          <a:lstStyle/>
          <a:p>
            <a:r>
              <a:rPr lang="zh-CN" altLang="en-US" sz="3600" b="1">
                <a:solidFill>
                  <a:srgbClr val="C00000"/>
                </a:solidFill>
                <a:latin typeface="Arial" panose="020B0604020202020204" pitchFamily="34" charset="0"/>
                <a:cs typeface="楷体" panose="02010609060101010101" pitchFamily="49" charset="-122"/>
                <a:sym typeface="Wingdings 2" panose="05020102010507070707" charset="0"/>
              </a:rPr>
              <a:t></a:t>
            </a:r>
            <a:endParaRPr lang="zh-CN" altLang="en-US" sz="3600" b="1">
              <a:solidFill>
                <a:srgbClr val="C00000"/>
              </a:solidFill>
              <a:latin typeface="Arial" panose="020B0604020202020204" pitchFamily="34" charset="0"/>
              <a:cs typeface="楷体" panose="02010609060101010101" pitchFamily="49" charset="-122"/>
              <a:sym typeface="Wingdings 2" panose="05020102010507070707" charset="0"/>
            </a:endParaRPr>
          </a:p>
        </p:txBody>
      </p:sp>
      <p:sp>
        <p:nvSpPr>
          <p:cNvPr id="60" name="文本框 59"/>
          <p:cNvSpPr txBox="1"/>
          <p:nvPr>
            <p:custDataLst>
              <p:tags r:id="rId30"/>
            </p:custDataLst>
          </p:nvPr>
        </p:nvSpPr>
        <p:spPr>
          <a:xfrm>
            <a:off x="5416550" y="3517265"/>
            <a:ext cx="663575" cy="645160"/>
          </a:xfrm>
          <a:prstGeom prst="rect">
            <a:avLst/>
          </a:prstGeom>
          <a:noFill/>
        </p:spPr>
        <p:txBody>
          <a:bodyPr wrap="square" rtlCol="0" anchor="t">
            <a:spAutoFit/>
          </a:bodyPr>
          <a:lstStyle/>
          <a:p>
            <a:r>
              <a:rPr lang="zh-CN" altLang="en-US" sz="3600" b="1">
                <a:solidFill>
                  <a:srgbClr val="C00000"/>
                </a:solidFill>
                <a:latin typeface="Arial" panose="020B0604020202020204" pitchFamily="34" charset="0"/>
                <a:cs typeface="楷体" panose="02010609060101010101" pitchFamily="49" charset="-122"/>
                <a:sym typeface="Wingdings 2" panose="05020102010507070707" charset="0"/>
              </a:rPr>
              <a:t></a:t>
            </a:r>
            <a:endParaRPr lang="zh-CN" altLang="en-US" sz="3600" b="1">
              <a:solidFill>
                <a:srgbClr val="C00000"/>
              </a:solidFill>
              <a:latin typeface="Arial" panose="020B0604020202020204" pitchFamily="34" charset="0"/>
              <a:cs typeface="楷体" panose="02010609060101010101" pitchFamily="49" charset="-122"/>
              <a:sym typeface="Wingdings 2" panose="05020102010507070707" charset="0"/>
            </a:endParaRPr>
          </a:p>
        </p:txBody>
      </p:sp>
      <p:grpSp>
        <p:nvGrpSpPr>
          <p:cNvPr id="33" name="组合 32"/>
          <p:cNvGrpSpPr/>
          <p:nvPr>
            <p:custDataLst>
              <p:tags r:id="rId31"/>
            </p:custDataLst>
          </p:nvPr>
        </p:nvGrpSpPr>
        <p:grpSpPr>
          <a:xfrm>
            <a:off x="210820" y="0"/>
            <a:ext cx="3242310" cy="803910"/>
            <a:chOff x="332" y="0"/>
            <a:chExt cx="5106" cy="1266"/>
          </a:xfrm>
        </p:grpSpPr>
        <p:cxnSp>
          <p:nvCxnSpPr>
            <p:cNvPr id="34" name="直接连接符 33"/>
            <p:cNvCxnSpPr/>
            <p:nvPr>
              <p:custDataLst>
                <p:tags r:id="rId32"/>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35" name="文本框 34"/>
            <p:cNvSpPr txBox="1"/>
            <p:nvPr>
              <p:custDataLst>
                <p:tags r:id="rId33"/>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37" name="图片 36" descr="67528232"/>
            <p:cNvPicPr>
              <a:picLocks noChangeAspect="1"/>
            </p:cNvPicPr>
            <p:nvPr>
              <p:custDataLst>
                <p:tags r:id="rId34"/>
              </p:custDataLst>
            </p:nvPr>
          </p:nvPicPr>
          <p:blipFill>
            <a:blip r:embed="rId35"/>
            <a:stretch>
              <a:fillRect/>
            </a:stretch>
          </p:blipFill>
          <p:spPr>
            <a:xfrm>
              <a:off x="332" y="0"/>
              <a:ext cx="885" cy="1267"/>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grpId="0" nodeType="afterEffect">
                                  <p:stCondLst>
                                    <p:cond delay="0"/>
                                  </p:stCondLst>
                                  <p:childTnLst>
                                    <p:set>
                                      <p:cBhvr>
                                        <p:cTn id="45" dur="1" fill="hold">
                                          <p:stCondLst>
                                            <p:cond delay="0"/>
                                          </p:stCondLst>
                                        </p:cTn>
                                        <p:tgtEl>
                                          <p:spTgt spid="47"/>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48"/>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49"/>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50"/>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51"/>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53"/>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52"/>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54"/>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55"/>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56"/>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59"/>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60"/>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9" grpId="0"/>
      <p:bldP spid="24" grpId="0"/>
      <p:bldP spid="31" grpId="0"/>
      <p:bldP spid="39" grpId="0"/>
      <p:bldP spid="41" grpId="0"/>
      <p:bldP spid="42" grpId="0"/>
      <p:bldP spid="44" grpId="0"/>
      <p:bldP spid="47" grpId="0"/>
      <p:bldP spid="48" grpId="0"/>
      <p:bldP spid="49" grpId="0"/>
      <p:bldP spid="50" grpId="0"/>
      <p:bldP spid="51" grpId="0" animBg="1"/>
      <p:bldP spid="52" grpId="0" animBg="1"/>
      <p:bldP spid="53" grpId="0" animBg="1"/>
      <p:bldP spid="54" grpId="0"/>
      <p:bldP spid="55" grpId="0"/>
      <p:bldP spid="56" grpId="0"/>
      <p:bldP spid="58" grpId="0"/>
      <p:bldP spid="59" grpId="0"/>
      <p:bldP spid="6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矩形 165"/>
          <p:cNvSpPr/>
          <p:nvPr>
            <p:custDataLst>
              <p:tags r:id="rId1"/>
            </p:custDataLst>
          </p:nvPr>
        </p:nvSpPr>
        <p:spPr>
          <a:xfrm>
            <a:off x="828741" y="2528499"/>
            <a:ext cx="2327910" cy="521970"/>
          </a:xfrm>
          <a:prstGeom prst="rect">
            <a:avLst/>
          </a:prstGeom>
          <a:ln w="28575">
            <a:solidFill>
              <a:srgbClr val="FF0000"/>
            </a:solidFill>
          </a:ln>
        </p:spPr>
        <p:txBody>
          <a:bodyPr wrap="none">
            <a:spAutoFit/>
          </a:bodyPr>
          <a:lstStyle/>
          <a:p>
            <a:pPr defTabSz="914400"/>
            <a:r>
              <a:rPr lang="zh-CN" altLang="en-US" sz="28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主链由长到短</a:t>
            </a:r>
            <a:endParaRPr lang="zh-CN" altLang="en-US" sz="28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68" name="矩形 167"/>
          <p:cNvSpPr/>
          <p:nvPr>
            <p:custDataLst>
              <p:tags r:id="rId2"/>
            </p:custDataLst>
          </p:nvPr>
        </p:nvSpPr>
        <p:spPr>
          <a:xfrm>
            <a:off x="828832" y="3832383"/>
            <a:ext cx="2348720" cy="523220"/>
          </a:xfrm>
          <a:prstGeom prst="rect">
            <a:avLst/>
          </a:prstGeom>
          <a:ln w="28575">
            <a:solidFill>
              <a:srgbClr val="FF0000"/>
            </a:solidFill>
          </a:ln>
        </p:spPr>
        <p:txBody>
          <a:bodyPr wrap="none">
            <a:spAutoFit/>
          </a:bodyPr>
          <a:lstStyle/>
          <a:p>
            <a:pPr defTabSz="914400"/>
            <a:r>
              <a:rPr lang="zh-CN" altLang="en-US" sz="28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位置由心到边</a:t>
            </a:r>
            <a:endParaRPr lang="zh-CN" altLang="en-US" sz="28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67" name="矩形 166"/>
          <p:cNvSpPr/>
          <p:nvPr>
            <p:custDataLst>
              <p:tags r:id="rId3"/>
            </p:custDataLst>
          </p:nvPr>
        </p:nvSpPr>
        <p:spPr>
          <a:xfrm>
            <a:off x="828929" y="5202713"/>
            <a:ext cx="2327910" cy="521970"/>
          </a:xfrm>
          <a:prstGeom prst="rect">
            <a:avLst/>
          </a:prstGeom>
          <a:ln w="28575">
            <a:solidFill>
              <a:srgbClr val="FF0000"/>
            </a:solidFill>
          </a:ln>
        </p:spPr>
        <p:txBody>
          <a:bodyPr wrap="none">
            <a:spAutoFit/>
          </a:bodyPr>
          <a:lstStyle/>
          <a:p>
            <a:r>
              <a:rPr lang="zh-CN" altLang="en-US" sz="28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支链由整到散</a:t>
            </a:r>
            <a:endParaRPr lang="zh-CN" altLang="en-US" sz="28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文本框 5"/>
          <p:cNvSpPr txBox="1"/>
          <p:nvPr>
            <p:custDataLst>
              <p:tags r:id="rId4"/>
            </p:custDataLst>
          </p:nvPr>
        </p:nvSpPr>
        <p:spPr>
          <a:xfrm>
            <a:off x="577850" y="1784350"/>
            <a:ext cx="2744470" cy="460375"/>
          </a:xfrm>
          <a:prstGeom prst="rect">
            <a:avLst/>
          </a:prstGeom>
          <a:solidFill>
            <a:schemeClr val="accent4">
              <a:lumMod val="20000"/>
              <a:lumOff val="80000"/>
            </a:schemeClr>
          </a:solidFill>
        </p:spPr>
        <p:txBody>
          <a:bodyPr wrap="square" rtlCol="0" anchor="t">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书写思路：减碳法</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7" name="下箭头 6"/>
          <p:cNvSpPr/>
          <p:nvPr>
            <p:custDataLst>
              <p:tags r:id="rId5"/>
            </p:custDataLst>
          </p:nvPr>
        </p:nvSpPr>
        <p:spPr>
          <a:xfrm>
            <a:off x="1773555" y="3161665"/>
            <a:ext cx="262255" cy="559435"/>
          </a:xfrm>
          <a:prstGeom prst="downArrow">
            <a:avLst/>
          </a:prstGeom>
          <a:solidFill>
            <a:schemeClr val="accent6">
              <a:lumMod val="75000"/>
            </a:schemeClr>
          </a:solidFill>
          <a:ln>
            <a:solidFill>
              <a:schemeClr val="accent6">
                <a:lumMod val="7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 name="下箭头 7"/>
          <p:cNvSpPr/>
          <p:nvPr>
            <p:custDataLst>
              <p:tags r:id="rId6"/>
            </p:custDataLst>
          </p:nvPr>
        </p:nvSpPr>
        <p:spPr>
          <a:xfrm>
            <a:off x="1784985" y="4559935"/>
            <a:ext cx="262255" cy="550545"/>
          </a:xfrm>
          <a:prstGeom prst="downArrow">
            <a:avLst/>
          </a:prstGeom>
          <a:solidFill>
            <a:schemeClr val="accent6">
              <a:lumMod val="75000"/>
            </a:schemeClr>
          </a:solidFill>
          <a:ln>
            <a:solidFill>
              <a:schemeClr val="accent6">
                <a:lumMod val="7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 name="矩形 9"/>
          <p:cNvSpPr/>
          <p:nvPr>
            <p:custDataLst>
              <p:tags r:id="rId7"/>
            </p:custDataLst>
          </p:nvPr>
        </p:nvSpPr>
        <p:spPr>
          <a:xfrm>
            <a:off x="4507865" y="1821180"/>
            <a:ext cx="5822950" cy="3444240"/>
          </a:xfrm>
          <a:prstGeom prst="rect">
            <a:avLst/>
          </a:prstGeom>
          <a:ln w="31750">
            <a:solidFill>
              <a:schemeClr val="accent6">
                <a:lumMod val="75000"/>
              </a:schemeClr>
            </a:solidFill>
          </a:ln>
        </p:spPr>
        <p:txBody>
          <a:bodyPr wrap="square" lIns="121898" tIns="60948" rIns="121898" bIns="60948">
            <a:spAutoFit/>
          </a:bodyPr>
          <a:lstStyle/>
          <a:p>
            <a:pPr indent="0" algn="just" fontAlgn="auto">
              <a:lnSpc>
                <a:spcPct val="150000"/>
              </a:lnSpc>
              <a:spcAft>
                <a:spcPct val="0"/>
              </a:spcAft>
            </a:pP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记住一些常见有机物同分异构体数目</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a:p>
            <a:pPr indent="0" algn="just" fontAlgn="auto">
              <a:lnSpc>
                <a:spcPct val="150000"/>
              </a:lnSpc>
              <a:spcAft>
                <a:spcPct val="0"/>
              </a:spcAft>
            </a:pPr>
            <a:r>
              <a:rPr lang="en-US" altLang="zh-CN" sz="2400" b="1" kern="100">
                <a:latin typeface="Times New Roman" panose="02020603050405020304" pitchFamily="18" charset="0"/>
                <a:ea typeface="黑体" panose="02010609060101010101" pitchFamily="49" charset="-122"/>
                <a:cs typeface="Times New Roman" panose="02020603050405020304" pitchFamily="18" charset="0"/>
              </a:rPr>
              <a:t>①  </a:t>
            </a:r>
            <a:r>
              <a:rPr lang="zh-CN" altLang="en-US" sz="2400" b="1" kern="100">
                <a:latin typeface="Times New Roman" panose="02020603050405020304" pitchFamily="18" charset="0"/>
                <a:ea typeface="黑体" panose="02010609060101010101" pitchFamily="49" charset="-122"/>
                <a:cs typeface="Times New Roman" panose="02020603050405020304" pitchFamily="18" charset="0"/>
              </a:rPr>
              <a:t>甲烷、</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rPr>
              <a:t>乙烷、丙烷、乙烯、乙炔均</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endParaRPr>
          </a:p>
          <a:p>
            <a:pPr indent="0" algn="just" fontAlgn="auto">
              <a:lnSpc>
                <a:spcPct val="150000"/>
              </a:lnSpc>
              <a:spcAft>
                <a:spcPct val="0"/>
              </a:spcAft>
            </a:pP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rPr>
              <a:t>无异构体；</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a:p>
            <a:pPr indent="0" algn="just" fontAlgn="auto">
              <a:lnSpc>
                <a:spcPct val="150000"/>
              </a:lnSpc>
              <a:spcAft>
                <a:spcPct val="0"/>
              </a:spcAft>
            </a:pPr>
            <a:r>
              <a:rPr lang="en-US" altLang="zh-CN" sz="2400" b="1" kern="100">
                <a:latin typeface="Times New Roman" panose="02020603050405020304" pitchFamily="18" charset="0"/>
                <a:ea typeface="黑体" panose="02010609060101010101" pitchFamily="49" charset="-122"/>
                <a:cs typeface="Times New Roman" panose="02020603050405020304" pitchFamily="18" charset="0"/>
              </a:rPr>
              <a:t>②  </a:t>
            </a: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个碳原子的</a:t>
            </a:r>
            <a:r>
              <a:rPr lang="zh-CN"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烷烃</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有</a:t>
            </a: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种异构体，</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a:p>
            <a:pPr indent="0" algn="just" fontAlgn="auto">
              <a:lnSpc>
                <a:spcPct val="150000"/>
              </a:lnSpc>
              <a:spcAft>
                <a:spcPct val="0"/>
              </a:spcAft>
            </a:pP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kern="100">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5</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个碳原子的</a:t>
            </a:r>
            <a:r>
              <a:rPr lang="zh-CN"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烷烃</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有</a:t>
            </a: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种异构体，</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a:p>
            <a:pPr indent="0" algn="just" fontAlgn="auto">
              <a:lnSpc>
                <a:spcPct val="150000"/>
              </a:lnSpc>
              <a:spcAft>
                <a:spcPct val="0"/>
              </a:spcAft>
            </a:pP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kern="100">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6</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个碳原子的</a:t>
            </a:r>
            <a:r>
              <a:rPr lang="zh-CN"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烷烃</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有</a:t>
            </a: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5</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rPr>
              <a:t>种异构体。</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 name="文本框 10"/>
          <p:cNvSpPr txBox="1"/>
          <p:nvPr>
            <p:custDataLst>
              <p:tags r:id="rId8"/>
            </p:custDataLst>
          </p:nvPr>
        </p:nvSpPr>
        <p:spPr>
          <a:xfrm>
            <a:off x="3590925" y="5655310"/>
            <a:ext cx="6929120" cy="460375"/>
          </a:xfrm>
          <a:prstGeom prst="rect">
            <a:avLst/>
          </a:prstGeom>
          <a:solidFill>
            <a:schemeClr val="accent5">
              <a:lumMod val="20000"/>
              <a:lumOff val="80000"/>
            </a:schemeClr>
          </a:solidFill>
        </p:spPr>
        <p:txBody>
          <a:bodyPr wrap="square" rtlCol="0" anchor="t">
            <a:spAutoFit/>
          </a:bodyPr>
          <a:lstStyle/>
          <a:p>
            <a:r>
              <a:rPr lang="zh-CN" altLang="en-US"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那</a:t>
            </a: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6</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rPr>
              <a:t>个碳原子的</a:t>
            </a:r>
            <a:r>
              <a:rPr lang="zh-CN"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烷烃</a:t>
            </a:r>
            <a:r>
              <a:rPr lang="en-US"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kern="100" baseline="-25000">
                <a:latin typeface="Times New Roman" panose="02020603050405020304" pitchFamily="18" charset="0"/>
                <a:ea typeface="黑体" panose="02010609060101010101" pitchFamily="49" charset="-122"/>
                <a:cs typeface="Times New Roman" panose="02020603050405020304" pitchFamily="18" charset="0"/>
                <a:sym typeface="+mn-ea"/>
              </a:rPr>
              <a:t>6</a:t>
            </a:r>
            <a:r>
              <a:rPr lang="en-US"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kern="100" baseline="-25000">
                <a:effectLst/>
                <a:latin typeface="Times New Roman" panose="02020603050405020304" pitchFamily="18" charset="0"/>
                <a:ea typeface="黑体" panose="02010609060101010101" pitchFamily="49" charset="-122"/>
                <a:cs typeface="Times New Roman" panose="02020603050405020304" pitchFamily="18" charset="0"/>
                <a:sym typeface="+mn-ea"/>
              </a:rPr>
              <a:t>14</a:t>
            </a:r>
            <a:r>
              <a:rPr lang="zh-CN"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的同分异构体有几种呢？</a:t>
            </a:r>
            <a:endParaRPr lang="zh-CN"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2" name="文本框 11"/>
          <p:cNvSpPr txBox="1"/>
          <p:nvPr>
            <p:custDataLst>
              <p:tags r:id="rId9"/>
            </p:custDataLst>
          </p:nvPr>
        </p:nvSpPr>
        <p:spPr>
          <a:xfrm>
            <a:off x="10615295" y="5593715"/>
            <a:ext cx="892810" cy="521970"/>
          </a:xfrm>
          <a:prstGeom prst="rect">
            <a:avLst/>
          </a:prstGeom>
        </p:spPr>
        <p:txBody>
          <a:bodyPr wrap="square">
            <a:spAutoFit/>
            <a:extLst>
              <a:ext uri="{4A0BC546-FE56-4ADE-93B0-CB8AF2F6F144}">
                <wpsdc:textFrameExt xmlns:wpsdc="http://www.wps.cn/officeDocument/2022/drawingmlCustomData" type="text"/>
              </a:ext>
            </a:extLst>
          </a:bodyPr>
          <a:lstStyle/>
          <a:p>
            <a:pPr algn="l"/>
            <a:r>
              <a:rPr lang="en-US" altLang="zh-CN" sz="2800" b="1">
                <a:solidFill>
                  <a:srgbClr val="FF0000"/>
                </a:solidFill>
                <a:latin typeface="Arial" panose="020B0604020202020204" pitchFamily="34" charset="0"/>
                <a:ea typeface="微软雅黑" panose="020B0503020204020204" charset="-122"/>
              </a:rPr>
              <a:t>9</a:t>
            </a:r>
            <a:r>
              <a:rPr lang="zh-CN" altLang="en-US" sz="2800" b="1">
                <a:solidFill>
                  <a:srgbClr val="FF0000"/>
                </a:solidFill>
                <a:latin typeface="Arial" panose="020B0604020202020204" pitchFamily="34" charset="0"/>
                <a:ea typeface="微软雅黑" panose="020B0503020204020204" charset="-122"/>
              </a:rPr>
              <a:t>种</a:t>
            </a:r>
            <a:endParaRPr lang="zh-CN" altLang="en-US" sz="2800" b="1">
              <a:solidFill>
                <a:srgbClr val="FF0000"/>
              </a:solidFill>
              <a:latin typeface="Arial" panose="020B0604020202020204" pitchFamily="34" charset="0"/>
              <a:ea typeface="微软雅黑" panose="020B0503020204020204" charset="-122"/>
            </a:endParaRPr>
          </a:p>
        </p:txBody>
      </p:sp>
      <p:grpSp>
        <p:nvGrpSpPr>
          <p:cNvPr id="14" name="组合 13"/>
          <p:cNvGrpSpPr/>
          <p:nvPr>
            <p:custDataLst>
              <p:tags r:id="rId10"/>
            </p:custDataLst>
          </p:nvPr>
        </p:nvGrpSpPr>
        <p:grpSpPr>
          <a:xfrm>
            <a:off x="182920" y="124505"/>
            <a:ext cx="9430777" cy="720000"/>
            <a:chOff x="466" y="644"/>
            <a:chExt cx="12317" cy="840"/>
          </a:xfrm>
        </p:grpSpPr>
        <p:sp>
          <p:nvSpPr>
            <p:cNvPr id="15" name="等腰三角形 14"/>
            <p:cNvSpPr/>
            <p:nvPr>
              <p:custDataLst>
                <p:tags r:id="rId11"/>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6" name="文本框 15"/>
            <p:cNvSpPr txBox="1"/>
            <p:nvPr>
              <p:custDataLst>
                <p:tags r:id="rId12"/>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7" name="等腰三角形 16"/>
            <p:cNvSpPr/>
            <p:nvPr>
              <p:custDataLst>
                <p:tags r:id="rId1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18" name="文本框 17"/>
          <p:cNvSpPr txBox="1"/>
          <p:nvPr>
            <p:custDataLst>
              <p:tags r:id="rId14"/>
            </p:custDataLst>
          </p:nvPr>
        </p:nvSpPr>
        <p:spPr>
          <a:xfrm>
            <a:off x="182538" y="999455"/>
            <a:ext cx="10991215" cy="497380"/>
          </a:xfrm>
          <a:prstGeom prst="rect">
            <a:avLst/>
          </a:prstGeom>
          <a:solidFill>
            <a:schemeClr val="accent6">
              <a:lumMod val="20000"/>
              <a:lumOff val="80000"/>
            </a:schemeClr>
          </a:solidFill>
        </p:spPr>
        <p:txBody>
          <a:bodyPr wrap="square" rtlCol="0" anchor="t">
            <a:spAutoFit/>
          </a:bodyPr>
          <a:lstStyle/>
          <a:p>
            <a:pPr indent="0" fontAlgn="auto">
              <a:lnSpc>
                <a:spcPts val="3480"/>
              </a:lnSpc>
            </a:pPr>
            <a:r>
              <a:rPr lang="zh-CN" altLang="en-US" sz="2400" b="1" kern="100">
                <a:latin typeface="Times New Roman" panose="02020603050405020304" pitchFamily="18" charset="0"/>
                <a:ea typeface="黑体" panose="02010609060101010101" pitchFamily="49" charset="-122"/>
                <a:cs typeface="Times New Roman" panose="02020603050405020304" pitchFamily="18" charset="0"/>
                <a:sym typeface="+mn-ea"/>
              </a:rPr>
              <a:t>分子式为</a:t>
            </a:r>
            <a:r>
              <a:rPr lang="en-US"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kern="100" baseline="-25000">
                <a:latin typeface="Times New Roman" panose="02020603050405020304" pitchFamily="18" charset="0"/>
                <a:ea typeface="黑体" panose="02010609060101010101" pitchFamily="49" charset="-122"/>
                <a:cs typeface="Times New Roman" panose="02020603050405020304" pitchFamily="18" charset="0"/>
                <a:sym typeface="+mn-ea"/>
              </a:rPr>
              <a:t>6</a:t>
            </a:r>
            <a:r>
              <a:rPr lang="en-US"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kern="100" baseline="-25000">
                <a:latin typeface="Times New Roman" panose="02020603050405020304" pitchFamily="18" charset="0"/>
                <a:ea typeface="黑体" panose="02010609060101010101" pitchFamily="49" charset="-122"/>
                <a:cs typeface="Times New Roman" panose="02020603050405020304" pitchFamily="18" charset="0"/>
                <a:sym typeface="+mn-ea"/>
              </a:rPr>
              <a:t>14</a:t>
            </a:r>
            <a:r>
              <a:rPr lang="zh-CN"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rPr>
              <a:t>的已烷，其同分异构体有几种？请写出其碳骨架结构及结构简式。</a:t>
            </a:r>
            <a:endParaRPr lang="zh-CN" altLang="zh-CN" sz="2400" b="1" kern="100">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0" name="文本框 19"/>
          <p:cNvSpPr txBox="1"/>
          <p:nvPr>
            <p:custDataLst>
              <p:tags r:id="rId15"/>
            </p:custDataLst>
          </p:nvPr>
        </p:nvSpPr>
        <p:spPr>
          <a:xfrm>
            <a:off x="6005242" y="542290"/>
            <a:ext cx="2671445" cy="46037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1</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碳架</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67"/>
                                        </p:tgtEl>
                                        <p:attrNameLst>
                                          <p:attrName>style.visibility</p:attrName>
                                        </p:attrNameLst>
                                      </p:cBhvr>
                                      <p:to>
                                        <p:strVal val="visible"/>
                                      </p:to>
                                    </p:set>
                                    <p:animEffect transition="in" filter="wipe(left)">
                                      <p:cBhvr>
                                        <p:cTn id="23" dur="500"/>
                                        <p:tgtEl>
                                          <p:spTgt spid="167"/>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animBg="1"/>
      <p:bldP spid="168" grpId="0" animBg="1"/>
      <p:bldP spid="167" grpId="0" animBg="1"/>
      <p:bldP spid="6" grpId="0" animBg="1"/>
      <p:bldP spid="7" grpId="0" animBg="1"/>
      <p:bldP spid="8" grpId="0" animBg="1"/>
      <p:bldP spid="10" grpId="0" animBg="1"/>
      <p:bldP spid="11" grpId="0" animBg="1"/>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681990" y="1040130"/>
            <a:ext cx="2609850" cy="460375"/>
          </a:xfrm>
          <a:prstGeom prst="rect">
            <a:avLst/>
          </a:prstGeom>
          <a:solidFill>
            <a:schemeClr val="accent4">
              <a:lumMod val="20000"/>
              <a:lumOff val="80000"/>
            </a:schemeClr>
          </a:solidFill>
        </p:spPr>
        <p:txBody>
          <a:bodyPr wrap="square" rtlCol="0" anchor="t">
            <a:spAutoFit/>
          </a:bodyPr>
          <a:lstStyle/>
          <a:p>
            <a:r>
              <a:rPr lang="en-US" altLang="zh-CN" sz="2400" b="1" kern="100">
                <a:solidFill>
                  <a:srgbClr val="000000"/>
                </a:solidFill>
                <a:latin typeface="微软雅黑" panose="020B0503020204020204" charset="-122"/>
                <a:ea typeface="微软雅黑" panose="020B0503020204020204" charset="-122"/>
                <a:cs typeface="微软雅黑" panose="020B0503020204020204" charset="-122"/>
                <a:sym typeface="+mn-ea"/>
              </a:rPr>
              <a:t>①</a:t>
            </a:r>
            <a:r>
              <a:rPr lang="zh-CN" altLang="zh-CN" sz="2400" b="1" kern="100">
                <a:solidFill>
                  <a:srgbClr val="000000"/>
                </a:solidFill>
                <a:latin typeface="微软雅黑" panose="020B0503020204020204" charset="-122"/>
                <a:ea typeface="微软雅黑" panose="020B0503020204020204" charset="-122"/>
                <a:cs typeface="微软雅黑" panose="020B0503020204020204" charset="-122"/>
                <a:sym typeface="+mn-ea"/>
              </a:rPr>
              <a:t>先写最长碳链：</a:t>
            </a:r>
            <a:endParaRPr lang="zh-CN" altLang="zh-CN" sz="2400" b="1" kern="100">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
        <p:nvSpPr>
          <p:cNvPr id="7" name="矩形 6"/>
          <p:cNvSpPr/>
          <p:nvPr>
            <p:custDataLst>
              <p:tags r:id="rId2"/>
            </p:custDataLst>
          </p:nvPr>
        </p:nvSpPr>
        <p:spPr>
          <a:xfrm>
            <a:off x="3565949" y="1009298"/>
            <a:ext cx="3266440" cy="491490"/>
          </a:xfrm>
          <a:prstGeom prst="rect">
            <a:avLst/>
          </a:prstGeom>
        </p:spPr>
        <p:txBody>
          <a:bodyPr wrap="none">
            <a:spAutoFit/>
          </a:bodyPr>
          <a:lstStyle/>
          <a:p>
            <a:pPr defTabSz="1219200"/>
            <a:r>
              <a:rPr lang="en-US" altLang="zh-CN" sz="2600" b="1" kern="100">
                <a:solidFill>
                  <a:schemeClr val="tx1"/>
                </a:solidFill>
                <a:latin typeface="Times New Roman" panose="02020603050405020304" pitchFamily="18" charset="0"/>
                <a:ea typeface="微软雅黑" panose="020B0503020204020204" charset="-122"/>
                <a:cs typeface="Times New Roman" panose="02020603050405020304" pitchFamily="18" charset="0"/>
              </a:rPr>
              <a:t>C—C—C—C—C—C</a:t>
            </a:r>
            <a:endParaRPr lang="en-US" altLang="zh-CN" sz="2600" b="1" kern="10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8" name="文本框 7"/>
          <p:cNvSpPr txBox="1"/>
          <p:nvPr>
            <p:custDataLst>
              <p:tags r:id="rId3"/>
            </p:custDataLst>
          </p:nvPr>
        </p:nvSpPr>
        <p:spPr>
          <a:xfrm>
            <a:off x="681990" y="1829435"/>
            <a:ext cx="6498590" cy="460375"/>
          </a:xfrm>
          <a:prstGeom prst="rect">
            <a:avLst/>
          </a:prstGeom>
          <a:solidFill>
            <a:schemeClr val="accent4">
              <a:lumMod val="20000"/>
              <a:lumOff val="80000"/>
            </a:schemeClr>
          </a:solidFill>
        </p:spPr>
        <p:txBody>
          <a:bodyPr wrap="square" rtlCol="0" anchor="t">
            <a:spAutoFit/>
          </a:bodyPr>
          <a:lstStyle/>
          <a:p>
            <a:r>
              <a:rPr lang="en-US" altLang="zh-CN" sz="2400" b="1" kern="100">
                <a:solidFill>
                  <a:srgbClr val="000000"/>
                </a:solidFill>
                <a:latin typeface="微软雅黑" panose="020B0503020204020204" charset="-122"/>
                <a:ea typeface="微软雅黑" panose="020B0503020204020204" charset="-122"/>
                <a:cs typeface="微软雅黑" panose="020B0503020204020204" charset="-122"/>
                <a:sym typeface="+mn-ea"/>
              </a:rPr>
              <a:t>②</a:t>
            </a:r>
            <a:r>
              <a:rPr lang="zh-CN" altLang="zh-CN" sz="2400" b="1" kern="100">
                <a:solidFill>
                  <a:srgbClr val="000000"/>
                </a:solidFill>
                <a:latin typeface="微软雅黑" panose="020B0503020204020204" charset="-122"/>
                <a:ea typeface="微软雅黑" panose="020B0503020204020204" charset="-122"/>
                <a:cs typeface="微软雅黑" panose="020B0503020204020204" charset="-122"/>
                <a:sym typeface="+mn-ea"/>
              </a:rPr>
              <a:t>减少一个碳原子，将其作为支链并移动位置：</a:t>
            </a:r>
            <a:endParaRPr lang="zh-CN" altLang="zh-CN" sz="2400" b="1" kern="100">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
        <p:nvSpPr>
          <p:cNvPr id="11" name="文本框 10"/>
          <p:cNvSpPr txBox="1"/>
          <p:nvPr>
            <p:custDataLst>
              <p:tags r:id="rId4"/>
            </p:custDataLst>
          </p:nvPr>
        </p:nvSpPr>
        <p:spPr>
          <a:xfrm>
            <a:off x="7362190" y="1673225"/>
            <a:ext cx="4359910" cy="1000980"/>
          </a:xfrm>
          <a:prstGeom prst="rect">
            <a:avLst/>
          </a:prstGeom>
          <a:noFill/>
        </p:spPr>
        <p:txBody>
          <a:bodyPr wrap="square" rtlCol="0" anchor="t">
            <a:spAutoFit/>
          </a:bodyPr>
          <a:lstStyle/>
          <a:p>
            <a:pPr indent="0" algn="l" fontAlgn="auto">
              <a:lnSpc>
                <a:spcPct val="130000"/>
              </a:lnSpc>
              <a:buFont typeface="Arial" panose="020B0604020202020204" pitchFamily="34" charset="0"/>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1</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、中心线两侧的对称碳原子等</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  </a:t>
            </a:r>
            <a:endPar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a:p>
            <a:pPr indent="0" algn="l" fontAlgn="auto">
              <a:lnSpc>
                <a:spcPct val="130000"/>
              </a:lnSpc>
              <a:buFont typeface="Arial" panose="020B0604020202020204" pitchFamily="34" charset="0"/>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效，连接支链时只需考虑一侧</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  </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2" name="文本框 11"/>
          <p:cNvSpPr txBox="1"/>
          <p:nvPr>
            <p:custDataLst>
              <p:tags r:id="rId5"/>
            </p:custDataLst>
          </p:nvPr>
        </p:nvSpPr>
        <p:spPr>
          <a:xfrm>
            <a:off x="7362190" y="3036570"/>
            <a:ext cx="3569970" cy="460375"/>
          </a:xfrm>
          <a:prstGeom prst="rect">
            <a:avLst/>
          </a:prstGeom>
          <a:noFill/>
        </p:spPr>
        <p:txBody>
          <a:bodyPr wrap="square" rtlCol="0" anchor="t">
            <a:spAutoFit/>
          </a:bodyPr>
          <a:lstStyle/>
          <a:p>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支链</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不能连在链端。</a:t>
            </a:r>
            <a:endPar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3" name="文本框 12"/>
          <p:cNvSpPr txBox="1"/>
          <p:nvPr>
            <p:custDataLst>
              <p:tags r:id="rId6"/>
            </p:custDataLst>
          </p:nvPr>
        </p:nvSpPr>
        <p:spPr>
          <a:xfrm>
            <a:off x="7362190" y="3844290"/>
            <a:ext cx="4122420" cy="460375"/>
          </a:xfrm>
          <a:prstGeom prst="rect">
            <a:avLst/>
          </a:prstGeom>
          <a:noFill/>
        </p:spPr>
        <p:txBody>
          <a:bodyPr wrap="square" rtlCol="0" anchor="t">
            <a:spAutoFit/>
          </a:bodyPr>
          <a:lstStyle/>
          <a:p>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3、乙基不能连在第二个碳上</a:t>
            </a:r>
            <a:endPar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4" name="文本框 13"/>
          <p:cNvSpPr txBox="1"/>
          <p:nvPr>
            <p:custDataLst>
              <p:tags r:id="rId7"/>
            </p:custDataLst>
          </p:nvPr>
        </p:nvSpPr>
        <p:spPr>
          <a:xfrm>
            <a:off x="681990" y="3691890"/>
            <a:ext cx="6319520" cy="958215"/>
          </a:xfrm>
          <a:prstGeom prst="rect">
            <a:avLst/>
          </a:prstGeom>
          <a:solidFill>
            <a:schemeClr val="accent4">
              <a:lumMod val="20000"/>
              <a:lumOff val="80000"/>
            </a:schemeClr>
          </a:solidFill>
        </p:spPr>
        <p:txBody>
          <a:bodyPr wrap="square" rtlCol="0" anchor="t">
            <a:spAutoFit/>
          </a:bodyPr>
          <a:lstStyle/>
          <a:p>
            <a:pPr indent="0" algn="just" defTabSz="1219200" fontAlgn="auto">
              <a:lnSpc>
                <a:spcPts val="3380"/>
              </a:lnSpc>
              <a:spcAft>
                <a:spcPct val="0"/>
              </a:spcAft>
            </a:pPr>
            <a:r>
              <a:rPr lang="en-US" altLang="zh-CN" sz="2400" b="1" kern="100">
                <a:solidFill>
                  <a:srgbClr val="000000"/>
                </a:solidFill>
                <a:latin typeface="微软雅黑" panose="020B0503020204020204" charset="-122"/>
                <a:ea typeface="微软雅黑" panose="020B0503020204020204" charset="-122"/>
                <a:cs typeface="微软雅黑" panose="020B0503020204020204" charset="-122"/>
                <a:sym typeface="+mn-ea"/>
              </a:rPr>
              <a:t>③</a:t>
            </a:r>
            <a:r>
              <a:rPr lang="zh-CN" altLang="zh-CN" sz="2400" b="1" kern="100">
                <a:solidFill>
                  <a:srgbClr val="000000"/>
                </a:solidFill>
                <a:latin typeface="微软雅黑" panose="020B0503020204020204" charset="-122"/>
                <a:ea typeface="微软雅黑" panose="020B0503020204020204" charset="-122"/>
                <a:cs typeface="微软雅黑" panose="020B0503020204020204" charset="-122"/>
                <a:sym typeface="+mn-ea"/>
              </a:rPr>
              <a:t>减少</a:t>
            </a:r>
            <a:r>
              <a:rPr lang="en-US" altLang="zh-CN" sz="2400" b="1" kern="100">
                <a:solidFill>
                  <a:srgbClr val="000000"/>
                </a:solidFill>
                <a:latin typeface="微软雅黑" panose="020B0503020204020204" charset="-122"/>
                <a:ea typeface="微软雅黑" panose="020B0503020204020204" charset="-122"/>
                <a:cs typeface="微软雅黑" panose="020B0503020204020204" charset="-122"/>
                <a:sym typeface="+mn-ea"/>
              </a:rPr>
              <a:t>2</a:t>
            </a:r>
            <a:r>
              <a:rPr lang="zh-CN" altLang="zh-CN" sz="2400" b="1" kern="100">
                <a:solidFill>
                  <a:srgbClr val="000000"/>
                </a:solidFill>
                <a:latin typeface="微软雅黑" panose="020B0503020204020204" charset="-122"/>
                <a:ea typeface="微软雅黑" panose="020B0503020204020204" charset="-122"/>
                <a:cs typeface="微软雅黑" panose="020B0503020204020204" charset="-122"/>
                <a:sym typeface="+mn-ea"/>
              </a:rPr>
              <a:t>个碳原子，将其作为一个或两个支链并移动位置：</a:t>
            </a:r>
            <a:endParaRPr lang="zh-CN" altLang="zh-CN" sz="2400" b="1" kern="100">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cxnSp>
        <p:nvCxnSpPr>
          <p:cNvPr id="18" name="直接连接符 17"/>
          <p:cNvCxnSpPr/>
          <p:nvPr>
            <p:custDataLst>
              <p:tags r:id="rId8"/>
            </p:custDataLst>
          </p:nvPr>
        </p:nvCxnSpPr>
        <p:spPr>
          <a:xfrm flipH="1">
            <a:off x="5407025" y="2307590"/>
            <a:ext cx="17780" cy="936625"/>
          </a:xfrm>
          <a:prstGeom prst="line">
            <a:avLst/>
          </a:prstGeom>
          <a:ln w="28575" cmpd="sng">
            <a:solidFill>
              <a:srgbClr val="FF0000"/>
            </a:solidFill>
            <a:prstDash val="sysDash"/>
          </a:ln>
        </p:spPr>
        <p:style>
          <a:lnRef idx="2">
            <a:schemeClr val="accent1"/>
          </a:lnRef>
          <a:fillRef idx="0">
            <a:srgbClr val="FFFFFF"/>
          </a:fillRef>
          <a:effectRef idx="0">
            <a:srgbClr val="FFFFFF"/>
          </a:effectRef>
          <a:fontRef idx="minor">
            <a:schemeClr val="tx1"/>
          </a:fontRef>
        </p:style>
      </p:cxnSp>
      <p:grpSp>
        <p:nvGrpSpPr>
          <p:cNvPr id="42" name="组合 41"/>
          <p:cNvGrpSpPr/>
          <p:nvPr>
            <p:custDataLst>
              <p:tags r:id="rId9"/>
            </p:custDataLst>
          </p:nvPr>
        </p:nvGrpSpPr>
        <p:grpSpPr>
          <a:xfrm>
            <a:off x="1884045" y="2993390"/>
            <a:ext cx="443230" cy="703580"/>
            <a:chOff x="8749" y="4448"/>
            <a:chExt cx="698" cy="1108"/>
          </a:xfrm>
        </p:grpSpPr>
        <p:sp>
          <p:nvSpPr>
            <p:cNvPr id="118" name="文本框 117"/>
            <p:cNvSpPr txBox="1"/>
            <p:nvPr>
              <p:custDataLst>
                <p:tags r:id="rId10"/>
              </p:custDataLst>
            </p:nvPr>
          </p:nvSpPr>
          <p:spPr>
            <a:xfrm>
              <a:off x="8749" y="4734"/>
              <a:ext cx="698" cy="822"/>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119" name="直接连接符 118"/>
            <p:cNvCxnSpPr/>
            <p:nvPr>
              <p:custDataLst>
                <p:tags r:id="rId11"/>
              </p:custDataLst>
            </p:nvPr>
          </p:nvCxnSpPr>
          <p:spPr bwMode="auto">
            <a:xfrm rot="16200000">
              <a:off x="8875" y="4675"/>
              <a:ext cx="454"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41" name="组合 40"/>
          <p:cNvGrpSpPr/>
          <p:nvPr>
            <p:custDataLst>
              <p:tags r:id="rId12"/>
            </p:custDataLst>
          </p:nvPr>
        </p:nvGrpSpPr>
        <p:grpSpPr>
          <a:xfrm>
            <a:off x="666750" y="2560955"/>
            <a:ext cx="2872105" cy="539115"/>
            <a:chOff x="6832" y="3767"/>
            <a:chExt cx="4523" cy="849"/>
          </a:xfrm>
        </p:grpSpPr>
        <p:grpSp>
          <p:nvGrpSpPr>
            <p:cNvPr id="96" name="组合 95"/>
            <p:cNvGrpSpPr/>
            <p:nvPr>
              <p:custDataLst>
                <p:tags r:id="rId13"/>
              </p:custDataLst>
            </p:nvPr>
          </p:nvGrpSpPr>
          <p:grpSpPr>
            <a:xfrm>
              <a:off x="6832" y="3767"/>
              <a:ext cx="3615" cy="833"/>
              <a:chOff x="7744087" y="3512870"/>
              <a:chExt cx="2194920" cy="528579"/>
            </a:xfrm>
          </p:grpSpPr>
          <p:sp>
            <p:nvSpPr>
              <p:cNvPr id="97" name="文本框 96"/>
              <p:cNvSpPr txBox="1"/>
              <p:nvPr>
                <p:custDataLst>
                  <p:tags r:id="rId14"/>
                </p:custDataLst>
              </p:nvPr>
            </p:nvSpPr>
            <p:spPr>
              <a:xfrm>
                <a:off x="7744087" y="3512870"/>
                <a:ext cx="423514" cy="521813"/>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sp>
            <p:nvSpPr>
              <p:cNvPr id="98" name="文本框 97"/>
              <p:cNvSpPr txBox="1"/>
              <p:nvPr>
                <p:custDataLst>
                  <p:tags r:id="rId15"/>
                </p:custDataLst>
              </p:nvPr>
            </p:nvSpPr>
            <p:spPr>
              <a:xfrm>
                <a:off x="8345937" y="3519636"/>
                <a:ext cx="423514" cy="521813"/>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99" name="直接连接符 98"/>
              <p:cNvCxnSpPr/>
              <p:nvPr>
                <p:custDataLst>
                  <p:tags r:id="rId16"/>
                </p:custDataLst>
              </p:nvPr>
            </p:nvCxnSpPr>
            <p:spPr bwMode="auto">
              <a:xfrm>
                <a:off x="8057934"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00" name="文本框 99"/>
              <p:cNvSpPr txBox="1"/>
              <p:nvPr>
                <p:custDataLst>
                  <p:tags r:id="rId17"/>
                </p:custDataLst>
              </p:nvPr>
            </p:nvSpPr>
            <p:spPr>
              <a:xfrm>
                <a:off x="8910656" y="3519636"/>
                <a:ext cx="423514" cy="521813"/>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101" name="直接连接符 100"/>
              <p:cNvCxnSpPr/>
              <p:nvPr>
                <p:custDataLst>
                  <p:tags r:id="rId18"/>
                </p:custDataLst>
              </p:nvPr>
            </p:nvCxnSpPr>
            <p:spPr bwMode="auto">
              <a:xfrm>
                <a:off x="8665153"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02" name="文本框 101"/>
              <p:cNvSpPr txBox="1"/>
              <p:nvPr>
                <p:custDataLst>
                  <p:tags r:id="rId19"/>
                </p:custDataLst>
              </p:nvPr>
            </p:nvSpPr>
            <p:spPr>
              <a:xfrm>
                <a:off x="9515493" y="3519636"/>
                <a:ext cx="423514" cy="521813"/>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103" name="直接连接符 102"/>
              <p:cNvCxnSpPr/>
              <p:nvPr>
                <p:custDataLst>
                  <p:tags r:id="rId20"/>
                </p:custDataLst>
              </p:nvPr>
            </p:nvCxnSpPr>
            <p:spPr bwMode="auto">
              <a:xfrm>
                <a:off x="9269990"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19" name="直接连接符 18"/>
            <p:cNvCxnSpPr/>
            <p:nvPr>
              <p:custDataLst>
                <p:tags r:id="rId21"/>
              </p:custDataLst>
            </p:nvPr>
          </p:nvCxnSpPr>
          <p:spPr bwMode="auto">
            <a:xfrm>
              <a:off x="10245" y="4187"/>
              <a:ext cx="454"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2" name="文本框 21"/>
            <p:cNvSpPr txBox="1"/>
            <p:nvPr>
              <p:custDataLst>
                <p:tags r:id="rId22"/>
              </p:custDataLst>
            </p:nvPr>
          </p:nvSpPr>
          <p:spPr>
            <a:xfrm>
              <a:off x="10657" y="3794"/>
              <a:ext cx="698" cy="822"/>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grpSp>
      <p:grpSp>
        <p:nvGrpSpPr>
          <p:cNvPr id="40" name="组合 39"/>
          <p:cNvGrpSpPr/>
          <p:nvPr>
            <p:custDataLst>
              <p:tags r:id="rId23"/>
            </p:custDataLst>
          </p:nvPr>
        </p:nvGrpSpPr>
        <p:grpSpPr>
          <a:xfrm>
            <a:off x="4603750" y="2955925"/>
            <a:ext cx="443230" cy="706755"/>
            <a:chOff x="2560" y="4389"/>
            <a:chExt cx="698" cy="1113"/>
          </a:xfrm>
        </p:grpSpPr>
        <p:sp>
          <p:nvSpPr>
            <p:cNvPr id="33" name="文本框 32"/>
            <p:cNvSpPr txBox="1"/>
            <p:nvPr>
              <p:custDataLst>
                <p:tags r:id="rId24"/>
              </p:custDataLst>
            </p:nvPr>
          </p:nvSpPr>
          <p:spPr>
            <a:xfrm>
              <a:off x="2560" y="4680"/>
              <a:ext cx="698" cy="822"/>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34" name="直接连接符 33"/>
            <p:cNvCxnSpPr/>
            <p:nvPr>
              <p:custDataLst>
                <p:tags r:id="rId25"/>
              </p:custDataLst>
            </p:nvPr>
          </p:nvCxnSpPr>
          <p:spPr bwMode="auto">
            <a:xfrm rot="16200000">
              <a:off x="2683" y="4616"/>
              <a:ext cx="454"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39" name="组合 38"/>
          <p:cNvGrpSpPr/>
          <p:nvPr>
            <p:custDataLst>
              <p:tags r:id="rId26"/>
            </p:custDataLst>
          </p:nvPr>
        </p:nvGrpSpPr>
        <p:grpSpPr>
          <a:xfrm>
            <a:off x="3974465" y="2464435"/>
            <a:ext cx="2872105" cy="539115"/>
            <a:chOff x="1569" y="3694"/>
            <a:chExt cx="4523" cy="849"/>
          </a:xfrm>
        </p:grpSpPr>
        <p:grpSp>
          <p:nvGrpSpPr>
            <p:cNvPr id="24" name="组合 23"/>
            <p:cNvGrpSpPr/>
            <p:nvPr>
              <p:custDataLst>
                <p:tags r:id="rId27"/>
              </p:custDataLst>
            </p:nvPr>
          </p:nvGrpSpPr>
          <p:grpSpPr>
            <a:xfrm>
              <a:off x="1569" y="3694"/>
              <a:ext cx="3615" cy="833"/>
              <a:chOff x="7744087" y="3512870"/>
              <a:chExt cx="2194920" cy="528579"/>
            </a:xfrm>
          </p:grpSpPr>
          <p:sp>
            <p:nvSpPr>
              <p:cNvPr id="25" name="文本框 24"/>
              <p:cNvSpPr txBox="1"/>
              <p:nvPr>
                <p:custDataLst>
                  <p:tags r:id="rId28"/>
                </p:custDataLst>
              </p:nvPr>
            </p:nvSpPr>
            <p:spPr>
              <a:xfrm>
                <a:off x="7744087" y="3512870"/>
                <a:ext cx="423514" cy="521813"/>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sp>
            <p:nvSpPr>
              <p:cNvPr id="26" name="文本框 25"/>
              <p:cNvSpPr txBox="1"/>
              <p:nvPr>
                <p:custDataLst>
                  <p:tags r:id="rId29"/>
                </p:custDataLst>
              </p:nvPr>
            </p:nvSpPr>
            <p:spPr>
              <a:xfrm>
                <a:off x="8345937" y="3519636"/>
                <a:ext cx="423514" cy="521813"/>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27" name="直接连接符 26"/>
              <p:cNvCxnSpPr/>
              <p:nvPr>
                <p:custDataLst>
                  <p:tags r:id="rId30"/>
                </p:custDataLst>
              </p:nvPr>
            </p:nvCxnSpPr>
            <p:spPr bwMode="auto">
              <a:xfrm>
                <a:off x="8057934"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8" name="文本框 27"/>
              <p:cNvSpPr txBox="1"/>
              <p:nvPr>
                <p:custDataLst>
                  <p:tags r:id="rId31"/>
                </p:custDataLst>
              </p:nvPr>
            </p:nvSpPr>
            <p:spPr>
              <a:xfrm>
                <a:off x="8910656" y="3519636"/>
                <a:ext cx="423514" cy="521813"/>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29" name="直接连接符 28"/>
              <p:cNvCxnSpPr/>
              <p:nvPr>
                <p:custDataLst>
                  <p:tags r:id="rId32"/>
                </p:custDataLst>
              </p:nvPr>
            </p:nvCxnSpPr>
            <p:spPr bwMode="auto">
              <a:xfrm>
                <a:off x="8665153"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0" name="文本框 29"/>
              <p:cNvSpPr txBox="1"/>
              <p:nvPr>
                <p:custDataLst>
                  <p:tags r:id="rId33"/>
                </p:custDataLst>
              </p:nvPr>
            </p:nvSpPr>
            <p:spPr>
              <a:xfrm>
                <a:off x="9515493" y="3519636"/>
                <a:ext cx="423514" cy="521813"/>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31" name="直接连接符 30"/>
              <p:cNvCxnSpPr/>
              <p:nvPr>
                <p:custDataLst>
                  <p:tags r:id="rId34"/>
                </p:custDataLst>
              </p:nvPr>
            </p:nvCxnSpPr>
            <p:spPr bwMode="auto">
              <a:xfrm>
                <a:off x="9269990"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35" name="直接连接符 34"/>
            <p:cNvCxnSpPr/>
            <p:nvPr>
              <p:custDataLst>
                <p:tags r:id="rId35"/>
              </p:custDataLst>
            </p:nvPr>
          </p:nvCxnSpPr>
          <p:spPr bwMode="auto">
            <a:xfrm>
              <a:off x="4982" y="4114"/>
              <a:ext cx="454"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6" name="文本框 35"/>
            <p:cNvSpPr txBox="1"/>
            <p:nvPr>
              <p:custDataLst>
                <p:tags r:id="rId36"/>
              </p:custDataLst>
            </p:nvPr>
          </p:nvSpPr>
          <p:spPr>
            <a:xfrm>
              <a:off x="5394" y="3721"/>
              <a:ext cx="698" cy="822"/>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grpSp>
      <p:cxnSp>
        <p:nvCxnSpPr>
          <p:cNvPr id="38" name="直接连接符 37"/>
          <p:cNvCxnSpPr/>
          <p:nvPr>
            <p:custDataLst>
              <p:tags r:id="rId37"/>
            </p:custDataLst>
          </p:nvPr>
        </p:nvCxnSpPr>
        <p:spPr>
          <a:xfrm flipH="1">
            <a:off x="2110740" y="2407920"/>
            <a:ext cx="1270" cy="810260"/>
          </a:xfrm>
          <a:prstGeom prst="line">
            <a:avLst/>
          </a:prstGeom>
          <a:ln w="28575" cmpd="sng">
            <a:solidFill>
              <a:srgbClr val="FF0000"/>
            </a:solidFill>
            <a:prstDash val="sysDash"/>
          </a:ln>
        </p:spPr>
        <p:style>
          <a:lnRef idx="2">
            <a:schemeClr val="accent1"/>
          </a:lnRef>
          <a:fillRef idx="0">
            <a:srgbClr val="FFFFFF"/>
          </a:fillRef>
          <a:effectRef idx="0">
            <a:srgbClr val="FFFFFF"/>
          </a:effectRef>
          <a:fontRef idx="minor">
            <a:schemeClr val="tx1"/>
          </a:fontRef>
        </p:style>
      </p:cxnSp>
      <p:grpSp>
        <p:nvGrpSpPr>
          <p:cNvPr id="86" name="组合 85"/>
          <p:cNvGrpSpPr/>
          <p:nvPr>
            <p:custDataLst>
              <p:tags r:id="rId38"/>
            </p:custDataLst>
          </p:nvPr>
        </p:nvGrpSpPr>
        <p:grpSpPr>
          <a:xfrm>
            <a:off x="883951" y="4938297"/>
            <a:ext cx="2279920" cy="529986"/>
            <a:chOff x="7659087" y="3512870"/>
            <a:chExt cx="2279920" cy="529986"/>
          </a:xfrm>
        </p:grpSpPr>
        <p:sp>
          <p:nvSpPr>
            <p:cNvPr id="87" name="文本框 86"/>
            <p:cNvSpPr txBox="1"/>
            <p:nvPr>
              <p:custDataLst>
                <p:tags r:id="rId39"/>
              </p:custDataLst>
            </p:nvPr>
          </p:nvSpPr>
          <p:spPr>
            <a:xfrm>
              <a:off x="7659087" y="3512870"/>
              <a:ext cx="423514" cy="523220"/>
            </a:xfrm>
            <a:prstGeom prst="rect">
              <a:avLst/>
            </a:prstGeom>
            <a:noFill/>
          </p:spPr>
          <p:txBody>
            <a:bodyPr wrap="non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sp>
          <p:nvSpPr>
            <p:cNvPr id="88" name="文本框 87"/>
            <p:cNvSpPr txBox="1"/>
            <p:nvPr>
              <p:custDataLst>
                <p:tags r:id="rId40"/>
              </p:custDataLst>
            </p:nvPr>
          </p:nvSpPr>
          <p:spPr>
            <a:xfrm>
              <a:off x="8303437" y="3519636"/>
              <a:ext cx="423514" cy="523220"/>
            </a:xfrm>
            <a:prstGeom prst="rect">
              <a:avLst/>
            </a:prstGeom>
            <a:noFill/>
          </p:spPr>
          <p:txBody>
            <a:bodyPr wrap="non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89" name="直接连接符 88"/>
            <p:cNvCxnSpPr/>
            <p:nvPr>
              <p:custDataLst>
                <p:tags r:id="rId41"/>
              </p:custDataLst>
            </p:nvPr>
          </p:nvCxnSpPr>
          <p:spPr bwMode="auto">
            <a:xfrm>
              <a:off x="8057934"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0" name="文本框 89"/>
            <p:cNvSpPr txBox="1"/>
            <p:nvPr>
              <p:custDataLst>
                <p:tags r:id="rId42"/>
              </p:custDataLst>
            </p:nvPr>
          </p:nvSpPr>
          <p:spPr>
            <a:xfrm>
              <a:off x="8910656" y="3519636"/>
              <a:ext cx="423514" cy="523220"/>
            </a:xfrm>
            <a:prstGeom prst="rect">
              <a:avLst/>
            </a:prstGeom>
            <a:noFill/>
          </p:spPr>
          <p:txBody>
            <a:bodyPr wrap="non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91" name="直接连接符 90"/>
            <p:cNvCxnSpPr/>
            <p:nvPr>
              <p:custDataLst>
                <p:tags r:id="rId43"/>
              </p:custDataLst>
            </p:nvPr>
          </p:nvCxnSpPr>
          <p:spPr bwMode="auto">
            <a:xfrm>
              <a:off x="8665153"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2" name="文本框 91"/>
            <p:cNvSpPr txBox="1"/>
            <p:nvPr>
              <p:custDataLst>
                <p:tags r:id="rId44"/>
              </p:custDataLst>
            </p:nvPr>
          </p:nvSpPr>
          <p:spPr>
            <a:xfrm>
              <a:off x="9515493" y="3519636"/>
              <a:ext cx="423514" cy="523220"/>
            </a:xfrm>
            <a:prstGeom prst="rect">
              <a:avLst/>
            </a:prstGeom>
            <a:noFill/>
          </p:spPr>
          <p:txBody>
            <a:bodyPr wrap="non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93" name="直接连接符 92"/>
            <p:cNvCxnSpPr/>
            <p:nvPr>
              <p:custDataLst>
                <p:tags r:id="rId45"/>
              </p:custDataLst>
            </p:nvPr>
          </p:nvCxnSpPr>
          <p:spPr bwMode="auto">
            <a:xfrm>
              <a:off x="9269990"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43" name="直接连接符 42"/>
          <p:cNvCxnSpPr/>
          <p:nvPr>
            <p:custDataLst>
              <p:tags r:id="rId46"/>
            </p:custDataLst>
          </p:nvPr>
        </p:nvCxnSpPr>
        <p:spPr>
          <a:xfrm flipH="1">
            <a:off x="2068830" y="4874895"/>
            <a:ext cx="20320" cy="751205"/>
          </a:xfrm>
          <a:prstGeom prst="line">
            <a:avLst/>
          </a:prstGeom>
          <a:ln w="28575" cmpd="sng">
            <a:solidFill>
              <a:srgbClr val="FF0000"/>
            </a:solidFill>
            <a:prstDash val="sysDash"/>
          </a:ln>
        </p:spPr>
        <p:style>
          <a:lnRef idx="2">
            <a:schemeClr val="accent1"/>
          </a:lnRef>
          <a:fillRef idx="0">
            <a:srgbClr val="FFFFFF"/>
          </a:fillRef>
          <a:effectRef idx="0">
            <a:srgbClr val="FFFFFF"/>
          </a:effectRef>
          <a:fontRef idx="minor">
            <a:schemeClr val="tx1"/>
          </a:fontRef>
        </p:style>
      </p:cxnSp>
      <p:grpSp>
        <p:nvGrpSpPr>
          <p:cNvPr id="44" name="组合 43"/>
          <p:cNvGrpSpPr/>
          <p:nvPr>
            <p:custDataLst>
              <p:tags r:id="rId47"/>
            </p:custDataLst>
          </p:nvPr>
        </p:nvGrpSpPr>
        <p:grpSpPr>
          <a:xfrm>
            <a:off x="4049426" y="4945282"/>
            <a:ext cx="2279920" cy="529986"/>
            <a:chOff x="7659087" y="3512870"/>
            <a:chExt cx="2279920" cy="529986"/>
          </a:xfrm>
        </p:grpSpPr>
        <p:sp>
          <p:nvSpPr>
            <p:cNvPr id="45" name="文本框 44"/>
            <p:cNvSpPr txBox="1"/>
            <p:nvPr>
              <p:custDataLst>
                <p:tags r:id="rId48"/>
              </p:custDataLst>
            </p:nvPr>
          </p:nvSpPr>
          <p:spPr>
            <a:xfrm>
              <a:off x="7659087" y="3512870"/>
              <a:ext cx="423514" cy="523220"/>
            </a:xfrm>
            <a:prstGeom prst="rect">
              <a:avLst/>
            </a:prstGeom>
            <a:noFill/>
          </p:spPr>
          <p:txBody>
            <a:bodyPr wrap="non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sp>
          <p:nvSpPr>
            <p:cNvPr id="46" name="文本框 45"/>
            <p:cNvSpPr txBox="1"/>
            <p:nvPr>
              <p:custDataLst>
                <p:tags r:id="rId49"/>
              </p:custDataLst>
            </p:nvPr>
          </p:nvSpPr>
          <p:spPr>
            <a:xfrm>
              <a:off x="8303437" y="3519636"/>
              <a:ext cx="423514" cy="523220"/>
            </a:xfrm>
            <a:prstGeom prst="rect">
              <a:avLst/>
            </a:prstGeom>
            <a:noFill/>
          </p:spPr>
          <p:txBody>
            <a:bodyPr wrap="non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47" name="直接连接符 46"/>
            <p:cNvCxnSpPr/>
            <p:nvPr>
              <p:custDataLst>
                <p:tags r:id="rId50"/>
              </p:custDataLst>
            </p:nvPr>
          </p:nvCxnSpPr>
          <p:spPr bwMode="auto">
            <a:xfrm>
              <a:off x="8057934"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8" name="文本框 47"/>
            <p:cNvSpPr txBox="1"/>
            <p:nvPr>
              <p:custDataLst>
                <p:tags r:id="rId51"/>
              </p:custDataLst>
            </p:nvPr>
          </p:nvSpPr>
          <p:spPr>
            <a:xfrm>
              <a:off x="8910656" y="3519636"/>
              <a:ext cx="423514" cy="523220"/>
            </a:xfrm>
            <a:prstGeom prst="rect">
              <a:avLst/>
            </a:prstGeom>
            <a:noFill/>
          </p:spPr>
          <p:txBody>
            <a:bodyPr wrap="non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49" name="直接连接符 48"/>
            <p:cNvCxnSpPr/>
            <p:nvPr>
              <p:custDataLst>
                <p:tags r:id="rId52"/>
              </p:custDataLst>
            </p:nvPr>
          </p:nvCxnSpPr>
          <p:spPr bwMode="auto">
            <a:xfrm>
              <a:off x="8665153"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0" name="文本框 49"/>
            <p:cNvSpPr txBox="1"/>
            <p:nvPr>
              <p:custDataLst>
                <p:tags r:id="rId53"/>
              </p:custDataLst>
            </p:nvPr>
          </p:nvSpPr>
          <p:spPr>
            <a:xfrm>
              <a:off x="9515493" y="3519636"/>
              <a:ext cx="423514" cy="523220"/>
            </a:xfrm>
            <a:prstGeom prst="rect">
              <a:avLst/>
            </a:prstGeom>
            <a:noFill/>
          </p:spPr>
          <p:txBody>
            <a:bodyPr wrap="non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51" name="直接连接符 50"/>
            <p:cNvCxnSpPr/>
            <p:nvPr>
              <p:custDataLst>
                <p:tags r:id="rId54"/>
              </p:custDataLst>
            </p:nvPr>
          </p:nvCxnSpPr>
          <p:spPr bwMode="auto">
            <a:xfrm>
              <a:off x="9269990" y="3793530"/>
              <a:ext cx="288000"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52" name="直接连接符 51"/>
          <p:cNvCxnSpPr/>
          <p:nvPr>
            <p:custDataLst>
              <p:tags r:id="rId55"/>
            </p:custDataLst>
          </p:nvPr>
        </p:nvCxnSpPr>
        <p:spPr>
          <a:xfrm flipH="1">
            <a:off x="5189220" y="4874895"/>
            <a:ext cx="20320" cy="751205"/>
          </a:xfrm>
          <a:prstGeom prst="line">
            <a:avLst/>
          </a:prstGeom>
          <a:ln w="28575" cmpd="sng">
            <a:solidFill>
              <a:srgbClr val="FF0000"/>
            </a:solidFill>
            <a:prstDash val="sysDash"/>
          </a:ln>
        </p:spPr>
        <p:style>
          <a:lnRef idx="2">
            <a:schemeClr val="accent1"/>
          </a:lnRef>
          <a:fillRef idx="0">
            <a:srgbClr val="FFFFFF"/>
          </a:fillRef>
          <a:effectRef idx="0">
            <a:srgbClr val="FFFFFF"/>
          </a:effectRef>
          <a:fontRef idx="minor">
            <a:schemeClr val="tx1"/>
          </a:fontRef>
        </p:style>
      </p:cxnSp>
      <p:sp>
        <p:nvSpPr>
          <p:cNvPr id="53" name="文本框 52"/>
          <p:cNvSpPr txBox="1"/>
          <p:nvPr>
            <p:custDataLst>
              <p:tags r:id="rId56"/>
            </p:custDataLst>
          </p:nvPr>
        </p:nvSpPr>
        <p:spPr>
          <a:xfrm>
            <a:off x="7362190" y="4521835"/>
            <a:ext cx="4412615" cy="576248"/>
          </a:xfrm>
          <a:prstGeom prst="rect">
            <a:avLst/>
          </a:prstGeom>
          <a:noFill/>
        </p:spPr>
        <p:txBody>
          <a:bodyPr wrap="square" rtlCol="0" anchor="t">
            <a:spAutoFit/>
          </a:bodyPr>
          <a:lstStyle/>
          <a:p>
            <a:pPr indent="0" fontAlgn="auto">
              <a:lnSpc>
                <a:spcPct val="150000"/>
              </a:lnSpc>
              <a:spcBef>
                <a:spcPct val="0"/>
              </a:spcBef>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4、支链碳数不得多于主链碳数</a:t>
            </a:r>
            <a:endPar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54" name="组合 53"/>
          <p:cNvGrpSpPr/>
          <p:nvPr>
            <p:custDataLst>
              <p:tags r:id="rId57"/>
            </p:custDataLst>
          </p:nvPr>
        </p:nvGrpSpPr>
        <p:grpSpPr>
          <a:xfrm>
            <a:off x="1504950" y="5375275"/>
            <a:ext cx="443230" cy="706755"/>
            <a:chOff x="2560" y="4389"/>
            <a:chExt cx="698" cy="1113"/>
          </a:xfrm>
        </p:grpSpPr>
        <p:sp>
          <p:nvSpPr>
            <p:cNvPr id="55" name="文本框 54"/>
            <p:cNvSpPr txBox="1"/>
            <p:nvPr>
              <p:custDataLst>
                <p:tags r:id="rId58"/>
              </p:custDataLst>
            </p:nvPr>
          </p:nvSpPr>
          <p:spPr>
            <a:xfrm>
              <a:off x="2560" y="4680"/>
              <a:ext cx="698" cy="822"/>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56" name="直接连接符 55"/>
            <p:cNvCxnSpPr/>
            <p:nvPr>
              <p:custDataLst>
                <p:tags r:id="rId59"/>
              </p:custDataLst>
            </p:nvPr>
          </p:nvCxnSpPr>
          <p:spPr bwMode="auto">
            <a:xfrm rot="16200000">
              <a:off x="2683" y="4616"/>
              <a:ext cx="454"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57" name="组合 56"/>
          <p:cNvGrpSpPr/>
          <p:nvPr>
            <p:custDataLst>
              <p:tags r:id="rId60"/>
            </p:custDataLst>
          </p:nvPr>
        </p:nvGrpSpPr>
        <p:grpSpPr>
          <a:xfrm>
            <a:off x="2124710" y="5393055"/>
            <a:ext cx="443230" cy="706755"/>
            <a:chOff x="2560" y="4389"/>
            <a:chExt cx="698" cy="1113"/>
          </a:xfrm>
        </p:grpSpPr>
        <p:sp>
          <p:nvSpPr>
            <p:cNvPr id="58" name="文本框 57"/>
            <p:cNvSpPr txBox="1"/>
            <p:nvPr>
              <p:custDataLst>
                <p:tags r:id="rId61"/>
              </p:custDataLst>
            </p:nvPr>
          </p:nvSpPr>
          <p:spPr>
            <a:xfrm>
              <a:off x="2560" y="4680"/>
              <a:ext cx="698" cy="822"/>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59" name="直接连接符 58"/>
            <p:cNvCxnSpPr/>
            <p:nvPr>
              <p:custDataLst>
                <p:tags r:id="rId62"/>
              </p:custDataLst>
            </p:nvPr>
          </p:nvCxnSpPr>
          <p:spPr bwMode="auto">
            <a:xfrm rot="16200000">
              <a:off x="2683" y="4616"/>
              <a:ext cx="454"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60" name="组合 59"/>
          <p:cNvGrpSpPr/>
          <p:nvPr>
            <p:custDataLst>
              <p:tags r:id="rId63"/>
            </p:custDataLst>
          </p:nvPr>
        </p:nvGrpSpPr>
        <p:grpSpPr>
          <a:xfrm>
            <a:off x="4674235" y="5370195"/>
            <a:ext cx="443230" cy="706755"/>
            <a:chOff x="2560" y="4389"/>
            <a:chExt cx="698" cy="1113"/>
          </a:xfrm>
        </p:grpSpPr>
        <p:sp>
          <p:nvSpPr>
            <p:cNvPr id="61" name="文本框 60"/>
            <p:cNvSpPr txBox="1"/>
            <p:nvPr>
              <p:custDataLst>
                <p:tags r:id="rId64"/>
              </p:custDataLst>
            </p:nvPr>
          </p:nvSpPr>
          <p:spPr>
            <a:xfrm>
              <a:off x="2560" y="4680"/>
              <a:ext cx="698" cy="822"/>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cxnSp>
          <p:nvCxnSpPr>
            <p:cNvPr id="62" name="直接连接符 61"/>
            <p:cNvCxnSpPr/>
            <p:nvPr>
              <p:custDataLst>
                <p:tags r:id="rId65"/>
              </p:custDataLst>
            </p:nvPr>
          </p:nvCxnSpPr>
          <p:spPr bwMode="auto">
            <a:xfrm rot="16200000">
              <a:off x="2683" y="4616"/>
              <a:ext cx="454"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67" name="组合 66"/>
          <p:cNvGrpSpPr/>
          <p:nvPr>
            <p:custDataLst>
              <p:tags r:id="rId66"/>
            </p:custDataLst>
          </p:nvPr>
        </p:nvGrpSpPr>
        <p:grpSpPr>
          <a:xfrm>
            <a:off x="4666615" y="4326255"/>
            <a:ext cx="443230" cy="734695"/>
            <a:chOff x="10936" y="7940"/>
            <a:chExt cx="698" cy="1157"/>
          </a:xfrm>
        </p:grpSpPr>
        <p:cxnSp>
          <p:nvCxnSpPr>
            <p:cNvPr id="65" name="直接连接符 64"/>
            <p:cNvCxnSpPr/>
            <p:nvPr>
              <p:custDataLst>
                <p:tags r:id="rId67"/>
              </p:custDataLst>
            </p:nvPr>
          </p:nvCxnSpPr>
          <p:spPr bwMode="auto">
            <a:xfrm rot="16200000">
              <a:off x="11059" y="8870"/>
              <a:ext cx="454" cy="0"/>
            </a:xfrm>
            <a:prstGeom prst="line">
              <a:avLst/>
            </a:prstGeom>
            <a:noFill/>
            <a:ln w="317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文本框 65"/>
            <p:cNvSpPr txBox="1"/>
            <p:nvPr>
              <p:custDataLst>
                <p:tags r:id="rId68"/>
              </p:custDataLst>
            </p:nvPr>
          </p:nvSpPr>
          <p:spPr>
            <a:xfrm>
              <a:off x="10936" y="7940"/>
              <a:ext cx="698" cy="822"/>
            </a:xfrm>
            <a:prstGeom prst="rect">
              <a:avLst/>
            </a:prstGeom>
            <a:noFill/>
          </p:spPr>
          <p:txBody>
            <a:bodyPr wrap="square" rtlCol="0">
              <a:spAutoFit/>
            </a:bodyPr>
            <a:lstStyle/>
            <a:p>
              <a:pPr defTabSz="914400"/>
              <a:r>
                <a:rPr lang="en-US" altLang="zh-CN" sz="2800">
                  <a:solidFill>
                    <a:srgbClr val="000000"/>
                  </a:solidFill>
                  <a:latin typeface="Times New Roman" panose="02020603050405020304"/>
                  <a:ea typeface="黑体" panose="02010609060101010101" pitchFamily="49" charset="-122"/>
                  <a:cs typeface="Arial" panose="020B0604020202020204"/>
                </a:rPr>
                <a:t>C</a:t>
              </a:r>
              <a:endParaRPr lang="zh-CN" altLang="en-US" sz="2800">
                <a:solidFill>
                  <a:srgbClr val="000000"/>
                </a:solidFill>
                <a:latin typeface="Times New Roman" panose="02020603050405020304"/>
                <a:ea typeface="黑体" panose="02010609060101010101" pitchFamily="49" charset="-122"/>
                <a:cs typeface="Arial" panose="020B0604020202020204"/>
              </a:endParaRPr>
            </a:p>
          </p:txBody>
        </p:sp>
      </p:grpSp>
      <p:sp>
        <p:nvSpPr>
          <p:cNvPr id="68" name="圆角矩形 67"/>
          <p:cNvSpPr/>
          <p:nvPr>
            <p:custDataLst>
              <p:tags r:id="rId69"/>
            </p:custDataLst>
          </p:nvPr>
        </p:nvSpPr>
        <p:spPr>
          <a:xfrm>
            <a:off x="7281545" y="1239520"/>
            <a:ext cx="4599940" cy="4515485"/>
          </a:xfrm>
          <a:prstGeom prst="roundRect">
            <a:avLst/>
          </a:prstGeom>
          <a:noFill/>
          <a:ln w="38100">
            <a:solidFill>
              <a:srgbClr val="002060">
                <a:alpha val="6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9" name="文本框 68"/>
          <p:cNvSpPr txBox="1"/>
          <p:nvPr>
            <p:custDataLst>
              <p:tags r:id="rId70"/>
            </p:custDataLst>
          </p:nvPr>
        </p:nvSpPr>
        <p:spPr>
          <a:xfrm>
            <a:off x="764540" y="6099810"/>
            <a:ext cx="2128520" cy="460375"/>
          </a:xfrm>
          <a:prstGeom prst="rect">
            <a:avLst/>
          </a:prstGeom>
          <a:solidFill>
            <a:schemeClr val="accent4">
              <a:lumMod val="20000"/>
              <a:lumOff val="80000"/>
            </a:schemeClr>
          </a:solidFill>
        </p:spPr>
        <p:txBody>
          <a:bodyPr wrap="square" rtlCol="0" anchor="t">
            <a:spAutoFit/>
          </a:bodyPr>
          <a:lstStyle/>
          <a:p>
            <a:pPr algn="just">
              <a:lnSpc>
                <a:spcPct val="100000"/>
              </a:lnSpc>
              <a:spcAft>
                <a:spcPct val="0"/>
              </a:spcAft>
            </a:pPr>
            <a:r>
              <a:rPr lang="zh-CN" altLang="zh-CN" sz="2400" b="1" kern="100">
                <a:effectLst/>
                <a:latin typeface="微软雅黑" panose="020B0503020204020204" charset="-122"/>
                <a:ea typeface="微软雅黑" panose="020B0503020204020204" charset="-122"/>
                <a:cs typeface="Times New Roman" panose="02020603050405020304" pitchFamily="18" charset="0"/>
                <a:sym typeface="+mn-ea"/>
              </a:rPr>
              <a:t>④补写氢原子</a:t>
            </a:r>
            <a:endParaRPr lang="zh-CN" altLang="zh-CN" sz="2400" b="1" kern="100">
              <a:effectLst/>
              <a:latin typeface="微软雅黑" panose="020B0503020204020204" charset="-122"/>
              <a:ea typeface="微软雅黑" panose="020B0503020204020204" charset="-122"/>
              <a:cs typeface="Times New Roman" panose="02020603050405020304" pitchFamily="18" charset="0"/>
              <a:sym typeface="+mn-ea"/>
            </a:endParaRPr>
          </a:p>
        </p:txBody>
      </p:sp>
      <p:sp>
        <p:nvSpPr>
          <p:cNvPr id="71" name="文本框 70"/>
          <p:cNvSpPr txBox="1"/>
          <p:nvPr>
            <p:custDataLst>
              <p:tags r:id="rId71"/>
            </p:custDataLst>
          </p:nvPr>
        </p:nvSpPr>
        <p:spPr>
          <a:xfrm>
            <a:off x="3711575" y="6082030"/>
            <a:ext cx="1405890" cy="460375"/>
          </a:xfrm>
          <a:prstGeom prst="rect">
            <a:avLst/>
          </a:prstGeom>
          <a:solidFill>
            <a:srgbClr val="FED9F7"/>
          </a:solidFill>
        </p:spPr>
        <p:txBody>
          <a:bodyPr wrap="square">
            <a:spAutoFit/>
            <a:extLst>
              <a:ext uri="{4A0BC546-FE56-4ADE-93B0-CB8AF2F6F144}">
                <wpsdc:textFrameExt xmlns:wpsdc="http://www.wps.cn/officeDocument/2022/drawingmlCustomData" type="text"/>
              </a:ext>
            </a:extLst>
          </a:bodyPr>
          <a:lstStyle/>
          <a:p>
            <a:pPr algn="l"/>
            <a:r>
              <a:rPr lang="zh-CN" altLang="en-US" sz="2400" b="1">
                <a:latin typeface="Arial" panose="020B0604020202020204" pitchFamily="34" charset="0"/>
                <a:ea typeface="微软雅黑" panose="020B0503020204020204" charset="-122"/>
              </a:rPr>
              <a:t>碳架异构</a:t>
            </a:r>
            <a:endParaRPr lang="zh-CN" altLang="en-US" sz="2400" b="1">
              <a:latin typeface="Arial" panose="020B0604020202020204" pitchFamily="34" charset="0"/>
              <a:ea typeface="微软雅黑" panose="020B0503020204020204" charset="-122"/>
            </a:endParaRPr>
          </a:p>
        </p:txBody>
      </p:sp>
      <p:grpSp>
        <p:nvGrpSpPr>
          <p:cNvPr id="74" name="组合 73"/>
          <p:cNvGrpSpPr/>
          <p:nvPr>
            <p:custDataLst>
              <p:tags r:id="rId72"/>
            </p:custDataLst>
          </p:nvPr>
        </p:nvGrpSpPr>
        <p:grpSpPr>
          <a:xfrm>
            <a:off x="182920" y="124505"/>
            <a:ext cx="9430777" cy="720000"/>
            <a:chOff x="466" y="644"/>
            <a:chExt cx="12317" cy="840"/>
          </a:xfrm>
        </p:grpSpPr>
        <p:sp>
          <p:nvSpPr>
            <p:cNvPr id="75" name="等腰三角形 74"/>
            <p:cNvSpPr/>
            <p:nvPr>
              <p:custDataLst>
                <p:tags r:id="rId7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6" name="文本框 75"/>
            <p:cNvSpPr txBox="1"/>
            <p:nvPr>
              <p:custDataLst>
                <p:tags r:id="rId74"/>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77" name="等腰三角形 76"/>
            <p:cNvSpPr/>
            <p:nvPr>
              <p:custDataLst>
                <p:tags r:id="rId7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78" name="文本框 77"/>
          <p:cNvSpPr txBox="1"/>
          <p:nvPr>
            <p:custDataLst>
              <p:tags r:id="rId76"/>
            </p:custDataLst>
          </p:nvPr>
        </p:nvSpPr>
        <p:spPr>
          <a:xfrm>
            <a:off x="6005242" y="542290"/>
            <a:ext cx="2671445" cy="46037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1</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碳架</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79" name="文本框 78"/>
          <p:cNvSpPr txBox="1"/>
          <p:nvPr>
            <p:custDataLst>
              <p:tags r:id="rId77"/>
            </p:custDataLst>
          </p:nvPr>
        </p:nvSpPr>
        <p:spPr>
          <a:xfrm>
            <a:off x="5513917" y="796505"/>
            <a:ext cx="2671445" cy="46037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1</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碳架</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2" name="Picture 2"/>
          <p:cNvPicPr>
            <a:picLocks noChangeAspect="1"/>
          </p:cNvPicPr>
          <p:nvPr>
            <p:custDataLst>
              <p:tags r:id="rId78"/>
            </p:custDataLst>
          </p:nvPr>
        </p:nvPicPr>
        <p:blipFill>
          <a:blip r:embed="rId79"/>
          <a:stretch>
            <a:fillRect/>
          </a:stretch>
        </p:blipFill>
        <p:spPr>
          <a:xfrm flipH="1">
            <a:off x="10337800" y="12598400"/>
            <a:ext cx="0" cy="0"/>
          </a:xfrm>
          <a:prstGeom prst="rect">
            <a:avLst/>
          </a:prstGeom>
          <a:ln>
            <a:noFill/>
          </a:ln>
        </p:spPr>
      </p:pic>
    </p:spTree>
    <p:custDataLst>
      <p:tags r:id="rId8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strips(downLeft)">
                                      <p:cBhvr>
                                        <p:cTn id="27" dur="500"/>
                                        <p:tgtEl>
                                          <p:spTgt spid="68"/>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9"/>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40"/>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86"/>
                                        </p:tgtEl>
                                        <p:attrNameLst>
                                          <p:attrName>style.visibility</p:attrName>
                                        </p:attrNameLst>
                                      </p:cBhvr>
                                      <p:to>
                                        <p:strVal val="visible"/>
                                      </p:to>
                                    </p:set>
                                  </p:childTnLst>
                                </p:cTn>
                              </p:par>
                              <p:par>
                                <p:cTn id="58" presetID="3" presetClass="entr" presetSubtype="10" fill="hold" nodeType="withEffect">
                                  <p:stCondLst>
                                    <p:cond delay="0"/>
                                  </p:stCondLst>
                                  <p:childTnLst>
                                    <p:set>
                                      <p:cBhvr>
                                        <p:cTn id="59" dur="1" fill="hold">
                                          <p:stCondLst>
                                            <p:cond delay="0"/>
                                          </p:stCondLst>
                                        </p:cTn>
                                        <p:tgtEl>
                                          <p:spTgt spid="43"/>
                                        </p:tgtEl>
                                        <p:attrNameLst>
                                          <p:attrName>style.visibility</p:attrName>
                                        </p:attrNameLst>
                                      </p:cBhvr>
                                      <p:to>
                                        <p:strVal val="visible"/>
                                      </p:to>
                                    </p:set>
                                    <p:animEffect transition="in" filter="blinds(horizontal)">
                                      <p:cBhvr>
                                        <p:cTn id="60" dur="500"/>
                                        <p:tgtEl>
                                          <p:spTgt spid="43"/>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5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57"/>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44"/>
                                        </p:tgtEl>
                                        <p:attrNameLst>
                                          <p:attrName>style.visibility</p:attrName>
                                        </p:attrNameLst>
                                      </p:cBhvr>
                                      <p:to>
                                        <p:strVal val="visible"/>
                                      </p:to>
                                    </p:set>
                                    <p:animEffect transition="in" filter="wipe(left)">
                                      <p:cBhvr>
                                        <p:cTn id="77" dur="500"/>
                                        <p:tgtEl>
                                          <p:spTgt spid="44"/>
                                        </p:tgtEl>
                                      </p:cBhvr>
                                    </p:animEffect>
                                  </p:childTnLst>
                                </p:cTn>
                              </p:par>
                              <p:par>
                                <p:cTn id="78" presetID="3" presetClass="entr" presetSubtype="10" fill="hold" nodeType="withEffect">
                                  <p:stCondLst>
                                    <p:cond delay="0"/>
                                  </p:stCondLst>
                                  <p:childTnLst>
                                    <p:set>
                                      <p:cBhvr>
                                        <p:cTn id="79" dur="1" fill="hold">
                                          <p:stCondLst>
                                            <p:cond delay="0"/>
                                          </p:stCondLst>
                                        </p:cTn>
                                        <p:tgtEl>
                                          <p:spTgt spid="52"/>
                                        </p:tgtEl>
                                        <p:attrNameLst>
                                          <p:attrName>style.visibility</p:attrName>
                                        </p:attrNameLst>
                                      </p:cBhvr>
                                      <p:to>
                                        <p:strVal val="visible"/>
                                      </p:to>
                                    </p:set>
                                    <p:animEffect transition="in" filter="blinds(horizontal)">
                                      <p:cBhvr>
                                        <p:cTn id="80" dur="500"/>
                                        <p:tgtEl>
                                          <p:spTgt spid="52"/>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6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67"/>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53"/>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69"/>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11" grpId="0"/>
      <p:bldP spid="12" grpId="0"/>
      <p:bldP spid="13" grpId="0"/>
      <p:bldP spid="14" grpId="0" animBg="1"/>
      <p:bldP spid="53" grpId="0"/>
      <p:bldP spid="68" grpId="0" animBg="1"/>
      <p:bldP spid="69" grpId="0" animBg="1"/>
      <p:bldP spid="7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5784002" y="423602"/>
            <a:ext cx="4294505" cy="460375"/>
          </a:xfrm>
          <a:prstGeom prst="rect">
            <a:avLst/>
          </a:prstGeom>
          <a:solidFill>
            <a:schemeClr val="accent6">
              <a:lumMod val="20000"/>
              <a:lumOff val="80000"/>
            </a:schemeClr>
          </a:solidFill>
        </p:spPr>
        <p:style>
          <a:lnRef idx="0">
            <a:srgbClr val="FFFFFF"/>
          </a:lnRef>
          <a:fillRef idx="1">
            <a:schemeClr val="accent1"/>
          </a:fillRef>
          <a:effectRef idx="0">
            <a:srgbClr val="FFFFFF"/>
          </a:effectRef>
          <a:fontRef idx="minor">
            <a:schemeClr val="lt1"/>
          </a:fontRef>
        </p:style>
        <p:txBody>
          <a:bodyPr wrap="square">
            <a:spAutoFit/>
          </a:bodyPr>
          <a:lstStyle/>
          <a:p>
            <a:r>
              <a:rPr lang="zh-CN" altLang="en-US"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写出烷烃</a:t>
            </a: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7</a:t>
            </a: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16</a:t>
            </a:r>
            <a:r>
              <a:rPr lang="zh-CN" altLang="en-US"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的同分异构体</a:t>
            </a:r>
            <a:endParaRPr lang="zh-CN" altLang="en-US"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3" name="Text Box 5"/>
          <p:cNvSpPr txBox="1">
            <a:spLocks noChangeArrowheads="1"/>
          </p:cNvSpPr>
          <p:nvPr>
            <p:custDataLst>
              <p:tags r:id="rId2"/>
            </p:custDataLst>
          </p:nvPr>
        </p:nvSpPr>
        <p:spPr bwMode="auto">
          <a:xfrm>
            <a:off x="454660" y="956863"/>
            <a:ext cx="33528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latin typeface="Times New Roman" panose="02020603050405020304" pitchFamily="18" charset="0"/>
                <a:ea typeface="黑体" panose="02010609060101010101" pitchFamily="49" charset="-122"/>
                <a:cs typeface="Times New Roman" panose="02020603050405020304" pitchFamily="18" charset="0"/>
              </a:rPr>
              <a:t>① C-C-C-C-C-C-C</a:t>
            </a:r>
            <a:endParaRPr lang="en-US" altLang="zh-CN" sz="28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4" name="Text Box 7"/>
          <p:cNvSpPr txBox="1">
            <a:spLocks noChangeArrowheads="1"/>
          </p:cNvSpPr>
          <p:nvPr>
            <p:custDataLst>
              <p:tags r:id="rId3"/>
            </p:custDataLst>
          </p:nvPr>
        </p:nvSpPr>
        <p:spPr bwMode="auto">
          <a:xfrm>
            <a:off x="3807560" y="956014"/>
            <a:ext cx="30480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latin typeface="Times New Roman" panose="02020603050405020304" pitchFamily="18" charset="0"/>
                <a:ea typeface="黑体" panose="02010609060101010101" pitchFamily="49" charset="-122"/>
                <a:cs typeface="Times New Roman" panose="02020603050405020304" pitchFamily="18" charset="0"/>
              </a:rPr>
              <a:t>② C-C-C-C-C-C</a:t>
            </a:r>
            <a:endParaRPr lang="en-US" altLang="zh-CN" sz="28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5" name="Line 11"/>
          <p:cNvSpPr>
            <a:spLocks noChangeShapeType="1"/>
          </p:cNvSpPr>
          <p:nvPr>
            <p:custDataLst>
              <p:tags r:id="rId4"/>
            </p:custDataLst>
          </p:nvPr>
        </p:nvSpPr>
        <p:spPr bwMode="auto">
          <a:xfrm flipH="1">
            <a:off x="5396965" y="845205"/>
            <a:ext cx="0" cy="990600"/>
          </a:xfrm>
          <a:prstGeom prst="line">
            <a:avLst/>
          </a:prstGeom>
          <a:noFill/>
          <a:ln w="38100">
            <a:solidFill>
              <a:srgbClr val="FF0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MiSans"/>
              <a:ea typeface="汉仪楷体简"/>
              <a:cs typeface="Times New Roman" panose="02020603050405020304" pitchFamily="18" charset="0"/>
            </a:endParaRPr>
          </a:p>
        </p:txBody>
      </p:sp>
      <p:grpSp>
        <p:nvGrpSpPr>
          <p:cNvPr id="56" name="Group 75"/>
          <p:cNvGrpSpPr/>
          <p:nvPr>
            <p:custDataLst>
              <p:tags r:id="rId5"/>
            </p:custDataLst>
          </p:nvPr>
        </p:nvGrpSpPr>
        <p:grpSpPr>
          <a:xfrm>
            <a:off x="6855373" y="786467"/>
            <a:ext cx="3048000" cy="990600"/>
            <a:chOff x="2208" y="616"/>
            <a:chExt cx="1920" cy="624"/>
          </a:xfrm>
        </p:grpSpPr>
        <p:sp>
          <p:nvSpPr>
            <p:cNvPr id="57" name="Text Box 13"/>
            <p:cNvSpPr txBox="1">
              <a:spLocks noChangeArrowheads="1"/>
            </p:cNvSpPr>
            <p:nvPr>
              <p:custDataLst>
                <p:tags r:id="rId6"/>
              </p:custDataLst>
            </p:nvPr>
          </p:nvSpPr>
          <p:spPr bwMode="auto">
            <a:xfrm>
              <a:off x="2208" y="720"/>
              <a:ext cx="1920"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latin typeface="Times New Roman" panose="02020603050405020304" pitchFamily="18" charset="0"/>
                  <a:ea typeface="黑体" panose="02010609060101010101" pitchFamily="49" charset="-122"/>
                  <a:cs typeface="Times New Roman" panose="02020603050405020304" pitchFamily="18" charset="0"/>
                </a:rPr>
                <a:t>③  C-C-C-C-C-C</a:t>
              </a:r>
              <a:endParaRPr lang="en-US" altLang="zh-CN" sz="28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8" name="Line 17"/>
            <p:cNvSpPr>
              <a:spLocks noChangeShapeType="1"/>
            </p:cNvSpPr>
            <p:nvPr>
              <p:custDataLst>
                <p:tags r:id="rId7"/>
              </p:custDataLst>
            </p:nvPr>
          </p:nvSpPr>
          <p:spPr bwMode="auto">
            <a:xfrm flipH="1">
              <a:off x="3280" y="616"/>
              <a:ext cx="0" cy="624"/>
            </a:xfrm>
            <a:prstGeom prst="line">
              <a:avLst/>
            </a:prstGeom>
            <a:noFill/>
            <a:ln w="38100">
              <a:solidFill>
                <a:srgbClr val="FF0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59" name="Rectangle 19"/>
          <p:cNvSpPr>
            <a:spLocks noChangeArrowheads="1"/>
          </p:cNvSpPr>
          <p:nvPr>
            <p:custDataLst>
              <p:tags r:id="rId8"/>
            </p:custDataLst>
          </p:nvPr>
        </p:nvSpPr>
        <p:spPr bwMode="auto">
          <a:xfrm>
            <a:off x="454490" y="2820327"/>
            <a:ext cx="28956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④  C-C-C-C-C</a:t>
            </a:r>
            <a:endPar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0" name="Rectangle 23"/>
          <p:cNvSpPr>
            <a:spLocks noChangeArrowheads="1"/>
          </p:cNvSpPr>
          <p:nvPr>
            <p:custDataLst>
              <p:tags r:id="rId9"/>
            </p:custDataLst>
          </p:nvPr>
        </p:nvSpPr>
        <p:spPr bwMode="auto">
          <a:xfrm>
            <a:off x="3712800" y="2797359"/>
            <a:ext cx="28194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⑤  C-C-C-C-C</a:t>
            </a:r>
            <a:endPar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1" name="Rectangle 32"/>
          <p:cNvSpPr>
            <a:spLocks noChangeArrowheads="1"/>
          </p:cNvSpPr>
          <p:nvPr>
            <p:custDataLst>
              <p:tags r:id="rId10"/>
            </p:custDataLst>
          </p:nvPr>
        </p:nvSpPr>
        <p:spPr bwMode="auto">
          <a:xfrm>
            <a:off x="555334" y="4881473"/>
            <a:ext cx="26670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r>
              <a:rPr lang="en-US" altLang="zh-CN" sz="28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⑦</a:t>
            </a:r>
            <a:r>
              <a:rPr lang="en-US" altLang="zh-CN" sz="2800">
                <a:solidFill>
                  <a:schemeClr val="tx2"/>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C-C-C-C-C</a:t>
            </a:r>
            <a:endPar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2" name="Rectangle 43"/>
          <p:cNvSpPr>
            <a:spLocks noChangeArrowheads="1"/>
          </p:cNvSpPr>
          <p:nvPr>
            <p:custDataLst>
              <p:tags r:id="rId11"/>
            </p:custDataLst>
          </p:nvPr>
        </p:nvSpPr>
        <p:spPr bwMode="auto">
          <a:xfrm>
            <a:off x="6756887" y="4848538"/>
            <a:ext cx="286385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r>
              <a:rPr lang="en-US" altLang="zh-CN" sz="2800">
                <a:latin typeface="Times New Roman" panose="02020603050405020304" pitchFamily="18" charset="0"/>
                <a:ea typeface="黑体" panose="02010609060101010101" pitchFamily="49" charset="-122"/>
                <a:cs typeface="Times New Roman" panose="02020603050405020304" pitchFamily="18" charset="0"/>
              </a:rPr>
              <a:t>⑨</a:t>
            </a:r>
            <a:r>
              <a:rPr lang="en-US" altLang="zh-CN">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a:latin typeface="Times New Roman" panose="02020603050405020304" pitchFamily="18" charset="0"/>
                <a:ea typeface="黑体" panose="02010609060101010101" pitchFamily="49" charset="-122"/>
                <a:cs typeface="Times New Roman" panose="02020603050405020304" pitchFamily="18" charset="0"/>
              </a:rPr>
              <a:t>C</a:t>
            </a:r>
            <a:endParaRPr lang="en-US" altLang="zh-CN" sz="28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3" name="Rectangle 67"/>
          <p:cNvSpPr>
            <a:spLocks noChangeArrowheads="1"/>
          </p:cNvSpPr>
          <p:nvPr>
            <p:custDataLst>
              <p:tags r:id="rId12"/>
            </p:custDataLst>
          </p:nvPr>
        </p:nvSpPr>
        <p:spPr bwMode="auto">
          <a:xfrm>
            <a:off x="6855750" y="2765313"/>
            <a:ext cx="26670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⑥</a:t>
            </a:r>
            <a:r>
              <a:rPr lang="en-US" altLang="zh-CN">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C-C-C-C-C</a:t>
            </a:r>
            <a:endPar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4" name="Rectangle 50"/>
          <p:cNvSpPr>
            <a:spLocks noChangeArrowheads="1"/>
          </p:cNvSpPr>
          <p:nvPr>
            <p:custDataLst>
              <p:tags r:id="rId13"/>
            </p:custDataLst>
          </p:nvPr>
        </p:nvSpPr>
        <p:spPr bwMode="auto">
          <a:xfrm>
            <a:off x="3712662" y="4815394"/>
            <a:ext cx="26670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r>
              <a:rPr lang="en-US" altLang="zh-CN" sz="2800">
                <a:latin typeface="Times New Roman" panose="02020603050405020304" pitchFamily="18" charset="0"/>
                <a:ea typeface="黑体" panose="02010609060101010101" pitchFamily="49" charset="-122"/>
                <a:cs typeface="Times New Roman" panose="02020603050405020304" pitchFamily="18" charset="0"/>
              </a:rPr>
              <a:t>⑧</a:t>
            </a:r>
            <a:r>
              <a:rPr lang="en-US" altLang="zh-CN">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C-C-C-C-C</a:t>
            </a:r>
            <a:endPar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65" name="组合 64"/>
          <p:cNvGrpSpPr/>
          <p:nvPr>
            <p:custDataLst>
              <p:tags r:id="rId14"/>
            </p:custDataLst>
          </p:nvPr>
        </p:nvGrpSpPr>
        <p:grpSpPr>
          <a:xfrm>
            <a:off x="1340336" y="5247446"/>
            <a:ext cx="548498" cy="563731"/>
            <a:chOff x="8056729" y="1242016"/>
            <a:chExt cx="548498" cy="563731"/>
          </a:xfrm>
        </p:grpSpPr>
        <p:sp>
          <p:nvSpPr>
            <p:cNvPr id="66" name="Text Box 10"/>
            <p:cNvSpPr txBox="1">
              <a:spLocks noChangeArrowheads="1"/>
            </p:cNvSpPr>
            <p:nvPr>
              <p:custDataLst>
                <p:tags r:id="rId15"/>
              </p:custDataLst>
            </p:nvPr>
          </p:nvSpPr>
          <p:spPr bwMode="auto">
            <a:xfrm>
              <a:off x="8056729" y="1283777"/>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C</a:t>
              </a:r>
              <a:endPar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7" name="Line 9"/>
            <p:cNvSpPr>
              <a:spLocks noChangeShapeType="1"/>
            </p:cNvSpPr>
            <p:nvPr>
              <p:custDataLst>
                <p:tags r:id="rId16"/>
              </p:custDataLst>
            </p:nvPr>
          </p:nvSpPr>
          <p:spPr bwMode="auto">
            <a:xfrm flipH="1">
              <a:off x="8270423" y="1242016"/>
              <a:ext cx="0" cy="152400"/>
            </a:xfrm>
            <a:prstGeom prst="line">
              <a:avLst/>
            </a:prstGeom>
            <a:noFill/>
            <a:ln w="38100">
              <a:solidFill>
                <a:srgbClr val="3333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68" name="组合 67"/>
          <p:cNvGrpSpPr/>
          <p:nvPr>
            <p:custDataLst>
              <p:tags r:id="rId17"/>
            </p:custDataLst>
          </p:nvPr>
        </p:nvGrpSpPr>
        <p:grpSpPr>
          <a:xfrm>
            <a:off x="7785485" y="1369908"/>
            <a:ext cx="548498" cy="563731"/>
            <a:chOff x="8056729" y="1242016"/>
            <a:chExt cx="548498" cy="563731"/>
          </a:xfrm>
        </p:grpSpPr>
        <p:sp>
          <p:nvSpPr>
            <p:cNvPr id="69" name="Text Box 10"/>
            <p:cNvSpPr txBox="1">
              <a:spLocks noChangeArrowheads="1"/>
            </p:cNvSpPr>
            <p:nvPr>
              <p:custDataLst>
                <p:tags r:id="rId18"/>
              </p:custDataLst>
            </p:nvPr>
          </p:nvSpPr>
          <p:spPr bwMode="auto">
            <a:xfrm>
              <a:off x="8056729" y="1283777"/>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MiSans"/>
                  <a:ea typeface="汉仪楷体简"/>
                  <a:cs typeface="Times New Roman" panose="02020603050405020304" pitchFamily="18" charset="0"/>
                </a:rPr>
                <a:t>C</a:t>
              </a:r>
              <a:endParaRPr lang="en-US" altLang="zh-CN" sz="2800">
                <a:solidFill>
                  <a:srgbClr val="3333FF"/>
                </a:solidFill>
                <a:latin typeface="MiSans"/>
                <a:ea typeface="汉仪楷体简"/>
                <a:cs typeface="Times New Roman" panose="02020603050405020304" pitchFamily="18" charset="0"/>
              </a:endParaRPr>
            </a:p>
          </p:txBody>
        </p:sp>
        <p:sp>
          <p:nvSpPr>
            <p:cNvPr id="70" name="Line 9"/>
            <p:cNvSpPr>
              <a:spLocks noChangeShapeType="1"/>
            </p:cNvSpPr>
            <p:nvPr>
              <p:custDataLst>
                <p:tags r:id="rId19"/>
              </p:custDataLst>
            </p:nvPr>
          </p:nvSpPr>
          <p:spPr bwMode="auto">
            <a:xfrm flipH="1">
              <a:off x="8270423" y="1242016"/>
              <a:ext cx="0" cy="152400"/>
            </a:xfrm>
            <a:prstGeom prst="line">
              <a:avLst/>
            </a:prstGeom>
            <a:noFill/>
            <a:ln w="3810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MiSans"/>
                <a:ea typeface="汉仪楷体简"/>
                <a:cs typeface="Times New Roman" panose="02020603050405020304" pitchFamily="18" charset="0"/>
              </a:endParaRPr>
            </a:p>
          </p:txBody>
        </p:sp>
      </p:grpSp>
      <p:grpSp>
        <p:nvGrpSpPr>
          <p:cNvPr id="71" name="组合 70"/>
          <p:cNvGrpSpPr/>
          <p:nvPr>
            <p:custDataLst>
              <p:tags r:id="rId20"/>
            </p:custDataLst>
          </p:nvPr>
        </p:nvGrpSpPr>
        <p:grpSpPr>
          <a:xfrm>
            <a:off x="1761798" y="3426028"/>
            <a:ext cx="1295400" cy="552927"/>
            <a:chOff x="1317955" y="4343399"/>
            <a:chExt cx="1295400" cy="552927"/>
          </a:xfrm>
        </p:grpSpPr>
        <p:sp>
          <p:nvSpPr>
            <p:cNvPr id="72" name="Text Box 21"/>
            <p:cNvSpPr txBox="1">
              <a:spLocks noChangeArrowheads="1"/>
            </p:cNvSpPr>
            <p:nvPr>
              <p:custDataLst>
                <p:tags r:id="rId21"/>
              </p:custDataLst>
            </p:nvPr>
          </p:nvSpPr>
          <p:spPr bwMode="auto">
            <a:xfrm>
              <a:off x="1317955" y="4374356"/>
              <a:ext cx="12954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800" baseline="-250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800" baseline="-250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5</a:t>
              </a:r>
              <a:endParaRPr lang="en-US" altLang="zh-CN" sz="2800" baseline="-25000">
                <a:solidFill>
                  <a:srgbClr val="3333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3" name="Line 20"/>
            <p:cNvSpPr>
              <a:spLocks noChangeShapeType="1"/>
            </p:cNvSpPr>
            <p:nvPr>
              <p:custDataLst>
                <p:tags r:id="rId22"/>
              </p:custDataLst>
            </p:nvPr>
          </p:nvSpPr>
          <p:spPr bwMode="auto">
            <a:xfrm flipH="1">
              <a:off x="1524000" y="4343399"/>
              <a:ext cx="0" cy="152400"/>
            </a:xfrm>
            <a:prstGeom prst="line">
              <a:avLst/>
            </a:prstGeom>
            <a:noFill/>
            <a:ln w="38100">
              <a:solidFill>
                <a:srgbClr val="3333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74" name="组合 73"/>
          <p:cNvGrpSpPr/>
          <p:nvPr>
            <p:custDataLst>
              <p:tags r:id="rId23"/>
            </p:custDataLst>
          </p:nvPr>
        </p:nvGrpSpPr>
        <p:grpSpPr>
          <a:xfrm>
            <a:off x="1767684" y="5280062"/>
            <a:ext cx="548498" cy="563731"/>
            <a:chOff x="8056729" y="1242016"/>
            <a:chExt cx="548498" cy="563731"/>
          </a:xfrm>
        </p:grpSpPr>
        <p:sp>
          <p:nvSpPr>
            <p:cNvPr id="75" name="Text Box 10"/>
            <p:cNvSpPr txBox="1">
              <a:spLocks noChangeArrowheads="1"/>
            </p:cNvSpPr>
            <p:nvPr>
              <p:custDataLst>
                <p:tags r:id="rId24"/>
              </p:custDataLst>
            </p:nvPr>
          </p:nvSpPr>
          <p:spPr bwMode="auto">
            <a:xfrm>
              <a:off x="8056729" y="1283777"/>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汉仪楷体简"/>
                  <a:cs typeface="Times New Roman" panose="02020603050405020304" pitchFamily="18" charset="0"/>
                </a:rPr>
                <a:t>C</a:t>
              </a:r>
              <a:endParaRPr lang="en-US" altLang="zh-CN" sz="2800">
                <a:solidFill>
                  <a:srgbClr val="3333FF"/>
                </a:solidFill>
                <a:latin typeface="Times New Roman" panose="02020603050405020304" pitchFamily="18" charset="0"/>
                <a:ea typeface="汉仪楷体简"/>
                <a:cs typeface="Times New Roman" panose="02020603050405020304" pitchFamily="18" charset="0"/>
              </a:endParaRPr>
            </a:p>
          </p:txBody>
        </p:sp>
        <p:sp>
          <p:nvSpPr>
            <p:cNvPr id="76" name="Line 9"/>
            <p:cNvSpPr>
              <a:spLocks noChangeShapeType="1"/>
            </p:cNvSpPr>
            <p:nvPr>
              <p:custDataLst>
                <p:tags r:id="rId25"/>
              </p:custDataLst>
            </p:nvPr>
          </p:nvSpPr>
          <p:spPr bwMode="auto">
            <a:xfrm flipH="1">
              <a:off x="8276138" y="1242016"/>
              <a:ext cx="0" cy="152400"/>
            </a:xfrm>
            <a:prstGeom prst="line">
              <a:avLst/>
            </a:prstGeom>
            <a:noFill/>
            <a:ln w="38100">
              <a:solidFill>
                <a:srgbClr val="3333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汉仪楷体简"/>
                <a:cs typeface="Times New Roman" panose="02020603050405020304" pitchFamily="18" charset="0"/>
              </a:endParaRPr>
            </a:p>
          </p:txBody>
        </p:sp>
      </p:grpSp>
      <p:grpSp>
        <p:nvGrpSpPr>
          <p:cNvPr id="77" name="组合 76"/>
          <p:cNvGrpSpPr/>
          <p:nvPr>
            <p:custDataLst>
              <p:tags r:id="rId26"/>
            </p:custDataLst>
          </p:nvPr>
        </p:nvGrpSpPr>
        <p:grpSpPr>
          <a:xfrm>
            <a:off x="5025355" y="2192617"/>
            <a:ext cx="548498" cy="547172"/>
            <a:chOff x="8056729" y="1283777"/>
            <a:chExt cx="548498" cy="547172"/>
          </a:xfrm>
        </p:grpSpPr>
        <p:sp>
          <p:nvSpPr>
            <p:cNvPr id="78" name="Text Box 10"/>
            <p:cNvSpPr txBox="1">
              <a:spLocks noChangeArrowheads="1"/>
            </p:cNvSpPr>
            <p:nvPr>
              <p:custDataLst>
                <p:tags r:id="rId27"/>
              </p:custDataLst>
            </p:nvPr>
          </p:nvSpPr>
          <p:spPr bwMode="auto">
            <a:xfrm>
              <a:off x="8056729" y="1283777"/>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汉仪楷体简"/>
                  <a:cs typeface="Times New Roman" panose="02020603050405020304" pitchFamily="18" charset="0"/>
                </a:rPr>
                <a:t>C</a:t>
              </a:r>
              <a:endParaRPr lang="en-US" altLang="zh-CN" sz="2800">
                <a:solidFill>
                  <a:srgbClr val="3333FF"/>
                </a:solidFill>
                <a:latin typeface="Times New Roman" panose="02020603050405020304" pitchFamily="18" charset="0"/>
                <a:ea typeface="汉仪楷体简"/>
                <a:cs typeface="Times New Roman" panose="02020603050405020304" pitchFamily="18" charset="0"/>
              </a:endParaRPr>
            </a:p>
          </p:txBody>
        </p:sp>
        <p:sp>
          <p:nvSpPr>
            <p:cNvPr id="79" name="Line 9"/>
            <p:cNvSpPr>
              <a:spLocks noChangeShapeType="1"/>
            </p:cNvSpPr>
            <p:nvPr>
              <p:custDataLst>
                <p:tags r:id="rId28"/>
              </p:custDataLst>
            </p:nvPr>
          </p:nvSpPr>
          <p:spPr bwMode="auto">
            <a:xfrm flipH="1">
              <a:off x="8276689" y="1678549"/>
              <a:ext cx="0" cy="152400"/>
            </a:xfrm>
            <a:prstGeom prst="line">
              <a:avLst/>
            </a:prstGeom>
            <a:noFill/>
            <a:ln w="38100">
              <a:solidFill>
                <a:srgbClr val="3333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汉仪楷体简"/>
                <a:cs typeface="Times New Roman" panose="02020603050405020304" pitchFamily="18" charset="0"/>
              </a:endParaRPr>
            </a:p>
          </p:txBody>
        </p:sp>
      </p:grpSp>
      <p:grpSp>
        <p:nvGrpSpPr>
          <p:cNvPr id="80" name="组合 79"/>
          <p:cNvGrpSpPr/>
          <p:nvPr>
            <p:custDataLst>
              <p:tags r:id="rId29"/>
            </p:custDataLst>
          </p:nvPr>
        </p:nvGrpSpPr>
        <p:grpSpPr>
          <a:xfrm>
            <a:off x="5025355" y="3483474"/>
            <a:ext cx="548498" cy="563731"/>
            <a:chOff x="8056729" y="1242016"/>
            <a:chExt cx="548498" cy="563731"/>
          </a:xfrm>
        </p:grpSpPr>
        <p:sp>
          <p:nvSpPr>
            <p:cNvPr id="81" name="Text Box 10"/>
            <p:cNvSpPr txBox="1">
              <a:spLocks noChangeArrowheads="1"/>
            </p:cNvSpPr>
            <p:nvPr>
              <p:custDataLst>
                <p:tags r:id="rId30"/>
              </p:custDataLst>
            </p:nvPr>
          </p:nvSpPr>
          <p:spPr bwMode="auto">
            <a:xfrm>
              <a:off x="8056729" y="1283777"/>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汉仪楷体简"/>
                  <a:cs typeface="Times New Roman" panose="02020603050405020304" pitchFamily="18" charset="0"/>
                </a:rPr>
                <a:t>C</a:t>
              </a:r>
              <a:endParaRPr lang="en-US" altLang="zh-CN" sz="2800">
                <a:solidFill>
                  <a:srgbClr val="3333FF"/>
                </a:solidFill>
                <a:latin typeface="Times New Roman" panose="02020603050405020304" pitchFamily="18" charset="0"/>
                <a:ea typeface="汉仪楷体简"/>
                <a:cs typeface="Times New Roman" panose="02020603050405020304" pitchFamily="18" charset="0"/>
              </a:endParaRPr>
            </a:p>
          </p:txBody>
        </p:sp>
        <p:sp>
          <p:nvSpPr>
            <p:cNvPr id="82" name="Line 9"/>
            <p:cNvSpPr>
              <a:spLocks noChangeShapeType="1"/>
            </p:cNvSpPr>
            <p:nvPr>
              <p:custDataLst>
                <p:tags r:id="rId31"/>
              </p:custDataLst>
            </p:nvPr>
          </p:nvSpPr>
          <p:spPr bwMode="auto">
            <a:xfrm flipH="1">
              <a:off x="8264708" y="1242016"/>
              <a:ext cx="0" cy="152400"/>
            </a:xfrm>
            <a:prstGeom prst="line">
              <a:avLst/>
            </a:prstGeom>
            <a:noFill/>
            <a:ln w="38100">
              <a:solidFill>
                <a:srgbClr val="3333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汉仪楷体简"/>
                <a:cs typeface="Times New Roman" panose="02020603050405020304" pitchFamily="18" charset="0"/>
              </a:endParaRPr>
            </a:p>
          </p:txBody>
        </p:sp>
      </p:grpSp>
      <p:grpSp>
        <p:nvGrpSpPr>
          <p:cNvPr id="83" name="组合 82"/>
          <p:cNvGrpSpPr/>
          <p:nvPr>
            <p:custDataLst>
              <p:tags r:id="rId32"/>
            </p:custDataLst>
          </p:nvPr>
        </p:nvGrpSpPr>
        <p:grpSpPr>
          <a:xfrm>
            <a:off x="7647795" y="2277999"/>
            <a:ext cx="548498" cy="600813"/>
            <a:chOff x="8056729" y="1246947"/>
            <a:chExt cx="548498" cy="600813"/>
          </a:xfrm>
        </p:grpSpPr>
        <p:sp>
          <p:nvSpPr>
            <p:cNvPr id="84" name="Text Box 10"/>
            <p:cNvSpPr txBox="1">
              <a:spLocks noChangeArrowheads="1"/>
            </p:cNvSpPr>
            <p:nvPr>
              <p:custDataLst>
                <p:tags r:id="rId33"/>
              </p:custDataLst>
            </p:nvPr>
          </p:nvSpPr>
          <p:spPr bwMode="auto">
            <a:xfrm>
              <a:off x="8056729" y="1246947"/>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汉仪楷体简"/>
                  <a:cs typeface="Times New Roman" panose="02020603050405020304" pitchFamily="18" charset="0"/>
                </a:rPr>
                <a:t>C</a:t>
              </a:r>
              <a:endParaRPr lang="en-US" altLang="zh-CN" sz="2800">
                <a:solidFill>
                  <a:srgbClr val="3333FF"/>
                </a:solidFill>
                <a:latin typeface="Times New Roman" panose="02020603050405020304" pitchFamily="18" charset="0"/>
                <a:ea typeface="汉仪楷体简"/>
                <a:cs typeface="Times New Roman" panose="02020603050405020304" pitchFamily="18" charset="0"/>
              </a:endParaRPr>
            </a:p>
          </p:txBody>
        </p:sp>
        <p:sp>
          <p:nvSpPr>
            <p:cNvPr id="85" name="Line 9"/>
            <p:cNvSpPr>
              <a:spLocks noChangeShapeType="1"/>
            </p:cNvSpPr>
            <p:nvPr>
              <p:custDataLst>
                <p:tags r:id="rId34"/>
              </p:custDataLst>
            </p:nvPr>
          </p:nvSpPr>
          <p:spPr bwMode="auto">
            <a:xfrm flipH="1">
              <a:off x="8289628" y="1649522"/>
              <a:ext cx="10807" cy="198238"/>
            </a:xfrm>
            <a:prstGeom prst="line">
              <a:avLst/>
            </a:prstGeom>
            <a:noFill/>
            <a:ln w="38100">
              <a:solidFill>
                <a:srgbClr val="3333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汉仪楷体简"/>
                <a:cs typeface="Times New Roman" panose="02020603050405020304" pitchFamily="18" charset="0"/>
              </a:endParaRPr>
            </a:p>
          </p:txBody>
        </p:sp>
      </p:grpSp>
      <p:grpSp>
        <p:nvGrpSpPr>
          <p:cNvPr id="86" name="组合 85"/>
          <p:cNvGrpSpPr/>
          <p:nvPr>
            <p:custDataLst>
              <p:tags r:id="rId35"/>
            </p:custDataLst>
          </p:nvPr>
        </p:nvGrpSpPr>
        <p:grpSpPr>
          <a:xfrm>
            <a:off x="4993296" y="1380006"/>
            <a:ext cx="548498" cy="563731"/>
            <a:chOff x="8056729" y="1242016"/>
            <a:chExt cx="548498" cy="563731"/>
          </a:xfrm>
        </p:grpSpPr>
        <p:sp>
          <p:nvSpPr>
            <p:cNvPr id="87" name="Text Box 10"/>
            <p:cNvSpPr txBox="1">
              <a:spLocks noChangeArrowheads="1"/>
            </p:cNvSpPr>
            <p:nvPr>
              <p:custDataLst>
                <p:tags r:id="rId36"/>
              </p:custDataLst>
            </p:nvPr>
          </p:nvSpPr>
          <p:spPr bwMode="auto">
            <a:xfrm>
              <a:off x="8056729" y="1283777"/>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C</a:t>
              </a:r>
              <a:endPar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8" name="Line 9"/>
            <p:cNvSpPr>
              <a:spLocks noChangeShapeType="1"/>
            </p:cNvSpPr>
            <p:nvPr>
              <p:custDataLst>
                <p:tags r:id="rId37"/>
              </p:custDataLst>
            </p:nvPr>
          </p:nvSpPr>
          <p:spPr bwMode="auto">
            <a:xfrm flipH="1">
              <a:off x="8293283" y="1242016"/>
              <a:ext cx="0" cy="152400"/>
            </a:xfrm>
            <a:prstGeom prst="line">
              <a:avLst/>
            </a:prstGeom>
            <a:noFill/>
            <a:ln w="3810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89" name="组合 88"/>
          <p:cNvGrpSpPr/>
          <p:nvPr>
            <p:custDataLst>
              <p:tags r:id="rId38"/>
            </p:custDataLst>
          </p:nvPr>
        </p:nvGrpSpPr>
        <p:grpSpPr>
          <a:xfrm>
            <a:off x="7648139" y="3194024"/>
            <a:ext cx="548498" cy="563731"/>
            <a:chOff x="8056729" y="1242016"/>
            <a:chExt cx="548498" cy="563731"/>
          </a:xfrm>
        </p:grpSpPr>
        <p:sp>
          <p:nvSpPr>
            <p:cNvPr id="90" name="Text Box 10"/>
            <p:cNvSpPr txBox="1">
              <a:spLocks noChangeArrowheads="1"/>
            </p:cNvSpPr>
            <p:nvPr>
              <p:custDataLst>
                <p:tags r:id="rId39"/>
              </p:custDataLst>
            </p:nvPr>
          </p:nvSpPr>
          <p:spPr bwMode="auto">
            <a:xfrm>
              <a:off x="8056729" y="1283777"/>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汉仪楷体简"/>
                  <a:cs typeface="Times New Roman" panose="02020603050405020304" pitchFamily="18" charset="0"/>
                </a:rPr>
                <a:t>C</a:t>
              </a:r>
              <a:endParaRPr lang="en-US" altLang="zh-CN" sz="2800">
                <a:solidFill>
                  <a:srgbClr val="3333FF"/>
                </a:solidFill>
                <a:latin typeface="Times New Roman" panose="02020603050405020304" pitchFamily="18" charset="0"/>
                <a:ea typeface="汉仪楷体简"/>
                <a:cs typeface="Times New Roman" panose="02020603050405020304" pitchFamily="18" charset="0"/>
              </a:endParaRPr>
            </a:p>
          </p:txBody>
        </p:sp>
        <p:sp>
          <p:nvSpPr>
            <p:cNvPr id="91" name="Line 9"/>
            <p:cNvSpPr>
              <a:spLocks noChangeShapeType="1"/>
            </p:cNvSpPr>
            <p:nvPr>
              <p:custDataLst>
                <p:tags r:id="rId40"/>
              </p:custDataLst>
            </p:nvPr>
          </p:nvSpPr>
          <p:spPr bwMode="auto">
            <a:xfrm flipH="1">
              <a:off x="8287568" y="1242016"/>
              <a:ext cx="0" cy="152400"/>
            </a:xfrm>
            <a:prstGeom prst="line">
              <a:avLst/>
            </a:prstGeom>
            <a:noFill/>
            <a:ln w="38100">
              <a:solidFill>
                <a:srgbClr val="3333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汉仪楷体简"/>
                <a:cs typeface="Times New Roman" panose="02020603050405020304" pitchFamily="18" charset="0"/>
              </a:endParaRPr>
            </a:p>
          </p:txBody>
        </p:sp>
      </p:grpSp>
      <p:sp>
        <p:nvSpPr>
          <p:cNvPr id="92" name="Line 11"/>
          <p:cNvSpPr>
            <a:spLocks noChangeShapeType="1"/>
          </p:cNvSpPr>
          <p:nvPr>
            <p:custDataLst>
              <p:tags r:id="rId41"/>
            </p:custDataLst>
          </p:nvPr>
        </p:nvSpPr>
        <p:spPr bwMode="auto">
          <a:xfrm flipH="1">
            <a:off x="5229929" y="2584175"/>
            <a:ext cx="0" cy="990600"/>
          </a:xfrm>
          <a:prstGeom prst="line">
            <a:avLst/>
          </a:prstGeom>
          <a:noFill/>
          <a:ln w="38100">
            <a:solidFill>
              <a:srgbClr val="FF0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3" name="Line 11"/>
          <p:cNvSpPr>
            <a:spLocks noChangeShapeType="1"/>
          </p:cNvSpPr>
          <p:nvPr>
            <p:custDataLst>
              <p:tags r:id="rId42"/>
            </p:custDataLst>
          </p:nvPr>
        </p:nvSpPr>
        <p:spPr bwMode="auto">
          <a:xfrm flipH="1">
            <a:off x="8264815" y="2539912"/>
            <a:ext cx="0" cy="990600"/>
          </a:xfrm>
          <a:prstGeom prst="line">
            <a:avLst/>
          </a:prstGeom>
          <a:noFill/>
          <a:ln w="38100">
            <a:solidFill>
              <a:srgbClr val="FF0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MiSans"/>
              <a:ea typeface="汉仪楷体简"/>
              <a:cs typeface="Times New Roman" panose="02020603050405020304" pitchFamily="18" charset="0"/>
            </a:endParaRPr>
          </a:p>
        </p:txBody>
      </p:sp>
      <p:sp>
        <p:nvSpPr>
          <p:cNvPr id="94" name="Line 11"/>
          <p:cNvSpPr>
            <a:spLocks noChangeShapeType="1"/>
          </p:cNvSpPr>
          <p:nvPr>
            <p:custDataLst>
              <p:tags r:id="rId43"/>
            </p:custDataLst>
          </p:nvPr>
        </p:nvSpPr>
        <p:spPr bwMode="auto">
          <a:xfrm flipH="1">
            <a:off x="1987093" y="4495677"/>
            <a:ext cx="0" cy="990600"/>
          </a:xfrm>
          <a:prstGeom prst="line">
            <a:avLst/>
          </a:prstGeom>
          <a:noFill/>
          <a:ln w="38100">
            <a:solidFill>
              <a:srgbClr val="FF0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汉仪楷体简"/>
              <a:cs typeface="Times New Roman" panose="02020603050405020304" pitchFamily="18" charset="0"/>
            </a:endParaRPr>
          </a:p>
        </p:txBody>
      </p:sp>
      <p:sp>
        <p:nvSpPr>
          <p:cNvPr id="95" name="Line 11"/>
          <p:cNvSpPr>
            <a:spLocks noChangeShapeType="1"/>
          </p:cNvSpPr>
          <p:nvPr>
            <p:custDataLst>
              <p:tags r:id="rId44"/>
            </p:custDataLst>
          </p:nvPr>
        </p:nvSpPr>
        <p:spPr bwMode="auto">
          <a:xfrm flipH="1">
            <a:off x="5122592" y="4618813"/>
            <a:ext cx="0" cy="990600"/>
          </a:xfrm>
          <a:prstGeom prst="line">
            <a:avLst/>
          </a:prstGeom>
          <a:noFill/>
          <a:ln w="38100">
            <a:solidFill>
              <a:srgbClr val="FF0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MiSans"/>
              <a:ea typeface="汉仪楷体简"/>
              <a:cs typeface="Times New Roman" panose="02020603050405020304" pitchFamily="18" charset="0"/>
            </a:endParaRPr>
          </a:p>
        </p:txBody>
      </p:sp>
      <p:sp>
        <p:nvSpPr>
          <p:cNvPr id="96" name="Line 11"/>
          <p:cNvSpPr>
            <a:spLocks noChangeShapeType="1"/>
          </p:cNvSpPr>
          <p:nvPr>
            <p:custDataLst>
              <p:tags r:id="rId45"/>
            </p:custDataLst>
          </p:nvPr>
        </p:nvSpPr>
        <p:spPr bwMode="auto">
          <a:xfrm flipH="1">
            <a:off x="8236120" y="4719503"/>
            <a:ext cx="0" cy="990600"/>
          </a:xfrm>
          <a:prstGeom prst="line">
            <a:avLst/>
          </a:prstGeom>
          <a:noFill/>
          <a:ln w="38100">
            <a:solidFill>
              <a:srgbClr val="FF0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MiSans"/>
              <a:ea typeface="汉仪楷体简"/>
              <a:cs typeface="Times New Roman" panose="02020603050405020304" pitchFamily="18" charset="0"/>
            </a:endParaRPr>
          </a:p>
        </p:txBody>
      </p:sp>
      <p:sp>
        <p:nvSpPr>
          <p:cNvPr id="97" name="Line 11"/>
          <p:cNvSpPr>
            <a:spLocks noChangeShapeType="1"/>
          </p:cNvSpPr>
          <p:nvPr>
            <p:custDataLst>
              <p:tags r:id="rId46"/>
            </p:custDataLst>
          </p:nvPr>
        </p:nvSpPr>
        <p:spPr bwMode="auto">
          <a:xfrm flipH="1">
            <a:off x="1968155" y="2643123"/>
            <a:ext cx="0" cy="990600"/>
          </a:xfrm>
          <a:prstGeom prst="line">
            <a:avLst/>
          </a:prstGeom>
          <a:noFill/>
          <a:ln w="38100">
            <a:solidFill>
              <a:srgbClr val="FF0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MiSans"/>
              <a:ea typeface="汉仪楷体简"/>
              <a:cs typeface="Times New Roman" panose="02020603050405020304" pitchFamily="18" charset="0"/>
            </a:endParaRPr>
          </a:p>
        </p:txBody>
      </p:sp>
      <p:grpSp>
        <p:nvGrpSpPr>
          <p:cNvPr id="98" name="组合 97"/>
          <p:cNvGrpSpPr/>
          <p:nvPr>
            <p:custDataLst>
              <p:tags r:id="rId47"/>
            </p:custDataLst>
          </p:nvPr>
        </p:nvGrpSpPr>
        <p:grpSpPr>
          <a:xfrm>
            <a:off x="7733462" y="4406607"/>
            <a:ext cx="548498" cy="545471"/>
            <a:chOff x="8056729" y="1283777"/>
            <a:chExt cx="548498" cy="545471"/>
          </a:xfrm>
        </p:grpSpPr>
        <p:sp>
          <p:nvSpPr>
            <p:cNvPr id="99" name="Text Box 10"/>
            <p:cNvSpPr txBox="1">
              <a:spLocks noChangeArrowheads="1"/>
            </p:cNvSpPr>
            <p:nvPr>
              <p:custDataLst>
                <p:tags r:id="rId48"/>
              </p:custDataLst>
            </p:nvPr>
          </p:nvSpPr>
          <p:spPr bwMode="auto">
            <a:xfrm>
              <a:off x="8056729" y="1283777"/>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汉仪楷体简"/>
                  <a:cs typeface="Times New Roman" panose="02020603050405020304" pitchFamily="18" charset="0"/>
                </a:rPr>
                <a:t>C</a:t>
              </a:r>
              <a:endParaRPr lang="en-US" altLang="zh-CN" sz="2800">
                <a:solidFill>
                  <a:srgbClr val="3333FF"/>
                </a:solidFill>
                <a:latin typeface="Times New Roman" panose="02020603050405020304" pitchFamily="18" charset="0"/>
                <a:ea typeface="汉仪楷体简"/>
                <a:cs typeface="Times New Roman" panose="02020603050405020304" pitchFamily="18" charset="0"/>
              </a:endParaRPr>
            </a:p>
          </p:txBody>
        </p:sp>
        <p:sp>
          <p:nvSpPr>
            <p:cNvPr id="100" name="Line 9"/>
            <p:cNvSpPr>
              <a:spLocks noChangeShapeType="1"/>
            </p:cNvSpPr>
            <p:nvPr>
              <p:custDataLst>
                <p:tags r:id="rId49"/>
              </p:custDataLst>
            </p:nvPr>
          </p:nvSpPr>
          <p:spPr bwMode="auto">
            <a:xfrm flipH="1">
              <a:off x="8289251" y="1676848"/>
              <a:ext cx="0" cy="152400"/>
            </a:xfrm>
            <a:prstGeom prst="line">
              <a:avLst/>
            </a:prstGeom>
            <a:noFill/>
            <a:ln w="3810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汉仪楷体简"/>
                <a:cs typeface="Times New Roman" panose="02020603050405020304" pitchFamily="18" charset="0"/>
              </a:endParaRPr>
            </a:p>
          </p:txBody>
        </p:sp>
      </p:grpSp>
      <p:grpSp>
        <p:nvGrpSpPr>
          <p:cNvPr id="101" name="组合 100"/>
          <p:cNvGrpSpPr/>
          <p:nvPr>
            <p:custDataLst>
              <p:tags r:id="rId50"/>
            </p:custDataLst>
          </p:nvPr>
        </p:nvGrpSpPr>
        <p:grpSpPr>
          <a:xfrm>
            <a:off x="8333954" y="5292708"/>
            <a:ext cx="548498" cy="563731"/>
            <a:chOff x="8056729" y="1242016"/>
            <a:chExt cx="548498" cy="563731"/>
          </a:xfrm>
        </p:grpSpPr>
        <p:sp>
          <p:nvSpPr>
            <p:cNvPr id="102" name="Text Box 10"/>
            <p:cNvSpPr txBox="1">
              <a:spLocks noChangeArrowheads="1"/>
            </p:cNvSpPr>
            <p:nvPr>
              <p:custDataLst>
                <p:tags r:id="rId51"/>
              </p:custDataLst>
            </p:nvPr>
          </p:nvSpPr>
          <p:spPr bwMode="auto">
            <a:xfrm>
              <a:off x="8056729" y="1283777"/>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C</a:t>
              </a:r>
              <a:endPar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3" name="Line 9"/>
            <p:cNvSpPr>
              <a:spLocks noChangeShapeType="1"/>
            </p:cNvSpPr>
            <p:nvPr>
              <p:custDataLst>
                <p:tags r:id="rId52"/>
              </p:custDataLst>
            </p:nvPr>
          </p:nvSpPr>
          <p:spPr bwMode="auto">
            <a:xfrm flipH="1">
              <a:off x="8276138" y="1242016"/>
              <a:ext cx="0" cy="152400"/>
            </a:xfrm>
            <a:prstGeom prst="line">
              <a:avLst/>
            </a:prstGeom>
            <a:noFill/>
            <a:ln w="3810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104" name="组合 103"/>
          <p:cNvGrpSpPr/>
          <p:nvPr>
            <p:custDataLst>
              <p:tags r:id="rId53"/>
            </p:custDataLst>
          </p:nvPr>
        </p:nvGrpSpPr>
        <p:grpSpPr>
          <a:xfrm>
            <a:off x="7733371" y="5312087"/>
            <a:ext cx="548498" cy="563731"/>
            <a:chOff x="8056729" y="1242016"/>
            <a:chExt cx="548498" cy="563731"/>
          </a:xfrm>
        </p:grpSpPr>
        <p:sp>
          <p:nvSpPr>
            <p:cNvPr id="105" name="Text Box 10"/>
            <p:cNvSpPr txBox="1">
              <a:spLocks noChangeArrowheads="1"/>
            </p:cNvSpPr>
            <p:nvPr>
              <p:custDataLst>
                <p:tags r:id="rId54"/>
              </p:custDataLst>
            </p:nvPr>
          </p:nvSpPr>
          <p:spPr bwMode="auto">
            <a:xfrm>
              <a:off x="8056729" y="1283777"/>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C</a:t>
              </a:r>
              <a:endPar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6" name="Line 9"/>
            <p:cNvSpPr>
              <a:spLocks noChangeShapeType="1"/>
            </p:cNvSpPr>
            <p:nvPr>
              <p:custDataLst>
                <p:tags r:id="rId55"/>
              </p:custDataLst>
            </p:nvPr>
          </p:nvSpPr>
          <p:spPr bwMode="auto">
            <a:xfrm flipH="1">
              <a:off x="8276138" y="1242016"/>
              <a:ext cx="0" cy="152400"/>
            </a:xfrm>
            <a:prstGeom prst="line">
              <a:avLst/>
            </a:prstGeom>
            <a:noFill/>
            <a:ln w="3810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107" name="组合 106"/>
          <p:cNvGrpSpPr/>
          <p:nvPr>
            <p:custDataLst>
              <p:tags r:id="rId56"/>
            </p:custDataLst>
          </p:nvPr>
        </p:nvGrpSpPr>
        <p:grpSpPr>
          <a:xfrm>
            <a:off x="5250853" y="5223720"/>
            <a:ext cx="548640" cy="563880"/>
            <a:chOff x="8056729" y="1242016"/>
            <a:chExt cx="548640" cy="563880"/>
          </a:xfrm>
        </p:grpSpPr>
        <p:sp>
          <p:nvSpPr>
            <p:cNvPr id="108" name="Text Box 10"/>
            <p:cNvSpPr txBox="1">
              <a:spLocks noChangeArrowheads="1"/>
            </p:cNvSpPr>
            <p:nvPr>
              <p:custDataLst>
                <p:tags r:id="rId57"/>
              </p:custDataLst>
            </p:nvPr>
          </p:nvSpPr>
          <p:spPr bwMode="auto">
            <a:xfrm>
              <a:off x="8056729" y="1283926"/>
              <a:ext cx="54864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C</a:t>
              </a:r>
              <a:endPar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9" name="Line 9"/>
            <p:cNvSpPr>
              <a:spLocks noChangeShapeType="1"/>
            </p:cNvSpPr>
            <p:nvPr>
              <p:custDataLst>
                <p:tags r:id="rId58"/>
              </p:custDataLst>
            </p:nvPr>
          </p:nvSpPr>
          <p:spPr bwMode="auto">
            <a:xfrm flipH="1">
              <a:off x="8281853" y="1242016"/>
              <a:ext cx="0" cy="152400"/>
            </a:xfrm>
            <a:prstGeom prst="line">
              <a:avLst/>
            </a:prstGeom>
            <a:noFill/>
            <a:ln w="3810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110" name="组合 109"/>
          <p:cNvGrpSpPr/>
          <p:nvPr>
            <p:custDataLst>
              <p:tags r:id="rId59"/>
            </p:custDataLst>
          </p:nvPr>
        </p:nvGrpSpPr>
        <p:grpSpPr>
          <a:xfrm>
            <a:off x="4511864" y="5238662"/>
            <a:ext cx="504190" cy="563880"/>
            <a:chOff x="8056729" y="1242016"/>
            <a:chExt cx="504190" cy="563880"/>
          </a:xfrm>
        </p:grpSpPr>
        <p:sp>
          <p:nvSpPr>
            <p:cNvPr id="111" name="Text Box 10"/>
            <p:cNvSpPr txBox="1">
              <a:spLocks noChangeArrowheads="1"/>
            </p:cNvSpPr>
            <p:nvPr>
              <p:custDataLst>
                <p:tags r:id="rId60"/>
              </p:custDataLst>
            </p:nvPr>
          </p:nvSpPr>
          <p:spPr bwMode="auto">
            <a:xfrm>
              <a:off x="8056729" y="1283926"/>
              <a:ext cx="50419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C</a:t>
              </a:r>
              <a:endParaRPr lang="en-US" altLang="zh-CN" sz="2800">
                <a:solidFill>
                  <a:srgbClr val="3333FF"/>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2" name="Line 9"/>
            <p:cNvSpPr>
              <a:spLocks noChangeShapeType="1"/>
            </p:cNvSpPr>
            <p:nvPr>
              <p:custDataLst>
                <p:tags r:id="rId61"/>
              </p:custDataLst>
            </p:nvPr>
          </p:nvSpPr>
          <p:spPr bwMode="auto">
            <a:xfrm flipH="1">
              <a:off x="8276138" y="1242016"/>
              <a:ext cx="0" cy="152400"/>
            </a:xfrm>
            <a:prstGeom prst="line">
              <a:avLst/>
            </a:prstGeom>
            <a:noFill/>
            <a:ln w="3810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114" name="文本框 113"/>
          <p:cNvSpPr txBox="1"/>
          <p:nvPr>
            <p:custDataLst>
              <p:tags r:id="rId62"/>
            </p:custDataLst>
          </p:nvPr>
        </p:nvSpPr>
        <p:spPr>
          <a:xfrm>
            <a:off x="4939484" y="3755523"/>
            <a:ext cx="538480" cy="521970"/>
          </a:xfrm>
          <a:prstGeom prst="rect">
            <a:avLst/>
          </a:prstGeom>
          <a:noFill/>
        </p:spPr>
        <p:txBody>
          <a:bodyPr wrap="none" rtlCol="0">
            <a:spAutoFit/>
          </a:bodyPr>
          <a:lstStyle/>
          <a:p>
            <a:r>
              <a:rPr lang="zh-CN" altLang="en-US" sz="2800" b="1">
                <a:solidFill>
                  <a:srgbClr val="FF0000"/>
                </a:solidFill>
                <a:latin typeface="+mn-ea"/>
                <a:cs typeface="Times New Roman" panose="02020603050405020304" pitchFamily="18" charset="0"/>
              </a:rPr>
              <a:t>对</a:t>
            </a:r>
            <a:endParaRPr lang="zh-CN" altLang="en-US" sz="2800" b="1">
              <a:solidFill>
                <a:srgbClr val="FF0000"/>
              </a:solidFill>
              <a:latin typeface="+mn-ea"/>
              <a:cs typeface="Times New Roman" panose="02020603050405020304" pitchFamily="18" charset="0"/>
            </a:endParaRPr>
          </a:p>
        </p:txBody>
      </p:sp>
      <p:sp>
        <p:nvSpPr>
          <p:cNvPr id="115" name="文本框 114"/>
          <p:cNvSpPr txBox="1"/>
          <p:nvPr>
            <p:custDataLst>
              <p:tags r:id="rId63"/>
            </p:custDataLst>
          </p:nvPr>
        </p:nvSpPr>
        <p:spPr>
          <a:xfrm>
            <a:off x="1509901" y="5968103"/>
            <a:ext cx="545342" cy="523220"/>
          </a:xfrm>
          <a:prstGeom prst="rect">
            <a:avLst/>
          </a:prstGeom>
          <a:noFill/>
        </p:spPr>
        <p:txBody>
          <a:bodyPr wrap="none" rtlCol="0">
            <a:spAutoFit/>
          </a:body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邻</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 name="文本框 115"/>
          <p:cNvSpPr txBox="1"/>
          <p:nvPr>
            <p:custDataLst>
              <p:tags r:id="rId64"/>
            </p:custDataLst>
          </p:nvPr>
        </p:nvSpPr>
        <p:spPr>
          <a:xfrm>
            <a:off x="4531429" y="5968385"/>
            <a:ext cx="545342" cy="523220"/>
          </a:xfrm>
          <a:prstGeom prst="rect">
            <a:avLst/>
          </a:prstGeom>
          <a:noFill/>
        </p:spPr>
        <p:txBody>
          <a:bodyPr wrap="none" rtlCol="0">
            <a:spAutoFit/>
          </a:body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间</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 name="文本框 116"/>
          <p:cNvSpPr txBox="1"/>
          <p:nvPr>
            <p:custDataLst>
              <p:tags r:id="rId65"/>
            </p:custDataLst>
          </p:nvPr>
        </p:nvSpPr>
        <p:spPr>
          <a:xfrm>
            <a:off x="7599244" y="3755479"/>
            <a:ext cx="545342" cy="523220"/>
          </a:xfrm>
          <a:prstGeom prst="rect">
            <a:avLst/>
          </a:prstGeom>
          <a:noFill/>
        </p:spPr>
        <p:txBody>
          <a:bodyPr wrap="none" rtlCol="0">
            <a:spAutoFit/>
          </a:body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对</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18" name="组合 117"/>
          <p:cNvGrpSpPr/>
          <p:nvPr>
            <p:custDataLst>
              <p:tags r:id="rId66"/>
            </p:custDataLst>
          </p:nvPr>
        </p:nvGrpSpPr>
        <p:grpSpPr>
          <a:xfrm>
            <a:off x="5695626" y="1835899"/>
            <a:ext cx="1788912" cy="535521"/>
            <a:chOff x="5262166" y="2704217"/>
            <a:chExt cx="1788912" cy="535521"/>
          </a:xfrm>
        </p:grpSpPr>
        <p:grpSp>
          <p:nvGrpSpPr>
            <p:cNvPr id="119" name="组合 118"/>
            <p:cNvGrpSpPr/>
            <p:nvPr>
              <p:custDataLst>
                <p:tags r:id="rId67"/>
              </p:custDataLst>
            </p:nvPr>
          </p:nvGrpSpPr>
          <p:grpSpPr>
            <a:xfrm>
              <a:off x="5262166" y="2704217"/>
              <a:ext cx="1788912" cy="535521"/>
              <a:chOff x="5284627" y="2744464"/>
              <a:chExt cx="1788912" cy="535521"/>
            </a:xfrm>
          </p:grpSpPr>
          <p:sp>
            <p:nvSpPr>
              <p:cNvPr id="121" name="文本框 120"/>
              <p:cNvSpPr txBox="1"/>
              <p:nvPr>
                <p:custDataLst>
                  <p:tags r:id="rId68"/>
                </p:custDataLst>
              </p:nvPr>
            </p:nvSpPr>
            <p:spPr>
              <a:xfrm>
                <a:off x="5284627" y="2744464"/>
                <a:ext cx="545342" cy="523220"/>
              </a:xfrm>
              <a:prstGeom prst="rect">
                <a:avLst/>
              </a:prstGeom>
              <a:noFill/>
            </p:spPr>
            <p:txBody>
              <a:bodyPr wrap="none" rtlCol="0">
                <a:spAutoFit/>
              </a:body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心</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2" name="文本框 121"/>
              <p:cNvSpPr txBox="1"/>
              <p:nvPr>
                <p:custDataLst>
                  <p:tags r:id="rId69"/>
                </p:custDataLst>
              </p:nvPr>
            </p:nvSpPr>
            <p:spPr>
              <a:xfrm>
                <a:off x="6528197" y="2756765"/>
                <a:ext cx="545342" cy="523220"/>
              </a:xfrm>
              <a:prstGeom prst="rect">
                <a:avLst/>
              </a:prstGeom>
              <a:noFill/>
            </p:spPr>
            <p:txBody>
              <a:bodyPr wrap="none" rtlCol="0">
                <a:spAutoFit/>
              </a:body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边</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cxnSp>
          <p:nvCxnSpPr>
            <p:cNvPr id="120" name="直接箭头连接符 119"/>
            <p:cNvCxnSpPr>
              <a:stCxn id="121" idx="3"/>
              <a:endCxn id="122" idx="1"/>
            </p:cNvCxnSpPr>
            <p:nvPr>
              <p:custDataLst>
                <p:tags r:id="rId70"/>
              </p:custDataLst>
            </p:nvPr>
          </p:nvCxnSpPr>
          <p:spPr>
            <a:xfrm>
              <a:off x="5807508" y="2965827"/>
              <a:ext cx="698228" cy="123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3" name="组合 112"/>
          <p:cNvGrpSpPr/>
          <p:nvPr>
            <p:custDataLst>
              <p:tags r:id="rId71"/>
            </p:custDataLst>
          </p:nvPr>
        </p:nvGrpSpPr>
        <p:grpSpPr>
          <a:xfrm>
            <a:off x="182920" y="124505"/>
            <a:ext cx="9430777" cy="720000"/>
            <a:chOff x="466" y="644"/>
            <a:chExt cx="12317" cy="840"/>
          </a:xfrm>
        </p:grpSpPr>
        <p:sp>
          <p:nvSpPr>
            <p:cNvPr id="123" name="等腰三角形 122"/>
            <p:cNvSpPr/>
            <p:nvPr>
              <p:custDataLst>
                <p:tags r:id="rId7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4" name="文本框 123"/>
            <p:cNvSpPr txBox="1"/>
            <p:nvPr>
              <p:custDataLst>
                <p:tags r:id="rId73"/>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25" name="等腰三角形 124"/>
            <p:cNvSpPr/>
            <p:nvPr>
              <p:custDataLst>
                <p:tags r:id="rId7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126" name="文本框 125"/>
          <p:cNvSpPr txBox="1"/>
          <p:nvPr>
            <p:custDataLst>
              <p:tags r:id="rId75"/>
            </p:custDataLst>
          </p:nvPr>
        </p:nvSpPr>
        <p:spPr>
          <a:xfrm>
            <a:off x="9215880" y="1866180"/>
            <a:ext cx="2863850" cy="3578928"/>
          </a:xfrm>
          <a:prstGeom prst="rect">
            <a:avLst/>
          </a:prstGeom>
          <a:noFill/>
        </p:spPr>
        <p:txBody>
          <a:bodyPr wrap="square" rtlCol="0" anchor="t">
            <a:spAutoFit/>
          </a:bodyPr>
          <a:lstStyle/>
          <a:p>
            <a:pPr algn="just">
              <a:lnSpc>
                <a:spcPct val="130000"/>
              </a:lnSpc>
              <a:buFont typeface="Arial" panose="020B0604020202020204" pitchFamily="34" charset="0"/>
              <a:buNone/>
            </a:pPr>
            <a:r>
              <a:rPr lang="zh-CN" altLang="en-US" sz="2200">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【注意】中心线两侧的对称碳原子等效，连接支链时只需考虑一侧即可；</a:t>
            </a:r>
            <a:endParaRPr lang="zh-CN" altLang="en-US" sz="2200">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endParaRPr>
          </a:p>
          <a:p>
            <a:pPr algn="just">
              <a:lnSpc>
                <a:spcPct val="130000"/>
              </a:lnSpc>
              <a:buFont typeface="Arial" panose="020B0604020202020204" pitchFamily="34" charset="0"/>
              <a:buNone/>
            </a:pPr>
            <a:r>
              <a:rPr lang="zh-CN" altLang="pt-BR" sz="2200">
                <a:solidFill>
                  <a:srgbClr val="333399"/>
                </a:solidFill>
                <a:latin typeface="Times New Roman" panose="02020603050405020304" pitchFamily="18" charset="0"/>
                <a:ea typeface="黑体" panose="02010609060101010101" pitchFamily="49" charset="-122"/>
                <a:cs typeface="Times New Roman" panose="02020603050405020304" pitchFamily="18" charset="0"/>
                <a:sym typeface="+mn-ea"/>
              </a:rPr>
              <a:t>甲基不能连在链端，乙基不能连在第二个碳上，否则都会使主链变长，造成重复。 </a:t>
            </a:r>
            <a:endParaRPr lang="zh-CN" altLang="pt-BR" sz="2200">
              <a:solidFill>
                <a:srgbClr val="333399"/>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27" name="文本框 126"/>
          <p:cNvSpPr txBox="1"/>
          <p:nvPr>
            <p:custDataLst>
              <p:tags r:id="rId76"/>
            </p:custDataLst>
          </p:nvPr>
        </p:nvSpPr>
        <p:spPr>
          <a:xfrm>
            <a:off x="289172" y="1472704"/>
            <a:ext cx="4423478" cy="1293404"/>
          </a:xfrm>
          <a:prstGeom prst="roundRect">
            <a:avLst/>
          </a:prstGeom>
          <a:noFill/>
          <a:ln w="22225" cap="rnd">
            <a:solidFill>
              <a:srgbClr val="A2A977"/>
            </a:solidFill>
            <a:prstDash val="lgDash"/>
          </a:ln>
        </p:spPr>
        <p:txBody>
          <a:bodyPr wrap="square" rtlCol="0" anchor="t">
            <a:spAutoFit/>
          </a:bodyPr>
          <a:lstStyle/>
          <a:p>
            <a:pPr lvl="0" algn="ctr">
              <a:lnSpc>
                <a:spcPct val="120000"/>
              </a:lnSpc>
              <a:buClrTx/>
              <a:buSzTx/>
              <a:buFontTx/>
            </a:pPr>
            <a:r>
              <a:rPr lang="zh-CN" altLang="en-US" sz="2000">
                <a:latin typeface="Times New Roman" panose="02020603050405020304" pitchFamily="18" charset="0"/>
                <a:ea typeface="黑体" panose="02010609060101010101" pitchFamily="49" charset="-122"/>
                <a:cs typeface="Times New Roman" panose="02020603050405020304" pitchFamily="18" charset="0"/>
                <a:sym typeface="+mn-ea"/>
              </a:rPr>
              <a:t>当有多个相同或不同的支链出现时，应按连在同一个碳原子、相邻碳原子、相间碳原子的顺序依次试接</a:t>
            </a:r>
            <a:endParaRPr lang="zh-CN" altLang="en-US" sz="2000">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28" name="Rectangle 29"/>
          <p:cNvSpPr>
            <a:spLocks noChangeArrowheads="1"/>
          </p:cNvSpPr>
          <p:nvPr>
            <p:custDataLst>
              <p:tags r:id="rId77"/>
            </p:custDataLst>
          </p:nvPr>
        </p:nvSpPr>
        <p:spPr bwMode="auto">
          <a:xfrm>
            <a:off x="2840247" y="5648251"/>
            <a:ext cx="4440638" cy="459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scene3d>
              <a:camera prst="orthographicFront"/>
              <a:lightRig rig="threePt" dir="t"/>
            </a:scene3d>
          </a:bodyPr>
          <a:lstStyle/>
          <a:p>
            <a:pPr algn="ctr">
              <a:lnSpc>
                <a:spcPct val="120000"/>
              </a:lnSpc>
            </a:pPr>
            <a:r>
              <a:rPr kumimoji="1" lang="zh-CN" altLang="en-US" sz="2200" b="1">
                <a:solidFill>
                  <a:schemeClr val="accent1"/>
                </a:solidFill>
                <a:latin typeface="Times New Roman" panose="02020603050405020304" pitchFamily="18" charset="0"/>
                <a:ea typeface="黑体" panose="02010609060101010101" pitchFamily="49" charset="-122"/>
                <a:cs typeface="Times New Roman" panose="02020603050405020304" pitchFamily="18" charset="0"/>
                <a:sym typeface="+mn-lt"/>
              </a:rPr>
              <a:t>注意：丙基不放</a:t>
            </a:r>
            <a:r>
              <a:rPr lang="zh-CN" altLang="en-US" sz="2200" b="1">
                <a:solidFill>
                  <a:schemeClr val="accent1"/>
                </a:solidFill>
                <a:latin typeface="Times New Roman" panose="02020603050405020304" pitchFamily="18" charset="0"/>
                <a:ea typeface="黑体" panose="02010609060101010101" pitchFamily="49" charset="-122"/>
                <a:cs typeface="Times New Roman" panose="02020603050405020304" pitchFamily="18" charset="0"/>
                <a:sym typeface="+mn-ea"/>
              </a:rPr>
              <a:t>在两端的第三</a:t>
            </a:r>
            <a:r>
              <a:rPr kumimoji="1" lang="zh-CN" altLang="en-US" sz="2200" b="1">
                <a:solidFill>
                  <a:schemeClr val="accent1"/>
                </a:solidFill>
                <a:latin typeface="Times New Roman" panose="02020603050405020304" pitchFamily="18" charset="0"/>
                <a:ea typeface="黑体" panose="02010609060101010101" pitchFamily="49" charset="-122"/>
                <a:cs typeface="Times New Roman" panose="02020603050405020304" pitchFamily="18" charset="0"/>
                <a:sym typeface="+mn-lt"/>
              </a:rPr>
              <a:t>碳位</a:t>
            </a:r>
            <a:endParaRPr kumimoji="1" lang="zh-CN" altLang="en-US" sz="2200" b="1">
              <a:solidFill>
                <a:schemeClr val="accent1"/>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29" name="Rectangle 29"/>
          <p:cNvSpPr>
            <a:spLocks noChangeArrowheads="1"/>
          </p:cNvSpPr>
          <p:nvPr>
            <p:custDataLst>
              <p:tags r:id="rId78"/>
            </p:custDataLst>
          </p:nvPr>
        </p:nvSpPr>
        <p:spPr bwMode="auto">
          <a:xfrm>
            <a:off x="1699385" y="6098114"/>
            <a:ext cx="9831538" cy="459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scene3d>
              <a:camera prst="orthographicFront"/>
              <a:lightRig rig="threePt" dir="t"/>
            </a:scene3d>
          </a:bodyPr>
          <a:lstStyle/>
          <a:p>
            <a:pPr algn="ctr">
              <a:lnSpc>
                <a:spcPct val="120000"/>
              </a:lnSpc>
            </a:pPr>
            <a:r>
              <a:rPr kumimoji="1" lang="zh-CN" altLang="en-US" sz="22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规律：</a:t>
            </a:r>
            <a:r>
              <a:rPr kumimoji="1" lang="zh-CN" altLang="en-US" sz="2200" b="1">
                <a:solidFill>
                  <a:schemeClr val="accent1"/>
                </a:solidFill>
                <a:latin typeface="Times New Roman" panose="02020603050405020304" pitchFamily="18" charset="0"/>
                <a:ea typeface="黑体" panose="02010609060101010101" pitchFamily="49" charset="-122"/>
                <a:cs typeface="Times New Roman" panose="02020603050405020304" pitchFamily="18" charset="0"/>
                <a:sym typeface="+mn-lt"/>
              </a:rPr>
              <a:t>烷烃</a:t>
            </a:r>
            <a:r>
              <a:rPr kumimoji="1" lang="zh-CN" altLang="en-US" sz="22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同分异构体的书写，支链上的碳原子数目要小于总碳原子数的一半</a:t>
            </a:r>
            <a:endParaRPr kumimoji="1" lang="zh-CN" altLang="en-US" sz="22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linds(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animEffect transition="in" filter="fade">
                                      <p:cBhvr>
                                        <p:cTn id="14" dur="500"/>
                                        <p:tgtEl>
                                          <p:spTgt spid="5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wipe(up)">
                                      <p:cBhvr>
                                        <p:cTn id="19" dur="500"/>
                                        <p:tgtEl>
                                          <p:spTgt spid="55"/>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86"/>
                                        </p:tgtEl>
                                        <p:attrNameLst>
                                          <p:attrName>style.visibility</p:attrName>
                                        </p:attrNameLst>
                                      </p:cBhvr>
                                      <p:to>
                                        <p:strVal val="visible"/>
                                      </p:to>
                                    </p:set>
                                    <p:animEffect transition="in" filter="wipe(down)">
                                      <p:cBhvr>
                                        <p:cTn id="24" dur="217">
                                          <p:stCondLst>
                                            <p:cond delay="0"/>
                                          </p:stCondLst>
                                        </p:cTn>
                                        <p:tgtEl>
                                          <p:spTgt spid="86"/>
                                        </p:tgtEl>
                                      </p:cBhvr>
                                    </p:animEffect>
                                    <p:anim calcmode="lin" valueType="num">
                                      <p:cBhvr>
                                        <p:cTn id="25" dur="683" tmFilter="0,0; 0.14,0.36; 0.43,0.73; 0.71,0.91; 1.0,1.0">
                                          <p:stCondLst>
                                            <p:cond delay="0"/>
                                          </p:stCondLst>
                                        </p:cTn>
                                        <p:tgtEl>
                                          <p:spTgt spid="86"/>
                                        </p:tgtEl>
                                        <p:attrNameLst>
                                          <p:attrName>ppt_x</p:attrName>
                                        </p:attrNameLst>
                                      </p:cBhvr>
                                      <p:tavLst>
                                        <p:tav tm="0">
                                          <p:val>
                                            <p:strVal val="#ppt_x-0.25"/>
                                          </p:val>
                                        </p:tav>
                                        <p:tav tm="100000">
                                          <p:val>
                                            <p:strVal val="#ppt_x"/>
                                          </p:val>
                                        </p:tav>
                                      </p:tavLst>
                                    </p:anim>
                                    <p:anim calcmode="lin" valueType="num">
                                      <p:cBhvr>
                                        <p:cTn id="26" dur="249" tmFilter="0.0,0.0; 0.25,0.07; 0.50,0.2; 0.75,0.467; 1.0,1.0">
                                          <p:stCondLst>
                                            <p:cond delay="0"/>
                                          </p:stCondLst>
                                        </p:cTn>
                                        <p:tgtEl>
                                          <p:spTgt spid="86"/>
                                        </p:tgtEl>
                                        <p:attrNameLst>
                                          <p:attrName>ppt_y</p:attrName>
                                        </p:attrNameLst>
                                      </p:cBhvr>
                                      <p:tavLst>
                                        <p:tav tm="0" fmla="#ppt_y-sin(pi*$)/3">
                                          <p:val>
                                            <p:fltVal val="0.5"/>
                                          </p:val>
                                        </p:tav>
                                        <p:tav tm="100000">
                                          <p:val>
                                            <p:fltVal val="1"/>
                                          </p:val>
                                        </p:tav>
                                      </p:tavLst>
                                    </p:anim>
                                    <p:anim calcmode="lin" valueType="num">
                                      <p:cBhvr>
                                        <p:cTn id="27" dur="249" tmFilter="0, 0; 0.125,0.2665; 0.25,0.4; 0.375,0.465; 0.5,0.5;  0.625,0.535; 0.75,0.6; 0.875,0.7335; 1,1">
                                          <p:stCondLst>
                                            <p:cond delay="249"/>
                                          </p:stCondLst>
                                        </p:cTn>
                                        <p:tgtEl>
                                          <p:spTgt spid="86"/>
                                        </p:tgtEl>
                                        <p:attrNameLst>
                                          <p:attrName>ppt_y</p:attrName>
                                        </p:attrNameLst>
                                      </p:cBhvr>
                                      <p:tavLst>
                                        <p:tav tm="0" fmla="#ppt_y-sin(pi*$)/9">
                                          <p:val>
                                            <p:fltVal val="0"/>
                                          </p:val>
                                        </p:tav>
                                        <p:tav tm="100000">
                                          <p:val>
                                            <p:fltVal val="1"/>
                                          </p:val>
                                        </p:tav>
                                      </p:tavLst>
                                    </p:anim>
                                    <p:anim calcmode="lin" valueType="num">
                                      <p:cBhvr>
                                        <p:cTn id="28" dur="124" tmFilter="0, 0; 0.125,0.2665; 0.25,0.4; 0.375,0.465; 0.5,0.5;  0.625,0.535; 0.75,0.6; 0.875,0.7335; 1,1">
                                          <p:stCondLst>
                                            <p:cond delay="497"/>
                                          </p:stCondLst>
                                        </p:cTn>
                                        <p:tgtEl>
                                          <p:spTgt spid="86"/>
                                        </p:tgtEl>
                                        <p:attrNameLst>
                                          <p:attrName>ppt_y</p:attrName>
                                        </p:attrNameLst>
                                      </p:cBhvr>
                                      <p:tavLst>
                                        <p:tav tm="0" fmla="#ppt_y-sin(pi*$)/27">
                                          <p:val>
                                            <p:fltVal val="0"/>
                                          </p:val>
                                        </p:tav>
                                        <p:tav tm="100000">
                                          <p:val>
                                            <p:fltVal val="1"/>
                                          </p:val>
                                        </p:tav>
                                      </p:tavLst>
                                    </p:anim>
                                    <p:anim calcmode="lin" valueType="num">
                                      <p:cBhvr>
                                        <p:cTn id="29" dur="62" tmFilter="0, 0; 0.125,0.2665; 0.25,0.4; 0.375,0.465; 0.5,0.5;  0.625,0.535; 0.75,0.6; 0.875,0.7335; 1,1">
                                          <p:stCondLst>
                                            <p:cond delay="621"/>
                                          </p:stCondLst>
                                        </p:cTn>
                                        <p:tgtEl>
                                          <p:spTgt spid="86"/>
                                        </p:tgtEl>
                                        <p:attrNameLst>
                                          <p:attrName>ppt_y</p:attrName>
                                        </p:attrNameLst>
                                      </p:cBhvr>
                                      <p:tavLst>
                                        <p:tav tm="0" fmla="#ppt_y-sin(pi*$)/81">
                                          <p:val>
                                            <p:fltVal val="0"/>
                                          </p:val>
                                        </p:tav>
                                        <p:tav tm="100000">
                                          <p:val>
                                            <p:fltVal val="1"/>
                                          </p:val>
                                        </p:tav>
                                      </p:tavLst>
                                    </p:anim>
                                    <p:animScale>
                                      <p:cBhvr>
                                        <p:cTn id="30" dur="10">
                                          <p:stCondLst>
                                            <p:cond delay="244"/>
                                          </p:stCondLst>
                                        </p:cTn>
                                        <p:tgtEl>
                                          <p:spTgt spid="86"/>
                                        </p:tgtEl>
                                      </p:cBhvr>
                                      <p:to x="100000" y="60000"/>
                                    </p:animScale>
                                    <p:animScale>
                                      <p:cBhvr>
                                        <p:cTn id="31" dur="62" decel="50000">
                                          <p:stCondLst>
                                            <p:cond delay="254"/>
                                          </p:stCondLst>
                                        </p:cTn>
                                        <p:tgtEl>
                                          <p:spTgt spid="86"/>
                                        </p:tgtEl>
                                      </p:cBhvr>
                                      <p:to x="100000" y="100000"/>
                                    </p:animScale>
                                    <p:animScale>
                                      <p:cBhvr>
                                        <p:cTn id="32" dur="10">
                                          <p:stCondLst>
                                            <p:cond delay="492"/>
                                          </p:stCondLst>
                                        </p:cTn>
                                        <p:tgtEl>
                                          <p:spTgt spid="86"/>
                                        </p:tgtEl>
                                      </p:cBhvr>
                                      <p:to x="100000" y="80000"/>
                                    </p:animScale>
                                    <p:animScale>
                                      <p:cBhvr>
                                        <p:cTn id="33" dur="62" decel="50000">
                                          <p:stCondLst>
                                            <p:cond delay="502"/>
                                          </p:stCondLst>
                                        </p:cTn>
                                        <p:tgtEl>
                                          <p:spTgt spid="86"/>
                                        </p:tgtEl>
                                      </p:cBhvr>
                                      <p:to x="100000" y="100000"/>
                                    </p:animScale>
                                    <p:animScale>
                                      <p:cBhvr>
                                        <p:cTn id="34" dur="10">
                                          <p:stCondLst>
                                            <p:cond delay="616"/>
                                          </p:stCondLst>
                                        </p:cTn>
                                        <p:tgtEl>
                                          <p:spTgt spid="86"/>
                                        </p:tgtEl>
                                      </p:cBhvr>
                                      <p:to x="100000" y="90000"/>
                                    </p:animScale>
                                    <p:animScale>
                                      <p:cBhvr>
                                        <p:cTn id="35" dur="62" decel="50000">
                                          <p:stCondLst>
                                            <p:cond delay="625"/>
                                          </p:stCondLst>
                                        </p:cTn>
                                        <p:tgtEl>
                                          <p:spTgt spid="86"/>
                                        </p:tgtEl>
                                      </p:cBhvr>
                                      <p:to x="100000" y="100000"/>
                                    </p:animScale>
                                    <p:animScale>
                                      <p:cBhvr>
                                        <p:cTn id="36" dur="10">
                                          <p:stCondLst>
                                            <p:cond delay="678"/>
                                          </p:stCondLst>
                                        </p:cTn>
                                        <p:tgtEl>
                                          <p:spTgt spid="86"/>
                                        </p:tgtEl>
                                      </p:cBhvr>
                                      <p:to x="100000" y="95000"/>
                                    </p:animScale>
                                    <p:animScale>
                                      <p:cBhvr>
                                        <p:cTn id="37" dur="62" decel="50000">
                                          <p:stCondLst>
                                            <p:cond delay="688"/>
                                          </p:stCondLst>
                                        </p:cTn>
                                        <p:tgtEl>
                                          <p:spTgt spid="86"/>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blinds(horizontal)">
                                      <p:cBhvr>
                                        <p:cTn id="42" dur="500"/>
                                        <p:tgtEl>
                                          <p:spTgt spid="56"/>
                                        </p:tgtEl>
                                      </p:cBhvr>
                                    </p:animEffect>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nodeType="click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wipe(down)">
                                      <p:cBhvr>
                                        <p:cTn id="47" dur="217">
                                          <p:stCondLst>
                                            <p:cond delay="0"/>
                                          </p:stCondLst>
                                        </p:cTn>
                                        <p:tgtEl>
                                          <p:spTgt spid="68"/>
                                        </p:tgtEl>
                                      </p:cBhvr>
                                    </p:animEffect>
                                    <p:anim calcmode="lin" valueType="num">
                                      <p:cBhvr>
                                        <p:cTn id="48" dur="683" tmFilter="0,0; 0.14,0.36; 0.43,0.73; 0.71,0.91; 1.0,1.0">
                                          <p:stCondLst>
                                            <p:cond delay="0"/>
                                          </p:stCondLst>
                                        </p:cTn>
                                        <p:tgtEl>
                                          <p:spTgt spid="68"/>
                                        </p:tgtEl>
                                        <p:attrNameLst>
                                          <p:attrName>ppt_x</p:attrName>
                                        </p:attrNameLst>
                                      </p:cBhvr>
                                      <p:tavLst>
                                        <p:tav tm="0">
                                          <p:val>
                                            <p:strVal val="#ppt_x-0.25"/>
                                          </p:val>
                                        </p:tav>
                                        <p:tav tm="100000">
                                          <p:val>
                                            <p:strVal val="#ppt_x"/>
                                          </p:val>
                                        </p:tav>
                                      </p:tavLst>
                                    </p:anim>
                                    <p:anim calcmode="lin" valueType="num">
                                      <p:cBhvr>
                                        <p:cTn id="49" dur="249" tmFilter="0.0,0.0; 0.25,0.07; 0.50,0.2; 0.75,0.467; 1.0,1.0">
                                          <p:stCondLst>
                                            <p:cond delay="0"/>
                                          </p:stCondLst>
                                        </p:cTn>
                                        <p:tgtEl>
                                          <p:spTgt spid="68"/>
                                        </p:tgtEl>
                                        <p:attrNameLst>
                                          <p:attrName>ppt_y</p:attrName>
                                        </p:attrNameLst>
                                      </p:cBhvr>
                                      <p:tavLst>
                                        <p:tav tm="0" fmla="#ppt_y-sin(pi*$)/3">
                                          <p:val>
                                            <p:fltVal val="0.5"/>
                                          </p:val>
                                        </p:tav>
                                        <p:tav tm="100000">
                                          <p:val>
                                            <p:fltVal val="1"/>
                                          </p:val>
                                        </p:tav>
                                      </p:tavLst>
                                    </p:anim>
                                    <p:anim calcmode="lin" valueType="num">
                                      <p:cBhvr>
                                        <p:cTn id="50" dur="249" tmFilter="0, 0; 0.125,0.2665; 0.25,0.4; 0.375,0.465; 0.5,0.5;  0.625,0.535; 0.75,0.6; 0.875,0.7335; 1,1">
                                          <p:stCondLst>
                                            <p:cond delay="249"/>
                                          </p:stCondLst>
                                        </p:cTn>
                                        <p:tgtEl>
                                          <p:spTgt spid="68"/>
                                        </p:tgtEl>
                                        <p:attrNameLst>
                                          <p:attrName>ppt_y</p:attrName>
                                        </p:attrNameLst>
                                      </p:cBhvr>
                                      <p:tavLst>
                                        <p:tav tm="0" fmla="#ppt_y-sin(pi*$)/9">
                                          <p:val>
                                            <p:fltVal val="0"/>
                                          </p:val>
                                        </p:tav>
                                        <p:tav tm="100000">
                                          <p:val>
                                            <p:fltVal val="1"/>
                                          </p:val>
                                        </p:tav>
                                      </p:tavLst>
                                    </p:anim>
                                    <p:anim calcmode="lin" valueType="num">
                                      <p:cBhvr>
                                        <p:cTn id="51" dur="124" tmFilter="0, 0; 0.125,0.2665; 0.25,0.4; 0.375,0.465; 0.5,0.5;  0.625,0.535; 0.75,0.6; 0.875,0.7335; 1,1">
                                          <p:stCondLst>
                                            <p:cond delay="497"/>
                                          </p:stCondLst>
                                        </p:cTn>
                                        <p:tgtEl>
                                          <p:spTgt spid="68"/>
                                        </p:tgtEl>
                                        <p:attrNameLst>
                                          <p:attrName>ppt_y</p:attrName>
                                        </p:attrNameLst>
                                      </p:cBhvr>
                                      <p:tavLst>
                                        <p:tav tm="0" fmla="#ppt_y-sin(pi*$)/27">
                                          <p:val>
                                            <p:fltVal val="0"/>
                                          </p:val>
                                        </p:tav>
                                        <p:tav tm="100000">
                                          <p:val>
                                            <p:fltVal val="1"/>
                                          </p:val>
                                        </p:tav>
                                      </p:tavLst>
                                    </p:anim>
                                    <p:anim calcmode="lin" valueType="num">
                                      <p:cBhvr>
                                        <p:cTn id="52" dur="62" tmFilter="0, 0; 0.125,0.2665; 0.25,0.4; 0.375,0.465; 0.5,0.5;  0.625,0.535; 0.75,0.6; 0.875,0.7335; 1,1">
                                          <p:stCondLst>
                                            <p:cond delay="621"/>
                                          </p:stCondLst>
                                        </p:cTn>
                                        <p:tgtEl>
                                          <p:spTgt spid="68"/>
                                        </p:tgtEl>
                                        <p:attrNameLst>
                                          <p:attrName>ppt_y</p:attrName>
                                        </p:attrNameLst>
                                      </p:cBhvr>
                                      <p:tavLst>
                                        <p:tav tm="0" fmla="#ppt_y-sin(pi*$)/81">
                                          <p:val>
                                            <p:fltVal val="0"/>
                                          </p:val>
                                        </p:tav>
                                        <p:tav tm="100000">
                                          <p:val>
                                            <p:fltVal val="1"/>
                                          </p:val>
                                        </p:tav>
                                      </p:tavLst>
                                    </p:anim>
                                    <p:animScale>
                                      <p:cBhvr>
                                        <p:cTn id="53" dur="10">
                                          <p:stCondLst>
                                            <p:cond delay="244"/>
                                          </p:stCondLst>
                                        </p:cTn>
                                        <p:tgtEl>
                                          <p:spTgt spid="68"/>
                                        </p:tgtEl>
                                      </p:cBhvr>
                                      <p:to x="100000" y="60000"/>
                                    </p:animScale>
                                    <p:animScale>
                                      <p:cBhvr>
                                        <p:cTn id="54" dur="62" decel="50000">
                                          <p:stCondLst>
                                            <p:cond delay="254"/>
                                          </p:stCondLst>
                                        </p:cTn>
                                        <p:tgtEl>
                                          <p:spTgt spid="68"/>
                                        </p:tgtEl>
                                      </p:cBhvr>
                                      <p:to x="100000" y="100000"/>
                                    </p:animScale>
                                    <p:animScale>
                                      <p:cBhvr>
                                        <p:cTn id="55" dur="10">
                                          <p:stCondLst>
                                            <p:cond delay="492"/>
                                          </p:stCondLst>
                                        </p:cTn>
                                        <p:tgtEl>
                                          <p:spTgt spid="68"/>
                                        </p:tgtEl>
                                      </p:cBhvr>
                                      <p:to x="100000" y="80000"/>
                                    </p:animScale>
                                    <p:animScale>
                                      <p:cBhvr>
                                        <p:cTn id="56" dur="62" decel="50000">
                                          <p:stCondLst>
                                            <p:cond delay="502"/>
                                          </p:stCondLst>
                                        </p:cTn>
                                        <p:tgtEl>
                                          <p:spTgt spid="68"/>
                                        </p:tgtEl>
                                      </p:cBhvr>
                                      <p:to x="100000" y="100000"/>
                                    </p:animScale>
                                    <p:animScale>
                                      <p:cBhvr>
                                        <p:cTn id="57" dur="10">
                                          <p:stCondLst>
                                            <p:cond delay="616"/>
                                          </p:stCondLst>
                                        </p:cTn>
                                        <p:tgtEl>
                                          <p:spTgt spid="68"/>
                                        </p:tgtEl>
                                      </p:cBhvr>
                                      <p:to x="100000" y="90000"/>
                                    </p:animScale>
                                    <p:animScale>
                                      <p:cBhvr>
                                        <p:cTn id="58" dur="62" decel="50000">
                                          <p:stCondLst>
                                            <p:cond delay="625"/>
                                          </p:stCondLst>
                                        </p:cTn>
                                        <p:tgtEl>
                                          <p:spTgt spid="68"/>
                                        </p:tgtEl>
                                      </p:cBhvr>
                                      <p:to x="100000" y="100000"/>
                                    </p:animScale>
                                    <p:animScale>
                                      <p:cBhvr>
                                        <p:cTn id="59" dur="10">
                                          <p:stCondLst>
                                            <p:cond delay="678"/>
                                          </p:stCondLst>
                                        </p:cTn>
                                        <p:tgtEl>
                                          <p:spTgt spid="68"/>
                                        </p:tgtEl>
                                      </p:cBhvr>
                                      <p:to x="100000" y="95000"/>
                                    </p:animScale>
                                    <p:animScale>
                                      <p:cBhvr>
                                        <p:cTn id="60" dur="62" decel="50000">
                                          <p:stCondLst>
                                            <p:cond delay="688"/>
                                          </p:stCondLst>
                                        </p:cTn>
                                        <p:tgtEl>
                                          <p:spTgt spid="68"/>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21" presetClass="entr" presetSubtype="4" fill="hold" nodeType="clickEffect">
                                  <p:stCondLst>
                                    <p:cond delay="0"/>
                                  </p:stCondLst>
                                  <p:childTnLst>
                                    <p:set>
                                      <p:cBhvr>
                                        <p:cTn id="64" dur="1" fill="hold">
                                          <p:stCondLst>
                                            <p:cond delay="0"/>
                                          </p:stCondLst>
                                        </p:cTn>
                                        <p:tgtEl>
                                          <p:spTgt spid="118"/>
                                        </p:tgtEl>
                                        <p:attrNameLst>
                                          <p:attrName>style.visibility</p:attrName>
                                        </p:attrNameLst>
                                      </p:cBhvr>
                                      <p:to>
                                        <p:strVal val="visible"/>
                                      </p:to>
                                    </p:set>
                                    <p:animEffect transition="in" filter="wheel(4)">
                                      <p:cBhvr>
                                        <p:cTn id="65" dur="500"/>
                                        <p:tgtEl>
                                          <p:spTgt spid="118"/>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59"/>
                                        </p:tgtEl>
                                        <p:attrNameLst>
                                          <p:attrName>style.visibility</p:attrName>
                                        </p:attrNameLst>
                                      </p:cBhvr>
                                      <p:to>
                                        <p:strVal val="visible"/>
                                      </p:to>
                                    </p:set>
                                    <p:anim calcmode="lin" valueType="num">
                                      <p:cBhvr>
                                        <p:cTn id="70" dur="500" fill="hold"/>
                                        <p:tgtEl>
                                          <p:spTgt spid="59"/>
                                        </p:tgtEl>
                                        <p:attrNameLst>
                                          <p:attrName>ppt_w</p:attrName>
                                        </p:attrNameLst>
                                      </p:cBhvr>
                                      <p:tavLst>
                                        <p:tav tm="0">
                                          <p:val>
                                            <p:fltVal val="0"/>
                                          </p:val>
                                        </p:tav>
                                        <p:tav tm="100000">
                                          <p:val>
                                            <p:strVal val="#ppt_w"/>
                                          </p:val>
                                        </p:tav>
                                      </p:tavLst>
                                    </p:anim>
                                    <p:anim calcmode="lin" valueType="num">
                                      <p:cBhvr>
                                        <p:cTn id="71" dur="500" fill="hold"/>
                                        <p:tgtEl>
                                          <p:spTgt spid="59"/>
                                        </p:tgtEl>
                                        <p:attrNameLst>
                                          <p:attrName>ppt_h</p:attrName>
                                        </p:attrNameLst>
                                      </p:cBhvr>
                                      <p:tavLst>
                                        <p:tav tm="0">
                                          <p:val>
                                            <p:fltVal val="0"/>
                                          </p:val>
                                        </p:tav>
                                        <p:tav tm="100000">
                                          <p:val>
                                            <p:strVal val="#ppt_h"/>
                                          </p:val>
                                        </p:tav>
                                      </p:tavLst>
                                    </p:anim>
                                    <p:animEffect transition="in" filter="fade">
                                      <p:cBhvr>
                                        <p:cTn id="72" dur="500"/>
                                        <p:tgtEl>
                                          <p:spTgt spid="5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97"/>
                                        </p:tgtEl>
                                        <p:attrNameLst>
                                          <p:attrName>style.visibility</p:attrName>
                                        </p:attrNameLst>
                                      </p:cBhvr>
                                      <p:to>
                                        <p:strVal val="visible"/>
                                      </p:to>
                                    </p:set>
                                    <p:animEffect transition="in" filter="wipe(up)">
                                      <p:cBhvr>
                                        <p:cTn id="77" dur="500"/>
                                        <p:tgtEl>
                                          <p:spTgt spid="97"/>
                                        </p:tgtEl>
                                      </p:cBhvr>
                                    </p:animEffect>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nodeType="clickEffect">
                                  <p:stCondLst>
                                    <p:cond delay="0"/>
                                  </p:stCondLst>
                                  <p:childTnLst>
                                    <p:set>
                                      <p:cBhvr>
                                        <p:cTn id="81" dur="1" fill="hold">
                                          <p:stCondLst>
                                            <p:cond delay="0"/>
                                          </p:stCondLst>
                                        </p:cTn>
                                        <p:tgtEl>
                                          <p:spTgt spid="71"/>
                                        </p:tgtEl>
                                        <p:attrNameLst>
                                          <p:attrName>style.visibility</p:attrName>
                                        </p:attrNameLst>
                                      </p:cBhvr>
                                      <p:to>
                                        <p:strVal val="visible"/>
                                      </p:to>
                                    </p:set>
                                    <p:animEffect transition="in" filter="wipe(down)">
                                      <p:cBhvr>
                                        <p:cTn id="82" dur="217">
                                          <p:stCondLst>
                                            <p:cond delay="0"/>
                                          </p:stCondLst>
                                        </p:cTn>
                                        <p:tgtEl>
                                          <p:spTgt spid="71"/>
                                        </p:tgtEl>
                                      </p:cBhvr>
                                    </p:animEffect>
                                    <p:anim calcmode="lin" valueType="num">
                                      <p:cBhvr>
                                        <p:cTn id="83" dur="683" tmFilter="0,0; 0.14,0.36; 0.43,0.73; 0.71,0.91; 1.0,1.0">
                                          <p:stCondLst>
                                            <p:cond delay="0"/>
                                          </p:stCondLst>
                                        </p:cTn>
                                        <p:tgtEl>
                                          <p:spTgt spid="71"/>
                                        </p:tgtEl>
                                        <p:attrNameLst>
                                          <p:attrName>ppt_x</p:attrName>
                                        </p:attrNameLst>
                                      </p:cBhvr>
                                      <p:tavLst>
                                        <p:tav tm="0">
                                          <p:val>
                                            <p:strVal val="#ppt_x-0.25"/>
                                          </p:val>
                                        </p:tav>
                                        <p:tav tm="100000">
                                          <p:val>
                                            <p:strVal val="#ppt_x"/>
                                          </p:val>
                                        </p:tav>
                                      </p:tavLst>
                                    </p:anim>
                                    <p:anim calcmode="lin" valueType="num">
                                      <p:cBhvr>
                                        <p:cTn id="84" dur="249" tmFilter="0.0,0.0; 0.25,0.07; 0.50,0.2; 0.75,0.467; 1.0,1.0">
                                          <p:stCondLst>
                                            <p:cond delay="0"/>
                                          </p:stCondLst>
                                        </p:cTn>
                                        <p:tgtEl>
                                          <p:spTgt spid="71"/>
                                        </p:tgtEl>
                                        <p:attrNameLst>
                                          <p:attrName>ppt_y</p:attrName>
                                        </p:attrNameLst>
                                      </p:cBhvr>
                                      <p:tavLst>
                                        <p:tav tm="0" fmla="#ppt_y-sin(pi*$)/3">
                                          <p:val>
                                            <p:fltVal val="0.5"/>
                                          </p:val>
                                        </p:tav>
                                        <p:tav tm="100000">
                                          <p:val>
                                            <p:fltVal val="1"/>
                                          </p:val>
                                        </p:tav>
                                      </p:tavLst>
                                    </p:anim>
                                    <p:anim calcmode="lin" valueType="num">
                                      <p:cBhvr>
                                        <p:cTn id="85" dur="249" tmFilter="0, 0; 0.125,0.2665; 0.25,0.4; 0.375,0.465; 0.5,0.5;  0.625,0.535; 0.75,0.6; 0.875,0.7335; 1,1">
                                          <p:stCondLst>
                                            <p:cond delay="249"/>
                                          </p:stCondLst>
                                        </p:cTn>
                                        <p:tgtEl>
                                          <p:spTgt spid="71"/>
                                        </p:tgtEl>
                                        <p:attrNameLst>
                                          <p:attrName>ppt_y</p:attrName>
                                        </p:attrNameLst>
                                      </p:cBhvr>
                                      <p:tavLst>
                                        <p:tav tm="0" fmla="#ppt_y-sin(pi*$)/9">
                                          <p:val>
                                            <p:fltVal val="0"/>
                                          </p:val>
                                        </p:tav>
                                        <p:tav tm="100000">
                                          <p:val>
                                            <p:fltVal val="1"/>
                                          </p:val>
                                        </p:tav>
                                      </p:tavLst>
                                    </p:anim>
                                    <p:anim calcmode="lin" valueType="num">
                                      <p:cBhvr>
                                        <p:cTn id="86" dur="124" tmFilter="0, 0; 0.125,0.2665; 0.25,0.4; 0.375,0.465; 0.5,0.5;  0.625,0.535; 0.75,0.6; 0.875,0.7335; 1,1">
                                          <p:stCondLst>
                                            <p:cond delay="497"/>
                                          </p:stCondLst>
                                        </p:cTn>
                                        <p:tgtEl>
                                          <p:spTgt spid="71"/>
                                        </p:tgtEl>
                                        <p:attrNameLst>
                                          <p:attrName>ppt_y</p:attrName>
                                        </p:attrNameLst>
                                      </p:cBhvr>
                                      <p:tavLst>
                                        <p:tav tm="0" fmla="#ppt_y-sin(pi*$)/27">
                                          <p:val>
                                            <p:fltVal val="0"/>
                                          </p:val>
                                        </p:tav>
                                        <p:tav tm="100000">
                                          <p:val>
                                            <p:fltVal val="1"/>
                                          </p:val>
                                        </p:tav>
                                      </p:tavLst>
                                    </p:anim>
                                    <p:anim calcmode="lin" valueType="num">
                                      <p:cBhvr>
                                        <p:cTn id="87" dur="62" tmFilter="0, 0; 0.125,0.2665; 0.25,0.4; 0.375,0.465; 0.5,0.5;  0.625,0.535; 0.75,0.6; 0.875,0.7335; 1,1">
                                          <p:stCondLst>
                                            <p:cond delay="621"/>
                                          </p:stCondLst>
                                        </p:cTn>
                                        <p:tgtEl>
                                          <p:spTgt spid="71"/>
                                        </p:tgtEl>
                                        <p:attrNameLst>
                                          <p:attrName>ppt_y</p:attrName>
                                        </p:attrNameLst>
                                      </p:cBhvr>
                                      <p:tavLst>
                                        <p:tav tm="0" fmla="#ppt_y-sin(pi*$)/81">
                                          <p:val>
                                            <p:fltVal val="0"/>
                                          </p:val>
                                        </p:tav>
                                        <p:tav tm="100000">
                                          <p:val>
                                            <p:fltVal val="1"/>
                                          </p:val>
                                        </p:tav>
                                      </p:tavLst>
                                    </p:anim>
                                    <p:animScale>
                                      <p:cBhvr>
                                        <p:cTn id="88" dur="10">
                                          <p:stCondLst>
                                            <p:cond delay="244"/>
                                          </p:stCondLst>
                                        </p:cTn>
                                        <p:tgtEl>
                                          <p:spTgt spid="71"/>
                                        </p:tgtEl>
                                      </p:cBhvr>
                                      <p:to x="100000" y="60000"/>
                                    </p:animScale>
                                    <p:animScale>
                                      <p:cBhvr>
                                        <p:cTn id="89" dur="62" decel="50000">
                                          <p:stCondLst>
                                            <p:cond delay="254"/>
                                          </p:stCondLst>
                                        </p:cTn>
                                        <p:tgtEl>
                                          <p:spTgt spid="71"/>
                                        </p:tgtEl>
                                      </p:cBhvr>
                                      <p:to x="100000" y="100000"/>
                                    </p:animScale>
                                    <p:animScale>
                                      <p:cBhvr>
                                        <p:cTn id="90" dur="10">
                                          <p:stCondLst>
                                            <p:cond delay="492"/>
                                          </p:stCondLst>
                                        </p:cTn>
                                        <p:tgtEl>
                                          <p:spTgt spid="71"/>
                                        </p:tgtEl>
                                      </p:cBhvr>
                                      <p:to x="100000" y="80000"/>
                                    </p:animScale>
                                    <p:animScale>
                                      <p:cBhvr>
                                        <p:cTn id="91" dur="62" decel="50000">
                                          <p:stCondLst>
                                            <p:cond delay="502"/>
                                          </p:stCondLst>
                                        </p:cTn>
                                        <p:tgtEl>
                                          <p:spTgt spid="71"/>
                                        </p:tgtEl>
                                      </p:cBhvr>
                                      <p:to x="100000" y="100000"/>
                                    </p:animScale>
                                    <p:animScale>
                                      <p:cBhvr>
                                        <p:cTn id="92" dur="10">
                                          <p:stCondLst>
                                            <p:cond delay="616"/>
                                          </p:stCondLst>
                                        </p:cTn>
                                        <p:tgtEl>
                                          <p:spTgt spid="71"/>
                                        </p:tgtEl>
                                      </p:cBhvr>
                                      <p:to x="100000" y="90000"/>
                                    </p:animScale>
                                    <p:animScale>
                                      <p:cBhvr>
                                        <p:cTn id="93" dur="62" decel="50000">
                                          <p:stCondLst>
                                            <p:cond delay="625"/>
                                          </p:stCondLst>
                                        </p:cTn>
                                        <p:tgtEl>
                                          <p:spTgt spid="71"/>
                                        </p:tgtEl>
                                      </p:cBhvr>
                                      <p:to x="100000" y="100000"/>
                                    </p:animScale>
                                    <p:animScale>
                                      <p:cBhvr>
                                        <p:cTn id="94" dur="10">
                                          <p:stCondLst>
                                            <p:cond delay="678"/>
                                          </p:stCondLst>
                                        </p:cTn>
                                        <p:tgtEl>
                                          <p:spTgt spid="71"/>
                                        </p:tgtEl>
                                      </p:cBhvr>
                                      <p:to x="100000" y="95000"/>
                                    </p:animScale>
                                    <p:animScale>
                                      <p:cBhvr>
                                        <p:cTn id="95" dur="62" decel="50000">
                                          <p:stCondLst>
                                            <p:cond delay="688"/>
                                          </p:stCondLst>
                                        </p:cTn>
                                        <p:tgtEl>
                                          <p:spTgt spid="71"/>
                                        </p:tgtEl>
                                      </p:cBhvr>
                                      <p:to x="100000" y="100000"/>
                                    </p:animScale>
                                  </p:childTnLst>
                                </p:cTn>
                              </p:par>
                            </p:childTnLst>
                          </p:cTn>
                        </p:par>
                      </p:childTnLst>
                    </p:cTn>
                  </p:par>
                  <p:par>
                    <p:cTn id="96" fill="hold">
                      <p:stCondLst>
                        <p:cond delay="indefinite"/>
                      </p:stCondLst>
                      <p:childTnLst>
                        <p:par>
                          <p:cTn id="97" fill="hold">
                            <p:stCondLst>
                              <p:cond delay="0"/>
                            </p:stCondLst>
                            <p:childTnLst>
                              <p:par>
                                <p:cTn id="98" presetID="22" presetClass="entr" presetSubtype="4" fill="hold" grpId="0" nodeType="clickEffect">
                                  <p:stCondLst>
                                    <p:cond delay="0"/>
                                  </p:stCondLst>
                                  <p:childTnLst>
                                    <p:set>
                                      <p:cBhvr>
                                        <p:cTn id="99" dur="1" fill="hold">
                                          <p:stCondLst>
                                            <p:cond delay="0"/>
                                          </p:stCondLst>
                                        </p:cTn>
                                        <p:tgtEl>
                                          <p:spTgt spid="60"/>
                                        </p:tgtEl>
                                        <p:attrNameLst>
                                          <p:attrName>style.visibility</p:attrName>
                                        </p:attrNameLst>
                                      </p:cBhvr>
                                      <p:to>
                                        <p:strVal val="visible"/>
                                      </p:to>
                                    </p:set>
                                    <p:animEffect transition="in" filter="wipe(down)">
                                      <p:cBhvr>
                                        <p:cTn id="100" dur="500"/>
                                        <p:tgtEl>
                                          <p:spTgt spid="60"/>
                                        </p:tgtEl>
                                      </p:cBhvr>
                                    </p:animEffect>
                                  </p:childTnLst>
                                </p:cTn>
                              </p:par>
                              <p:par>
                                <p:cTn id="101" presetID="22" presetClass="entr" presetSubtype="4" fill="hold" grpId="0" nodeType="withEffect">
                                  <p:stCondLst>
                                    <p:cond delay="0"/>
                                  </p:stCondLst>
                                  <p:childTnLst>
                                    <p:set>
                                      <p:cBhvr>
                                        <p:cTn id="102" dur="1" fill="hold">
                                          <p:stCondLst>
                                            <p:cond delay="0"/>
                                          </p:stCondLst>
                                        </p:cTn>
                                        <p:tgtEl>
                                          <p:spTgt spid="92"/>
                                        </p:tgtEl>
                                        <p:attrNameLst>
                                          <p:attrName>style.visibility</p:attrName>
                                        </p:attrNameLst>
                                      </p:cBhvr>
                                      <p:to>
                                        <p:strVal val="visible"/>
                                      </p:to>
                                    </p:set>
                                    <p:animEffect transition="in" filter="wipe(down)">
                                      <p:cBhvr>
                                        <p:cTn id="103" dur="500"/>
                                        <p:tgtEl>
                                          <p:spTgt spid="92"/>
                                        </p:tgtEl>
                                      </p:cBhvr>
                                    </p:animEffect>
                                  </p:childTnLst>
                                </p:cTn>
                              </p:par>
                            </p:childTnLst>
                          </p:cTn>
                        </p:par>
                      </p:childTnLst>
                    </p:cTn>
                  </p:par>
                  <p:par>
                    <p:cTn id="104" fill="hold">
                      <p:stCondLst>
                        <p:cond delay="indefinite"/>
                      </p:stCondLst>
                      <p:childTnLst>
                        <p:par>
                          <p:cTn id="105" fill="hold">
                            <p:stCondLst>
                              <p:cond delay="0"/>
                            </p:stCondLst>
                            <p:childTnLst>
                              <p:par>
                                <p:cTn id="106" presetID="26" presetClass="entr" presetSubtype="0" fill="hold" nodeType="clickEffect">
                                  <p:stCondLst>
                                    <p:cond delay="0"/>
                                  </p:stCondLst>
                                  <p:childTnLst>
                                    <p:set>
                                      <p:cBhvr>
                                        <p:cTn id="107" dur="1" fill="hold">
                                          <p:stCondLst>
                                            <p:cond delay="0"/>
                                          </p:stCondLst>
                                        </p:cTn>
                                        <p:tgtEl>
                                          <p:spTgt spid="80"/>
                                        </p:tgtEl>
                                        <p:attrNameLst>
                                          <p:attrName>style.visibility</p:attrName>
                                        </p:attrNameLst>
                                      </p:cBhvr>
                                      <p:to>
                                        <p:strVal val="visible"/>
                                      </p:to>
                                    </p:set>
                                    <p:animEffect transition="in" filter="wipe(down)">
                                      <p:cBhvr>
                                        <p:cTn id="108" dur="217">
                                          <p:stCondLst>
                                            <p:cond delay="0"/>
                                          </p:stCondLst>
                                        </p:cTn>
                                        <p:tgtEl>
                                          <p:spTgt spid="80"/>
                                        </p:tgtEl>
                                      </p:cBhvr>
                                    </p:animEffect>
                                    <p:anim calcmode="lin" valueType="num">
                                      <p:cBhvr>
                                        <p:cTn id="109" dur="683" tmFilter="0,0; 0.14,0.36; 0.43,0.73; 0.71,0.91; 1.0,1.0">
                                          <p:stCondLst>
                                            <p:cond delay="0"/>
                                          </p:stCondLst>
                                        </p:cTn>
                                        <p:tgtEl>
                                          <p:spTgt spid="80"/>
                                        </p:tgtEl>
                                        <p:attrNameLst>
                                          <p:attrName>ppt_x</p:attrName>
                                        </p:attrNameLst>
                                      </p:cBhvr>
                                      <p:tavLst>
                                        <p:tav tm="0">
                                          <p:val>
                                            <p:strVal val="#ppt_x-0.25"/>
                                          </p:val>
                                        </p:tav>
                                        <p:tav tm="100000">
                                          <p:val>
                                            <p:strVal val="#ppt_x"/>
                                          </p:val>
                                        </p:tav>
                                      </p:tavLst>
                                    </p:anim>
                                    <p:anim calcmode="lin" valueType="num">
                                      <p:cBhvr>
                                        <p:cTn id="110" dur="249" tmFilter="0.0,0.0; 0.25,0.07; 0.50,0.2; 0.75,0.467; 1.0,1.0">
                                          <p:stCondLst>
                                            <p:cond delay="0"/>
                                          </p:stCondLst>
                                        </p:cTn>
                                        <p:tgtEl>
                                          <p:spTgt spid="80"/>
                                        </p:tgtEl>
                                        <p:attrNameLst>
                                          <p:attrName>ppt_y</p:attrName>
                                        </p:attrNameLst>
                                      </p:cBhvr>
                                      <p:tavLst>
                                        <p:tav tm="0" fmla="#ppt_y-sin(pi*$)/3">
                                          <p:val>
                                            <p:fltVal val="0.5"/>
                                          </p:val>
                                        </p:tav>
                                        <p:tav tm="100000">
                                          <p:val>
                                            <p:fltVal val="1"/>
                                          </p:val>
                                        </p:tav>
                                      </p:tavLst>
                                    </p:anim>
                                    <p:anim calcmode="lin" valueType="num">
                                      <p:cBhvr>
                                        <p:cTn id="111" dur="249" tmFilter="0, 0; 0.125,0.2665; 0.25,0.4; 0.375,0.465; 0.5,0.5;  0.625,0.535; 0.75,0.6; 0.875,0.7335; 1,1">
                                          <p:stCondLst>
                                            <p:cond delay="249"/>
                                          </p:stCondLst>
                                        </p:cTn>
                                        <p:tgtEl>
                                          <p:spTgt spid="80"/>
                                        </p:tgtEl>
                                        <p:attrNameLst>
                                          <p:attrName>ppt_y</p:attrName>
                                        </p:attrNameLst>
                                      </p:cBhvr>
                                      <p:tavLst>
                                        <p:tav tm="0" fmla="#ppt_y-sin(pi*$)/9">
                                          <p:val>
                                            <p:fltVal val="0"/>
                                          </p:val>
                                        </p:tav>
                                        <p:tav tm="100000">
                                          <p:val>
                                            <p:fltVal val="1"/>
                                          </p:val>
                                        </p:tav>
                                      </p:tavLst>
                                    </p:anim>
                                    <p:anim calcmode="lin" valueType="num">
                                      <p:cBhvr>
                                        <p:cTn id="112" dur="124" tmFilter="0, 0; 0.125,0.2665; 0.25,0.4; 0.375,0.465; 0.5,0.5;  0.625,0.535; 0.75,0.6; 0.875,0.7335; 1,1">
                                          <p:stCondLst>
                                            <p:cond delay="497"/>
                                          </p:stCondLst>
                                        </p:cTn>
                                        <p:tgtEl>
                                          <p:spTgt spid="80"/>
                                        </p:tgtEl>
                                        <p:attrNameLst>
                                          <p:attrName>ppt_y</p:attrName>
                                        </p:attrNameLst>
                                      </p:cBhvr>
                                      <p:tavLst>
                                        <p:tav tm="0" fmla="#ppt_y-sin(pi*$)/27">
                                          <p:val>
                                            <p:fltVal val="0"/>
                                          </p:val>
                                        </p:tav>
                                        <p:tav tm="100000">
                                          <p:val>
                                            <p:fltVal val="1"/>
                                          </p:val>
                                        </p:tav>
                                      </p:tavLst>
                                    </p:anim>
                                    <p:anim calcmode="lin" valueType="num">
                                      <p:cBhvr>
                                        <p:cTn id="113" dur="62" tmFilter="0, 0; 0.125,0.2665; 0.25,0.4; 0.375,0.465; 0.5,0.5;  0.625,0.535; 0.75,0.6; 0.875,0.7335; 1,1">
                                          <p:stCondLst>
                                            <p:cond delay="621"/>
                                          </p:stCondLst>
                                        </p:cTn>
                                        <p:tgtEl>
                                          <p:spTgt spid="80"/>
                                        </p:tgtEl>
                                        <p:attrNameLst>
                                          <p:attrName>ppt_y</p:attrName>
                                        </p:attrNameLst>
                                      </p:cBhvr>
                                      <p:tavLst>
                                        <p:tav tm="0" fmla="#ppt_y-sin(pi*$)/81">
                                          <p:val>
                                            <p:fltVal val="0"/>
                                          </p:val>
                                        </p:tav>
                                        <p:tav tm="100000">
                                          <p:val>
                                            <p:fltVal val="1"/>
                                          </p:val>
                                        </p:tav>
                                      </p:tavLst>
                                    </p:anim>
                                    <p:animScale>
                                      <p:cBhvr>
                                        <p:cTn id="114" dur="10">
                                          <p:stCondLst>
                                            <p:cond delay="244"/>
                                          </p:stCondLst>
                                        </p:cTn>
                                        <p:tgtEl>
                                          <p:spTgt spid="80"/>
                                        </p:tgtEl>
                                      </p:cBhvr>
                                      <p:to x="100000" y="60000"/>
                                    </p:animScale>
                                    <p:animScale>
                                      <p:cBhvr>
                                        <p:cTn id="115" dur="62" decel="50000">
                                          <p:stCondLst>
                                            <p:cond delay="254"/>
                                          </p:stCondLst>
                                        </p:cTn>
                                        <p:tgtEl>
                                          <p:spTgt spid="80"/>
                                        </p:tgtEl>
                                      </p:cBhvr>
                                      <p:to x="100000" y="100000"/>
                                    </p:animScale>
                                    <p:animScale>
                                      <p:cBhvr>
                                        <p:cTn id="116" dur="10">
                                          <p:stCondLst>
                                            <p:cond delay="492"/>
                                          </p:stCondLst>
                                        </p:cTn>
                                        <p:tgtEl>
                                          <p:spTgt spid="80"/>
                                        </p:tgtEl>
                                      </p:cBhvr>
                                      <p:to x="100000" y="80000"/>
                                    </p:animScale>
                                    <p:animScale>
                                      <p:cBhvr>
                                        <p:cTn id="117" dur="62" decel="50000">
                                          <p:stCondLst>
                                            <p:cond delay="502"/>
                                          </p:stCondLst>
                                        </p:cTn>
                                        <p:tgtEl>
                                          <p:spTgt spid="80"/>
                                        </p:tgtEl>
                                      </p:cBhvr>
                                      <p:to x="100000" y="100000"/>
                                    </p:animScale>
                                    <p:animScale>
                                      <p:cBhvr>
                                        <p:cTn id="118" dur="10">
                                          <p:stCondLst>
                                            <p:cond delay="616"/>
                                          </p:stCondLst>
                                        </p:cTn>
                                        <p:tgtEl>
                                          <p:spTgt spid="80"/>
                                        </p:tgtEl>
                                      </p:cBhvr>
                                      <p:to x="100000" y="90000"/>
                                    </p:animScale>
                                    <p:animScale>
                                      <p:cBhvr>
                                        <p:cTn id="119" dur="62" decel="50000">
                                          <p:stCondLst>
                                            <p:cond delay="625"/>
                                          </p:stCondLst>
                                        </p:cTn>
                                        <p:tgtEl>
                                          <p:spTgt spid="80"/>
                                        </p:tgtEl>
                                      </p:cBhvr>
                                      <p:to x="100000" y="100000"/>
                                    </p:animScale>
                                    <p:animScale>
                                      <p:cBhvr>
                                        <p:cTn id="120" dur="10">
                                          <p:stCondLst>
                                            <p:cond delay="678"/>
                                          </p:stCondLst>
                                        </p:cTn>
                                        <p:tgtEl>
                                          <p:spTgt spid="80"/>
                                        </p:tgtEl>
                                      </p:cBhvr>
                                      <p:to x="100000" y="95000"/>
                                    </p:animScale>
                                    <p:animScale>
                                      <p:cBhvr>
                                        <p:cTn id="121" dur="62" decel="50000">
                                          <p:stCondLst>
                                            <p:cond delay="688"/>
                                          </p:stCondLst>
                                        </p:cTn>
                                        <p:tgtEl>
                                          <p:spTgt spid="80"/>
                                        </p:tgtEl>
                                      </p:cBhvr>
                                      <p:to x="100000" y="100000"/>
                                    </p:animScale>
                                  </p:childTnLst>
                                </p:cTn>
                              </p:par>
                              <p:par>
                                <p:cTn id="122" presetID="26" presetClass="entr" presetSubtype="0" fill="hold" nodeType="withEffect">
                                  <p:stCondLst>
                                    <p:cond delay="0"/>
                                  </p:stCondLst>
                                  <p:childTnLst>
                                    <p:set>
                                      <p:cBhvr>
                                        <p:cTn id="123" dur="1" fill="hold">
                                          <p:stCondLst>
                                            <p:cond delay="0"/>
                                          </p:stCondLst>
                                        </p:cTn>
                                        <p:tgtEl>
                                          <p:spTgt spid="77"/>
                                        </p:tgtEl>
                                        <p:attrNameLst>
                                          <p:attrName>style.visibility</p:attrName>
                                        </p:attrNameLst>
                                      </p:cBhvr>
                                      <p:to>
                                        <p:strVal val="visible"/>
                                      </p:to>
                                    </p:set>
                                    <p:animEffect transition="in" filter="wipe(down)">
                                      <p:cBhvr>
                                        <p:cTn id="124" dur="217">
                                          <p:stCondLst>
                                            <p:cond delay="0"/>
                                          </p:stCondLst>
                                        </p:cTn>
                                        <p:tgtEl>
                                          <p:spTgt spid="77"/>
                                        </p:tgtEl>
                                      </p:cBhvr>
                                    </p:animEffect>
                                    <p:anim calcmode="lin" valueType="num">
                                      <p:cBhvr>
                                        <p:cTn id="125" dur="683" tmFilter="0,0; 0.14,0.36; 0.43,0.73; 0.71,0.91; 1.0,1.0">
                                          <p:stCondLst>
                                            <p:cond delay="0"/>
                                          </p:stCondLst>
                                        </p:cTn>
                                        <p:tgtEl>
                                          <p:spTgt spid="77"/>
                                        </p:tgtEl>
                                        <p:attrNameLst>
                                          <p:attrName>ppt_x</p:attrName>
                                        </p:attrNameLst>
                                      </p:cBhvr>
                                      <p:tavLst>
                                        <p:tav tm="0">
                                          <p:val>
                                            <p:strVal val="#ppt_x-0.25"/>
                                          </p:val>
                                        </p:tav>
                                        <p:tav tm="100000">
                                          <p:val>
                                            <p:strVal val="#ppt_x"/>
                                          </p:val>
                                        </p:tav>
                                      </p:tavLst>
                                    </p:anim>
                                    <p:anim calcmode="lin" valueType="num">
                                      <p:cBhvr>
                                        <p:cTn id="126" dur="249" tmFilter="0.0,0.0; 0.25,0.07; 0.50,0.2; 0.75,0.467; 1.0,1.0">
                                          <p:stCondLst>
                                            <p:cond delay="0"/>
                                          </p:stCondLst>
                                        </p:cTn>
                                        <p:tgtEl>
                                          <p:spTgt spid="77"/>
                                        </p:tgtEl>
                                        <p:attrNameLst>
                                          <p:attrName>ppt_y</p:attrName>
                                        </p:attrNameLst>
                                      </p:cBhvr>
                                      <p:tavLst>
                                        <p:tav tm="0" fmla="#ppt_y-sin(pi*$)/3">
                                          <p:val>
                                            <p:fltVal val="0.5"/>
                                          </p:val>
                                        </p:tav>
                                        <p:tav tm="100000">
                                          <p:val>
                                            <p:fltVal val="1"/>
                                          </p:val>
                                        </p:tav>
                                      </p:tavLst>
                                    </p:anim>
                                    <p:anim calcmode="lin" valueType="num">
                                      <p:cBhvr>
                                        <p:cTn id="127" dur="249" tmFilter="0, 0; 0.125,0.2665; 0.25,0.4; 0.375,0.465; 0.5,0.5;  0.625,0.535; 0.75,0.6; 0.875,0.7335; 1,1">
                                          <p:stCondLst>
                                            <p:cond delay="249"/>
                                          </p:stCondLst>
                                        </p:cTn>
                                        <p:tgtEl>
                                          <p:spTgt spid="77"/>
                                        </p:tgtEl>
                                        <p:attrNameLst>
                                          <p:attrName>ppt_y</p:attrName>
                                        </p:attrNameLst>
                                      </p:cBhvr>
                                      <p:tavLst>
                                        <p:tav tm="0" fmla="#ppt_y-sin(pi*$)/9">
                                          <p:val>
                                            <p:fltVal val="0"/>
                                          </p:val>
                                        </p:tav>
                                        <p:tav tm="100000">
                                          <p:val>
                                            <p:fltVal val="1"/>
                                          </p:val>
                                        </p:tav>
                                      </p:tavLst>
                                    </p:anim>
                                    <p:anim calcmode="lin" valueType="num">
                                      <p:cBhvr>
                                        <p:cTn id="128" dur="124" tmFilter="0, 0; 0.125,0.2665; 0.25,0.4; 0.375,0.465; 0.5,0.5;  0.625,0.535; 0.75,0.6; 0.875,0.7335; 1,1">
                                          <p:stCondLst>
                                            <p:cond delay="497"/>
                                          </p:stCondLst>
                                        </p:cTn>
                                        <p:tgtEl>
                                          <p:spTgt spid="77"/>
                                        </p:tgtEl>
                                        <p:attrNameLst>
                                          <p:attrName>ppt_y</p:attrName>
                                        </p:attrNameLst>
                                      </p:cBhvr>
                                      <p:tavLst>
                                        <p:tav tm="0" fmla="#ppt_y-sin(pi*$)/27">
                                          <p:val>
                                            <p:fltVal val="0"/>
                                          </p:val>
                                        </p:tav>
                                        <p:tav tm="100000">
                                          <p:val>
                                            <p:fltVal val="1"/>
                                          </p:val>
                                        </p:tav>
                                      </p:tavLst>
                                    </p:anim>
                                    <p:anim calcmode="lin" valueType="num">
                                      <p:cBhvr>
                                        <p:cTn id="129" dur="62" tmFilter="0, 0; 0.125,0.2665; 0.25,0.4; 0.375,0.465; 0.5,0.5;  0.625,0.535; 0.75,0.6; 0.875,0.7335; 1,1">
                                          <p:stCondLst>
                                            <p:cond delay="621"/>
                                          </p:stCondLst>
                                        </p:cTn>
                                        <p:tgtEl>
                                          <p:spTgt spid="77"/>
                                        </p:tgtEl>
                                        <p:attrNameLst>
                                          <p:attrName>ppt_y</p:attrName>
                                        </p:attrNameLst>
                                      </p:cBhvr>
                                      <p:tavLst>
                                        <p:tav tm="0" fmla="#ppt_y-sin(pi*$)/81">
                                          <p:val>
                                            <p:fltVal val="0"/>
                                          </p:val>
                                        </p:tav>
                                        <p:tav tm="100000">
                                          <p:val>
                                            <p:fltVal val="1"/>
                                          </p:val>
                                        </p:tav>
                                      </p:tavLst>
                                    </p:anim>
                                    <p:animScale>
                                      <p:cBhvr>
                                        <p:cTn id="130" dur="10">
                                          <p:stCondLst>
                                            <p:cond delay="244"/>
                                          </p:stCondLst>
                                        </p:cTn>
                                        <p:tgtEl>
                                          <p:spTgt spid="77"/>
                                        </p:tgtEl>
                                      </p:cBhvr>
                                      <p:to x="100000" y="60000"/>
                                    </p:animScale>
                                    <p:animScale>
                                      <p:cBhvr>
                                        <p:cTn id="131" dur="62" decel="50000">
                                          <p:stCondLst>
                                            <p:cond delay="254"/>
                                          </p:stCondLst>
                                        </p:cTn>
                                        <p:tgtEl>
                                          <p:spTgt spid="77"/>
                                        </p:tgtEl>
                                      </p:cBhvr>
                                      <p:to x="100000" y="100000"/>
                                    </p:animScale>
                                    <p:animScale>
                                      <p:cBhvr>
                                        <p:cTn id="132" dur="10">
                                          <p:stCondLst>
                                            <p:cond delay="492"/>
                                          </p:stCondLst>
                                        </p:cTn>
                                        <p:tgtEl>
                                          <p:spTgt spid="77"/>
                                        </p:tgtEl>
                                      </p:cBhvr>
                                      <p:to x="100000" y="80000"/>
                                    </p:animScale>
                                    <p:animScale>
                                      <p:cBhvr>
                                        <p:cTn id="133" dur="62" decel="50000">
                                          <p:stCondLst>
                                            <p:cond delay="502"/>
                                          </p:stCondLst>
                                        </p:cTn>
                                        <p:tgtEl>
                                          <p:spTgt spid="77"/>
                                        </p:tgtEl>
                                      </p:cBhvr>
                                      <p:to x="100000" y="100000"/>
                                    </p:animScale>
                                    <p:animScale>
                                      <p:cBhvr>
                                        <p:cTn id="134" dur="10">
                                          <p:stCondLst>
                                            <p:cond delay="616"/>
                                          </p:stCondLst>
                                        </p:cTn>
                                        <p:tgtEl>
                                          <p:spTgt spid="77"/>
                                        </p:tgtEl>
                                      </p:cBhvr>
                                      <p:to x="100000" y="90000"/>
                                    </p:animScale>
                                    <p:animScale>
                                      <p:cBhvr>
                                        <p:cTn id="135" dur="62" decel="50000">
                                          <p:stCondLst>
                                            <p:cond delay="625"/>
                                          </p:stCondLst>
                                        </p:cTn>
                                        <p:tgtEl>
                                          <p:spTgt spid="77"/>
                                        </p:tgtEl>
                                      </p:cBhvr>
                                      <p:to x="100000" y="100000"/>
                                    </p:animScale>
                                    <p:animScale>
                                      <p:cBhvr>
                                        <p:cTn id="136" dur="10">
                                          <p:stCondLst>
                                            <p:cond delay="678"/>
                                          </p:stCondLst>
                                        </p:cTn>
                                        <p:tgtEl>
                                          <p:spTgt spid="77"/>
                                        </p:tgtEl>
                                      </p:cBhvr>
                                      <p:to x="100000" y="95000"/>
                                    </p:animScale>
                                    <p:animScale>
                                      <p:cBhvr>
                                        <p:cTn id="137" dur="62" decel="50000">
                                          <p:stCondLst>
                                            <p:cond delay="688"/>
                                          </p:stCondLst>
                                        </p:cTn>
                                        <p:tgtEl>
                                          <p:spTgt spid="77"/>
                                        </p:tgtEl>
                                      </p:cBhvr>
                                      <p:to x="100000" y="100000"/>
                                    </p:animScale>
                                  </p:childTnLst>
                                </p:cTn>
                              </p:par>
                            </p:childTnLst>
                          </p:cTn>
                        </p:par>
                        <p:par>
                          <p:cTn id="138" fill="hold">
                            <p:stCondLst>
                              <p:cond delay="1000"/>
                            </p:stCondLst>
                            <p:childTnLst>
                              <p:par>
                                <p:cTn id="139" presetID="53" presetClass="entr" presetSubtype="16" fill="hold" grpId="0" nodeType="afterEffect">
                                  <p:stCondLst>
                                    <p:cond delay="0"/>
                                  </p:stCondLst>
                                  <p:childTnLst>
                                    <p:set>
                                      <p:cBhvr>
                                        <p:cTn id="140" dur="1" fill="hold">
                                          <p:stCondLst>
                                            <p:cond delay="0"/>
                                          </p:stCondLst>
                                        </p:cTn>
                                        <p:tgtEl>
                                          <p:spTgt spid="114"/>
                                        </p:tgtEl>
                                        <p:attrNameLst>
                                          <p:attrName>style.visibility</p:attrName>
                                        </p:attrNameLst>
                                      </p:cBhvr>
                                      <p:to>
                                        <p:strVal val="visible"/>
                                      </p:to>
                                    </p:set>
                                    <p:anim calcmode="lin" valueType="num">
                                      <p:cBhvr>
                                        <p:cTn id="141" dur="500" fill="hold"/>
                                        <p:tgtEl>
                                          <p:spTgt spid="114"/>
                                        </p:tgtEl>
                                        <p:attrNameLst>
                                          <p:attrName>ppt_w</p:attrName>
                                        </p:attrNameLst>
                                      </p:cBhvr>
                                      <p:tavLst>
                                        <p:tav tm="0">
                                          <p:val>
                                            <p:fltVal val="0"/>
                                          </p:val>
                                        </p:tav>
                                        <p:tav tm="100000">
                                          <p:val>
                                            <p:strVal val="#ppt_w"/>
                                          </p:val>
                                        </p:tav>
                                      </p:tavLst>
                                    </p:anim>
                                    <p:anim calcmode="lin" valueType="num">
                                      <p:cBhvr>
                                        <p:cTn id="142" dur="500" fill="hold"/>
                                        <p:tgtEl>
                                          <p:spTgt spid="114"/>
                                        </p:tgtEl>
                                        <p:attrNameLst>
                                          <p:attrName>ppt_h</p:attrName>
                                        </p:attrNameLst>
                                      </p:cBhvr>
                                      <p:tavLst>
                                        <p:tav tm="0">
                                          <p:val>
                                            <p:fltVal val="0"/>
                                          </p:val>
                                        </p:tav>
                                        <p:tav tm="100000">
                                          <p:val>
                                            <p:strVal val="#ppt_h"/>
                                          </p:val>
                                        </p:tav>
                                      </p:tavLst>
                                    </p:anim>
                                    <p:animEffect transition="in" filter="fade">
                                      <p:cBhvr>
                                        <p:cTn id="143" dur="500"/>
                                        <p:tgtEl>
                                          <p:spTgt spid="114"/>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4" fill="hold" grpId="0" nodeType="clickEffect">
                                  <p:stCondLst>
                                    <p:cond delay="0"/>
                                  </p:stCondLst>
                                  <p:childTnLst>
                                    <p:set>
                                      <p:cBhvr>
                                        <p:cTn id="147" dur="1" fill="hold">
                                          <p:stCondLst>
                                            <p:cond delay="0"/>
                                          </p:stCondLst>
                                        </p:cTn>
                                        <p:tgtEl>
                                          <p:spTgt spid="63"/>
                                        </p:tgtEl>
                                        <p:attrNameLst>
                                          <p:attrName>style.visibility</p:attrName>
                                        </p:attrNameLst>
                                      </p:cBhvr>
                                      <p:to>
                                        <p:strVal val="visible"/>
                                      </p:to>
                                    </p:set>
                                    <p:animEffect transition="in" filter="wipe(down)">
                                      <p:cBhvr>
                                        <p:cTn id="148" dur="500"/>
                                        <p:tgtEl>
                                          <p:spTgt spid="63"/>
                                        </p:tgtEl>
                                      </p:cBhvr>
                                    </p:animEffect>
                                  </p:childTnLst>
                                </p:cTn>
                              </p:par>
                              <p:par>
                                <p:cTn id="149" presetID="22" presetClass="entr" presetSubtype="4" fill="hold" grpId="0" nodeType="withEffect">
                                  <p:stCondLst>
                                    <p:cond delay="0"/>
                                  </p:stCondLst>
                                  <p:childTnLst>
                                    <p:set>
                                      <p:cBhvr>
                                        <p:cTn id="150" dur="1" fill="hold">
                                          <p:stCondLst>
                                            <p:cond delay="0"/>
                                          </p:stCondLst>
                                        </p:cTn>
                                        <p:tgtEl>
                                          <p:spTgt spid="93"/>
                                        </p:tgtEl>
                                        <p:attrNameLst>
                                          <p:attrName>style.visibility</p:attrName>
                                        </p:attrNameLst>
                                      </p:cBhvr>
                                      <p:to>
                                        <p:strVal val="visible"/>
                                      </p:to>
                                    </p:set>
                                    <p:animEffect transition="in" filter="wipe(down)">
                                      <p:cBhvr>
                                        <p:cTn id="151" dur="500"/>
                                        <p:tgtEl>
                                          <p:spTgt spid="93"/>
                                        </p:tgtEl>
                                      </p:cBhvr>
                                    </p:animEffect>
                                  </p:childTnLst>
                                </p:cTn>
                              </p:par>
                            </p:childTnLst>
                          </p:cTn>
                        </p:par>
                      </p:childTnLst>
                    </p:cTn>
                  </p:par>
                  <p:par>
                    <p:cTn id="152" fill="hold">
                      <p:stCondLst>
                        <p:cond delay="indefinite"/>
                      </p:stCondLst>
                      <p:childTnLst>
                        <p:par>
                          <p:cTn id="153" fill="hold">
                            <p:stCondLst>
                              <p:cond delay="0"/>
                            </p:stCondLst>
                            <p:childTnLst>
                              <p:par>
                                <p:cTn id="154" presetID="26" presetClass="entr" presetSubtype="0" fill="hold" nodeType="clickEffect">
                                  <p:stCondLst>
                                    <p:cond delay="0"/>
                                  </p:stCondLst>
                                  <p:childTnLst>
                                    <p:set>
                                      <p:cBhvr>
                                        <p:cTn id="155" dur="1" fill="hold">
                                          <p:stCondLst>
                                            <p:cond delay="0"/>
                                          </p:stCondLst>
                                        </p:cTn>
                                        <p:tgtEl>
                                          <p:spTgt spid="89"/>
                                        </p:tgtEl>
                                        <p:attrNameLst>
                                          <p:attrName>style.visibility</p:attrName>
                                        </p:attrNameLst>
                                      </p:cBhvr>
                                      <p:to>
                                        <p:strVal val="visible"/>
                                      </p:to>
                                    </p:set>
                                    <p:animEffect transition="in" filter="wipe(down)">
                                      <p:cBhvr>
                                        <p:cTn id="156" dur="217">
                                          <p:stCondLst>
                                            <p:cond delay="0"/>
                                          </p:stCondLst>
                                        </p:cTn>
                                        <p:tgtEl>
                                          <p:spTgt spid="89"/>
                                        </p:tgtEl>
                                      </p:cBhvr>
                                    </p:animEffect>
                                    <p:anim calcmode="lin" valueType="num">
                                      <p:cBhvr>
                                        <p:cTn id="157" dur="683" tmFilter="0,0; 0.14,0.36; 0.43,0.73; 0.71,0.91; 1.0,1.0">
                                          <p:stCondLst>
                                            <p:cond delay="0"/>
                                          </p:stCondLst>
                                        </p:cTn>
                                        <p:tgtEl>
                                          <p:spTgt spid="89"/>
                                        </p:tgtEl>
                                        <p:attrNameLst>
                                          <p:attrName>ppt_x</p:attrName>
                                        </p:attrNameLst>
                                      </p:cBhvr>
                                      <p:tavLst>
                                        <p:tav tm="0">
                                          <p:val>
                                            <p:strVal val="#ppt_x-0.25"/>
                                          </p:val>
                                        </p:tav>
                                        <p:tav tm="100000">
                                          <p:val>
                                            <p:strVal val="#ppt_x"/>
                                          </p:val>
                                        </p:tav>
                                      </p:tavLst>
                                    </p:anim>
                                    <p:anim calcmode="lin" valueType="num">
                                      <p:cBhvr>
                                        <p:cTn id="158" dur="249" tmFilter="0.0,0.0; 0.25,0.07; 0.50,0.2; 0.75,0.467; 1.0,1.0">
                                          <p:stCondLst>
                                            <p:cond delay="0"/>
                                          </p:stCondLst>
                                        </p:cTn>
                                        <p:tgtEl>
                                          <p:spTgt spid="89"/>
                                        </p:tgtEl>
                                        <p:attrNameLst>
                                          <p:attrName>ppt_y</p:attrName>
                                        </p:attrNameLst>
                                      </p:cBhvr>
                                      <p:tavLst>
                                        <p:tav tm="0" fmla="#ppt_y-sin(pi*$)/3">
                                          <p:val>
                                            <p:fltVal val="0.5"/>
                                          </p:val>
                                        </p:tav>
                                        <p:tav tm="100000">
                                          <p:val>
                                            <p:fltVal val="1"/>
                                          </p:val>
                                        </p:tav>
                                      </p:tavLst>
                                    </p:anim>
                                    <p:anim calcmode="lin" valueType="num">
                                      <p:cBhvr>
                                        <p:cTn id="159" dur="249" tmFilter="0, 0; 0.125,0.2665; 0.25,0.4; 0.375,0.465; 0.5,0.5;  0.625,0.535; 0.75,0.6; 0.875,0.7335; 1,1">
                                          <p:stCondLst>
                                            <p:cond delay="249"/>
                                          </p:stCondLst>
                                        </p:cTn>
                                        <p:tgtEl>
                                          <p:spTgt spid="89"/>
                                        </p:tgtEl>
                                        <p:attrNameLst>
                                          <p:attrName>ppt_y</p:attrName>
                                        </p:attrNameLst>
                                      </p:cBhvr>
                                      <p:tavLst>
                                        <p:tav tm="0" fmla="#ppt_y-sin(pi*$)/9">
                                          <p:val>
                                            <p:fltVal val="0"/>
                                          </p:val>
                                        </p:tav>
                                        <p:tav tm="100000">
                                          <p:val>
                                            <p:fltVal val="1"/>
                                          </p:val>
                                        </p:tav>
                                      </p:tavLst>
                                    </p:anim>
                                    <p:anim calcmode="lin" valueType="num">
                                      <p:cBhvr>
                                        <p:cTn id="160" dur="124" tmFilter="0, 0; 0.125,0.2665; 0.25,0.4; 0.375,0.465; 0.5,0.5;  0.625,0.535; 0.75,0.6; 0.875,0.7335; 1,1">
                                          <p:stCondLst>
                                            <p:cond delay="497"/>
                                          </p:stCondLst>
                                        </p:cTn>
                                        <p:tgtEl>
                                          <p:spTgt spid="89"/>
                                        </p:tgtEl>
                                        <p:attrNameLst>
                                          <p:attrName>ppt_y</p:attrName>
                                        </p:attrNameLst>
                                      </p:cBhvr>
                                      <p:tavLst>
                                        <p:tav tm="0" fmla="#ppt_y-sin(pi*$)/27">
                                          <p:val>
                                            <p:fltVal val="0"/>
                                          </p:val>
                                        </p:tav>
                                        <p:tav tm="100000">
                                          <p:val>
                                            <p:fltVal val="1"/>
                                          </p:val>
                                        </p:tav>
                                      </p:tavLst>
                                    </p:anim>
                                    <p:anim calcmode="lin" valueType="num">
                                      <p:cBhvr>
                                        <p:cTn id="161" dur="62" tmFilter="0, 0; 0.125,0.2665; 0.25,0.4; 0.375,0.465; 0.5,0.5;  0.625,0.535; 0.75,0.6; 0.875,0.7335; 1,1">
                                          <p:stCondLst>
                                            <p:cond delay="621"/>
                                          </p:stCondLst>
                                        </p:cTn>
                                        <p:tgtEl>
                                          <p:spTgt spid="89"/>
                                        </p:tgtEl>
                                        <p:attrNameLst>
                                          <p:attrName>ppt_y</p:attrName>
                                        </p:attrNameLst>
                                      </p:cBhvr>
                                      <p:tavLst>
                                        <p:tav tm="0" fmla="#ppt_y-sin(pi*$)/81">
                                          <p:val>
                                            <p:fltVal val="0"/>
                                          </p:val>
                                        </p:tav>
                                        <p:tav tm="100000">
                                          <p:val>
                                            <p:fltVal val="1"/>
                                          </p:val>
                                        </p:tav>
                                      </p:tavLst>
                                    </p:anim>
                                    <p:animScale>
                                      <p:cBhvr>
                                        <p:cTn id="162" dur="10">
                                          <p:stCondLst>
                                            <p:cond delay="244"/>
                                          </p:stCondLst>
                                        </p:cTn>
                                        <p:tgtEl>
                                          <p:spTgt spid="89"/>
                                        </p:tgtEl>
                                      </p:cBhvr>
                                      <p:to x="100000" y="60000"/>
                                    </p:animScale>
                                    <p:animScale>
                                      <p:cBhvr>
                                        <p:cTn id="163" dur="62" decel="50000">
                                          <p:stCondLst>
                                            <p:cond delay="254"/>
                                          </p:stCondLst>
                                        </p:cTn>
                                        <p:tgtEl>
                                          <p:spTgt spid="89"/>
                                        </p:tgtEl>
                                      </p:cBhvr>
                                      <p:to x="100000" y="100000"/>
                                    </p:animScale>
                                    <p:animScale>
                                      <p:cBhvr>
                                        <p:cTn id="164" dur="10">
                                          <p:stCondLst>
                                            <p:cond delay="492"/>
                                          </p:stCondLst>
                                        </p:cTn>
                                        <p:tgtEl>
                                          <p:spTgt spid="89"/>
                                        </p:tgtEl>
                                      </p:cBhvr>
                                      <p:to x="100000" y="80000"/>
                                    </p:animScale>
                                    <p:animScale>
                                      <p:cBhvr>
                                        <p:cTn id="165" dur="62" decel="50000">
                                          <p:stCondLst>
                                            <p:cond delay="502"/>
                                          </p:stCondLst>
                                        </p:cTn>
                                        <p:tgtEl>
                                          <p:spTgt spid="89"/>
                                        </p:tgtEl>
                                      </p:cBhvr>
                                      <p:to x="100000" y="100000"/>
                                    </p:animScale>
                                    <p:animScale>
                                      <p:cBhvr>
                                        <p:cTn id="166" dur="10">
                                          <p:stCondLst>
                                            <p:cond delay="616"/>
                                          </p:stCondLst>
                                        </p:cTn>
                                        <p:tgtEl>
                                          <p:spTgt spid="89"/>
                                        </p:tgtEl>
                                      </p:cBhvr>
                                      <p:to x="100000" y="90000"/>
                                    </p:animScale>
                                    <p:animScale>
                                      <p:cBhvr>
                                        <p:cTn id="167" dur="62" decel="50000">
                                          <p:stCondLst>
                                            <p:cond delay="625"/>
                                          </p:stCondLst>
                                        </p:cTn>
                                        <p:tgtEl>
                                          <p:spTgt spid="89"/>
                                        </p:tgtEl>
                                      </p:cBhvr>
                                      <p:to x="100000" y="100000"/>
                                    </p:animScale>
                                    <p:animScale>
                                      <p:cBhvr>
                                        <p:cTn id="168" dur="10">
                                          <p:stCondLst>
                                            <p:cond delay="678"/>
                                          </p:stCondLst>
                                        </p:cTn>
                                        <p:tgtEl>
                                          <p:spTgt spid="89"/>
                                        </p:tgtEl>
                                      </p:cBhvr>
                                      <p:to x="100000" y="95000"/>
                                    </p:animScale>
                                    <p:animScale>
                                      <p:cBhvr>
                                        <p:cTn id="169" dur="62" decel="50000">
                                          <p:stCondLst>
                                            <p:cond delay="688"/>
                                          </p:stCondLst>
                                        </p:cTn>
                                        <p:tgtEl>
                                          <p:spTgt spid="89"/>
                                        </p:tgtEl>
                                      </p:cBhvr>
                                      <p:to x="100000" y="100000"/>
                                    </p:animScale>
                                  </p:childTnLst>
                                </p:cTn>
                              </p:par>
                              <p:par>
                                <p:cTn id="170" presetID="26" presetClass="entr" presetSubtype="0" fill="hold" nodeType="withEffect">
                                  <p:stCondLst>
                                    <p:cond delay="0"/>
                                  </p:stCondLst>
                                  <p:childTnLst>
                                    <p:set>
                                      <p:cBhvr>
                                        <p:cTn id="171" dur="1" fill="hold">
                                          <p:stCondLst>
                                            <p:cond delay="0"/>
                                          </p:stCondLst>
                                        </p:cTn>
                                        <p:tgtEl>
                                          <p:spTgt spid="83"/>
                                        </p:tgtEl>
                                        <p:attrNameLst>
                                          <p:attrName>style.visibility</p:attrName>
                                        </p:attrNameLst>
                                      </p:cBhvr>
                                      <p:to>
                                        <p:strVal val="visible"/>
                                      </p:to>
                                    </p:set>
                                    <p:animEffect transition="in" filter="wipe(down)">
                                      <p:cBhvr>
                                        <p:cTn id="172" dur="217">
                                          <p:stCondLst>
                                            <p:cond delay="0"/>
                                          </p:stCondLst>
                                        </p:cTn>
                                        <p:tgtEl>
                                          <p:spTgt spid="83"/>
                                        </p:tgtEl>
                                      </p:cBhvr>
                                    </p:animEffect>
                                    <p:anim calcmode="lin" valueType="num">
                                      <p:cBhvr>
                                        <p:cTn id="173" dur="683" tmFilter="0,0; 0.14,0.36; 0.43,0.73; 0.71,0.91; 1.0,1.0">
                                          <p:stCondLst>
                                            <p:cond delay="0"/>
                                          </p:stCondLst>
                                        </p:cTn>
                                        <p:tgtEl>
                                          <p:spTgt spid="83"/>
                                        </p:tgtEl>
                                        <p:attrNameLst>
                                          <p:attrName>ppt_x</p:attrName>
                                        </p:attrNameLst>
                                      </p:cBhvr>
                                      <p:tavLst>
                                        <p:tav tm="0">
                                          <p:val>
                                            <p:strVal val="#ppt_x-0.25"/>
                                          </p:val>
                                        </p:tav>
                                        <p:tav tm="100000">
                                          <p:val>
                                            <p:strVal val="#ppt_x"/>
                                          </p:val>
                                        </p:tav>
                                      </p:tavLst>
                                    </p:anim>
                                    <p:anim calcmode="lin" valueType="num">
                                      <p:cBhvr>
                                        <p:cTn id="174" dur="249" tmFilter="0.0,0.0; 0.25,0.07; 0.50,0.2; 0.75,0.467; 1.0,1.0">
                                          <p:stCondLst>
                                            <p:cond delay="0"/>
                                          </p:stCondLst>
                                        </p:cTn>
                                        <p:tgtEl>
                                          <p:spTgt spid="83"/>
                                        </p:tgtEl>
                                        <p:attrNameLst>
                                          <p:attrName>ppt_y</p:attrName>
                                        </p:attrNameLst>
                                      </p:cBhvr>
                                      <p:tavLst>
                                        <p:tav tm="0" fmla="#ppt_y-sin(pi*$)/3">
                                          <p:val>
                                            <p:fltVal val="0.5"/>
                                          </p:val>
                                        </p:tav>
                                        <p:tav tm="100000">
                                          <p:val>
                                            <p:fltVal val="1"/>
                                          </p:val>
                                        </p:tav>
                                      </p:tavLst>
                                    </p:anim>
                                    <p:anim calcmode="lin" valueType="num">
                                      <p:cBhvr>
                                        <p:cTn id="175" dur="249" tmFilter="0, 0; 0.125,0.2665; 0.25,0.4; 0.375,0.465; 0.5,0.5;  0.625,0.535; 0.75,0.6; 0.875,0.7335; 1,1">
                                          <p:stCondLst>
                                            <p:cond delay="249"/>
                                          </p:stCondLst>
                                        </p:cTn>
                                        <p:tgtEl>
                                          <p:spTgt spid="83"/>
                                        </p:tgtEl>
                                        <p:attrNameLst>
                                          <p:attrName>ppt_y</p:attrName>
                                        </p:attrNameLst>
                                      </p:cBhvr>
                                      <p:tavLst>
                                        <p:tav tm="0" fmla="#ppt_y-sin(pi*$)/9">
                                          <p:val>
                                            <p:fltVal val="0"/>
                                          </p:val>
                                        </p:tav>
                                        <p:tav tm="100000">
                                          <p:val>
                                            <p:fltVal val="1"/>
                                          </p:val>
                                        </p:tav>
                                      </p:tavLst>
                                    </p:anim>
                                    <p:anim calcmode="lin" valueType="num">
                                      <p:cBhvr>
                                        <p:cTn id="176" dur="124" tmFilter="0, 0; 0.125,0.2665; 0.25,0.4; 0.375,0.465; 0.5,0.5;  0.625,0.535; 0.75,0.6; 0.875,0.7335; 1,1">
                                          <p:stCondLst>
                                            <p:cond delay="497"/>
                                          </p:stCondLst>
                                        </p:cTn>
                                        <p:tgtEl>
                                          <p:spTgt spid="83"/>
                                        </p:tgtEl>
                                        <p:attrNameLst>
                                          <p:attrName>ppt_y</p:attrName>
                                        </p:attrNameLst>
                                      </p:cBhvr>
                                      <p:tavLst>
                                        <p:tav tm="0" fmla="#ppt_y-sin(pi*$)/27">
                                          <p:val>
                                            <p:fltVal val="0"/>
                                          </p:val>
                                        </p:tav>
                                        <p:tav tm="100000">
                                          <p:val>
                                            <p:fltVal val="1"/>
                                          </p:val>
                                        </p:tav>
                                      </p:tavLst>
                                    </p:anim>
                                    <p:anim calcmode="lin" valueType="num">
                                      <p:cBhvr>
                                        <p:cTn id="177" dur="62" tmFilter="0, 0; 0.125,0.2665; 0.25,0.4; 0.375,0.465; 0.5,0.5;  0.625,0.535; 0.75,0.6; 0.875,0.7335; 1,1">
                                          <p:stCondLst>
                                            <p:cond delay="621"/>
                                          </p:stCondLst>
                                        </p:cTn>
                                        <p:tgtEl>
                                          <p:spTgt spid="83"/>
                                        </p:tgtEl>
                                        <p:attrNameLst>
                                          <p:attrName>ppt_y</p:attrName>
                                        </p:attrNameLst>
                                      </p:cBhvr>
                                      <p:tavLst>
                                        <p:tav tm="0" fmla="#ppt_y-sin(pi*$)/81">
                                          <p:val>
                                            <p:fltVal val="0"/>
                                          </p:val>
                                        </p:tav>
                                        <p:tav tm="100000">
                                          <p:val>
                                            <p:fltVal val="1"/>
                                          </p:val>
                                        </p:tav>
                                      </p:tavLst>
                                    </p:anim>
                                    <p:animScale>
                                      <p:cBhvr>
                                        <p:cTn id="178" dur="10">
                                          <p:stCondLst>
                                            <p:cond delay="244"/>
                                          </p:stCondLst>
                                        </p:cTn>
                                        <p:tgtEl>
                                          <p:spTgt spid="83"/>
                                        </p:tgtEl>
                                      </p:cBhvr>
                                      <p:to x="100000" y="60000"/>
                                    </p:animScale>
                                    <p:animScale>
                                      <p:cBhvr>
                                        <p:cTn id="179" dur="62" decel="50000">
                                          <p:stCondLst>
                                            <p:cond delay="254"/>
                                          </p:stCondLst>
                                        </p:cTn>
                                        <p:tgtEl>
                                          <p:spTgt spid="83"/>
                                        </p:tgtEl>
                                      </p:cBhvr>
                                      <p:to x="100000" y="100000"/>
                                    </p:animScale>
                                    <p:animScale>
                                      <p:cBhvr>
                                        <p:cTn id="180" dur="10">
                                          <p:stCondLst>
                                            <p:cond delay="492"/>
                                          </p:stCondLst>
                                        </p:cTn>
                                        <p:tgtEl>
                                          <p:spTgt spid="83"/>
                                        </p:tgtEl>
                                      </p:cBhvr>
                                      <p:to x="100000" y="80000"/>
                                    </p:animScale>
                                    <p:animScale>
                                      <p:cBhvr>
                                        <p:cTn id="181" dur="62" decel="50000">
                                          <p:stCondLst>
                                            <p:cond delay="502"/>
                                          </p:stCondLst>
                                        </p:cTn>
                                        <p:tgtEl>
                                          <p:spTgt spid="83"/>
                                        </p:tgtEl>
                                      </p:cBhvr>
                                      <p:to x="100000" y="100000"/>
                                    </p:animScale>
                                    <p:animScale>
                                      <p:cBhvr>
                                        <p:cTn id="182" dur="10">
                                          <p:stCondLst>
                                            <p:cond delay="616"/>
                                          </p:stCondLst>
                                        </p:cTn>
                                        <p:tgtEl>
                                          <p:spTgt spid="83"/>
                                        </p:tgtEl>
                                      </p:cBhvr>
                                      <p:to x="100000" y="90000"/>
                                    </p:animScale>
                                    <p:animScale>
                                      <p:cBhvr>
                                        <p:cTn id="183" dur="62" decel="50000">
                                          <p:stCondLst>
                                            <p:cond delay="625"/>
                                          </p:stCondLst>
                                        </p:cTn>
                                        <p:tgtEl>
                                          <p:spTgt spid="83"/>
                                        </p:tgtEl>
                                      </p:cBhvr>
                                      <p:to x="100000" y="100000"/>
                                    </p:animScale>
                                    <p:animScale>
                                      <p:cBhvr>
                                        <p:cTn id="184" dur="10">
                                          <p:stCondLst>
                                            <p:cond delay="678"/>
                                          </p:stCondLst>
                                        </p:cTn>
                                        <p:tgtEl>
                                          <p:spTgt spid="83"/>
                                        </p:tgtEl>
                                      </p:cBhvr>
                                      <p:to x="100000" y="95000"/>
                                    </p:animScale>
                                    <p:animScale>
                                      <p:cBhvr>
                                        <p:cTn id="185" dur="62" decel="50000">
                                          <p:stCondLst>
                                            <p:cond delay="688"/>
                                          </p:stCondLst>
                                        </p:cTn>
                                        <p:tgtEl>
                                          <p:spTgt spid="83"/>
                                        </p:tgtEl>
                                      </p:cBhvr>
                                      <p:to x="100000" y="100000"/>
                                    </p:animScale>
                                  </p:childTnLst>
                                </p:cTn>
                              </p:par>
                            </p:childTnLst>
                          </p:cTn>
                        </p:par>
                        <p:par>
                          <p:cTn id="186" fill="hold">
                            <p:stCondLst>
                              <p:cond delay="1000"/>
                            </p:stCondLst>
                            <p:childTnLst>
                              <p:par>
                                <p:cTn id="187" presetID="22" presetClass="entr" presetSubtype="4" fill="hold" grpId="0" nodeType="afterEffect">
                                  <p:stCondLst>
                                    <p:cond delay="0"/>
                                  </p:stCondLst>
                                  <p:childTnLst>
                                    <p:set>
                                      <p:cBhvr>
                                        <p:cTn id="188" dur="1" fill="hold">
                                          <p:stCondLst>
                                            <p:cond delay="0"/>
                                          </p:stCondLst>
                                        </p:cTn>
                                        <p:tgtEl>
                                          <p:spTgt spid="117"/>
                                        </p:tgtEl>
                                        <p:attrNameLst>
                                          <p:attrName>style.visibility</p:attrName>
                                        </p:attrNameLst>
                                      </p:cBhvr>
                                      <p:to>
                                        <p:strVal val="visible"/>
                                      </p:to>
                                    </p:set>
                                    <p:animEffect transition="in" filter="wipe(down)">
                                      <p:cBhvr>
                                        <p:cTn id="189" dur="500"/>
                                        <p:tgtEl>
                                          <p:spTgt spid="117"/>
                                        </p:tgtEl>
                                      </p:cBhvr>
                                    </p:animEffect>
                                  </p:childTnLst>
                                </p:cTn>
                              </p:par>
                            </p:childTnLst>
                          </p:cTn>
                        </p:par>
                      </p:childTnLst>
                    </p:cTn>
                  </p:par>
                  <p:par>
                    <p:cTn id="190" fill="hold">
                      <p:stCondLst>
                        <p:cond delay="indefinite"/>
                      </p:stCondLst>
                      <p:childTnLst>
                        <p:par>
                          <p:cTn id="191" fill="hold">
                            <p:stCondLst>
                              <p:cond delay="0"/>
                            </p:stCondLst>
                            <p:childTnLst>
                              <p:par>
                                <p:cTn id="192" presetID="53" presetClass="entr" presetSubtype="16" fill="hold" grpId="0" nodeType="clickEffect">
                                  <p:stCondLst>
                                    <p:cond delay="0"/>
                                  </p:stCondLst>
                                  <p:childTnLst>
                                    <p:set>
                                      <p:cBhvr>
                                        <p:cTn id="193" dur="1" fill="hold">
                                          <p:stCondLst>
                                            <p:cond delay="0"/>
                                          </p:stCondLst>
                                        </p:cTn>
                                        <p:tgtEl>
                                          <p:spTgt spid="61"/>
                                        </p:tgtEl>
                                        <p:attrNameLst>
                                          <p:attrName>style.visibility</p:attrName>
                                        </p:attrNameLst>
                                      </p:cBhvr>
                                      <p:to>
                                        <p:strVal val="visible"/>
                                      </p:to>
                                    </p:set>
                                    <p:anim calcmode="lin" valueType="num">
                                      <p:cBhvr>
                                        <p:cTn id="194" dur="500" fill="hold"/>
                                        <p:tgtEl>
                                          <p:spTgt spid="61"/>
                                        </p:tgtEl>
                                        <p:attrNameLst>
                                          <p:attrName>ppt_w</p:attrName>
                                        </p:attrNameLst>
                                      </p:cBhvr>
                                      <p:tavLst>
                                        <p:tav tm="0">
                                          <p:val>
                                            <p:fltVal val="0"/>
                                          </p:val>
                                        </p:tav>
                                        <p:tav tm="100000">
                                          <p:val>
                                            <p:strVal val="#ppt_w"/>
                                          </p:val>
                                        </p:tav>
                                      </p:tavLst>
                                    </p:anim>
                                    <p:anim calcmode="lin" valueType="num">
                                      <p:cBhvr>
                                        <p:cTn id="195" dur="500" fill="hold"/>
                                        <p:tgtEl>
                                          <p:spTgt spid="61"/>
                                        </p:tgtEl>
                                        <p:attrNameLst>
                                          <p:attrName>ppt_h</p:attrName>
                                        </p:attrNameLst>
                                      </p:cBhvr>
                                      <p:tavLst>
                                        <p:tav tm="0">
                                          <p:val>
                                            <p:fltVal val="0"/>
                                          </p:val>
                                        </p:tav>
                                        <p:tav tm="100000">
                                          <p:val>
                                            <p:strVal val="#ppt_h"/>
                                          </p:val>
                                        </p:tav>
                                      </p:tavLst>
                                    </p:anim>
                                    <p:animEffect transition="in" filter="fade">
                                      <p:cBhvr>
                                        <p:cTn id="196" dur="500"/>
                                        <p:tgtEl>
                                          <p:spTgt spid="61"/>
                                        </p:tgtEl>
                                      </p:cBhvr>
                                    </p:animEffect>
                                  </p:childTnLst>
                                </p:cTn>
                              </p:par>
                              <p:par>
                                <p:cTn id="197" presetID="22" presetClass="entr" presetSubtype="4" fill="hold" grpId="0" nodeType="withEffect">
                                  <p:stCondLst>
                                    <p:cond delay="0"/>
                                  </p:stCondLst>
                                  <p:childTnLst>
                                    <p:set>
                                      <p:cBhvr>
                                        <p:cTn id="198" dur="1" fill="hold">
                                          <p:stCondLst>
                                            <p:cond delay="0"/>
                                          </p:stCondLst>
                                        </p:cTn>
                                        <p:tgtEl>
                                          <p:spTgt spid="94"/>
                                        </p:tgtEl>
                                        <p:attrNameLst>
                                          <p:attrName>style.visibility</p:attrName>
                                        </p:attrNameLst>
                                      </p:cBhvr>
                                      <p:to>
                                        <p:strVal val="visible"/>
                                      </p:to>
                                    </p:set>
                                    <p:animEffect transition="in" filter="wipe(down)">
                                      <p:cBhvr>
                                        <p:cTn id="199" dur="500"/>
                                        <p:tgtEl>
                                          <p:spTgt spid="94"/>
                                        </p:tgtEl>
                                      </p:cBhvr>
                                    </p:animEffect>
                                  </p:childTnLst>
                                </p:cTn>
                              </p:par>
                            </p:childTnLst>
                          </p:cTn>
                        </p:par>
                      </p:childTnLst>
                    </p:cTn>
                  </p:par>
                  <p:par>
                    <p:cTn id="200" fill="hold">
                      <p:stCondLst>
                        <p:cond delay="indefinite"/>
                      </p:stCondLst>
                      <p:childTnLst>
                        <p:par>
                          <p:cTn id="201" fill="hold">
                            <p:stCondLst>
                              <p:cond delay="0"/>
                            </p:stCondLst>
                            <p:childTnLst>
                              <p:par>
                                <p:cTn id="202" presetID="53" presetClass="entr" presetSubtype="16" fill="hold" nodeType="clickEffect">
                                  <p:stCondLst>
                                    <p:cond delay="0"/>
                                  </p:stCondLst>
                                  <p:childTnLst>
                                    <p:set>
                                      <p:cBhvr>
                                        <p:cTn id="203" dur="1" fill="hold">
                                          <p:stCondLst>
                                            <p:cond delay="0"/>
                                          </p:stCondLst>
                                        </p:cTn>
                                        <p:tgtEl>
                                          <p:spTgt spid="74"/>
                                        </p:tgtEl>
                                        <p:attrNameLst>
                                          <p:attrName>style.visibility</p:attrName>
                                        </p:attrNameLst>
                                      </p:cBhvr>
                                      <p:to>
                                        <p:strVal val="visible"/>
                                      </p:to>
                                    </p:set>
                                    <p:anim calcmode="lin" valueType="num">
                                      <p:cBhvr>
                                        <p:cTn id="204" dur="500" fill="hold"/>
                                        <p:tgtEl>
                                          <p:spTgt spid="74"/>
                                        </p:tgtEl>
                                        <p:attrNameLst>
                                          <p:attrName>ppt_w</p:attrName>
                                        </p:attrNameLst>
                                      </p:cBhvr>
                                      <p:tavLst>
                                        <p:tav tm="0">
                                          <p:val>
                                            <p:fltVal val="0"/>
                                          </p:val>
                                        </p:tav>
                                        <p:tav tm="100000">
                                          <p:val>
                                            <p:strVal val="#ppt_w"/>
                                          </p:val>
                                        </p:tav>
                                      </p:tavLst>
                                    </p:anim>
                                    <p:anim calcmode="lin" valueType="num">
                                      <p:cBhvr>
                                        <p:cTn id="205" dur="500" fill="hold"/>
                                        <p:tgtEl>
                                          <p:spTgt spid="74"/>
                                        </p:tgtEl>
                                        <p:attrNameLst>
                                          <p:attrName>ppt_h</p:attrName>
                                        </p:attrNameLst>
                                      </p:cBhvr>
                                      <p:tavLst>
                                        <p:tav tm="0">
                                          <p:val>
                                            <p:fltVal val="0"/>
                                          </p:val>
                                        </p:tav>
                                        <p:tav tm="100000">
                                          <p:val>
                                            <p:strVal val="#ppt_h"/>
                                          </p:val>
                                        </p:tav>
                                      </p:tavLst>
                                    </p:anim>
                                    <p:animEffect transition="in" filter="fade">
                                      <p:cBhvr>
                                        <p:cTn id="206" dur="500"/>
                                        <p:tgtEl>
                                          <p:spTgt spid="74"/>
                                        </p:tgtEl>
                                      </p:cBhvr>
                                    </p:animEffect>
                                  </p:childTnLst>
                                </p:cTn>
                              </p:par>
                            </p:childTnLst>
                          </p:cTn>
                        </p:par>
                      </p:childTnLst>
                    </p:cTn>
                  </p:par>
                  <p:par>
                    <p:cTn id="207" fill="hold">
                      <p:stCondLst>
                        <p:cond delay="indefinite"/>
                      </p:stCondLst>
                      <p:childTnLst>
                        <p:par>
                          <p:cTn id="208" fill="hold">
                            <p:stCondLst>
                              <p:cond delay="0"/>
                            </p:stCondLst>
                            <p:childTnLst>
                              <p:par>
                                <p:cTn id="209" presetID="53" presetClass="entr" presetSubtype="16" fill="hold" nodeType="clickEffect">
                                  <p:stCondLst>
                                    <p:cond delay="0"/>
                                  </p:stCondLst>
                                  <p:childTnLst>
                                    <p:set>
                                      <p:cBhvr>
                                        <p:cTn id="210" dur="1" fill="hold">
                                          <p:stCondLst>
                                            <p:cond delay="0"/>
                                          </p:stCondLst>
                                        </p:cTn>
                                        <p:tgtEl>
                                          <p:spTgt spid="65"/>
                                        </p:tgtEl>
                                        <p:attrNameLst>
                                          <p:attrName>style.visibility</p:attrName>
                                        </p:attrNameLst>
                                      </p:cBhvr>
                                      <p:to>
                                        <p:strVal val="visible"/>
                                      </p:to>
                                    </p:set>
                                    <p:anim calcmode="lin" valueType="num">
                                      <p:cBhvr>
                                        <p:cTn id="211" dur="500" fill="hold"/>
                                        <p:tgtEl>
                                          <p:spTgt spid="65"/>
                                        </p:tgtEl>
                                        <p:attrNameLst>
                                          <p:attrName>ppt_w</p:attrName>
                                        </p:attrNameLst>
                                      </p:cBhvr>
                                      <p:tavLst>
                                        <p:tav tm="0">
                                          <p:val>
                                            <p:fltVal val="0"/>
                                          </p:val>
                                        </p:tav>
                                        <p:tav tm="100000">
                                          <p:val>
                                            <p:strVal val="#ppt_w"/>
                                          </p:val>
                                        </p:tav>
                                      </p:tavLst>
                                    </p:anim>
                                    <p:anim calcmode="lin" valueType="num">
                                      <p:cBhvr>
                                        <p:cTn id="212" dur="500" fill="hold"/>
                                        <p:tgtEl>
                                          <p:spTgt spid="65"/>
                                        </p:tgtEl>
                                        <p:attrNameLst>
                                          <p:attrName>ppt_h</p:attrName>
                                        </p:attrNameLst>
                                      </p:cBhvr>
                                      <p:tavLst>
                                        <p:tav tm="0">
                                          <p:val>
                                            <p:fltVal val="0"/>
                                          </p:val>
                                        </p:tav>
                                        <p:tav tm="100000">
                                          <p:val>
                                            <p:strVal val="#ppt_h"/>
                                          </p:val>
                                        </p:tav>
                                      </p:tavLst>
                                    </p:anim>
                                    <p:animEffect transition="in" filter="fade">
                                      <p:cBhvr>
                                        <p:cTn id="213" dur="500"/>
                                        <p:tgtEl>
                                          <p:spTgt spid="65"/>
                                        </p:tgtEl>
                                      </p:cBhvr>
                                    </p:animEffect>
                                  </p:childTnLst>
                                </p:cTn>
                              </p:par>
                            </p:childTnLst>
                          </p:cTn>
                        </p:par>
                        <p:par>
                          <p:cTn id="214" fill="hold">
                            <p:stCondLst>
                              <p:cond delay="500"/>
                            </p:stCondLst>
                            <p:childTnLst>
                              <p:par>
                                <p:cTn id="215" presetID="22" presetClass="entr" presetSubtype="4" fill="hold" grpId="0" nodeType="afterEffect">
                                  <p:stCondLst>
                                    <p:cond delay="0"/>
                                  </p:stCondLst>
                                  <p:childTnLst>
                                    <p:set>
                                      <p:cBhvr>
                                        <p:cTn id="216" dur="1" fill="hold">
                                          <p:stCondLst>
                                            <p:cond delay="0"/>
                                          </p:stCondLst>
                                        </p:cTn>
                                        <p:tgtEl>
                                          <p:spTgt spid="115"/>
                                        </p:tgtEl>
                                        <p:attrNameLst>
                                          <p:attrName>style.visibility</p:attrName>
                                        </p:attrNameLst>
                                      </p:cBhvr>
                                      <p:to>
                                        <p:strVal val="visible"/>
                                      </p:to>
                                    </p:set>
                                    <p:animEffect transition="in" filter="wipe(down)">
                                      <p:cBhvr>
                                        <p:cTn id="217" dur="500"/>
                                        <p:tgtEl>
                                          <p:spTgt spid="115"/>
                                        </p:tgtEl>
                                      </p:cBhvr>
                                    </p:animEffect>
                                  </p:childTnLst>
                                </p:cTn>
                              </p:par>
                            </p:childTnLst>
                          </p:cTn>
                        </p:par>
                      </p:childTnLst>
                    </p:cTn>
                  </p:par>
                  <p:par>
                    <p:cTn id="218" fill="hold">
                      <p:stCondLst>
                        <p:cond delay="indefinite"/>
                      </p:stCondLst>
                      <p:childTnLst>
                        <p:par>
                          <p:cTn id="219" fill="hold">
                            <p:stCondLst>
                              <p:cond delay="0"/>
                            </p:stCondLst>
                            <p:childTnLst>
                              <p:par>
                                <p:cTn id="220" presetID="22" presetClass="entr" presetSubtype="4" fill="hold" grpId="0" nodeType="clickEffect">
                                  <p:stCondLst>
                                    <p:cond delay="0"/>
                                  </p:stCondLst>
                                  <p:childTnLst>
                                    <p:set>
                                      <p:cBhvr>
                                        <p:cTn id="221" dur="1" fill="hold">
                                          <p:stCondLst>
                                            <p:cond delay="0"/>
                                          </p:stCondLst>
                                        </p:cTn>
                                        <p:tgtEl>
                                          <p:spTgt spid="64"/>
                                        </p:tgtEl>
                                        <p:attrNameLst>
                                          <p:attrName>style.visibility</p:attrName>
                                        </p:attrNameLst>
                                      </p:cBhvr>
                                      <p:to>
                                        <p:strVal val="visible"/>
                                      </p:to>
                                    </p:set>
                                    <p:animEffect transition="in" filter="wipe(down)">
                                      <p:cBhvr>
                                        <p:cTn id="222" dur="500"/>
                                        <p:tgtEl>
                                          <p:spTgt spid="64"/>
                                        </p:tgtEl>
                                      </p:cBhvr>
                                    </p:animEffect>
                                  </p:childTnLst>
                                </p:cTn>
                              </p:par>
                              <p:par>
                                <p:cTn id="223" presetID="22" presetClass="entr" presetSubtype="4" fill="hold" grpId="0" nodeType="withEffect">
                                  <p:stCondLst>
                                    <p:cond delay="0"/>
                                  </p:stCondLst>
                                  <p:childTnLst>
                                    <p:set>
                                      <p:cBhvr>
                                        <p:cTn id="224" dur="1" fill="hold">
                                          <p:stCondLst>
                                            <p:cond delay="0"/>
                                          </p:stCondLst>
                                        </p:cTn>
                                        <p:tgtEl>
                                          <p:spTgt spid="95"/>
                                        </p:tgtEl>
                                        <p:attrNameLst>
                                          <p:attrName>style.visibility</p:attrName>
                                        </p:attrNameLst>
                                      </p:cBhvr>
                                      <p:to>
                                        <p:strVal val="visible"/>
                                      </p:to>
                                    </p:set>
                                    <p:animEffect transition="in" filter="wipe(down)">
                                      <p:cBhvr>
                                        <p:cTn id="225" dur="500"/>
                                        <p:tgtEl>
                                          <p:spTgt spid="95"/>
                                        </p:tgtEl>
                                      </p:cBhvr>
                                    </p:animEffect>
                                  </p:childTnLst>
                                </p:cTn>
                              </p:par>
                            </p:childTnLst>
                          </p:cTn>
                        </p:par>
                      </p:childTnLst>
                    </p:cTn>
                  </p:par>
                  <p:par>
                    <p:cTn id="226" fill="hold">
                      <p:stCondLst>
                        <p:cond delay="indefinite"/>
                      </p:stCondLst>
                      <p:childTnLst>
                        <p:par>
                          <p:cTn id="227" fill="hold">
                            <p:stCondLst>
                              <p:cond delay="0"/>
                            </p:stCondLst>
                            <p:childTnLst>
                              <p:par>
                                <p:cTn id="228" presetID="53" presetClass="entr" presetSubtype="16" fill="hold" nodeType="clickEffect">
                                  <p:stCondLst>
                                    <p:cond delay="0"/>
                                  </p:stCondLst>
                                  <p:childTnLst>
                                    <p:set>
                                      <p:cBhvr>
                                        <p:cTn id="229" dur="1" fill="hold">
                                          <p:stCondLst>
                                            <p:cond delay="0"/>
                                          </p:stCondLst>
                                        </p:cTn>
                                        <p:tgtEl>
                                          <p:spTgt spid="107"/>
                                        </p:tgtEl>
                                        <p:attrNameLst>
                                          <p:attrName>style.visibility</p:attrName>
                                        </p:attrNameLst>
                                      </p:cBhvr>
                                      <p:to>
                                        <p:strVal val="visible"/>
                                      </p:to>
                                    </p:set>
                                    <p:anim calcmode="lin" valueType="num">
                                      <p:cBhvr>
                                        <p:cTn id="230" dur="500" fill="hold"/>
                                        <p:tgtEl>
                                          <p:spTgt spid="107"/>
                                        </p:tgtEl>
                                        <p:attrNameLst>
                                          <p:attrName>ppt_w</p:attrName>
                                        </p:attrNameLst>
                                      </p:cBhvr>
                                      <p:tavLst>
                                        <p:tav tm="0">
                                          <p:val>
                                            <p:fltVal val="0"/>
                                          </p:val>
                                        </p:tav>
                                        <p:tav tm="100000">
                                          <p:val>
                                            <p:strVal val="#ppt_w"/>
                                          </p:val>
                                        </p:tav>
                                      </p:tavLst>
                                    </p:anim>
                                    <p:anim calcmode="lin" valueType="num">
                                      <p:cBhvr>
                                        <p:cTn id="231" dur="500" fill="hold"/>
                                        <p:tgtEl>
                                          <p:spTgt spid="107"/>
                                        </p:tgtEl>
                                        <p:attrNameLst>
                                          <p:attrName>ppt_h</p:attrName>
                                        </p:attrNameLst>
                                      </p:cBhvr>
                                      <p:tavLst>
                                        <p:tav tm="0">
                                          <p:val>
                                            <p:fltVal val="0"/>
                                          </p:val>
                                        </p:tav>
                                        <p:tav tm="100000">
                                          <p:val>
                                            <p:strVal val="#ppt_h"/>
                                          </p:val>
                                        </p:tav>
                                      </p:tavLst>
                                    </p:anim>
                                    <p:animEffect transition="in" filter="fade">
                                      <p:cBhvr>
                                        <p:cTn id="232" dur="500"/>
                                        <p:tgtEl>
                                          <p:spTgt spid="107"/>
                                        </p:tgtEl>
                                      </p:cBhvr>
                                    </p:animEffect>
                                  </p:childTnLst>
                                </p:cTn>
                              </p:par>
                            </p:childTnLst>
                          </p:cTn>
                        </p:par>
                      </p:childTnLst>
                    </p:cTn>
                  </p:par>
                  <p:par>
                    <p:cTn id="233" fill="hold">
                      <p:stCondLst>
                        <p:cond delay="indefinite"/>
                      </p:stCondLst>
                      <p:childTnLst>
                        <p:par>
                          <p:cTn id="234" fill="hold">
                            <p:stCondLst>
                              <p:cond delay="0"/>
                            </p:stCondLst>
                            <p:childTnLst>
                              <p:par>
                                <p:cTn id="235" presetID="53" presetClass="entr" presetSubtype="16" fill="hold" nodeType="clickEffect">
                                  <p:stCondLst>
                                    <p:cond delay="0"/>
                                  </p:stCondLst>
                                  <p:childTnLst>
                                    <p:set>
                                      <p:cBhvr>
                                        <p:cTn id="236" dur="1" fill="hold">
                                          <p:stCondLst>
                                            <p:cond delay="0"/>
                                          </p:stCondLst>
                                        </p:cTn>
                                        <p:tgtEl>
                                          <p:spTgt spid="110"/>
                                        </p:tgtEl>
                                        <p:attrNameLst>
                                          <p:attrName>style.visibility</p:attrName>
                                        </p:attrNameLst>
                                      </p:cBhvr>
                                      <p:to>
                                        <p:strVal val="visible"/>
                                      </p:to>
                                    </p:set>
                                    <p:anim calcmode="lin" valueType="num">
                                      <p:cBhvr>
                                        <p:cTn id="237" dur="500" fill="hold"/>
                                        <p:tgtEl>
                                          <p:spTgt spid="110"/>
                                        </p:tgtEl>
                                        <p:attrNameLst>
                                          <p:attrName>ppt_w</p:attrName>
                                        </p:attrNameLst>
                                      </p:cBhvr>
                                      <p:tavLst>
                                        <p:tav tm="0">
                                          <p:val>
                                            <p:fltVal val="0"/>
                                          </p:val>
                                        </p:tav>
                                        <p:tav tm="100000">
                                          <p:val>
                                            <p:strVal val="#ppt_w"/>
                                          </p:val>
                                        </p:tav>
                                      </p:tavLst>
                                    </p:anim>
                                    <p:anim calcmode="lin" valueType="num">
                                      <p:cBhvr>
                                        <p:cTn id="238" dur="500" fill="hold"/>
                                        <p:tgtEl>
                                          <p:spTgt spid="110"/>
                                        </p:tgtEl>
                                        <p:attrNameLst>
                                          <p:attrName>ppt_h</p:attrName>
                                        </p:attrNameLst>
                                      </p:cBhvr>
                                      <p:tavLst>
                                        <p:tav tm="0">
                                          <p:val>
                                            <p:fltVal val="0"/>
                                          </p:val>
                                        </p:tav>
                                        <p:tav tm="100000">
                                          <p:val>
                                            <p:strVal val="#ppt_h"/>
                                          </p:val>
                                        </p:tav>
                                      </p:tavLst>
                                    </p:anim>
                                    <p:animEffect transition="in" filter="fade">
                                      <p:cBhvr>
                                        <p:cTn id="239" dur="500"/>
                                        <p:tgtEl>
                                          <p:spTgt spid="110"/>
                                        </p:tgtEl>
                                      </p:cBhvr>
                                    </p:animEffect>
                                  </p:childTnLst>
                                </p:cTn>
                              </p:par>
                            </p:childTnLst>
                          </p:cTn>
                        </p:par>
                        <p:par>
                          <p:cTn id="240" fill="hold">
                            <p:stCondLst>
                              <p:cond delay="500"/>
                            </p:stCondLst>
                            <p:childTnLst>
                              <p:par>
                                <p:cTn id="241" presetID="22" presetClass="entr" presetSubtype="4" fill="hold" grpId="0" nodeType="afterEffect">
                                  <p:stCondLst>
                                    <p:cond delay="0"/>
                                  </p:stCondLst>
                                  <p:childTnLst>
                                    <p:set>
                                      <p:cBhvr>
                                        <p:cTn id="242" dur="1" fill="hold">
                                          <p:stCondLst>
                                            <p:cond delay="0"/>
                                          </p:stCondLst>
                                        </p:cTn>
                                        <p:tgtEl>
                                          <p:spTgt spid="116"/>
                                        </p:tgtEl>
                                        <p:attrNameLst>
                                          <p:attrName>style.visibility</p:attrName>
                                        </p:attrNameLst>
                                      </p:cBhvr>
                                      <p:to>
                                        <p:strVal val="visible"/>
                                      </p:to>
                                    </p:set>
                                    <p:animEffect transition="in" filter="wipe(down)">
                                      <p:cBhvr>
                                        <p:cTn id="243" dur="500"/>
                                        <p:tgtEl>
                                          <p:spTgt spid="116"/>
                                        </p:tgtEl>
                                      </p:cBhvr>
                                    </p:animEffect>
                                  </p:childTnLst>
                                </p:cTn>
                              </p:par>
                            </p:childTnLst>
                          </p:cTn>
                        </p:par>
                      </p:childTnLst>
                    </p:cTn>
                  </p:par>
                  <p:par>
                    <p:cTn id="244" fill="hold">
                      <p:stCondLst>
                        <p:cond delay="indefinite"/>
                      </p:stCondLst>
                      <p:childTnLst>
                        <p:par>
                          <p:cTn id="245" fill="hold">
                            <p:stCondLst>
                              <p:cond delay="0"/>
                            </p:stCondLst>
                            <p:childTnLst>
                              <p:par>
                                <p:cTn id="246" presetID="22" presetClass="entr" presetSubtype="4" fill="hold" grpId="0" nodeType="clickEffect">
                                  <p:stCondLst>
                                    <p:cond delay="0"/>
                                  </p:stCondLst>
                                  <p:childTnLst>
                                    <p:set>
                                      <p:cBhvr>
                                        <p:cTn id="247" dur="1" fill="hold">
                                          <p:stCondLst>
                                            <p:cond delay="0"/>
                                          </p:stCondLst>
                                        </p:cTn>
                                        <p:tgtEl>
                                          <p:spTgt spid="62"/>
                                        </p:tgtEl>
                                        <p:attrNameLst>
                                          <p:attrName>style.visibility</p:attrName>
                                        </p:attrNameLst>
                                      </p:cBhvr>
                                      <p:to>
                                        <p:strVal val="visible"/>
                                      </p:to>
                                    </p:set>
                                    <p:animEffect transition="in" filter="wipe(down)">
                                      <p:cBhvr>
                                        <p:cTn id="248" dur="500"/>
                                        <p:tgtEl>
                                          <p:spTgt spid="62"/>
                                        </p:tgtEl>
                                      </p:cBhvr>
                                    </p:animEffect>
                                  </p:childTnLst>
                                </p:cTn>
                              </p:par>
                            </p:childTnLst>
                          </p:cTn>
                        </p:par>
                      </p:childTnLst>
                    </p:cTn>
                  </p:par>
                  <p:par>
                    <p:cTn id="249" fill="hold">
                      <p:stCondLst>
                        <p:cond delay="indefinite"/>
                      </p:stCondLst>
                      <p:childTnLst>
                        <p:par>
                          <p:cTn id="250" fill="hold">
                            <p:stCondLst>
                              <p:cond delay="0"/>
                            </p:stCondLst>
                            <p:childTnLst>
                              <p:par>
                                <p:cTn id="251" presetID="22" presetClass="entr" presetSubtype="1" fill="hold" grpId="0" nodeType="clickEffect">
                                  <p:stCondLst>
                                    <p:cond delay="0"/>
                                  </p:stCondLst>
                                  <p:childTnLst>
                                    <p:set>
                                      <p:cBhvr>
                                        <p:cTn id="252" dur="1" fill="hold">
                                          <p:stCondLst>
                                            <p:cond delay="0"/>
                                          </p:stCondLst>
                                        </p:cTn>
                                        <p:tgtEl>
                                          <p:spTgt spid="96"/>
                                        </p:tgtEl>
                                        <p:attrNameLst>
                                          <p:attrName>style.visibility</p:attrName>
                                        </p:attrNameLst>
                                      </p:cBhvr>
                                      <p:to>
                                        <p:strVal val="visible"/>
                                      </p:to>
                                    </p:set>
                                    <p:animEffect transition="in" filter="wipe(up)">
                                      <p:cBhvr>
                                        <p:cTn id="253" dur="500"/>
                                        <p:tgtEl>
                                          <p:spTgt spid="96"/>
                                        </p:tgtEl>
                                      </p:cBhvr>
                                    </p:animEffect>
                                  </p:childTnLst>
                                </p:cTn>
                              </p:par>
                            </p:childTnLst>
                          </p:cTn>
                        </p:par>
                      </p:childTnLst>
                    </p:cTn>
                  </p:par>
                  <p:par>
                    <p:cTn id="254" fill="hold">
                      <p:stCondLst>
                        <p:cond delay="indefinite"/>
                      </p:stCondLst>
                      <p:childTnLst>
                        <p:par>
                          <p:cTn id="255" fill="hold">
                            <p:stCondLst>
                              <p:cond delay="0"/>
                            </p:stCondLst>
                            <p:childTnLst>
                              <p:par>
                                <p:cTn id="256" presetID="16" presetClass="entr" presetSubtype="21" fill="hold" nodeType="clickEffect">
                                  <p:stCondLst>
                                    <p:cond delay="0"/>
                                  </p:stCondLst>
                                  <p:childTnLst>
                                    <p:set>
                                      <p:cBhvr>
                                        <p:cTn id="257" dur="1" fill="hold">
                                          <p:stCondLst>
                                            <p:cond delay="0"/>
                                          </p:stCondLst>
                                        </p:cTn>
                                        <p:tgtEl>
                                          <p:spTgt spid="104"/>
                                        </p:tgtEl>
                                        <p:attrNameLst>
                                          <p:attrName>style.visibility</p:attrName>
                                        </p:attrNameLst>
                                      </p:cBhvr>
                                      <p:to>
                                        <p:strVal val="visible"/>
                                      </p:to>
                                    </p:set>
                                    <p:animEffect transition="in" filter="barn(inVertical)">
                                      <p:cBhvr>
                                        <p:cTn id="258" dur="500"/>
                                        <p:tgtEl>
                                          <p:spTgt spid="104"/>
                                        </p:tgtEl>
                                      </p:cBhvr>
                                    </p:animEffect>
                                  </p:childTnLst>
                                </p:cTn>
                              </p:par>
                            </p:childTnLst>
                          </p:cTn>
                        </p:par>
                      </p:childTnLst>
                    </p:cTn>
                  </p:par>
                  <p:par>
                    <p:cTn id="259" fill="hold">
                      <p:stCondLst>
                        <p:cond delay="indefinite"/>
                      </p:stCondLst>
                      <p:childTnLst>
                        <p:par>
                          <p:cTn id="260" fill="hold">
                            <p:stCondLst>
                              <p:cond delay="0"/>
                            </p:stCondLst>
                            <p:childTnLst>
                              <p:par>
                                <p:cTn id="261" presetID="16" presetClass="entr" presetSubtype="21" fill="hold" nodeType="clickEffect">
                                  <p:stCondLst>
                                    <p:cond delay="0"/>
                                  </p:stCondLst>
                                  <p:childTnLst>
                                    <p:set>
                                      <p:cBhvr>
                                        <p:cTn id="262" dur="1" fill="hold">
                                          <p:stCondLst>
                                            <p:cond delay="0"/>
                                          </p:stCondLst>
                                        </p:cTn>
                                        <p:tgtEl>
                                          <p:spTgt spid="98"/>
                                        </p:tgtEl>
                                        <p:attrNameLst>
                                          <p:attrName>style.visibility</p:attrName>
                                        </p:attrNameLst>
                                      </p:cBhvr>
                                      <p:to>
                                        <p:strVal val="visible"/>
                                      </p:to>
                                    </p:set>
                                    <p:animEffect transition="in" filter="barn(inVertical)">
                                      <p:cBhvr>
                                        <p:cTn id="263" dur="500"/>
                                        <p:tgtEl>
                                          <p:spTgt spid="98"/>
                                        </p:tgtEl>
                                      </p:cBhvr>
                                    </p:animEffect>
                                  </p:childTnLst>
                                </p:cTn>
                              </p:par>
                            </p:childTnLst>
                          </p:cTn>
                        </p:par>
                      </p:childTnLst>
                    </p:cTn>
                  </p:par>
                  <p:par>
                    <p:cTn id="264" fill="hold">
                      <p:stCondLst>
                        <p:cond delay="indefinite"/>
                      </p:stCondLst>
                      <p:childTnLst>
                        <p:par>
                          <p:cTn id="265" fill="hold">
                            <p:stCondLst>
                              <p:cond delay="0"/>
                            </p:stCondLst>
                            <p:childTnLst>
                              <p:par>
                                <p:cTn id="266" presetID="22" presetClass="entr" presetSubtype="4" fill="hold" nodeType="clickEffect">
                                  <p:stCondLst>
                                    <p:cond delay="0"/>
                                  </p:stCondLst>
                                  <p:childTnLst>
                                    <p:set>
                                      <p:cBhvr>
                                        <p:cTn id="267" dur="1" fill="hold">
                                          <p:stCondLst>
                                            <p:cond delay="0"/>
                                          </p:stCondLst>
                                        </p:cTn>
                                        <p:tgtEl>
                                          <p:spTgt spid="101"/>
                                        </p:tgtEl>
                                        <p:attrNameLst>
                                          <p:attrName>style.visibility</p:attrName>
                                        </p:attrNameLst>
                                      </p:cBhvr>
                                      <p:to>
                                        <p:strVal val="visible"/>
                                      </p:to>
                                    </p:set>
                                    <p:animEffect transition="in" filter="wipe(down)">
                                      <p:cBhvr>
                                        <p:cTn id="268" dur="500"/>
                                        <p:tgtEl>
                                          <p:spTgt spid="101"/>
                                        </p:tgtEl>
                                      </p:cBhvr>
                                    </p:animEffect>
                                  </p:childTnLst>
                                </p:cTn>
                              </p:par>
                            </p:childTnLst>
                          </p:cTn>
                        </p:par>
                      </p:childTnLst>
                    </p:cTn>
                  </p:par>
                  <p:par>
                    <p:cTn id="269" fill="hold">
                      <p:stCondLst>
                        <p:cond delay="indefinite"/>
                      </p:stCondLst>
                      <p:childTnLst>
                        <p:par>
                          <p:cTn id="270" fill="hold">
                            <p:stCondLst>
                              <p:cond delay="0"/>
                            </p:stCondLst>
                            <p:childTnLst>
                              <p:par>
                                <p:cTn id="271" presetID="5" presetClass="entr" presetSubtype="10" fill="hold" grpId="0" nodeType="clickEffect">
                                  <p:stCondLst>
                                    <p:cond delay="0"/>
                                  </p:stCondLst>
                                  <p:childTnLst>
                                    <p:set>
                                      <p:cBhvr>
                                        <p:cTn id="272" dur="1" fill="hold">
                                          <p:stCondLst>
                                            <p:cond delay="0"/>
                                          </p:stCondLst>
                                        </p:cTn>
                                        <p:tgtEl>
                                          <p:spTgt spid="126"/>
                                        </p:tgtEl>
                                        <p:attrNameLst>
                                          <p:attrName>style.visibility</p:attrName>
                                        </p:attrNameLst>
                                      </p:cBhvr>
                                      <p:to>
                                        <p:strVal val="visible"/>
                                      </p:to>
                                    </p:set>
                                    <p:animEffect transition="in" filter="checkerboard(across)">
                                      <p:cBhvr>
                                        <p:cTn id="273" dur="500"/>
                                        <p:tgtEl>
                                          <p:spTgt spid="126"/>
                                        </p:tgtEl>
                                      </p:cBhvr>
                                    </p:animEffect>
                                  </p:childTnLst>
                                </p:cTn>
                              </p:par>
                              <p:par>
                                <p:cTn id="274" presetID="22" presetClass="entr" presetSubtype="1" fill="hold" grpId="0" nodeType="withEffect">
                                  <p:stCondLst>
                                    <p:cond delay="0"/>
                                  </p:stCondLst>
                                  <p:childTnLst>
                                    <p:set>
                                      <p:cBhvr>
                                        <p:cTn id="275" dur="1" fill="hold">
                                          <p:stCondLst>
                                            <p:cond delay="0"/>
                                          </p:stCondLst>
                                        </p:cTn>
                                        <p:tgtEl>
                                          <p:spTgt spid="127"/>
                                        </p:tgtEl>
                                        <p:attrNameLst>
                                          <p:attrName>style.visibility</p:attrName>
                                        </p:attrNameLst>
                                      </p:cBhvr>
                                      <p:to>
                                        <p:strVal val="visible"/>
                                      </p:to>
                                    </p:set>
                                    <p:animEffect transition="in" filter="wipe(up)">
                                      <p:cBhvr>
                                        <p:cTn id="276" dur="500"/>
                                        <p:tgtEl>
                                          <p:spTgt spid="127"/>
                                        </p:tgtEl>
                                      </p:cBhvr>
                                    </p:animEffect>
                                  </p:childTnLst>
                                </p:cTn>
                              </p:par>
                            </p:childTnLst>
                          </p:cTn>
                        </p:par>
                      </p:childTnLst>
                    </p:cTn>
                  </p:par>
                  <p:par>
                    <p:cTn id="277" fill="hold">
                      <p:stCondLst>
                        <p:cond delay="indefinite"/>
                      </p:stCondLst>
                      <p:childTnLst>
                        <p:par>
                          <p:cTn id="278" fill="hold">
                            <p:stCondLst>
                              <p:cond delay="0"/>
                            </p:stCondLst>
                            <p:childTnLst>
                              <p:par>
                                <p:cTn id="279" presetID="23" presetClass="entr" presetSubtype="16" fill="hold" grpId="0" nodeType="clickEffect">
                                  <p:stCondLst>
                                    <p:cond delay="0"/>
                                  </p:stCondLst>
                                  <p:childTnLst>
                                    <p:set>
                                      <p:cBhvr>
                                        <p:cTn id="280" dur="1" fill="hold">
                                          <p:stCondLst>
                                            <p:cond delay="0"/>
                                          </p:stCondLst>
                                        </p:cTn>
                                        <p:tgtEl>
                                          <p:spTgt spid="128"/>
                                        </p:tgtEl>
                                        <p:attrNameLst>
                                          <p:attrName>style.visibility</p:attrName>
                                        </p:attrNameLst>
                                      </p:cBhvr>
                                      <p:to>
                                        <p:strVal val="visible"/>
                                      </p:to>
                                    </p:set>
                                    <p:anim calcmode="lin" valueType="num">
                                      <p:cBhvr>
                                        <p:cTn id="281" dur="500" fill="hold"/>
                                        <p:tgtEl>
                                          <p:spTgt spid="128"/>
                                        </p:tgtEl>
                                        <p:attrNameLst>
                                          <p:attrName>ppt_w</p:attrName>
                                        </p:attrNameLst>
                                      </p:cBhvr>
                                      <p:tavLst>
                                        <p:tav tm="0">
                                          <p:val>
                                            <p:fltVal val="0"/>
                                          </p:val>
                                        </p:tav>
                                        <p:tav tm="100000">
                                          <p:val>
                                            <p:strVal val="#ppt_w"/>
                                          </p:val>
                                        </p:tav>
                                      </p:tavLst>
                                    </p:anim>
                                    <p:anim calcmode="lin" valueType="num">
                                      <p:cBhvr>
                                        <p:cTn id="282" dur="500" fill="hold"/>
                                        <p:tgtEl>
                                          <p:spTgt spid="128"/>
                                        </p:tgtEl>
                                        <p:attrNameLst>
                                          <p:attrName>ppt_h</p:attrName>
                                        </p:attrNameLst>
                                      </p:cBhvr>
                                      <p:tavLst>
                                        <p:tav tm="0">
                                          <p:val>
                                            <p:fltVal val="0"/>
                                          </p:val>
                                        </p:tav>
                                        <p:tav tm="100000">
                                          <p:val>
                                            <p:strVal val="#ppt_h"/>
                                          </p:val>
                                        </p:tav>
                                      </p:tavLst>
                                    </p:anim>
                                  </p:childTnLst>
                                </p:cTn>
                              </p:par>
                            </p:childTnLst>
                          </p:cTn>
                        </p:par>
                      </p:childTnLst>
                    </p:cTn>
                  </p:par>
                  <p:par>
                    <p:cTn id="283" fill="hold">
                      <p:stCondLst>
                        <p:cond delay="indefinite"/>
                      </p:stCondLst>
                      <p:childTnLst>
                        <p:par>
                          <p:cTn id="284" fill="hold">
                            <p:stCondLst>
                              <p:cond delay="0"/>
                            </p:stCondLst>
                            <p:childTnLst>
                              <p:par>
                                <p:cTn id="285" presetID="23" presetClass="entr" presetSubtype="16" fill="hold" grpId="0" nodeType="clickEffect">
                                  <p:stCondLst>
                                    <p:cond delay="0"/>
                                  </p:stCondLst>
                                  <p:childTnLst>
                                    <p:set>
                                      <p:cBhvr>
                                        <p:cTn id="286" dur="1" fill="hold">
                                          <p:stCondLst>
                                            <p:cond delay="0"/>
                                          </p:stCondLst>
                                        </p:cTn>
                                        <p:tgtEl>
                                          <p:spTgt spid="129"/>
                                        </p:tgtEl>
                                        <p:attrNameLst>
                                          <p:attrName>style.visibility</p:attrName>
                                        </p:attrNameLst>
                                      </p:cBhvr>
                                      <p:to>
                                        <p:strVal val="visible"/>
                                      </p:to>
                                    </p:set>
                                    <p:anim calcmode="lin" valueType="num">
                                      <p:cBhvr>
                                        <p:cTn id="287" dur="500" fill="hold"/>
                                        <p:tgtEl>
                                          <p:spTgt spid="129"/>
                                        </p:tgtEl>
                                        <p:attrNameLst>
                                          <p:attrName>ppt_w</p:attrName>
                                        </p:attrNameLst>
                                      </p:cBhvr>
                                      <p:tavLst>
                                        <p:tav tm="0">
                                          <p:val>
                                            <p:fltVal val="0"/>
                                          </p:val>
                                        </p:tav>
                                        <p:tav tm="100000">
                                          <p:val>
                                            <p:strVal val="#ppt_w"/>
                                          </p:val>
                                        </p:tav>
                                      </p:tavLst>
                                    </p:anim>
                                    <p:anim calcmode="lin" valueType="num">
                                      <p:cBhvr>
                                        <p:cTn id="288" dur="500" fill="hold"/>
                                        <p:tgtEl>
                                          <p:spTgt spid="12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animBg="1"/>
      <p:bldP spid="55" grpId="0" animBg="1"/>
      <p:bldP spid="59" grpId="0" animBg="1"/>
      <p:bldP spid="60" grpId="0" animBg="1"/>
      <p:bldP spid="61" grpId="0" animBg="1"/>
      <p:bldP spid="62" grpId="0" animBg="1"/>
      <p:bldP spid="63" grpId="0" animBg="1"/>
      <p:bldP spid="64" grpId="0" animBg="1"/>
      <p:bldP spid="92" grpId="0" animBg="1"/>
      <p:bldP spid="93" grpId="0" animBg="1"/>
      <p:bldP spid="94" grpId="0" animBg="1"/>
      <p:bldP spid="95" grpId="0" animBg="1"/>
      <p:bldP spid="96" grpId="0" animBg="1"/>
      <p:bldP spid="97" grpId="0" animBg="1"/>
      <p:bldP spid="114" grpId="0"/>
      <p:bldP spid="115" grpId="0"/>
      <p:bldP spid="116" grpId="0"/>
      <p:bldP spid="117" grpId="0"/>
      <p:bldP spid="126" grpId="0"/>
      <p:bldP spid="127" grpId="0" animBg="1"/>
      <p:bldP spid="128" grpId="0" animBg="1"/>
      <p:bldP spid="12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406717" y="946150"/>
            <a:ext cx="2671445" cy="46037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：位置异构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2" name="文本框 21"/>
          <p:cNvSpPr txBox="1"/>
          <p:nvPr>
            <p:custDataLst>
              <p:tags r:id="rId2"/>
            </p:custDataLst>
          </p:nvPr>
        </p:nvSpPr>
        <p:spPr>
          <a:xfrm>
            <a:off x="3669354" y="869315"/>
            <a:ext cx="7605395" cy="460375"/>
          </a:xfrm>
          <a:prstGeom prst="rect">
            <a:avLst/>
          </a:prstGeom>
          <a:solidFill>
            <a:srgbClr val="FED9F7"/>
          </a:solidFill>
        </p:spPr>
        <p:txBody>
          <a:bodyPr wrap="square" rtlCol="0" anchor="t">
            <a:spAutoFit/>
          </a:bodyPr>
          <a:lstStyle/>
          <a:p>
            <a:r>
              <a:rPr lang="zh-CN" altLang="en-US" sz="2400" b="1" noProof="0">
                <a:ln>
                  <a:noFill/>
                </a:ln>
                <a:solidFill>
                  <a:schemeClr val="bg2">
                    <a:lumMod val="10000"/>
                  </a:schemeClr>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由于官能团在</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碳链或碳环上</a:t>
            </a:r>
            <a:r>
              <a:rPr lang="zh-CN" altLang="en-US" sz="2400" b="1"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位置</a:t>
            </a:r>
            <a:r>
              <a:rPr lang="zh-CN" altLang="en-US" sz="2400" b="1" noProof="0">
                <a:ln>
                  <a:noFill/>
                </a:ln>
                <a:solidFill>
                  <a:schemeClr val="bg2">
                    <a:lumMod val="10000"/>
                  </a:schemeClr>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不同产生的异构现象</a:t>
            </a:r>
            <a:endParaRPr lang="zh-CN" altLang="en-US" sz="2400" b="1" noProof="0">
              <a:ln>
                <a:noFill/>
              </a:ln>
              <a:solidFill>
                <a:schemeClr val="bg2">
                  <a:lumMod val="10000"/>
                </a:schemeClr>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99" name="组合 98"/>
          <p:cNvGrpSpPr/>
          <p:nvPr>
            <p:custDataLst>
              <p:tags r:id="rId3"/>
            </p:custDataLst>
          </p:nvPr>
        </p:nvGrpSpPr>
        <p:grpSpPr>
          <a:xfrm>
            <a:off x="2133600" y="1397000"/>
            <a:ext cx="2948308" cy="469900"/>
            <a:chOff x="4032779" y="5768986"/>
            <a:chExt cx="5522659" cy="1252431"/>
          </a:xfrm>
        </p:grpSpPr>
        <p:sp>
          <p:nvSpPr>
            <p:cNvPr id="171" name="矩形 170"/>
            <p:cNvSpPr/>
            <p:nvPr>
              <p:custDataLst>
                <p:tags r:id="rId4"/>
              </p:custDataLst>
            </p:nvPr>
          </p:nvSpPr>
          <p:spPr>
            <a:xfrm>
              <a:off x="4032779" y="5768986"/>
              <a:ext cx="894163" cy="1227029"/>
            </a:xfrm>
            <a:prstGeom prst="rect">
              <a:avLst/>
            </a:prstGeom>
          </p:spPr>
          <p:txBody>
            <a:bodyPr wrap="square">
              <a:spAutoFit/>
            </a:bodyPr>
            <a:lstStyle/>
            <a:p>
              <a:pPr algn="ctr"/>
              <a:r>
                <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rPr>
                <a:t>1</a:t>
              </a:r>
              <a:endPar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72" name="矩形 171"/>
            <p:cNvSpPr/>
            <p:nvPr>
              <p:custDataLst>
                <p:tags r:id="rId5"/>
              </p:custDataLst>
            </p:nvPr>
          </p:nvSpPr>
          <p:spPr>
            <a:xfrm>
              <a:off x="5660423" y="5794388"/>
              <a:ext cx="894163" cy="1227029"/>
            </a:xfrm>
            <a:prstGeom prst="rect">
              <a:avLst/>
            </a:prstGeom>
          </p:spPr>
          <p:txBody>
            <a:bodyPr wrap="square">
              <a:spAutoFit/>
            </a:bodyPr>
            <a:lstStyle/>
            <a:p>
              <a:pPr algn="ctr"/>
              <a:r>
                <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rPr>
                <a:t>2</a:t>
              </a:r>
              <a:endParaRPr lang="en-US" altLang="zh-CN"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73" name="矩形 172"/>
            <p:cNvSpPr/>
            <p:nvPr>
              <p:custDataLst>
                <p:tags r:id="rId6"/>
              </p:custDataLst>
            </p:nvPr>
          </p:nvSpPr>
          <p:spPr>
            <a:xfrm>
              <a:off x="7080958" y="5794388"/>
              <a:ext cx="894163" cy="1227029"/>
            </a:xfrm>
            <a:prstGeom prst="rect">
              <a:avLst/>
            </a:prstGeom>
          </p:spPr>
          <p:txBody>
            <a:bodyPr wrap="square">
              <a:spAutoFit/>
            </a:bodyPr>
            <a:lstStyle/>
            <a:p>
              <a:pPr algn="ctr"/>
              <a:r>
                <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rPr>
                <a:t>3</a:t>
              </a:r>
              <a:endParaRPr lang="en-US" altLang="zh-CN"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74" name="矩形 173"/>
            <p:cNvSpPr/>
            <p:nvPr>
              <p:custDataLst>
                <p:tags r:id="rId7"/>
              </p:custDataLst>
            </p:nvPr>
          </p:nvSpPr>
          <p:spPr>
            <a:xfrm>
              <a:off x="8661275" y="5794388"/>
              <a:ext cx="894163" cy="1227029"/>
            </a:xfrm>
            <a:prstGeom prst="rect">
              <a:avLst/>
            </a:prstGeom>
          </p:spPr>
          <p:txBody>
            <a:bodyPr wrap="square">
              <a:spAutoFit/>
            </a:bodyPr>
            <a:lstStyle/>
            <a:p>
              <a:pPr algn="ctr"/>
              <a:r>
                <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rPr>
                <a:t>4</a:t>
              </a:r>
              <a:endParaRPr lang="en-US" altLang="zh-CN" sz="1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100" name="组合 99"/>
          <p:cNvGrpSpPr/>
          <p:nvPr>
            <p:custDataLst>
              <p:tags r:id="rId8"/>
            </p:custDataLst>
          </p:nvPr>
        </p:nvGrpSpPr>
        <p:grpSpPr>
          <a:xfrm>
            <a:off x="6464935" y="1406525"/>
            <a:ext cx="2809240" cy="484505"/>
            <a:chOff x="10428118" y="5731190"/>
            <a:chExt cx="5943631" cy="1290592"/>
          </a:xfrm>
        </p:grpSpPr>
        <p:sp>
          <p:nvSpPr>
            <p:cNvPr id="166" name="矩形 165"/>
            <p:cNvSpPr/>
            <p:nvPr>
              <p:custDataLst>
                <p:tags r:id="rId9"/>
              </p:custDataLst>
            </p:nvPr>
          </p:nvSpPr>
          <p:spPr>
            <a:xfrm>
              <a:off x="10428118" y="5746413"/>
              <a:ext cx="970005" cy="1226316"/>
            </a:xfrm>
            <a:prstGeom prst="rect">
              <a:avLst/>
            </a:prstGeom>
          </p:spPr>
          <p:txBody>
            <a:bodyPr wrap="square">
              <a:spAutoFit/>
            </a:bodyPr>
            <a:lstStyle/>
            <a:p>
              <a:pPr algn="ctr"/>
              <a:r>
                <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rPr>
                <a:t>1</a:t>
              </a:r>
              <a:endPar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67" name="矩形 166"/>
            <p:cNvSpPr/>
            <p:nvPr>
              <p:custDataLst>
                <p:tags r:id="rId10"/>
              </p:custDataLst>
            </p:nvPr>
          </p:nvSpPr>
          <p:spPr>
            <a:xfrm>
              <a:off x="12304984" y="5787009"/>
              <a:ext cx="894769" cy="1234773"/>
            </a:xfrm>
            <a:prstGeom prst="rect">
              <a:avLst/>
            </a:prstGeom>
          </p:spPr>
          <p:txBody>
            <a:bodyPr wrap="square">
              <a:noAutofit/>
            </a:bodyPr>
            <a:lstStyle/>
            <a:p>
              <a:pPr algn="ctr"/>
              <a:r>
                <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rPr>
                <a:t>2</a:t>
              </a:r>
              <a:endParaRPr lang="en-US" altLang="zh-CN"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68" name="矩形 167"/>
            <p:cNvSpPr/>
            <p:nvPr>
              <p:custDataLst>
                <p:tags r:id="rId11"/>
              </p:custDataLst>
            </p:nvPr>
          </p:nvSpPr>
          <p:spPr>
            <a:xfrm>
              <a:off x="13870950" y="5794753"/>
              <a:ext cx="894163" cy="1226316"/>
            </a:xfrm>
            <a:prstGeom prst="rect">
              <a:avLst/>
            </a:prstGeom>
          </p:spPr>
          <p:txBody>
            <a:bodyPr wrap="square">
              <a:spAutoFit/>
            </a:bodyPr>
            <a:lstStyle/>
            <a:p>
              <a:pPr algn="ctr"/>
              <a:r>
                <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rPr>
                <a:t>3</a:t>
              </a:r>
              <a:endParaRPr lang="en-US" altLang="zh-CN"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69" name="矩形 168"/>
            <p:cNvSpPr/>
            <p:nvPr>
              <p:custDataLst>
                <p:tags r:id="rId12"/>
              </p:custDataLst>
            </p:nvPr>
          </p:nvSpPr>
          <p:spPr>
            <a:xfrm>
              <a:off x="15477585" y="5731190"/>
              <a:ext cx="894163" cy="1226316"/>
            </a:xfrm>
            <a:prstGeom prst="rect">
              <a:avLst/>
            </a:prstGeom>
          </p:spPr>
          <p:txBody>
            <a:bodyPr wrap="square">
              <a:spAutoFit/>
            </a:bodyPr>
            <a:lstStyle/>
            <a:p>
              <a:pPr algn="ctr"/>
              <a:r>
                <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rPr>
                <a:t>4</a:t>
              </a:r>
              <a:endPar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grpSp>
      <p:sp>
        <p:nvSpPr>
          <p:cNvPr id="165" name="文本框 164"/>
          <p:cNvSpPr txBox="1"/>
          <p:nvPr>
            <p:custDataLst>
              <p:tags r:id="rId13"/>
            </p:custDataLst>
          </p:nvPr>
        </p:nvSpPr>
        <p:spPr>
          <a:xfrm>
            <a:off x="6249670" y="1859915"/>
            <a:ext cx="3613150" cy="460375"/>
          </a:xfrm>
          <a:prstGeom prst="rect">
            <a:avLst/>
          </a:prstGeom>
          <a:noFill/>
        </p:spPr>
        <p:txBody>
          <a:bodyPr wrap="square" rtlCol="0">
            <a:spAutoFit/>
          </a:bodyPr>
          <a:lstStyle/>
          <a:p>
            <a:pPr algn="ctr"/>
            <a:r>
              <a:rPr lang="en-US" altLang="zh-CN" sz="2400" b="1">
                <a:latin typeface="Times New Roman" panose="02020603050405020304" pitchFamily="18" charset="0"/>
                <a:ea typeface="微软雅黑" panose="020B0503020204020204" charset="-122"/>
                <a:cs typeface="Times New Roman" panose="02020603050405020304" pitchFamily="18" charset="0"/>
              </a:rPr>
              <a:t>CH</a:t>
            </a:r>
            <a:r>
              <a:rPr lang="en-US" altLang="zh-CN" sz="2400" b="1" baseline="-25000">
                <a:latin typeface="Times New Roman" panose="02020603050405020304" pitchFamily="18" charset="0"/>
                <a:ea typeface="微软雅黑" panose="020B0503020204020204" charset="-122"/>
                <a:cs typeface="Times New Roman" panose="02020603050405020304" pitchFamily="18" charset="0"/>
              </a:rPr>
              <a:t>3</a:t>
            </a:r>
            <a:r>
              <a:rPr lang="en-US" altLang="zh-CN" sz="2400" b="1">
                <a:latin typeface="Times New Roman" panose="02020603050405020304" pitchFamily="18" charset="0"/>
                <a:ea typeface="微软雅黑" panose="020B0503020204020204" charset="-122"/>
                <a:cs typeface="Times New Roman" panose="02020603050405020304" pitchFamily="18" charset="0"/>
              </a:rPr>
              <a:t>—CH</a:t>
            </a:r>
            <a:r>
              <a:rPr lang="zh-CN" altLang="en-US" sz="2400" b="1">
                <a:latin typeface="Times New Roman" panose="02020603050405020304" pitchFamily="18" charset="0"/>
                <a:ea typeface="微软雅黑" panose="020B0503020204020204" charset="-122"/>
                <a:cs typeface="Times New Roman" panose="02020603050405020304" pitchFamily="18" charset="0"/>
              </a:rPr>
              <a:t>＝</a:t>
            </a:r>
            <a:r>
              <a:rPr lang="en-US" altLang="zh-CN" sz="2400" b="1">
                <a:latin typeface="Times New Roman" panose="02020603050405020304" pitchFamily="18" charset="0"/>
                <a:ea typeface="微软雅黑" panose="020B0503020204020204" charset="-122"/>
                <a:cs typeface="Times New Roman" panose="02020603050405020304" pitchFamily="18" charset="0"/>
              </a:rPr>
              <a:t>CH—CH</a:t>
            </a:r>
            <a:r>
              <a:rPr lang="en-US" altLang="zh-CN" sz="2400" b="1" baseline="-25000">
                <a:latin typeface="Times New Roman" panose="02020603050405020304" pitchFamily="18" charset="0"/>
                <a:ea typeface="微软雅黑" panose="020B0503020204020204" charset="-122"/>
                <a:cs typeface="Times New Roman" panose="02020603050405020304" pitchFamily="18" charset="0"/>
              </a:rPr>
              <a:t>3</a:t>
            </a:r>
            <a:endParaRPr lang="en-US" altLang="zh-CN" sz="2400" b="1" baseline="-25000">
              <a:latin typeface="Times New Roman" panose="02020603050405020304" pitchFamily="18" charset="0"/>
              <a:ea typeface="微软雅黑" panose="020B0503020204020204" charset="-122"/>
              <a:cs typeface="Times New Roman" panose="02020603050405020304" pitchFamily="18" charset="0"/>
            </a:endParaRPr>
          </a:p>
        </p:txBody>
      </p:sp>
      <p:sp>
        <p:nvSpPr>
          <p:cNvPr id="8" name="矩形 7"/>
          <p:cNvSpPr/>
          <p:nvPr>
            <p:custDataLst>
              <p:tags r:id="rId14"/>
            </p:custDataLst>
          </p:nvPr>
        </p:nvSpPr>
        <p:spPr>
          <a:xfrm>
            <a:off x="7611382" y="2357120"/>
            <a:ext cx="1059906" cy="461665"/>
          </a:xfrm>
          <a:prstGeom prst="rect">
            <a:avLst/>
          </a:prstGeom>
        </p:spPr>
        <p:txBody>
          <a:bodyPr wrap="none">
            <a:spAutoFit/>
          </a:bodyPr>
          <a:lstStyle/>
          <a:p>
            <a:pPr algn="ctr"/>
            <a:r>
              <a:rPr lang="en-US" altLang="zh-CN" sz="2400" b="1">
                <a:solidFill>
                  <a:srgbClr val="7030A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solidFill>
                  <a:srgbClr val="7030A0"/>
                </a:solidFill>
                <a:latin typeface="Times New Roman" panose="02020603050405020304" pitchFamily="18" charset="0"/>
                <a:ea typeface="黑体" panose="02010609060101010101" pitchFamily="49" charset="-122"/>
                <a:cs typeface="Times New Roman" panose="02020603050405020304" pitchFamily="18" charset="0"/>
              </a:rPr>
              <a:t>丁烯</a:t>
            </a:r>
            <a:endParaRPr lang="zh-CN" altLang="en-US" sz="2400" b="1">
              <a:solidFill>
                <a:srgbClr val="7030A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 name="文本框 8"/>
          <p:cNvSpPr txBox="1"/>
          <p:nvPr>
            <p:custDataLst>
              <p:tags r:id="rId15"/>
            </p:custDataLst>
          </p:nvPr>
        </p:nvSpPr>
        <p:spPr>
          <a:xfrm>
            <a:off x="920750" y="3432175"/>
            <a:ext cx="5328920" cy="460375"/>
          </a:xfrm>
          <a:prstGeom prst="rect">
            <a:avLst/>
          </a:prstGeom>
          <a:solidFill>
            <a:schemeClr val="accent4">
              <a:lumMod val="40000"/>
              <a:lumOff val="60000"/>
            </a:schemeClr>
          </a:solidFill>
        </p:spPr>
        <p:txBody>
          <a:bodyPr wrap="square" rtlCol="0" anchor="t">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分子式为</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sym typeface="+mn-ea"/>
              </a:rPr>
              <a:t>5</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sym typeface="+mn-ea"/>
              </a:rPr>
              <a:t>10</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的烯烃有多少种结构？</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8" name="矩形: 圆角 27"/>
          <p:cNvSpPr/>
          <p:nvPr>
            <p:custDataLst>
              <p:tags r:id="rId16"/>
            </p:custDataLst>
          </p:nvPr>
        </p:nvSpPr>
        <p:spPr>
          <a:xfrm>
            <a:off x="6654165" y="3340100"/>
            <a:ext cx="3519170" cy="596900"/>
          </a:xfrm>
          <a:prstGeom prst="roundRect">
            <a:avLst>
              <a:gd name="adj" fmla="val 50000"/>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Times New Roman" panose="02020603050405020304" pitchFamily="18" charset="0"/>
                <a:ea typeface="黑体" panose="02010609060101010101" pitchFamily="49" charset="-122"/>
                <a:cs typeface="Times New Roman" panose="02020603050405020304" pitchFamily="18" charset="0"/>
              </a:rPr>
              <a:t>碳架异构</a:t>
            </a:r>
            <a:r>
              <a:rPr lang="en-US" altLang="zh-CN" sz="2400" b="1">
                <a:solidFill>
                  <a:schemeClr val="bg1"/>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chemeClr val="bg1"/>
                </a:solidFill>
                <a:latin typeface="Times New Roman" panose="02020603050405020304" pitchFamily="18" charset="0"/>
                <a:ea typeface="黑体" panose="02010609060101010101" pitchFamily="49" charset="-122"/>
                <a:cs typeface="Times New Roman" panose="02020603050405020304" pitchFamily="18" charset="0"/>
              </a:rPr>
              <a:t>位置异构</a:t>
            </a:r>
            <a:endParaRPr lang="zh-CN" altLang="en-US" sz="2400" b="1">
              <a:solidFill>
                <a:schemeClr val="bg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6" name="文本框 25"/>
          <p:cNvSpPr txBox="1"/>
          <p:nvPr>
            <p:custDataLst>
              <p:tags r:id="rId17"/>
            </p:custDataLst>
          </p:nvPr>
        </p:nvSpPr>
        <p:spPr>
          <a:xfrm>
            <a:off x="1152822" y="5237187"/>
            <a:ext cx="3683235" cy="583565"/>
          </a:xfrm>
          <a:prstGeom prst="rect">
            <a:avLst/>
          </a:prstGeom>
          <a:noFill/>
        </p:spPr>
        <p:txBody>
          <a:bodyPr wrap="square" rtlCol="0">
            <a:spAutoFit/>
          </a:bodyPr>
          <a:lstStyle/>
          <a:p>
            <a:pPr algn="ctr"/>
            <a:r>
              <a:rPr lang="en-US" altLang="zh-CN" sz="3200" b="1">
                <a:solidFill>
                  <a:schemeClr val="tx1"/>
                </a:solidFill>
              </a:rPr>
              <a:t>C – C – C – C – C</a:t>
            </a:r>
            <a:endParaRPr lang="en-US" altLang="zh-CN" sz="3200" b="1" baseline="-25000">
              <a:solidFill>
                <a:schemeClr val="tx1"/>
              </a:solidFill>
            </a:endParaRPr>
          </a:p>
        </p:txBody>
      </p:sp>
      <p:sp>
        <p:nvSpPr>
          <p:cNvPr id="27" name="文本框 26"/>
          <p:cNvSpPr txBox="1"/>
          <p:nvPr>
            <p:custDataLst>
              <p:tags r:id="rId18"/>
            </p:custDataLst>
          </p:nvPr>
        </p:nvSpPr>
        <p:spPr>
          <a:xfrm>
            <a:off x="5260644" y="5216693"/>
            <a:ext cx="2944560" cy="583565"/>
          </a:xfrm>
          <a:prstGeom prst="rect">
            <a:avLst/>
          </a:prstGeom>
          <a:noFill/>
        </p:spPr>
        <p:txBody>
          <a:bodyPr wrap="square" rtlCol="0">
            <a:spAutoFit/>
          </a:bodyPr>
          <a:lstStyle/>
          <a:p>
            <a:r>
              <a:rPr lang="en-US" altLang="zh-CN" sz="3200" b="1">
                <a:solidFill>
                  <a:schemeClr val="tx1"/>
                </a:solidFill>
              </a:rPr>
              <a:t>C – C – C – C </a:t>
            </a:r>
            <a:endParaRPr lang="en-US" altLang="zh-CN" sz="3200" b="1" baseline="-25000">
              <a:solidFill>
                <a:schemeClr val="tx1"/>
              </a:solidFill>
            </a:endParaRPr>
          </a:p>
        </p:txBody>
      </p:sp>
      <p:grpSp>
        <p:nvGrpSpPr>
          <p:cNvPr id="29" name="组合 28"/>
          <p:cNvGrpSpPr/>
          <p:nvPr>
            <p:custDataLst>
              <p:tags r:id="rId19"/>
            </p:custDataLst>
          </p:nvPr>
        </p:nvGrpSpPr>
        <p:grpSpPr>
          <a:xfrm>
            <a:off x="5696734" y="4605780"/>
            <a:ext cx="1068777" cy="868491"/>
            <a:chOff x="6791650" y="1103935"/>
            <a:chExt cx="1068777" cy="868491"/>
          </a:xfrm>
        </p:grpSpPr>
        <p:sp>
          <p:nvSpPr>
            <p:cNvPr id="31" name="文本框 30"/>
            <p:cNvSpPr txBox="1"/>
            <p:nvPr>
              <p:custDataLst>
                <p:tags r:id="rId20"/>
              </p:custDataLst>
            </p:nvPr>
          </p:nvSpPr>
          <p:spPr>
            <a:xfrm>
              <a:off x="6791650" y="1103935"/>
              <a:ext cx="1068777" cy="583565"/>
            </a:xfrm>
            <a:prstGeom prst="rect">
              <a:avLst/>
            </a:prstGeom>
            <a:noFill/>
          </p:spPr>
          <p:txBody>
            <a:bodyPr wrap="square" rtlCol="0">
              <a:spAutoFit/>
            </a:bodyPr>
            <a:lstStyle/>
            <a:p>
              <a:pPr algn="ctr"/>
              <a:r>
                <a:rPr lang="en-US" altLang="zh-CN" sz="3200" b="1">
                  <a:solidFill>
                    <a:schemeClr val="tx1"/>
                  </a:solidFill>
                </a:rPr>
                <a:t>C</a:t>
              </a:r>
              <a:endParaRPr lang="en-US" altLang="zh-CN" sz="3200" b="1" baseline="-25000">
                <a:solidFill>
                  <a:schemeClr val="tx1"/>
                </a:solidFill>
              </a:endParaRPr>
            </a:p>
          </p:txBody>
        </p:sp>
        <p:sp>
          <p:nvSpPr>
            <p:cNvPr id="32" name="文本框 31"/>
            <p:cNvSpPr txBox="1"/>
            <p:nvPr>
              <p:custDataLst>
                <p:tags r:id="rId21"/>
              </p:custDataLst>
            </p:nvPr>
          </p:nvSpPr>
          <p:spPr>
            <a:xfrm rot="5400000">
              <a:off x="7061256" y="1411245"/>
              <a:ext cx="538797" cy="583565"/>
            </a:xfrm>
            <a:prstGeom prst="rect">
              <a:avLst/>
            </a:prstGeom>
            <a:noFill/>
          </p:spPr>
          <p:txBody>
            <a:bodyPr wrap="square" rtlCol="0">
              <a:spAutoFit/>
            </a:bodyPr>
            <a:lstStyle/>
            <a:p>
              <a:pPr algn="ctr"/>
              <a:r>
                <a:rPr lang="zh-CN" altLang="en-US" sz="3200" b="1">
                  <a:solidFill>
                    <a:schemeClr val="tx1"/>
                  </a:solidFill>
                </a:rPr>
                <a:t>－</a:t>
              </a:r>
              <a:endParaRPr lang="zh-CN" altLang="en-US" sz="3200" b="1">
                <a:solidFill>
                  <a:schemeClr val="tx1"/>
                </a:solidFill>
              </a:endParaRPr>
            </a:p>
          </p:txBody>
        </p:sp>
      </p:grpSp>
      <p:sp>
        <p:nvSpPr>
          <p:cNvPr id="34" name="文本框 33"/>
          <p:cNvSpPr txBox="1"/>
          <p:nvPr>
            <p:custDataLst>
              <p:tags r:id="rId22"/>
            </p:custDataLst>
          </p:nvPr>
        </p:nvSpPr>
        <p:spPr>
          <a:xfrm>
            <a:off x="8047342" y="5214619"/>
            <a:ext cx="2749585" cy="583565"/>
          </a:xfrm>
          <a:prstGeom prst="rect">
            <a:avLst/>
          </a:prstGeom>
          <a:noFill/>
        </p:spPr>
        <p:txBody>
          <a:bodyPr wrap="square" rtlCol="0">
            <a:spAutoFit/>
          </a:bodyPr>
          <a:lstStyle/>
          <a:p>
            <a:pPr algn="ctr"/>
            <a:r>
              <a:rPr lang="en-US" altLang="zh-CN" sz="3200" b="1">
                <a:solidFill>
                  <a:schemeClr val="tx1"/>
                </a:solidFill>
              </a:rPr>
              <a:t>C – C – C  </a:t>
            </a:r>
            <a:r>
              <a:rPr lang="en-US" altLang="zh-CN" sz="3200">
                <a:solidFill>
                  <a:schemeClr val="accent1"/>
                </a:solidFill>
              </a:rPr>
              <a:t> </a:t>
            </a:r>
            <a:endParaRPr lang="zh-CN" altLang="en-US" sz="3200" baseline="-25000">
              <a:solidFill>
                <a:schemeClr val="accent1"/>
              </a:solidFill>
            </a:endParaRPr>
          </a:p>
        </p:txBody>
      </p:sp>
      <p:grpSp>
        <p:nvGrpSpPr>
          <p:cNvPr id="35" name="组合 34"/>
          <p:cNvGrpSpPr/>
          <p:nvPr>
            <p:custDataLst>
              <p:tags r:id="rId23"/>
            </p:custDataLst>
          </p:nvPr>
        </p:nvGrpSpPr>
        <p:grpSpPr>
          <a:xfrm>
            <a:off x="8888440" y="4632450"/>
            <a:ext cx="1068777" cy="868491"/>
            <a:chOff x="5371404" y="2881220"/>
            <a:chExt cx="1068777" cy="868491"/>
          </a:xfrm>
        </p:grpSpPr>
        <p:sp>
          <p:nvSpPr>
            <p:cNvPr id="36" name="文本框 35"/>
            <p:cNvSpPr txBox="1"/>
            <p:nvPr>
              <p:custDataLst>
                <p:tags r:id="rId24"/>
              </p:custDataLst>
            </p:nvPr>
          </p:nvSpPr>
          <p:spPr>
            <a:xfrm>
              <a:off x="5371404" y="2881220"/>
              <a:ext cx="1068777" cy="583565"/>
            </a:xfrm>
            <a:prstGeom prst="rect">
              <a:avLst/>
            </a:prstGeom>
            <a:noFill/>
          </p:spPr>
          <p:txBody>
            <a:bodyPr wrap="square" rtlCol="0">
              <a:spAutoFit/>
            </a:bodyPr>
            <a:lstStyle/>
            <a:p>
              <a:pPr algn="ctr"/>
              <a:r>
                <a:rPr lang="en-US" altLang="zh-CN" sz="3200" b="1">
                  <a:solidFill>
                    <a:schemeClr val="tx1"/>
                  </a:solidFill>
                </a:rPr>
                <a:t>C</a:t>
              </a:r>
              <a:endParaRPr lang="en-US" altLang="zh-CN" sz="3200" b="1" baseline="-25000">
                <a:solidFill>
                  <a:schemeClr val="tx1"/>
                </a:solidFill>
              </a:endParaRPr>
            </a:p>
          </p:txBody>
        </p:sp>
        <p:sp>
          <p:nvSpPr>
            <p:cNvPr id="37" name="文本框 36"/>
            <p:cNvSpPr txBox="1"/>
            <p:nvPr>
              <p:custDataLst>
                <p:tags r:id="rId25"/>
              </p:custDataLst>
            </p:nvPr>
          </p:nvSpPr>
          <p:spPr>
            <a:xfrm rot="5400000">
              <a:off x="5653042" y="3188530"/>
              <a:ext cx="538797" cy="583565"/>
            </a:xfrm>
            <a:prstGeom prst="rect">
              <a:avLst/>
            </a:prstGeom>
            <a:noFill/>
          </p:spPr>
          <p:txBody>
            <a:bodyPr wrap="square" rtlCol="0">
              <a:spAutoFit/>
            </a:bodyPr>
            <a:lstStyle/>
            <a:p>
              <a:pPr algn="ctr"/>
              <a:r>
                <a:rPr lang="zh-CN" altLang="en-US" sz="3200" b="1">
                  <a:solidFill>
                    <a:schemeClr val="tx1"/>
                  </a:solidFill>
                </a:rPr>
                <a:t>－</a:t>
              </a:r>
              <a:endParaRPr lang="zh-CN" altLang="en-US" sz="3200" b="1">
                <a:solidFill>
                  <a:schemeClr val="tx1"/>
                </a:solidFill>
              </a:endParaRPr>
            </a:p>
          </p:txBody>
        </p:sp>
      </p:grpSp>
      <p:grpSp>
        <p:nvGrpSpPr>
          <p:cNvPr id="38" name="组合 37"/>
          <p:cNvGrpSpPr/>
          <p:nvPr>
            <p:custDataLst>
              <p:tags r:id="rId26"/>
            </p:custDataLst>
          </p:nvPr>
        </p:nvGrpSpPr>
        <p:grpSpPr>
          <a:xfrm>
            <a:off x="8886435" y="5541397"/>
            <a:ext cx="1068777" cy="857906"/>
            <a:chOff x="5369399" y="3816837"/>
            <a:chExt cx="1068777" cy="857906"/>
          </a:xfrm>
        </p:grpSpPr>
        <p:sp>
          <p:nvSpPr>
            <p:cNvPr id="39" name="文本框 38"/>
            <p:cNvSpPr txBox="1"/>
            <p:nvPr>
              <p:custDataLst>
                <p:tags r:id="rId27"/>
              </p:custDataLst>
            </p:nvPr>
          </p:nvSpPr>
          <p:spPr>
            <a:xfrm rot="5400000">
              <a:off x="5653042" y="3794453"/>
              <a:ext cx="538797" cy="583565"/>
            </a:xfrm>
            <a:prstGeom prst="rect">
              <a:avLst/>
            </a:prstGeom>
            <a:noFill/>
          </p:spPr>
          <p:txBody>
            <a:bodyPr wrap="square" rtlCol="0">
              <a:spAutoFit/>
            </a:bodyPr>
            <a:lstStyle/>
            <a:p>
              <a:pPr algn="ctr"/>
              <a:r>
                <a:rPr lang="zh-CN" altLang="en-US" sz="3200" b="1">
                  <a:solidFill>
                    <a:schemeClr val="tx1"/>
                  </a:solidFill>
                </a:rPr>
                <a:t>－</a:t>
              </a:r>
              <a:endParaRPr lang="zh-CN" altLang="en-US" sz="3200" b="1">
                <a:solidFill>
                  <a:schemeClr val="tx1"/>
                </a:solidFill>
              </a:endParaRPr>
            </a:p>
          </p:txBody>
        </p:sp>
        <p:sp>
          <p:nvSpPr>
            <p:cNvPr id="40" name="文本框 39"/>
            <p:cNvSpPr txBox="1"/>
            <p:nvPr>
              <p:custDataLst>
                <p:tags r:id="rId28"/>
              </p:custDataLst>
            </p:nvPr>
          </p:nvSpPr>
          <p:spPr>
            <a:xfrm>
              <a:off x="5369399" y="4091178"/>
              <a:ext cx="1068777" cy="583565"/>
            </a:xfrm>
            <a:prstGeom prst="rect">
              <a:avLst/>
            </a:prstGeom>
            <a:noFill/>
          </p:spPr>
          <p:txBody>
            <a:bodyPr wrap="square" rtlCol="0">
              <a:spAutoFit/>
            </a:bodyPr>
            <a:lstStyle/>
            <a:p>
              <a:pPr algn="ctr"/>
              <a:r>
                <a:rPr lang="en-US" altLang="zh-CN" sz="3200" b="1">
                  <a:solidFill>
                    <a:schemeClr val="tx1"/>
                  </a:solidFill>
                </a:rPr>
                <a:t>C</a:t>
              </a:r>
              <a:endParaRPr lang="en-US" altLang="zh-CN" sz="3200" b="1" baseline="-25000">
                <a:solidFill>
                  <a:schemeClr val="tx1"/>
                </a:solidFill>
              </a:endParaRPr>
            </a:p>
          </p:txBody>
        </p:sp>
      </p:grpSp>
      <p:sp>
        <p:nvSpPr>
          <p:cNvPr id="41" name="椭圆 40"/>
          <p:cNvSpPr/>
          <p:nvPr>
            <p:custDataLst>
              <p:tags r:id="rId29"/>
            </p:custDataLst>
          </p:nvPr>
        </p:nvSpPr>
        <p:spPr>
          <a:xfrm>
            <a:off x="1861798" y="523087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1</a:t>
            </a:r>
            <a:endParaRPr lang="zh-CN" altLang="en-US" sz="2000"/>
          </a:p>
        </p:txBody>
      </p:sp>
      <p:sp>
        <p:nvSpPr>
          <p:cNvPr id="42" name="椭圆 41"/>
          <p:cNvSpPr/>
          <p:nvPr>
            <p:custDataLst>
              <p:tags r:id="rId30"/>
            </p:custDataLst>
          </p:nvPr>
        </p:nvSpPr>
        <p:spPr>
          <a:xfrm>
            <a:off x="2527879" y="523087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2</a:t>
            </a:r>
            <a:endParaRPr lang="zh-CN" altLang="en-US" sz="2000"/>
          </a:p>
        </p:txBody>
      </p:sp>
      <p:sp>
        <p:nvSpPr>
          <p:cNvPr id="43" name="椭圆 42"/>
          <p:cNvSpPr/>
          <p:nvPr>
            <p:custDataLst>
              <p:tags r:id="rId31"/>
            </p:custDataLst>
          </p:nvPr>
        </p:nvSpPr>
        <p:spPr>
          <a:xfrm>
            <a:off x="5703099" y="523087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1</a:t>
            </a:r>
            <a:endParaRPr lang="zh-CN" altLang="en-US" sz="2000"/>
          </a:p>
        </p:txBody>
      </p:sp>
      <p:sp>
        <p:nvSpPr>
          <p:cNvPr id="44" name="椭圆 43"/>
          <p:cNvSpPr/>
          <p:nvPr>
            <p:custDataLst>
              <p:tags r:id="rId32"/>
            </p:custDataLst>
          </p:nvPr>
        </p:nvSpPr>
        <p:spPr>
          <a:xfrm>
            <a:off x="6404709" y="523087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2</a:t>
            </a:r>
            <a:endParaRPr lang="zh-CN" altLang="en-US" sz="2000"/>
          </a:p>
        </p:txBody>
      </p:sp>
      <p:sp>
        <p:nvSpPr>
          <p:cNvPr id="45" name="椭圆 44"/>
          <p:cNvSpPr/>
          <p:nvPr>
            <p:custDataLst>
              <p:tags r:id="rId33"/>
            </p:custDataLst>
          </p:nvPr>
        </p:nvSpPr>
        <p:spPr>
          <a:xfrm>
            <a:off x="7066594" y="523087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3</a:t>
            </a:r>
            <a:endParaRPr lang="zh-CN" altLang="en-US" sz="2000"/>
          </a:p>
        </p:txBody>
      </p:sp>
      <p:cxnSp>
        <p:nvCxnSpPr>
          <p:cNvPr id="46" name="直接连接符 45"/>
          <p:cNvCxnSpPr/>
          <p:nvPr>
            <p:custDataLst>
              <p:tags r:id="rId34"/>
            </p:custDataLst>
          </p:nvPr>
        </p:nvCxnSpPr>
        <p:spPr>
          <a:xfrm flipH="1">
            <a:off x="3016432" y="5166491"/>
            <a:ext cx="0" cy="721563"/>
          </a:xfrm>
          <a:prstGeom prst="line">
            <a:avLst/>
          </a:prstGeom>
          <a:ln w="28575">
            <a:solidFill>
              <a:srgbClr val="DA1F28"/>
            </a:solidFill>
            <a:prstDash val="sysDash"/>
          </a:ln>
        </p:spPr>
        <p:style>
          <a:lnRef idx="1">
            <a:schemeClr val="accent1"/>
          </a:lnRef>
          <a:fillRef idx="0">
            <a:schemeClr val="accent1"/>
          </a:fillRef>
          <a:effectRef idx="0">
            <a:schemeClr val="accent1"/>
          </a:effectRef>
          <a:fontRef idx="minor">
            <a:schemeClr val="tx1"/>
          </a:fontRef>
        </p:style>
      </p:cxnSp>
      <p:sp>
        <p:nvSpPr>
          <p:cNvPr id="47" name="椭圆 46"/>
          <p:cNvSpPr/>
          <p:nvPr>
            <p:custDataLst>
              <p:tags r:id="rId35"/>
            </p:custDataLst>
          </p:nvPr>
        </p:nvSpPr>
        <p:spPr>
          <a:xfrm>
            <a:off x="8973159" y="5230877"/>
            <a:ext cx="249284" cy="249283"/>
          </a:xfrm>
          <a:prstGeom prst="ellipse">
            <a:avLst/>
          </a:prstGeom>
          <a:solidFill>
            <a:srgbClr val="FF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a:t>
            </a:r>
            <a:endParaRPr lang="zh-CN" altLang="en-US" sz="2000"/>
          </a:p>
        </p:txBody>
      </p:sp>
      <p:sp>
        <p:nvSpPr>
          <p:cNvPr id="48" name="文本框 47"/>
          <p:cNvSpPr txBox="1"/>
          <p:nvPr>
            <p:custDataLst>
              <p:tags r:id="rId36"/>
            </p:custDataLst>
          </p:nvPr>
        </p:nvSpPr>
        <p:spPr>
          <a:xfrm>
            <a:off x="5733415" y="5939155"/>
            <a:ext cx="1189990" cy="460375"/>
          </a:xfrm>
          <a:prstGeom prst="rect">
            <a:avLst/>
          </a:prstGeom>
          <a:solidFill>
            <a:schemeClr val="accent2">
              <a:lumMod val="40000"/>
              <a:lumOff val="6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插入法</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49" name="文本框 48"/>
          <p:cNvSpPr txBox="1"/>
          <p:nvPr>
            <p:custDataLst>
              <p:tags r:id="rId37"/>
            </p:custDataLst>
          </p:nvPr>
        </p:nvSpPr>
        <p:spPr>
          <a:xfrm>
            <a:off x="4237990" y="4083685"/>
            <a:ext cx="1022350" cy="460375"/>
          </a:xfrm>
          <a:prstGeom prst="rect">
            <a:avLst/>
          </a:prstGeom>
          <a:noFill/>
        </p:spPr>
        <p:txBody>
          <a:bodyPr wrap="square" rtlCol="0" anchor="t">
            <a:spAutoFit/>
          </a:bodyPr>
          <a:lstStyle/>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共</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5</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种</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70" name="文本框 169"/>
          <p:cNvSpPr txBox="1"/>
          <p:nvPr>
            <p:custDataLst>
              <p:tags r:id="rId38"/>
            </p:custDataLst>
          </p:nvPr>
        </p:nvSpPr>
        <p:spPr>
          <a:xfrm>
            <a:off x="2094230" y="1877060"/>
            <a:ext cx="3376930" cy="460375"/>
          </a:xfrm>
          <a:prstGeom prst="rect">
            <a:avLst/>
          </a:prstGeom>
          <a:noFill/>
        </p:spPr>
        <p:txBody>
          <a:bodyPr wrap="square" rtlCol="0">
            <a:spAutoFit/>
          </a:bodyPr>
          <a:lstStyle/>
          <a:p>
            <a:pPr algn="ctr"/>
            <a:r>
              <a:rPr lang="en-US" altLang="zh-CN" sz="2400" b="1">
                <a:latin typeface="Times New Roman" panose="02020603050405020304" pitchFamily="18" charset="0"/>
                <a:ea typeface="微软雅黑" panose="020B0503020204020204" charset="-122"/>
                <a:cs typeface="Times New Roman" panose="02020603050405020304" pitchFamily="18" charset="0"/>
              </a:rPr>
              <a:t>CH</a:t>
            </a:r>
            <a:r>
              <a:rPr lang="en-US" altLang="zh-CN" sz="2400" b="1" baseline="-25000">
                <a:latin typeface="Times New Roman" panose="02020603050405020304" pitchFamily="18" charset="0"/>
                <a:ea typeface="微软雅黑" panose="020B0503020204020204" charset="-122"/>
                <a:cs typeface="Times New Roman" panose="02020603050405020304" pitchFamily="18" charset="0"/>
              </a:rPr>
              <a:t>2</a:t>
            </a:r>
            <a:r>
              <a:rPr lang="zh-CN" altLang="en-US" sz="2400" b="1">
                <a:latin typeface="Times New Roman" panose="02020603050405020304" pitchFamily="18" charset="0"/>
                <a:ea typeface="微软雅黑" panose="020B0503020204020204" charset="-122"/>
                <a:cs typeface="Times New Roman" panose="02020603050405020304" pitchFamily="18" charset="0"/>
              </a:rPr>
              <a:t>＝</a:t>
            </a:r>
            <a:r>
              <a:rPr lang="en-US" altLang="zh-CN" sz="2400" b="1">
                <a:latin typeface="Times New Roman" panose="02020603050405020304" pitchFamily="18" charset="0"/>
                <a:ea typeface="微软雅黑" panose="020B0503020204020204" charset="-122"/>
                <a:cs typeface="Times New Roman" panose="02020603050405020304" pitchFamily="18" charset="0"/>
              </a:rPr>
              <a:t>CH—CH</a:t>
            </a:r>
            <a:r>
              <a:rPr lang="en-US" altLang="zh-CN" sz="2400" b="1" baseline="-25000">
                <a:latin typeface="Times New Roman" panose="02020603050405020304" pitchFamily="18" charset="0"/>
                <a:ea typeface="微软雅黑" panose="020B0503020204020204" charset="-122"/>
                <a:cs typeface="Times New Roman" panose="02020603050405020304" pitchFamily="18" charset="0"/>
              </a:rPr>
              <a:t>2</a:t>
            </a:r>
            <a:r>
              <a:rPr lang="en-US" altLang="zh-CN" sz="2400" b="1">
                <a:latin typeface="Times New Roman" panose="02020603050405020304" pitchFamily="18" charset="0"/>
                <a:ea typeface="微软雅黑" panose="020B0503020204020204" charset="-122"/>
                <a:cs typeface="Times New Roman" panose="02020603050405020304" pitchFamily="18" charset="0"/>
              </a:rPr>
              <a:t>—CH</a:t>
            </a:r>
            <a:r>
              <a:rPr lang="en-US" altLang="zh-CN" sz="2400" b="1" baseline="-25000">
                <a:latin typeface="Times New Roman" panose="02020603050405020304" pitchFamily="18" charset="0"/>
                <a:ea typeface="微软雅黑" panose="020B0503020204020204" charset="-122"/>
                <a:cs typeface="Times New Roman" panose="02020603050405020304" pitchFamily="18" charset="0"/>
              </a:rPr>
              <a:t>3</a:t>
            </a:r>
            <a:endParaRPr lang="en-US" altLang="zh-CN" sz="2400" b="1" baseline="-25000">
              <a:latin typeface="Times New Roman" panose="02020603050405020304" pitchFamily="18" charset="0"/>
              <a:ea typeface="微软雅黑" panose="020B0503020204020204" charset="-122"/>
              <a:cs typeface="Times New Roman" panose="02020603050405020304" pitchFamily="18" charset="0"/>
            </a:endParaRPr>
          </a:p>
        </p:txBody>
      </p:sp>
      <p:sp>
        <p:nvSpPr>
          <p:cNvPr id="7" name="矩形 6"/>
          <p:cNvSpPr/>
          <p:nvPr>
            <p:custDataLst>
              <p:tags r:id="rId39"/>
            </p:custDataLst>
          </p:nvPr>
        </p:nvSpPr>
        <p:spPr>
          <a:xfrm>
            <a:off x="3147967" y="2357120"/>
            <a:ext cx="1059906" cy="461665"/>
          </a:xfrm>
          <a:prstGeom prst="rect">
            <a:avLst/>
          </a:prstGeom>
        </p:spPr>
        <p:txBody>
          <a:bodyPr wrap="none">
            <a:spAutoFit/>
          </a:bodyPr>
          <a:lstStyle/>
          <a:p>
            <a:pPr algn="ctr"/>
            <a:r>
              <a:rPr lang="en-US" altLang="zh-CN" sz="2400" b="1">
                <a:solidFill>
                  <a:srgbClr val="7030A0"/>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400" b="1">
                <a:solidFill>
                  <a:srgbClr val="7030A0"/>
                </a:solidFill>
                <a:latin typeface="Times New Roman" panose="02020603050405020304" pitchFamily="18" charset="0"/>
                <a:ea typeface="黑体" panose="02010609060101010101" pitchFamily="49" charset="-122"/>
                <a:cs typeface="Times New Roman" panose="02020603050405020304" pitchFamily="18" charset="0"/>
              </a:rPr>
              <a:t>丁烯</a:t>
            </a:r>
            <a:endParaRPr lang="zh-CN" altLang="en-US" sz="2400" b="1">
              <a:solidFill>
                <a:srgbClr val="7030A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1" name="文本框 50"/>
          <p:cNvSpPr txBox="1"/>
          <p:nvPr>
            <p:custDataLst>
              <p:tags r:id="rId40"/>
            </p:custDataLst>
          </p:nvPr>
        </p:nvSpPr>
        <p:spPr>
          <a:xfrm>
            <a:off x="831850" y="1835150"/>
            <a:ext cx="910590" cy="460375"/>
          </a:xfrm>
          <a:prstGeom prst="rect">
            <a:avLst/>
          </a:prstGeom>
        </p:spPr>
        <p:txBody>
          <a:bodyPr wrap="square">
            <a:spAutoFit/>
            <a:extLst>
              <a:ext uri="{4A0BC546-FE56-4ADE-93B0-CB8AF2F6F144}">
                <wpsdc:textFrameExt xmlns:wpsdc="http://www.wps.cn/officeDocument/2022/drawingmlCustomData" type="text"/>
              </a:ext>
            </a:extLst>
          </a:bodyPr>
          <a:lstStyle/>
          <a:p>
            <a:pPr algn="l"/>
            <a:r>
              <a:rPr lang="zh-CN" altLang="en-US" sz="2400" b="1">
                <a:latin typeface="Arial" panose="020B0604020202020204" pitchFamily="34" charset="0"/>
                <a:ea typeface="微软雅黑" panose="020B0503020204020204" charset="-122"/>
              </a:rPr>
              <a:t>例</a:t>
            </a:r>
            <a:r>
              <a:rPr lang="en-US" altLang="zh-CN" sz="2400" b="1">
                <a:latin typeface="Arial" panose="020B0604020202020204" pitchFamily="34" charset="0"/>
                <a:ea typeface="微软雅黑" panose="020B0503020204020204" charset="-122"/>
              </a:rPr>
              <a:t>1</a:t>
            </a:r>
            <a:r>
              <a:rPr lang="zh-CN" altLang="en-US" sz="2400" b="1">
                <a:latin typeface="Arial" panose="020B0604020202020204" pitchFamily="34" charset="0"/>
                <a:ea typeface="微软雅黑" panose="020B0503020204020204" charset="-122"/>
              </a:rPr>
              <a:t>：</a:t>
            </a:r>
            <a:endParaRPr lang="zh-CN" altLang="en-US" sz="2400" b="1">
              <a:latin typeface="Arial" panose="020B0604020202020204" pitchFamily="34" charset="0"/>
              <a:ea typeface="微软雅黑" panose="020B0503020204020204" charset="-122"/>
            </a:endParaRPr>
          </a:p>
        </p:txBody>
      </p:sp>
      <p:grpSp>
        <p:nvGrpSpPr>
          <p:cNvPr id="50" name="组合 49"/>
          <p:cNvGrpSpPr/>
          <p:nvPr>
            <p:custDataLst>
              <p:tags r:id="rId41"/>
            </p:custDataLst>
          </p:nvPr>
        </p:nvGrpSpPr>
        <p:grpSpPr>
          <a:xfrm>
            <a:off x="182920" y="124505"/>
            <a:ext cx="9430777" cy="720000"/>
            <a:chOff x="466" y="644"/>
            <a:chExt cx="12317" cy="840"/>
          </a:xfrm>
        </p:grpSpPr>
        <p:sp>
          <p:nvSpPr>
            <p:cNvPr id="52" name="等腰三角形 51"/>
            <p:cNvSpPr/>
            <p:nvPr>
              <p:custDataLst>
                <p:tags r:id="rId4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3" name="文本框 52"/>
            <p:cNvSpPr txBox="1"/>
            <p:nvPr>
              <p:custDataLst>
                <p:tags r:id="rId43"/>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54" name="等腰三角形 53"/>
            <p:cNvSpPr/>
            <p:nvPr>
              <p:custDataLst>
                <p:tags r:id="rId4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55" name="文本框 54"/>
          <p:cNvSpPr txBox="1"/>
          <p:nvPr>
            <p:custDataLst>
              <p:tags r:id="rId45"/>
            </p:custDataLst>
          </p:nvPr>
        </p:nvSpPr>
        <p:spPr>
          <a:xfrm>
            <a:off x="6295473" y="4146034"/>
            <a:ext cx="5506886" cy="430887"/>
          </a:xfrm>
          <a:prstGeom prst="rect">
            <a:avLst/>
          </a:prstGeom>
          <a:noFill/>
        </p:spPr>
        <p:txBody>
          <a:bodyPr wrap="square">
            <a:spAutoFit/>
          </a:bodyPr>
          <a:lstStyle/>
          <a:p>
            <a:r>
              <a:rPr lang="zh-CN" altLang="en-US" sz="2200" b="1">
                <a:latin typeface="Times New Roman" panose="02020603050405020304" pitchFamily="18" charset="0"/>
                <a:ea typeface="黑体" panose="02010609060101010101" pitchFamily="49" charset="-122"/>
                <a:cs typeface="Times New Roman" panose="02020603050405020304" pitchFamily="18" charset="0"/>
              </a:rPr>
              <a:t>（一般是针对烯烃、炔烃、酯、醚、酮等）</a:t>
            </a:r>
            <a:endParaRPr lang="zh-CN" altLang="en-US" sz="2200">
              <a:latin typeface="Times New Roman" panose="02020603050405020304" pitchFamily="18" charset="0"/>
              <a:ea typeface="黑体" panose="02010609060101010101" pitchFamily="49" charset="-122"/>
              <a:cs typeface="Times New Roman" panose="02020603050405020304" pitchFamily="18" charset="0"/>
            </a:endParaRPr>
          </a:p>
        </p:txBody>
      </p:sp>
    </p:spTree>
    <p:custDataLst>
      <p:tags r:id="rId4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par>
                                <p:cTn id="42" presetID="2" presetClass="entr" presetSubtype="4" fill="hold" grpId="0" nodeType="withEffect">
                                  <p:stCondLst>
                                    <p:cond delay="0"/>
                                  </p:stCondLst>
                                  <p:childTnLst>
                                    <p:set>
                                      <p:cBhvr>
                                        <p:cTn id="43" dur="1" fill="hold">
                                          <p:stCondLst>
                                            <p:cond delay="0"/>
                                          </p:stCondLst>
                                        </p:cTn>
                                        <p:tgtEl>
                                          <p:spTgt spid="55"/>
                                        </p:tgtEl>
                                        <p:attrNameLst>
                                          <p:attrName>style.visibility</p:attrName>
                                        </p:attrNameLst>
                                      </p:cBhvr>
                                      <p:to>
                                        <p:strVal val="visible"/>
                                      </p:to>
                                    </p:set>
                                    <p:anim calcmode="lin" valueType="num">
                                      <p:cBhvr additive="base">
                                        <p:cTn id="44" dur="500" fill="hold"/>
                                        <p:tgtEl>
                                          <p:spTgt spid="55"/>
                                        </p:tgtEl>
                                        <p:attrNameLst>
                                          <p:attrName>ppt_x</p:attrName>
                                        </p:attrNameLst>
                                      </p:cBhvr>
                                      <p:tavLst>
                                        <p:tav tm="0">
                                          <p:val>
                                            <p:strVal val="#ppt_x"/>
                                          </p:val>
                                        </p:tav>
                                        <p:tav tm="100000">
                                          <p:val>
                                            <p:strVal val="#ppt_x"/>
                                          </p:val>
                                        </p:tav>
                                      </p:tavLst>
                                    </p:anim>
                                    <p:anim calcmode="lin" valueType="num">
                                      <p:cBhvr additive="base">
                                        <p:cTn id="45"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500"/>
                                        <p:tgtEl>
                                          <p:spTgt spid="26"/>
                                        </p:tgtEl>
                                      </p:cBhvr>
                                    </p:animEffect>
                                  </p:childTnLst>
                                </p:cTn>
                              </p:par>
                            </p:childTnLst>
                          </p:cTn>
                        </p:par>
                        <p:par>
                          <p:cTn id="51" fill="hold">
                            <p:stCondLst>
                              <p:cond delay="500"/>
                            </p:stCondLst>
                            <p:childTnLst>
                              <p:par>
                                <p:cTn id="52" presetID="10" presetClass="entr" presetSubtype="0" fill="hold" grpId="0" nodeType="after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par>
                                <p:cTn id="55" presetID="10" presetClass="entr" presetSubtype="0"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childTnLst>
                          </p:cTn>
                        </p:par>
                        <p:par>
                          <p:cTn id="58" fill="hold">
                            <p:stCondLst>
                              <p:cond delay="1000"/>
                            </p:stCondLst>
                            <p:childTnLst>
                              <p:par>
                                <p:cTn id="59" presetID="10" presetClass="entr" presetSubtype="0" fill="hold" grpId="0" nodeType="after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par>
                                <p:cTn id="62" presetID="10" presetClass="entr" presetSubtype="0" fill="hold" nodeType="with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500"/>
                                        <p:tgtEl>
                                          <p:spTgt spid="35"/>
                                        </p:tgtEl>
                                      </p:cBhvr>
                                    </p:animEffect>
                                  </p:childTnLst>
                                </p:cTn>
                              </p:par>
                              <p:par>
                                <p:cTn id="65" presetID="10" presetClass="entr" presetSubtype="0" fill="hold" nodeType="with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500"/>
                                        <p:tgtEl>
                                          <p:spTgt spid="3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up)">
                                      <p:cBhvr>
                                        <p:cTn id="72" dur="500"/>
                                        <p:tgtEl>
                                          <p:spTgt spid="4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fade">
                                      <p:cBhvr>
                                        <p:cTn id="77" dur="500"/>
                                        <p:tgtEl>
                                          <p:spTgt spid="4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fade">
                                      <p:cBhvr>
                                        <p:cTn id="82" dur="500"/>
                                        <p:tgtEl>
                                          <p:spTgt spid="4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3"/>
                                        </p:tgtEl>
                                        <p:attrNameLst>
                                          <p:attrName>style.visibility</p:attrName>
                                        </p:attrNameLst>
                                      </p:cBhvr>
                                      <p:to>
                                        <p:strVal val="visible"/>
                                      </p:to>
                                    </p:set>
                                    <p:animEffect transition="in" filter="fade">
                                      <p:cBhvr>
                                        <p:cTn id="87" dur="500"/>
                                        <p:tgtEl>
                                          <p:spTgt spid="4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4"/>
                                        </p:tgtEl>
                                        <p:attrNameLst>
                                          <p:attrName>style.visibility</p:attrName>
                                        </p:attrNameLst>
                                      </p:cBhvr>
                                      <p:to>
                                        <p:strVal val="visible"/>
                                      </p:to>
                                    </p:set>
                                    <p:animEffect transition="in" filter="fade">
                                      <p:cBhvr>
                                        <p:cTn id="92" dur="500"/>
                                        <p:tgtEl>
                                          <p:spTgt spid="44"/>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fade">
                                      <p:cBhvr>
                                        <p:cTn id="97" dur="500"/>
                                        <p:tgtEl>
                                          <p:spTgt spid="45"/>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47"/>
                                        </p:tgtEl>
                                        <p:attrNameLst>
                                          <p:attrName>style.visibility</p:attrName>
                                        </p:attrNameLst>
                                      </p:cBhvr>
                                      <p:to>
                                        <p:strVal val="visible"/>
                                      </p:to>
                                    </p:set>
                                    <p:animEffect transition="in" filter="fade">
                                      <p:cBhvr>
                                        <p:cTn id="102" dur="500"/>
                                        <p:tgtEl>
                                          <p:spTgt spid="47"/>
                                        </p:tgtEl>
                                      </p:cBhvr>
                                    </p:animEffec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49"/>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5" grpId="0"/>
      <p:bldP spid="8" grpId="0"/>
      <p:bldP spid="9" grpId="0" animBg="1"/>
      <p:bldP spid="28" grpId="0" animBg="1"/>
      <p:bldP spid="26" grpId="0"/>
      <p:bldP spid="27" grpId="0"/>
      <p:bldP spid="34" grpId="0"/>
      <p:bldP spid="41" grpId="0" animBg="1"/>
      <p:bldP spid="42" grpId="0" animBg="1"/>
      <p:bldP spid="43" grpId="0" animBg="1"/>
      <p:bldP spid="44" grpId="0" animBg="1"/>
      <p:bldP spid="45" grpId="0" animBg="1"/>
      <p:bldP spid="47" grpId="0" animBg="1"/>
      <p:bldP spid="48" grpId="0" animBg="1"/>
      <p:bldP spid="49" grpId="0"/>
      <p:bldP spid="170" grpId="0"/>
      <p:bldP spid="7" grpId="0"/>
      <p:bldP spid="51" grpId="0"/>
      <p:bldP spid="5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008380" y="1477010"/>
            <a:ext cx="5282565" cy="460375"/>
          </a:xfrm>
          <a:prstGeom prst="rect">
            <a:avLst/>
          </a:prstGeom>
          <a:solidFill>
            <a:schemeClr val="accent4">
              <a:lumMod val="40000"/>
              <a:lumOff val="60000"/>
            </a:schemeClr>
          </a:solidFill>
        </p:spPr>
        <p:txBody>
          <a:bodyPr wrap="square" rtlCol="0" anchor="t" anchorCtr="0">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分子式为</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5</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12</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O</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的醚有多少种结构？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文本框 6"/>
          <p:cNvSpPr txBox="1"/>
          <p:nvPr>
            <p:custDataLst>
              <p:tags r:id="rId2"/>
            </p:custDataLst>
          </p:nvPr>
        </p:nvSpPr>
        <p:spPr>
          <a:xfrm>
            <a:off x="1152822" y="2774657"/>
            <a:ext cx="3683235" cy="583565"/>
          </a:xfrm>
          <a:prstGeom prst="rect">
            <a:avLst/>
          </a:prstGeom>
          <a:noFill/>
        </p:spPr>
        <p:txBody>
          <a:bodyPr wrap="square" rtlCol="0">
            <a:spAutoFit/>
          </a:bodyPr>
          <a:lstStyle/>
          <a:p>
            <a:pPr algn="ctr"/>
            <a:r>
              <a:rPr lang="en-US" altLang="zh-CN" sz="3200">
                <a:solidFill>
                  <a:schemeClr val="tx1"/>
                </a:solidFill>
              </a:rPr>
              <a:t>C – C – C – C – C</a:t>
            </a:r>
            <a:endParaRPr lang="en-US" altLang="zh-CN" sz="3200" baseline="-25000">
              <a:solidFill>
                <a:schemeClr val="tx1"/>
              </a:solidFill>
            </a:endParaRPr>
          </a:p>
        </p:txBody>
      </p:sp>
      <p:sp>
        <p:nvSpPr>
          <p:cNvPr id="8" name="文本框 7"/>
          <p:cNvSpPr txBox="1"/>
          <p:nvPr>
            <p:custDataLst>
              <p:tags r:id="rId3"/>
            </p:custDataLst>
          </p:nvPr>
        </p:nvSpPr>
        <p:spPr>
          <a:xfrm>
            <a:off x="5260644" y="2754163"/>
            <a:ext cx="2944560" cy="583565"/>
          </a:xfrm>
          <a:prstGeom prst="rect">
            <a:avLst/>
          </a:prstGeom>
          <a:noFill/>
        </p:spPr>
        <p:txBody>
          <a:bodyPr wrap="square" rtlCol="0">
            <a:spAutoFit/>
          </a:bodyPr>
          <a:lstStyle/>
          <a:p>
            <a:r>
              <a:rPr lang="en-US" altLang="zh-CN" sz="3200">
                <a:solidFill>
                  <a:schemeClr val="tx1"/>
                </a:solidFill>
              </a:rPr>
              <a:t>C – C – C – C </a:t>
            </a:r>
            <a:endParaRPr lang="en-US" altLang="zh-CN" sz="3200" baseline="-25000">
              <a:solidFill>
                <a:schemeClr val="tx1"/>
              </a:solidFill>
            </a:endParaRPr>
          </a:p>
        </p:txBody>
      </p:sp>
      <p:grpSp>
        <p:nvGrpSpPr>
          <p:cNvPr id="9" name="组合 8"/>
          <p:cNvGrpSpPr/>
          <p:nvPr>
            <p:custDataLst>
              <p:tags r:id="rId4"/>
            </p:custDataLst>
          </p:nvPr>
        </p:nvGrpSpPr>
        <p:grpSpPr>
          <a:xfrm>
            <a:off x="5634504" y="2143250"/>
            <a:ext cx="1068777" cy="869096"/>
            <a:chOff x="6791650" y="1103935"/>
            <a:chExt cx="1068777" cy="869096"/>
          </a:xfrm>
        </p:grpSpPr>
        <p:sp>
          <p:nvSpPr>
            <p:cNvPr id="10" name="文本框 9"/>
            <p:cNvSpPr txBox="1"/>
            <p:nvPr>
              <p:custDataLst>
                <p:tags r:id="rId5"/>
              </p:custDataLst>
            </p:nvPr>
          </p:nvSpPr>
          <p:spPr>
            <a:xfrm>
              <a:off x="6791650" y="1103935"/>
              <a:ext cx="1068777" cy="584775"/>
            </a:xfrm>
            <a:prstGeom prst="rect">
              <a:avLst/>
            </a:prstGeom>
            <a:noFill/>
          </p:spPr>
          <p:txBody>
            <a:bodyPr wrap="square" rtlCol="0">
              <a:spAutoFit/>
            </a:bodyPr>
            <a:lstStyle/>
            <a:p>
              <a:pPr algn="ctr"/>
              <a:r>
                <a:rPr lang="en-US" altLang="zh-CN" sz="3200">
                  <a:solidFill>
                    <a:schemeClr val="tx1"/>
                  </a:solidFill>
                </a:rPr>
                <a:t>C</a:t>
              </a:r>
              <a:endParaRPr lang="en-US" altLang="zh-CN" sz="3200" baseline="-25000">
                <a:solidFill>
                  <a:schemeClr val="tx1"/>
                </a:solidFill>
              </a:endParaRPr>
            </a:p>
          </p:txBody>
        </p:sp>
        <p:sp>
          <p:nvSpPr>
            <p:cNvPr id="11" name="文本框 10"/>
            <p:cNvSpPr txBox="1"/>
            <p:nvPr>
              <p:custDataLst>
                <p:tags r:id="rId6"/>
              </p:custDataLst>
            </p:nvPr>
          </p:nvSpPr>
          <p:spPr>
            <a:xfrm rot="5400000">
              <a:off x="7061256" y="1411245"/>
              <a:ext cx="538797" cy="584775"/>
            </a:xfrm>
            <a:prstGeom prst="rect">
              <a:avLst/>
            </a:prstGeom>
            <a:noFill/>
          </p:spPr>
          <p:txBody>
            <a:bodyPr wrap="square" rtlCol="0">
              <a:spAutoFit/>
            </a:bodyPr>
            <a:lstStyle/>
            <a:p>
              <a:pPr algn="ctr"/>
              <a:r>
                <a:rPr lang="zh-CN" altLang="en-US" sz="3200">
                  <a:solidFill>
                    <a:schemeClr val="tx1"/>
                  </a:solidFill>
                </a:rPr>
                <a:t>－</a:t>
              </a:r>
              <a:endParaRPr lang="zh-CN" altLang="en-US" sz="3200">
                <a:solidFill>
                  <a:schemeClr val="tx1"/>
                </a:solidFill>
              </a:endParaRPr>
            </a:p>
          </p:txBody>
        </p:sp>
      </p:grpSp>
      <p:sp>
        <p:nvSpPr>
          <p:cNvPr id="12" name="文本框 11"/>
          <p:cNvSpPr txBox="1"/>
          <p:nvPr>
            <p:custDataLst>
              <p:tags r:id="rId7"/>
            </p:custDataLst>
          </p:nvPr>
        </p:nvSpPr>
        <p:spPr>
          <a:xfrm>
            <a:off x="8051152" y="2748279"/>
            <a:ext cx="2749585" cy="583565"/>
          </a:xfrm>
          <a:prstGeom prst="rect">
            <a:avLst/>
          </a:prstGeom>
          <a:noFill/>
        </p:spPr>
        <p:txBody>
          <a:bodyPr wrap="square" rtlCol="0">
            <a:spAutoFit/>
          </a:bodyPr>
          <a:lstStyle/>
          <a:p>
            <a:pPr algn="ctr"/>
            <a:r>
              <a:rPr lang="en-US" altLang="zh-CN" sz="3200">
                <a:solidFill>
                  <a:schemeClr val="tx1"/>
                </a:solidFill>
              </a:rPr>
              <a:t>C – C – C </a:t>
            </a:r>
            <a:r>
              <a:rPr lang="en-US" altLang="zh-CN" sz="3200">
                <a:solidFill>
                  <a:schemeClr val="accent1"/>
                </a:solidFill>
              </a:rPr>
              <a:t>  </a:t>
            </a:r>
            <a:endParaRPr lang="zh-CN" altLang="en-US" sz="3200" baseline="-25000">
              <a:solidFill>
                <a:schemeClr val="accent1"/>
              </a:solidFill>
            </a:endParaRPr>
          </a:p>
        </p:txBody>
      </p:sp>
      <p:grpSp>
        <p:nvGrpSpPr>
          <p:cNvPr id="13" name="组合 12"/>
          <p:cNvGrpSpPr/>
          <p:nvPr>
            <p:custDataLst>
              <p:tags r:id="rId8"/>
            </p:custDataLst>
          </p:nvPr>
        </p:nvGrpSpPr>
        <p:grpSpPr>
          <a:xfrm>
            <a:off x="8888440" y="2143250"/>
            <a:ext cx="1068777" cy="869096"/>
            <a:chOff x="5371404" y="2881220"/>
            <a:chExt cx="1068777" cy="869096"/>
          </a:xfrm>
        </p:grpSpPr>
        <p:sp>
          <p:nvSpPr>
            <p:cNvPr id="14" name="文本框 13"/>
            <p:cNvSpPr txBox="1"/>
            <p:nvPr>
              <p:custDataLst>
                <p:tags r:id="rId9"/>
              </p:custDataLst>
            </p:nvPr>
          </p:nvSpPr>
          <p:spPr>
            <a:xfrm>
              <a:off x="5371404" y="2881220"/>
              <a:ext cx="1068777" cy="584775"/>
            </a:xfrm>
            <a:prstGeom prst="rect">
              <a:avLst/>
            </a:prstGeom>
            <a:noFill/>
          </p:spPr>
          <p:txBody>
            <a:bodyPr wrap="square" rtlCol="0">
              <a:spAutoFit/>
            </a:bodyPr>
            <a:lstStyle/>
            <a:p>
              <a:pPr algn="ctr"/>
              <a:r>
                <a:rPr lang="en-US" altLang="zh-CN" sz="3200">
                  <a:solidFill>
                    <a:schemeClr val="tx1"/>
                  </a:solidFill>
                </a:rPr>
                <a:t>C</a:t>
              </a:r>
              <a:endParaRPr lang="en-US" altLang="zh-CN" sz="3200" baseline="-25000">
                <a:solidFill>
                  <a:schemeClr val="tx1"/>
                </a:solidFill>
              </a:endParaRPr>
            </a:p>
          </p:txBody>
        </p:sp>
        <p:sp>
          <p:nvSpPr>
            <p:cNvPr id="15" name="文本框 14"/>
            <p:cNvSpPr txBox="1"/>
            <p:nvPr>
              <p:custDataLst>
                <p:tags r:id="rId10"/>
              </p:custDataLst>
            </p:nvPr>
          </p:nvSpPr>
          <p:spPr>
            <a:xfrm rot="5400000">
              <a:off x="5653042" y="3188530"/>
              <a:ext cx="538797" cy="584775"/>
            </a:xfrm>
            <a:prstGeom prst="rect">
              <a:avLst/>
            </a:prstGeom>
            <a:noFill/>
          </p:spPr>
          <p:txBody>
            <a:bodyPr wrap="square" rtlCol="0">
              <a:spAutoFit/>
            </a:bodyPr>
            <a:lstStyle/>
            <a:p>
              <a:pPr algn="ctr"/>
              <a:r>
                <a:rPr lang="zh-CN" altLang="en-US" sz="3200">
                  <a:solidFill>
                    <a:schemeClr val="tx1"/>
                  </a:solidFill>
                </a:rPr>
                <a:t>－</a:t>
              </a:r>
              <a:endParaRPr lang="zh-CN" altLang="en-US" sz="3200">
                <a:solidFill>
                  <a:schemeClr val="tx1"/>
                </a:solidFill>
              </a:endParaRPr>
            </a:p>
          </p:txBody>
        </p:sp>
      </p:grpSp>
      <p:grpSp>
        <p:nvGrpSpPr>
          <p:cNvPr id="16" name="组合 15"/>
          <p:cNvGrpSpPr/>
          <p:nvPr>
            <p:custDataLst>
              <p:tags r:id="rId11"/>
            </p:custDataLst>
          </p:nvPr>
        </p:nvGrpSpPr>
        <p:grpSpPr>
          <a:xfrm>
            <a:off x="8886435" y="3079472"/>
            <a:ext cx="1068777" cy="858511"/>
            <a:chOff x="5369399" y="3817442"/>
            <a:chExt cx="1068777" cy="858511"/>
          </a:xfrm>
        </p:grpSpPr>
        <p:sp>
          <p:nvSpPr>
            <p:cNvPr id="17" name="文本框 16"/>
            <p:cNvSpPr txBox="1"/>
            <p:nvPr>
              <p:custDataLst>
                <p:tags r:id="rId12"/>
              </p:custDataLst>
            </p:nvPr>
          </p:nvSpPr>
          <p:spPr>
            <a:xfrm rot="5400000">
              <a:off x="5653042" y="3794453"/>
              <a:ext cx="538797" cy="584775"/>
            </a:xfrm>
            <a:prstGeom prst="rect">
              <a:avLst/>
            </a:prstGeom>
            <a:noFill/>
          </p:spPr>
          <p:txBody>
            <a:bodyPr wrap="square" rtlCol="0">
              <a:spAutoFit/>
            </a:bodyPr>
            <a:lstStyle/>
            <a:p>
              <a:pPr algn="ctr"/>
              <a:r>
                <a:rPr lang="zh-CN" altLang="en-US" sz="3200">
                  <a:solidFill>
                    <a:schemeClr val="tx1"/>
                  </a:solidFill>
                </a:rPr>
                <a:t>－</a:t>
              </a:r>
              <a:endParaRPr lang="zh-CN" altLang="en-US" sz="3200">
                <a:solidFill>
                  <a:schemeClr val="tx1"/>
                </a:solidFill>
              </a:endParaRPr>
            </a:p>
          </p:txBody>
        </p:sp>
        <p:sp>
          <p:nvSpPr>
            <p:cNvPr id="18" name="文本框 17"/>
            <p:cNvSpPr txBox="1"/>
            <p:nvPr>
              <p:custDataLst>
                <p:tags r:id="rId13"/>
              </p:custDataLst>
            </p:nvPr>
          </p:nvSpPr>
          <p:spPr>
            <a:xfrm>
              <a:off x="5369399" y="4091178"/>
              <a:ext cx="1068777" cy="584775"/>
            </a:xfrm>
            <a:prstGeom prst="rect">
              <a:avLst/>
            </a:prstGeom>
            <a:noFill/>
          </p:spPr>
          <p:txBody>
            <a:bodyPr wrap="square" rtlCol="0">
              <a:spAutoFit/>
            </a:bodyPr>
            <a:lstStyle/>
            <a:p>
              <a:pPr algn="ctr"/>
              <a:r>
                <a:rPr lang="en-US" altLang="zh-CN" sz="3200">
                  <a:solidFill>
                    <a:schemeClr val="tx1"/>
                  </a:solidFill>
                </a:rPr>
                <a:t>C</a:t>
              </a:r>
              <a:endParaRPr lang="en-US" altLang="zh-CN" sz="3200" baseline="-25000">
                <a:solidFill>
                  <a:schemeClr val="tx1"/>
                </a:solidFill>
              </a:endParaRPr>
            </a:p>
          </p:txBody>
        </p:sp>
      </p:grpSp>
      <p:sp>
        <p:nvSpPr>
          <p:cNvPr id="19" name="椭圆 18"/>
          <p:cNvSpPr/>
          <p:nvPr>
            <p:custDataLst>
              <p:tags r:id="rId14"/>
            </p:custDataLst>
          </p:nvPr>
        </p:nvSpPr>
        <p:spPr>
          <a:xfrm>
            <a:off x="1861798" y="276834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1</a:t>
            </a:r>
            <a:endParaRPr lang="zh-CN" altLang="en-US" sz="2000"/>
          </a:p>
        </p:txBody>
      </p:sp>
      <p:sp>
        <p:nvSpPr>
          <p:cNvPr id="20" name="椭圆 19"/>
          <p:cNvSpPr/>
          <p:nvPr>
            <p:custDataLst>
              <p:tags r:id="rId15"/>
            </p:custDataLst>
          </p:nvPr>
        </p:nvSpPr>
        <p:spPr>
          <a:xfrm>
            <a:off x="2527879" y="276834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2</a:t>
            </a:r>
            <a:endParaRPr lang="zh-CN" altLang="en-US" sz="2000"/>
          </a:p>
        </p:txBody>
      </p:sp>
      <p:sp>
        <p:nvSpPr>
          <p:cNvPr id="56" name="椭圆 55"/>
          <p:cNvSpPr/>
          <p:nvPr>
            <p:custDataLst>
              <p:tags r:id="rId16"/>
            </p:custDataLst>
          </p:nvPr>
        </p:nvSpPr>
        <p:spPr>
          <a:xfrm>
            <a:off x="5703099" y="276834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1</a:t>
            </a:r>
            <a:endParaRPr lang="zh-CN" altLang="en-US" sz="2000"/>
          </a:p>
        </p:txBody>
      </p:sp>
      <p:sp>
        <p:nvSpPr>
          <p:cNvPr id="57" name="椭圆 56"/>
          <p:cNvSpPr/>
          <p:nvPr>
            <p:custDataLst>
              <p:tags r:id="rId17"/>
            </p:custDataLst>
          </p:nvPr>
        </p:nvSpPr>
        <p:spPr>
          <a:xfrm>
            <a:off x="6404709" y="276834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2</a:t>
            </a:r>
            <a:endParaRPr lang="zh-CN" altLang="en-US" sz="2000"/>
          </a:p>
        </p:txBody>
      </p:sp>
      <p:sp>
        <p:nvSpPr>
          <p:cNvPr id="58" name="椭圆 57"/>
          <p:cNvSpPr/>
          <p:nvPr>
            <p:custDataLst>
              <p:tags r:id="rId18"/>
            </p:custDataLst>
          </p:nvPr>
        </p:nvSpPr>
        <p:spPr>
          <a:xfrm>
            <a:off x="7066594" y="276834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3</a:t>
            </a:r>
            <a:endParaRPr lang="zh-CN" altLang="en-US" sz="2000"/>
          </a:p>
        </p:txBody>
      </p:sp>
      <p:sp>
        <p:nvSpPr>
          <p:cNvPr id="24" name="椭圆 23"/>
          <p:cNvSpPr/>
          <p:nvPr>
            <p:custDataLst>
              <p:tags r:id="rId19"/>
            </p:custDataLst>
          </p:nvPr>
        </p:nvSpPr>
        <p:spPr>
          <a:xfrm>
            <a:off x="8964894" y="276834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1</a:t>
            </a:r>
            <a:endParaRPr lang="zh-CN" altLang="en-US" sz="2000"/>
          </a:p>
        </p:txBody>
      </p:sp>
      <p:sp>
        <p:nvSpPr>
          <p:cNvPr id="26" name="矩形 25"/>
          <p:cNvSpPr/>
          <p:nvPr>
            <p:custDataLst>
              <p:tags r:id="rId20"/>
            </p:custDataLst>
          </p:nvPr>
        </p:nvSpPr>
        <p:spPr>
          <a:xfrm>
            <a:off x="4877725" y="790207"/>
            <a:ext cx="1112805" cy="461665"/>
          </a:xfrm>
          <a:prstGeom prst="rect">
            <a:avLst/>
          </a:prstGeom>
          <a:solidFill>
            <a:schemeClr val="accent6">
              <a:lumMod val="60000"/>
              <a:lumOff val="40000"/>
            </a:schemeClr>
          </a:solidFill>
        </p:spPr>
        <p:txBody>
          <a:bodyPr wrap="none">
            <a:spAutoFit/>
          </a:bodyPr>
          <a:lstStyle/>
          <a:p>
            <a:pPr algn="ct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插入法</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29" name="直接连接符 28"/>
          <p:cNvCxnSpPr/>
          <p:nvPr>
            <p:custDataLst>
              <p:tags r:id="rId21"/>
            </p:custDataLst>
          </p:nvPr>
        </p:nvCxnSpPr>
        <p:spPr>
          <a:xfrm flipH="1">
            <a:off x="3016432" y="2703961"/>
            <a:ext cx="0" cy="721563"/>
          </a:xfrm>
          <a:prstGeom prst="line">
            <a:avLst/>
          </a:prstGeom>
          <a:ln w="28575">
            <a:solidFill>
              <a:srgbClr val="DA1F28"/>
            </a:solidFill>
            <a:prstDash val="sysDash"/>
          </a:ln>
        </p:spPr>
        <p:style>
          <a:lnRef idx="1">
            <a:schemeClr val="accent1"/>
          </a:lnRef>
          <a:fillRef idx="0">
            <a:schemeClr val="accent1"/>
          </a:fillRef>
          <a:effectRef idx="0">
            <a:schemeClr val="accent1"/>
          </a:effectRef>
          <a:fontRef idx="minor">
            <a:schemeClr val="tx1"/>
          </a:fontRef>
        </p:style>
      </p:cxnSp>
      <p:sp>
        <p:nvSpPr>
          <p:cNvPr id="30" name="矩形: 圆角 29"/>
          <p:cNvSpPr/>
          <p:nvPr>
            <p:custDataLst>
              <p:tags r:id="rId22"/>
            </p:custDataLst>
          </p:nvPr>
        </p:nvSpPr>
        <p:spPr>
          <a:xfrm>
            <a:off x="6876513" y="745811"/>
            <a:ext cx="3630930" cy="596900"/>
          </a:xfrm>
          <a:prstGeom prst="roundRect">
            <a:avLst>
              <a:gd name="adj" fmla="val 50000"/>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Times New Roman" panose="02020603050405020304" pitchFamily="18" charset="0"/>
                <a:ea typeface="黑体" panose="02010609060101010101" pitchFamily="49" charset="-122"/>
                <a:cs typeface="Times New Roman" panose="02020603050405020304" pitchFamily="18" charset="0"/>
              </a:rPr>
              <a:t>碳架异构</a:t>
            </a:r>
            <a:r>
              <a:rPr lang="en-US" altLang="zh-CN" sz="2400" b="1">
                <a:solidFill>
                  <a:schemeClr val="bg1"/>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chemeClr val="bg1"/>
                </a:solidFill>
                <a:latin typeface="Times New Roman" panose="02020603050405020304" pitchFamily="18" charset="0"/>
                <a:ea typeface="黑体" panose="02010609060101010101" pitchFamily="49" charset="-122"/>
                <a:cs typeface="Times New Roman" panose="02020603050405020304" pitchFamily="18" charset="0"/>
              </a:rPr>
              <a:t>位置异构</a:t>
            </a:r>
            <a:endParaRPr lang="zh-CN" altLang="en-US" sz="2400" b="1">
              <a:solidFill>
                <a:schemeClr val="bg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文本框 5"/>
          <p:cNvSpPr txBox="1"/>
          <p:nvPr>
            <p:custDataLst>
              <p:tags r:id="rId23"/>
            </p:custDataLst>
          </p:nvPr>
        </p:nvSpPr>
        <p:spPr>
          <a:xfrm>
            <a:off x="7316036" y="1415159"/>
            <a:ext cx="1375942" cy="521970"/>
          </a:xfrm>
          <a:prstGeom prst="rect">
            <a:avLst/>
          </a:prstGeom>
          <a:noFill/>
        </p:spPr>
        <p:txBody>
          <a:bodyPr wrap="square" rtlCol="0" anchor="t" anchorCtr="0">
            <a:spAutoFit/>
          </a:body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共</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6</a:t>
            </a:r>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1" name="文本框 30"/>
          <p:cNvSpPr txBox="1"/>
          <p:nvPr>
            <p:custDataLst>
              <p:tags r:id="rId24"/>
            </p:custDataLst>
          </p:nvPr>
        </p:nvSpPr>
        <p:spPr>
          <a:xfrm>
            <a:off x="1152525" y="3839845"/>
            <a:ext cx="5252720" cy="460375"/>
          </a:xfrm>
          <a:prstGeom prst="rect">
            <a:avLst/>
          </a:prstGeom>
          <a:solidFill>
            <a:schemeClr val="accent4">
              <a:lumMod val="40000"/>
              <a:lumOff val="60000"/>
            </a:schemeClr>
          </a:solidFill>
        </p:spPr>
        <p:txBody>
          <a:bodyPr wrap="square" rtlCol="0" anchor="t">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分子式为</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sym typeface="+mn-ea"/>
              </a:rPr>
              <a:t>6</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sym typeface="+mn-ea"/>
              </a:rPr>
              <a:t>10</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O</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的酮有多少种结构？</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32" name="文本框 31"/>
          <p:cNvSpPr txBox="1"/>
          <p:nvPr>
            <p:custDataLst>
              <p:tags r:id="rId25"/>
            </p:custDataLst>
          </p:nvPr>
        </p:nvSpPr>
        <p:spPr>
          <a:xfrm>
            <a:off x="1153457" y="5192102"/>
            <a:ext cx="3683235" cy="583565"/>
          </a:xfrm>
          <a:prstGeom prst="rect">
            <a:avLst/>
          </a:prstGeom>
          <a:noFill/>
        </p:spPr>
        <p:txBody>
          <a:bodyPr wrap="square" rtlCol="0">
            <a:spAutoFit/>
          </a:bodyPr>
          <a:lstStyle/>
          <a:p>
            <a:pPr algn="ctr"/>
            <a:r>
              <a:rPr lang="en-US" altLang="zh-CN" sz="3200">
                <a:solidFill>
                  <a:schemeClr val="tx1"/>
                </a:solidFill>
              </a:rPr>
              <a:t>C – C – C – C – C</a:t>
            </a:r>
            <a:endParaRPr lang="en-US" altLang="zh-CN" sz="3200" baseline="-25000">
              <a:solidFill>
                <a:schemeClr val="tx1"/>
              </a:solidFill>
            </a:endParaRPr>
          </a:p>
        </p:txBody>
      </p:sp>
      <p:sp>
        <p:nvSpPr>
          <p:cNvPr id="33" name="文本框 32"/>
          <p:cNvSpPr txBox="1"/>
          <p:nvPr>
            <p:custDataLst>
              <p:tags r:id="rId26"/>
            </p:custDataLst>
          </p:nvPr>
        </p:nvSpPr>
        <p:spPr>
          <a:xfrm>
            <a:off x="5261279" y="5171608"/>
            <a:ext cx="2944560" cy="583565"/>
          </a:xfrm>
          <a:prstGeom prst="rect">
            <a:avLst/>
          </a:prstGeom>
          <a:noFill/>
        </p:spPr>
        <p:txBody>
          <a:bodyPr wrap="square" rtlCol="0">
            <a:spAutoFit/>
          </a:bodyPr>
          <a:lstStyle/>
          <a:p>
            <a:r>
              <a:rPr lang="en-US" altLang="zh-CN" sz="3200">
                <a:solidFill>
                  <a:schemeClr val="tx1"/>
                </a:solidFill>
              </a:rPr>
              <a:t>C – C – C – C </a:t>
            </a:r>
            <a:endParaRPr lang="en-US" altLang="zh-CN" sz="3200" baseline="-25000">
              <a:solidFill>
                <a:schemeClr val="tx1"/>
              </a:solidFill>
            </a:endParaRPr>
          </a:p>
        </p:txBody>
      </p:sp>
      <p:grpSp>
        <p:nvGrpSpPr>
          <p:cNvPr id="36" name="组合 35"/>
          <p:cNvGrpSpPr/>
          <p:nvPr>
            <p:custDataLst>
              <p:tags r:id="rId27"/>
            </p:custDataLst>
          </p:nvPr>
        </p:nvGrpSpPr>
        <p:grpSpPr>
          <a:xfrm>
            <a:off x="5635139" y="4560695"/>
            <a:ext cx="1068777" cy="869096"/>
            <a:chOff x="6791650" y="1103935"/>
            <a:chExt cx="1068777" cy="869096"/>
          </a:xfrm>
        </p:grpSpPr>
        <p:sp>
          <p:nvSpPr>
            <p:cNvPr id="37" name="文本框 36"/>
            <p:cNvSpPr txBox="1"/>
            <p:nvPr>
              <p:custDataLst>
                <p:tags r:id="rId28"/>
              </p:custDataLst>
            </p:nvPr>
          </p:nvSpPr>
          <p:spPr>
            <a:xfrm>
              <a:off x="6791650" y="1103935"/>
              <a:ext cx="1068777" cy="584775"/>
            </a:xfrm>
            <a:prstGeom prst="rect">
              <a:avLst/>
            </a:prstGeom>
            <a:noFill/>
          </p:spPr>
          <p:txBody>
            <a:bodyPr wrap="square" rtlCol="0">
              <a:spAutoFit/>
            </a:bodyPr>
            <a:lstStyle/>
            <a:p>
              <a:pPr algn="ctr"/>
              <a:r>
                <a:rPr lang="en-US" altLang="zh-CN" sz="3200">
                  <a:solidFill>
                    <a:schemeClr val="tx1"/>
                  </a:solidFill>
                </a:rPr>
                <a:t>C</a:t>
              </a:r>
              <a:endParaRPr lang="en-US" altLang="zh-CN" sz="3200" baseline="-25000">
                <a:solidFill>
                  <a:schemeClr val="tx1"/>
                </a:solidFill>
              </a:endParaRPr>
            </a:p>
          </p:txBody>
        </p:sp>
        <p:sp>
          <p:nvSpPr>
            <p:cNvPr id="38" name="文本框 37"/>
            <p:cNvSpPr txBox="1"/>
            <p:nvPr>
              <p:custDataLst>
                <p:tags r:id="rId29"/>
              </p:custDataLst>
            </p:nvPr>
          </p:nvSpPr>
          <p:spPr>
            <a:xfrm rot="5400000">
              <a:off x="7061256" y="1411245"/>
              <a:ext cx="538797" cy="584775"/>
            </a:xfrm>
            <a:prstGeom prst="rect">
              <a:avLst/>
            </a:prstGeom>
            <a:noFill/>
          </p:spPr>
          <p:txBody>
            <a:bodyPr wrap="square" rtlCol="0">
              <a:spAutoFit/>
            </a:bodyPr>
            <a:lstStyle/>
            <a:p>
              <a:pPr algn="ctr"/>
              <a:r>
                <a:rPr lang="zh-CN" altLang="en-US" sz="3200">
                  <a:solidFill>
                    <a:schemeClr val="tx1"/>
                  </a:solidFill>
                </a:rPr>
                <a:t>－</a:t>
              </a:r>
              <a:endParaRPr lang="zh-CN" altLang="en-US" sz="3200">
                <a:solidFill>
                  <a:schemeClr val="tx1"/>
                </a:solidFill>
              </a:endParaRPr>
            </a:p>
          </p:txBody>
        </p:sp>
      </p:grpSp>
      <p:sp>
        <p:nvSpPr>
          <p:cNvPr id="39" name="文本框 38"/>
          <p:cNvSpPr txBox="1"/>
          <p:nvPr>
            <p:custDataLst>
              <p:tags r:id="rId30"/>
            </p:custDataLst>
          </p:nvPr>
        </p:nvSpPr>
        <p:spPr>
          <a:xfrm>
            <a:off x="8047977" y="5169534"/>
            <a:ext cx="2749585" cy="583565"/>
          </a:xfrm>
          <a:prstGeom prst="rect">
            <a:avLst/>
          </a:prstGeom>
          <a:noFill/>
        </p:spPr>
        <p:txBody>
          <a:bodyPr wrap="square" rtlCol="0">
            <a:spAutoFit/>
          </a:bodyPr>
          <a:lstStyle/>
          <a:p>
            <a:pPr algn="ctr"/>
            <a:r>
              <a:rPr lang="en-US" altLang="zh-CN" sz="3200">
                <a:solidFill>
                  <a:schemeClr val="tx1"/>
                </a:solidFill>
              </a:rPr>
              <a:t>C – C – C </a:t>
            </a:r>
            <a:r>
              <a:rPr lang="en-US" altLang="zh-CN" sz="3200">
                <a:solidFill>
                  <a:schemeClr val="accent1"/>
                </a:solidFill>
              </a:rPr>
              <a:t>  </a:t>
            </a:r>
            <a:endParaRPr lang="zh-CN" altLang="en-US" sz="3200" baseline="-25000">
              <a:solidFill>
                <a:schemeClr val="accent1"/>
              </a:solidFill>
            </a:endParaRPr>
          </a:p>
        </p:txBody>
      </p:sp>
      <p:grpSp>
        <p:nvGrpSpPr>
          <p:cNvPr id="40" name="组合 39"/>
          <p:cNvGrpSpPr/>
          <p:nvPr>
            <p:custDataLst>
              <p:tags r:id="rId31"/>
            </p:custDataLst>
          </p:nvPr>
        </p:nvGrpSpPr>
        <p:grpSpPr>
          <a:xfrm>
            <a:off x="8889075" y="4560695"/>
            <a:ext cx="1068777" cy="869096"/>
            <a:chOff x="5371404" y="2881220"/>
            <a:chExt cx="1068777" cy="869096"/>
          </a:xfrm>
        </p:grpSpPr>
        <p:sp>
          <p:nvSpPr>
            <p:cNvPr id="41" name="文本框 40"/>
            <p:cNvSpPr txBox="1"/>
            <p:nvPr>
              <p:custDataLst>
                <p:tags r:id="rId32"/>
              </p:custDataLst>
            </p:nvPr>
          </p:nvSpPr>
          <p:spPr>
            <a:xfrm>
              <a:off x="5371404" y="2881220"/>
              <a:ext cx="1068777" cy="584775"/>
            </a:xfrm>
            <a:prstGeom prst="rect">
              <a:avLst/>
            </a:prstGeom>
            <a:noFill/>
          </p:spPr>
          <p:txBody>
            <a:bodyPr wrap="square" rtlCol="0">
              <a:spAutoFit/>
            </a:bodyPr>
            <a:lstStyle/>
            <a:p>
              <a:pPr algn="ctr"/>
              <a:r>
                <a:rPr lang="en-US" altLang="zh-CN" sz="3200">
                  <a:solidFill>
                    <a:schemeClr val="tx1"/>
                  </a:solidFill>
                </a:rPr>
                <a:t>C</a:t>
              </a:r>
              <a:endParaRPr lang="en-US" altLang="zh-CN" sz="3200" baseline="-25000">
                <a:solidFill>
                  <a:schemeClr val="tx1"/>
                </a:solidFill>
              </a:endParaRPr>
            </a:p>
          </p:txBody>
        </p:sp>
        <p:sp>
          <p:nvSpPr>
            <p:cNvPr id="42" name="文本框 41"/>
            <p:cNvSpPr txBox="1"/>
            <p:nvPr>
              <p:custDataLst>
                <p:tags r:id="rId33"/>
              </p:custDataLst>
            </p:nvPr>
          </p:nvSpPr>
          <p:spPr>
            <a:xfrm rot="5400000">
              <a:off x="5653042" y="3188530"/>
              <a:ext cx="538797" cy="584775"/>
            </a:xfrm>
            <a:prstGeom prst="rect">
              <a:avLst/>
            </a:prstGeom>
            <a:noFill/>
          </p:spPr>
          <p:txBody>
            <a:bodyPr wrap="square" rtlCol="0">
              <a:spAutoFit/>
            </a:bodyPr>
            <a:lstStyle/>
            <a:p>
              <a:pPr algn="ctr"/>
              <a:r>
                <a:rPr lang="zh-CN" altLang="en-US" sz="3200">
                  <a:solidFill>
                    <a:schemeClr val="tx1"/>
                  </a:solidFill>
                </a:rPr>
                <a:t>－</a:t>
              </a:r>
              <a:endParaRPr lang="zh-CN" altLang="en-US" sz="3200">
                <a:solidFill>
                  <a:schemeClr val="tx1"/>
                </a:solidFill>
              </a:endParaRPr>
            </a:p>
          </p:txBody>
        </p:sp>
      </p:grpSp>
      <p:grpSp>
        <p:nvGrpSpPr>
          <p:cNvPr id="43" name="组合 42"/>
          <p:cNvGrpSpPr/>
          <p:nvPr>
            <p:custDataLst>
              <p:tags r:id="rId34"/>
            </p:custDataLst>
          </p:nvPr>
        </p:nvGrpSpPr>
        <p:grpSpPr>
          <a:xfrm>
            <a:off x="8887070" y="5496917"/>
            <a:ext cx="1068777" cy="858511"/>
            <a:chOff x="5369399" y="3817442"/>
            <a:chExt cx="1068777" cy="858511"/>
          </a:xfrm>
        </p:grpSpPr>
        <p:sp>
          <p:nvSpPr>
            <p:cNvPr id="44" name="文本框 43"/>
            <p:cNvSpPr txBox="1"/>
            <p:nvPr>
              <p:custDataLst>
                <p:tags r:id="rId35"/>
              </p:custDataLst>
            </p:nvPr>
          </p:nvSpPr>
          <p:spPr>
            <a:xfrm rot="5400000">
              <a:off x="5653042" y="3794453"/>
              <a:ext cx="538797" cy="584775"/>
            </a:xfrm>
            <a:prstGeom prst="rect">
              <a:avLst/>
            </a:prstGeom>
            <a:noFill/>
          </p:spPr>
          <p:txBody>
            <a:bodyPr wrap="square" rtlCol="0">
              <a:spAutoFit/>
            </a:bodyPr>
            <a:lstStyle/>
            <a:p>
              <a:pPr algn="ctr"/>
              <a:r>
                <a:rPr lang="zh-CN" altLang="en-US" sz="3200">
                  <a:solidFill>
                    <a:schemeClr val="tx1"/>
                  </a:solidFill>
                </a:rPr>
                <a:t>－</a:t>
              </a:r>
              <a:endParaRPr lang="zh-CN" altLang="en-US" sz="3200">
                <a:solidFill>
                  <a:schemeClr val="tx1"/>
                </a:solidFill>
              </a:endParaRPr>
            </a:p>
          </p:txBody>
        </p:sp>
        <p:sp>
          <p:nvSpPr>
            <p:cNvPr id="45" name="文本框 44"/>
            <p:cNvSpPr txBox="1"/>
            <p:nvPr>
              <p:custDataLst>
                <p:tags r:id="rId36"/>
              </p:custDataLst>
            </p:nvPr>
          </p:nvSpPr>
          <p:spPr>
            <a:xfrm>
              <a:off x="5369399" y="4091178"/>
              <a:ext cx="1068777" cy="584775"/>
            </a:xfrm>
            <a:prstGeom prst="rect">
              <a:avLst/>
            </a:prstGeom>
            <a:noFill/>
          </p:spPr>
          <p:txBody>
            <a:bodyPr wrap="square" rtlCol="0">
              <a:spAutoFit/>
            </a:bodyPr>
            <a:lstStyle/>
            <a:p>
              <a:pPr algn="ctr"/>
              <a:r>
                <a:rPr lang="en-US" altLang="zh-CN" sz="3200">
                  <a:solidFill>
                    <a:schemeClr val="tx1"/>
                  </a:solidFill>
                </a:rPr>
                <a:t>C</a:t>
              </a:r>
              <a:endParaRPr lang="en-US" altLang="zh-CN" sz="3200" baseline="-25000">
                <a:solidFill>
                  <a:schemeClr val="tx1"/>
                </a:solidFill>
              </a:endParaRPr>
            </a:p>
          </p:txBody>
        </p:sp>
      </p:grpSp>
      <p:sp>
        <p:nvSpPr>
          <p:cNvPr id="46" name="椭圆 45"/>
          <p:cNvSpPr/>
          <p:nvPr>
            <p:custDataLst>
              <p:tags r:id="rId37"/>
            </p:custDataLst>
          </p:nvPr>
        </p:nvSpPr>
        <p:spPr>
          <a:xfrm>
            <a:off x="1862433" y="5185792"/>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1</a:t>
            </a:r>
            <a:endParaRPr lang="zh-CN" altLang="en-US" sz="2000"/>
          </a:p>
        </p:txBody>
      </p:sp>
      <p:sp>
        <p:nvSpPr>
          <p:cNvPr id="47" name="椭圆 46"/>
          <p:cNvSpPr/>
          <p:nvPr>
            <p:custDataLst>
              <p:tags r:id="rId38"/>
            </p:custDataLst>
          </p:nvPr>
        </p:nvSpPr>
        <p:spPr>
          <a:xfrm>
            <a:off x="2528514" y="5185792"/>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2</a:t>
            </a:r>
            <a:endParaRPr lang="zh-CN" altLang="en-US" sz="2000"/>
          </a:p>
        </p:txBody>
      </p:sp>
      <p:sp>
        <p:nvSpPr>
          <p:cNvPr id="48" name="椭圆 47"/>
          <p:cNvSpPr/>
          <p:nvPr>
            <p:custDataLst>
              <p:tags r:id="rId39"/>
            </p:custDataLst>
          </p:nvPr>
        </p:nvSpPr>
        <p:spPr>
          <a:xfrm>
            <a:off x="5703734" y="5185792"/>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1</a:t>
            </a:r>
            <a:endParaRPr lang="zh-CN" altLang="en-US" sz="2000"/>
          </a:p>
        </p:txBody>
      </p:sp>
      <p:sp>
        <p:nvSpPr>
          <p:cNvPr id="49" name="椭圆 48"/>
          <p:cNvSpPr/>
          <p:nvPr>
            <p:custDataLst>
              <p:tags r:id="rId40"/>
            </p:custDataLst>
          </p:nvPr>
        </p:nvSpPr>
        <p:spPr>
          <a:xfrm>
            <a:off x="6405344" y="5185792"/>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2</a:t>
            </a:r>
            <a:endParaRPr lang="zh-CN" altLang="en-US" sz="2000"/>
          </a:p>
        </p:txBody>
      </p:sp>
      <p:sp>
        <p:nvSpPr>
          <p:cNvPr id="50" name="椭圆 49"/>
          <p:cNvSpPr/>
          <p:nvPr>
            <p:custDataLst>
              <p:tags r:id="rId41"/>
            </p:custDataLst>
          </p:nvPr>
        </p:nvSpPr>
        <p:spPr>
          <a:xfrm>
            <a:off x="7067229" y="5185792"/>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3</a:t>
            </a:r>
            <a:endParaRPr lang="zh-CN" altLang="en-US" sz="2000"/>
          </a:p>
        </p:txBody>
      </p:sp>
      <p:sp>
        <p:nvSpPr>
          <p:cNvPr id="51" name="椭圆 50"/>
          <p:cNvSpPr/>
          <p:nvPr>
            <p:custDataLst>
              <p:tags r:id="rId42"/>
            </p:custDataLst>
          </p:nvPr>
        </p:nvSpPr>
        <p:spPr>
          <a:xfrm>
            <a:off x="8965529" y="5185792"/>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a:t>1</a:t>
            </a:r>
            <a:endParaRPr lang="zh-CN" altLang="en-US" sz="2000"/>
          </a:p>
        </p:txBody>
      </p:sp>
      <p:cxnSp>
        <p:nvCxnSpPr>
          <p:cNvPr id="52" name="直接连接符 51"/>
          <p:cNvCxnSpPr/>
          <p:nvPr>
            <p:custDataLst>
              <p:tags r:id="rId43"/>
            </p:custDataLst>
          </p:nvPr>
        </p:nvCxnSpPr>
        <p:spPr>
          <a:xfrm flipH="1">
            <a:off x="3017067" y="5121406"/>
            <a:ext cx="0" cy="721563"/>
          </a:xfrm>
          <a:prstGeom prst="line">
            <a:avLst/>
          </a:prstGeom>
          <a:ln w="28575">
            <a:solidFill>
              <a:srgbClr val="DA1F28"/>
            </a:solidFill>
            <a:prstDash val="sysDash"/>
          </a:ln>
        </p:spPr>
        <p:style>
          <a:lnRef idx="1">
            <a:schemeClr val="accent1"/>
          </a:lnRef>
          <a:fillRef idx="0">
            <a:schemeClr val="accent1"/>
          </a:fillRef>
          <a:effectRef idx="0">
            <a:schemeClr val="accent1"/>
          </a:effectRef>
          <a:fontRef idx="minor">
            <a:schemeClr val="tx1"/>
          </a:fontRef>
        </p:style>
      </p:cxnSp>
      <p:sp>
        <p:nvSpPr>
          <p:cNvPr id="53" name="文本框 52"/>
          <p:cNvSpPr txBox="1"/>
          <p:nvPr>
            <p:custDataLst>
              <p:tags r:id="rId44"/>
            </p:custDataLst>
          </p:nvPr>
        </p:nvSpPr>
        <p:spPr>
          <a:xfrm>
            <a:off x="7067116" y="3833239"/>
            <a:ext cx="1375942" cy="521970"/>
          </a:xfrm>
          <a:prstGeom prst="rect">
            <a:avLst/>
          </a:prstGeom>
          <a:noFill/>
        </p:spPr>
        <p:txBody>
          <a:bodyPr wrap="square" rtlCol="0" anchor="t" anchorCtr="0">
            <a:spAutoFit/>
          </a:body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共</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6</a:t>
            </a:r>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54" name="组合 53"/>
          <p:cNvGrpSpPr/>
          <p:nvPr>
            <p:custDataLst>
              <p:tags r:id="rId45"/>
            </p:custDataLst>
          </p:nvPr>
        </p:nvGrpSpPr>
        <p:grpSpPr>
          <a:xfrm>
            <a:off x="182920" y="124505"/>
            <a:ext cx="9430777" cy="720000"/>
            <a:chOff x="466" y="644"/>
            <a:chExt cx="12317" cy="840"/>
          </a:xfrm>
        </p:grpSpPr>
        <p:sp>
          <p:nvSpPr>
            <p:cNvPr id="55" name="等腰三角形 54"/>
            <p:cNvSpPr/>
            <p:nvPr>
              <p:custDataLst>
                <p:tags r:id="rId46"/>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9" name="文本框 58"/>
            <p:cNvSpPr txBox="1"/>
            <p:nvPr>
              <p:custDataLst>
                <p:tags r:id="rId47"/>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60" name="等腰三角形 59"/>
            <p:cNvSpPr/>
            <p:nvPr>
              <p:custDataLst>
                <p:tags r:id="rId48"/>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10"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56"/>
                                        </p:tgtEl>
                                        <p:attrNameLst>
                                          <p:attrName>style.visibility</p:attrName>
                                        </p:attrNameLst>
                                      </p:cBhvr>
                                      <p:to>
                                        <p:strVal val="visible"/>
                                      </p:to>
                                    </p:set>
                                    <p:animEffect transition="in" filter="fade">
                                      <p:cBhvr>
                                        <p:cTn id="50" dur="500"/>
                                        <p:tgtEl>
                                          <p:spTgt spid="5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7"/>
                                        </p:tgtEl>
                                        <p:attrNameLst>
                                          <p:attrName>style.visibility</p:attrName>
                                        </p:attrNameLst>
                                      </p:cBhvr>
                                      <p:to>
                                        <p:strVal val="visible"/>
                                      </p:to>
                                    </p:set>
                                    <p:animEffect transition="in" filter="fade">
                                      <p:cBhvr>
                                        <p:cTn id="55" dur="500"/>
                                        <p:tgtEl>
                                          <p:spTgt spid="5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58"/>
                                        </p:tgtEl>
                                        <p:attrNameLst>
                                          <p:attrName>style.visibility</p:attrName>
                                        </p:attrNameLst>
                                      </p:cBhvr>
                                      <p:to>
                                        <p:strVal val="visible"/>
                                      </p:to>
                                    </p:set>
                                    <p:animEffect transition="in" filter="fade">
                                      <p:cBhvr>
                                        <p:cTn id="60" dur="500"/>
                                        <p:tgtEl>
                                          <p:spTgt spid="58"/>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500"/>
                                        <p:tgtEl>
                                          <p:spTgt spid="6"/>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fade">
                                      <p:cBhvr>
                                        <p:cTn id="79" dur="500"/>
                                        <p:tgtEl>
                                          <p:spTgt spid="32"/>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3"/>
                                        </p:tgtEl>
                                        <p:attrNameLst>
                                          <p:attrName>style.visibility</p:attrName>
                                        </p:attrNameLst>
                                      </p:cBhvr>
                                      <p:to>
                                        <p:strVal val="visible"/>
                                      </p:to>
                                    </p:set>
                                    <p:animEffect transition="in" filter="fade">
                                      <p:cBhvr>
                                        <p:cTn id="82" dur="500"/>
                                        <p:tgtEl>
                                          <p:spTgt spid="33"/>
                                        </p:tgtEl>
                                      </p:cBhvr>
                                    </p:animEffect>
                                  </p:childTnLst>
                                </p:cTn>
                              </p:par>
                              <p:par>
                                <p:cTn id="83" presetID="10" presetClass="entr" presetSubtype="0" fill="hold" nodeType="withEffect">
                                  <p:stCondLst>
                                    <p:cond delay="0"/>
                                  </p:stCondLst>
                                  <p:childTnLst>
                                    <p:set>
                                      <p:cBhvr>
                                        <p:cTn id="84" dur="1" fill="hold">
                                          <p:stCondLst>
                                            <p:cond delay="0"/>
                                          </p:stCondLst>
                                        </p:cTn>
                                        <p:tgtEl>
                                          <p:spTgt spid="36"/>
                                        </p:tgtEl>
                                        <p:attrNameLst>
                                          <p:attrName>style.visibility</p:attrName>
                                        </p:attrNameLst>
                                      </p:cBhvr>
                                      <p:to>
                                        <p:strVal val="visible"/>
                                      </p:to>
                                    </p:set>
                                    <p:animEffect transition="in" filter="fade">
                                      <p:cBhvr>
                                        <p:cTn id="85" dur="500"/>
                                        <p:tgtEl>
                                          <p:spTgt spid="36"/>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par>
                                <p:cTn id="92" presetID="10" presetClass="entr" presetSubtype="0" fill="hold" nodeType="with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fade">
                                      <p:cBhvr>
                                        <p:cTn id="94" dur="500"/>
                                        <p:tgtEl>
                                          <p:spTgt spid="43"/>
                                        </p:tgtEl>
                                      </p:cBhvr>
                                    </p:animEffect>
                                  </p:childTnLst>
                                </p:cTn>
                              </p:par>
                              <p:par>
                                <p:cTn id="95" presetID="10" presetClass="entr" presetSubtype="0" fill="hold" nodeType="withEffect">
                                  <p:stCondLst>
                                    <p:cond delay="0"/>
                                  </p:stCondLst>
                                  <p:childTnLst>
                                    <p:set>
                                      <p:cBhvr>
                                        <p:cTn id="96" dur="1" fill="hold">
                                          <p:stCondLst>
                                            <p:cond delay="0"/>
                                          </p:stCondLst>
                                        </p:cTn>
                                        <p:tgtEl>
                                          <p:spTgt spid="52"/>
                                        </p:tgtEl>
                                        <p:attrNameLst>
                                          <p:attrName>style.visibility</p:attrName>
                                        </p:attrNameLst>
                                      </p:cBhvr>
                                      <p:to>
                                        <p:strVal val="visible"/>
                                      </p:to>
                                    </p:set>
                                    <p:animEffect transition="in" filter="fade">
                                      <p:cBhvr>
                                        <p:cTn id="97" dur="500"/>
                                        <p:tgtEl>
                                          <p:spTgt spid="52"/>
                                        </p:tgtEl>
                                      </p:cBhvr>
                                    </p:animEffect>
                                  </p:childTnLst>
                                </p:cTn>
                              </p:par>
                            </p:childTnLst>
                          </p:cTn>
                        </p:par>
                      </p:childTnLst>
                    </p:cTn>
                  </p:par>
                  <p:par>
                    <p:cTn id="98" fill="hold">
                      <p:stCondLst>
                        <p:cond delay="indefinite"/>
                      </p:stCondLst>
                      <p:childTnLst>
                        <p:par>
                          <p:cTn id="99" fill="hold">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46"/>
                                        </p:tgtEl>
                                        <p:attrNameLst>
                                          <p:attrName>style.visibility</p:attrName>
                                        </p:attrNameLst>
                                      </p:cBhvr>
                                      <p:to>
                                        <p:strVal val="visible"/>
                                      </p:to>
                                    </p:set>
                                    <p:animEffect transition="in" filter="blinds(horizontal)">
                                      <p:cBhvr>
                                        <p:cTn id="102" dur="500"/>
                                        <p:tgtEl>
                                          <p:spTgt spid="46"/>
                                        </p:tgtEl>
                                      </p:cBhvr>
                                    </p:animEffect>
                                  </p:childTnLst>
                                </p:cTn>
                              </p:par>
                            </p:childTnLst>
                          </p:cTn>
                        </p:par>
                      </p:childTnLst>
                    </p:cTn>
                  </p:par>
                  <p:par>
                    <p:cTn id="103" fill="hold">
                      <p:stCondLst>
                        <p:cond delay="indefinite"/>
                      </p:stCondLst>
                      <p:childTnLst>
                        <p:par>
                          <p:cTn id="104" fill="hold">
                            <p:stCondLst>
                              <p:cond delay="0"/>
                            </p:stCondLst>
                            <p:childTnLst>
                              <p:par>
                                <p:cTn id="105" presetID="3" presetClass="entr" presetSubtype="10" fill="hold" grpId="0" nodeType="clickEffect">
                                  <p:stCondLst>
                                    <p:cond delay="0"/>
                                  </p:stCondLst>
                                  <p:childTnLst>
                                    <p:set>
                                      <p:cBhvr>
                                        <p:cTn id="106" dur="1" fill="hold">
                                          <p:stCondLst>
                                            <p:cond delay="0"/>
                                          </p:stCondLst>
                                        </p:cTn>
                                        <p:tgtEl>
                                          <p:spTgt spid="47"/>
                                        </p:tgtEl>
                                        <p:attrNameLst>
                                          <p:attrName>style.visibility</p:attrName>
                                        </p:attrNameLst>
                                      </p:cBhvr>
                                      <p:to>
                                        <p:strVal val="visible"/>
                                      </p:to>
                                    </p:set>
                                    <p:animEffect transition="in" filter="blinds(horizontal)">
                                      <p:cBhvr>
                                        <p:cTn id="107" dur="500"/>
                                        <p:tgtEl>
                                          <p:spTgt spid="47"/>
                                        </p:tgtEl>
                                      </p:cBhvr>
                                    </p:animEffect>
                                  </p:childTnLst>
                                </p:cTn>
                              </p:par>
                            </p:childTnLst>
                          </p:cTn>
                        </p:par>
                      </p:childTnLst>
                    </p:cTn>
                  </p:par>
                  <p:par>
                    <p:cTn id="108" fill="hold">
                      <p:stCondLst>
                        <p:cond delay="indefinite"/>
                      </p:stCondLst>
                      <p:childTnLst>
                        <p:par>
                          <p:cTn id="109" fill="hold">
                            <p:stCondLst>
                              <p:cond delay="0"/>
                            </p:stCondLst>
                            <p:childTnLst>
                              <p:par>
                                <p:cTn id="110" presetID="3" presetClass="entr" presetSubtype="10" fill="hold" grpId="0" nodeType="clickEffect">
                                  <p:stCondLst>
                                    <p:cond delay="0"/>
                                  </p:stCondLst>
                                  <p:childTnLst>
                                    <p:set>
                                      <p:cBhvr>
                                        <p:cTn id="111" dur="1" fill="hold">
                                          <p:stCondLst>
                                            <p:cond delay="0"/>
                                          </p:stCondLst>
                                        </p:cTn>
                                        <p:tgtEl>
                                          <p:spTgt spid="48"/>
                                        </p:tgtEl>
                                        <p:attrNameLst>
                                          <p:attrName>style.visibility</p:attrName>
                                        </p:attrNameLst>
                                      </p:cBhvr>
                                      <p:to>
                                        <p:strVal val="visible"/>
                                      </p:to>
                                    </p:set>
                                    <p:animEffect transition="in" filter="blinds(horizontal)">
                                      <p:cBhvr>
                                        <p:cTn id="112" dur="500"/>
                                        <p:tgtEl>
                                          <p:spTgt spid="48"/>
                                        </p:tgtEl>
                                      </p:cBhvr>
                                    </p:animEffect>
                                  </p:childTnLst>
                                </p:cTn>
                              </p:par>
                            </p:childTnLst>
                          </p:cTn>
                        </p:par>
                      </p:childTnLst>
                    </p:cTn>
                  </p:par>
                  <p:par>
                    <p:cTn id="113" fill="hold">
                      <p:stCondLst>
                        <p:cond delay="indefinite"/>
                      </p:stCondLst>
                      <p:childTnLst>
                        <p:par>
                          <p:cTn id="114" fill="hold">
                            <p:stCondLst>
                              <p:cond delay="0"/>
                            </p:stCondLst>
                            <p:childTnLst>
                              <p:par>
                                <p:cTn id="115" presetID="3" presetClass="entr" presetSubtype="10" fill="hold" grpId="0" nodeType="clickEffect">
                                  <p:stCondLst>
                                    <p:cond delay="0"/>
                                  </p:stCondLst>
                                  <p:childTnLst>
                                    <p:set>
                                      <p:cBhvr>
                                        <p:cTn id="116" dur="1" fill="hold">
                                          <p:stCondLst>
                                            <p:cond delay="0"/>
                                          </p:stCondLst>
                                        </p:cTn>
                                        <p:tgtEl>
                                          <p:spTgt spid="49"/>
                                        </p:tgtEl>
                                        <p:attrNameLst>
                                          <p:attrName>style.visibility</p:attrName>
                                        </p:attrNameLst>
                                      </p:cBhvr>
                                      <p:to>
                                        <p:strVal val="visible"/>
                                      </p:to>
                                    </p:set>
                                    <p:animEffect transition="in" filter="blinds(horizontal)">
                                      <p:cBhvr>
                                        <p:cTn id="117" dur="500"/>
                                        <p:tgtEl>
                                          <p:spTgt spid="49"/>
                                        </p:tgtEl>
                                      </p:cBhvr>
                                    </p:animEffect>
                                  </p:childTnLst>
                                </p:cTn>
                              </p:par>
                            </p:childTnLst>
                          </p:cTn>
                        </p:par>
                      </p:childTnLst>
                    </p:cTn>
                  </p:par>
                  <p:par>
                    <p:cTn id="118" fill="hold">
                      <p:stCondLst>
                        <p:cond delay="indefinite"/>
                      </p:stCondLst>
                      <p:childTnLst>
                        <p:par>
                          <p:cTn id="119" fill="hold">
                            <p:stCondLst>
                              <p:cond delay="0"/>
                            </p:stCondLst>
                            <p:childTnLst>
                              <p:par>
                                <p:cTn id="120" presetID="3" presetClass="entr" presetSubtype="10" fill="hold" grpId="0" nodeType="clickEffect">
                                  <p:stCondLst>
                                    <p:cond delay="0"/>
                                  </p:stCondLst>
                                  <p:childTnLst>
                                    <p:set>
                                      <p:cBhvr>
                                        <p:cTn id="121" dur="1" fill="hold">
                                          <p:stCondLst>
                                            <p:cond delay="0"/>
                                          </p:stCondLst>
                                        </p:cTn>
                                        <p:tgtEl>
                                          <p:spTgt spid="50"/>
                                        </p:tgtEl>
                                        <p:attrNameLst>
                                          <p:attrName>style.visibility</p:attrName>
                                        </p:attrNameLst>
                                      </p:cBhvr>
                                      <p:to>
                                        <p:strVal val="visible"/>
                                      </p:to>
                                    </p:set>
                                    <p:animEffect transition="in" filter="blinds(horizontal)">
                                      <p:cBhvr>
                                        <p:cTn id="122" dur="500"/>
                                        <p:tgtEl>
                                          <p:spTgt spid="50"/>
                                        </p:tgtEl>
                                      </p:cBhvr>
                                    </p:animEffect>
                                  </p:childTnLst>
                                </p:cTn>
                              </p:par>
                            </p:childTnLst>
                          </p:cTn>
                        </p:par>
                      </p:childTnLst>
                    </p:cTn>
                  </p:par>
                  <p:par>
                    <p:cTn id="123" fill="hold">
                      <p:stCondLst>
                        <p:cond delay="indefinite"/>
                      </p:stCondLst>
                      <p:childTnLst>
                        <p:par>
                          <p:cTn id="124" fill="hold">
                            <p:stCondLst>
                              <p:cond delay="0"/>
                            </p:stCondLst>
                            <p:childTnLst>
                              <p:par>
                                <p:cTn id="125" presetID="3" presetClass="entr" presetSubtype="10" fill="hold" grpId="0" nodeType="clickEffect">
                                  <p:stCondLst>
                                    <p:cond delay="0"/>
                                  </p:stCondLst>
                                  <p:childTnLst>
                                    <p:set>
                                      <p:cBhvr>
                                        <p:cTn id="126" dur="1" fill="hold">
                                          <p:stCondLst>
                                            <p:cond delay="0"/>
                                          </p:stCondLst>
                                        </p:cTn>
                                        <p:tgtEl>
                                          <p:spTgt spid="51"/>
                                        </p:tgtEl>
                                        <p:attrNameLst>
                                          <p:attrName>style.visibility</p:attrName>
                                        </p:attrNameLst>
                                      </p:cBhvr>
                                      <p:to>
                                        <p:strVal val="visible"/>
                                      </p:to>
                                    </p:set>
                                    <p:animEffect transition="in" filter="blinds(horizontal)">
                                      <p:cBhvr>
                                        <p:cTn id="127" dur="500"/>
                                        <p:tgtEl>
                                          <p:spTgt spid="51"/>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53"/>
                                        </p:tgtEl>
                                        <p:attrNameLst>
                                          <p:attrName>style.visibility</p:attrName>
                                        </p:attrNameLst>
                                      </p:cBhvr>
                                      <p:to>
                                        <p:strVal val="visible"/>
                                      </p:to>
                                    </p:set>
                                    <p:animEffect transition="in" filter="fade">
                                      <p:cBhvr>
                                        <p:cTn id="132"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P spid="12" grpId="0"/>
      <p:bldP spid="19" grpId="0" animBg="1"/>
      <p:bldP spid="20" grpId="0" animBg="1"/>
      <p:bldP spid="56" grpId="0" animBg="1"/>
      <p:bldP spid="57" grpId="0" animBg="1"/>
      <p:bldP spid="58" grpId="0" animBg="1"/>
      <p:bldP spid="24" grpId="0" animBg="1"/>
      <p:bldP spid="30" grpId="0" animBg="1"/>
      <p:bldP spid="6" grpId="0"/>
      <p:bldP spid="31" grpId="0" animBg="1"/>
      <p:bldP spid="32" grpId="0"/>
      <p:bldP spid="33" grpId="0"/>
      <p:bldP spid="39" grpId="0"/>
      <p:bldP spid="46" grpId="0" animBg="1"/>
      <p:bldP spid="47" grpId="0" animBg="1"/>
      <p:bldP spid="48" grpId="0" animBg="1"/>
      <p:bldP spid="49" grpId="0" animBg="1"/>
      <p:bldP spid="50" grpId="0" animBg="1"/>
      <p:bldP spid="51" grpId="0" animBg="1"/>
      <p:bldP spid="5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任意多边形: 形状 65"/>
          <p:cNvSpPr/>
          <p:nvPr>
            <p:custDataLst>
              <p:tags r:id="rId1"/>
            </p:custDataLst>
          </p:nvPr>
        </p:nvSpPr>
        <p:spPr>
          <a:xfrm>
            <a:off x="1" y="1"/>
            <a:ext cx="1103575" cy="2417361"/>
          </a:xfrm>
          <a:custGeom>
            <a:avLst/>
            <a:gdLst>
              <a:gd name="connsiteX0" fmla="*/ 1015705 w 1103575"/>
              <a:gd name="connsiteY0" fmla="*/ 0 h 2417361"/>
              <a:gd name="connsiteX1" fmla="*/ 1103575 w 1103575"/>
              <a:gd name="connsiteY1" fmla="*/ 0 h 2417361"/>
              <a:gd name="connsiteX2" fmla="*/ 0 w 1103575"/>
              <a:gd name="connsiteY2" fmla="*/ 2417361 h 2417361"/>
              <a:gd name="connsiteX3" fmla="*/ 0 w 1103575"/>
              <a:gd name="connsiteY3" fmla="*/ 2224883 h 2417361"/>
            </a:gdLst>
            <a:ahLst/>
            <a:cxnLst>
              <a:cxn ang="0">
                <a:pos x="connsiteX0" y="connsiteY0"/>
              </a:cxn>
              <a:cxn ang="0">
                <a:pos x="connsiteX1" y="connsiteY1"/>
              </a:cxn>
              <a:cxn ang="0">
                <a:pos x="connsiteX2" y="connsiteY2"/>
              </a:cxn>
              <a:cxn ang="0">
                <a:pos x="connsiteX3" y="connsiteY3"/>
              </a:cxn>
            </a:cxnLst>
            <a:rect l="l" t="t" r="r" b="b"/>
            <a:pathLst>
              <a:path w="1103575" h="2417361">
                <a:moveTo>
                  <a:pt x="1015705" y="0"/>
                </a:moveTo>
                <a:lnTo>
                  <a:pt x="1103575" y="0"/>
                </a:lnTo>
                <a:lnTo>
                  <a:pt x="0" y="2417361"/>
                </a:lnTo>
                <a:lnTo>
                  <a:pt x="0" y="2224883"/>
                </a:lnTo>
                <a:close/>
              </a:path>
            </a:pathLst>
          </a:custGeom>
          <a:solidFill>
            <a:schemeClr val="accent1">
              <a:lumMod val="60000"/>
              <a:lumOff val="40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1" name="平行四边形 60"/>
          <p:cNvSpPr/>
          <p:nvPr>
            <p:custDataLst>
              <p:tags r:id="rId2"/>
            </p:custDataLst>
          </p:nvPr>
        </p:nvSpPr>
        <p:spPr>
          <a:xfrm>
            <a:off x="6578600" y="0"/>
            <a:ext cx="3218689" cy="6858000"/>
          </a:xfrm>
          <a:prstGeom prst="parallelogram">
            <a:avLst>
              <a:gd name="adj" fmla="val 93597"/>
            </a:avLst>
          </a:prstGeom>
          <a:pattFill prst="zigZag">
            <a:fgClr>
              <a:schemeClr val="accent3">
                <a:lumMod val="20000"/>
                <a:lumOff val="80000"/>
              </a:schemeClr>
            </a:fgClr>
            <a:bgClr>
              <a:schemeClr val="accent1">
                <a:lumMod val="40000"/>
                <a:lumOff val="6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0" name="平行四边形 39"/>
          <p:cNvSpPr/>
          <p:nvPr>
            <p:custDataLst>
              <p:tags r:id="rId3"/>
            </p:custDataLst>
          </p:nvPr>
        </p:nvSpPr>
        <p:spPr>
          <a:xfrm>
            <a:off x="7183372" y="0"/>
            <a:ext cx="4495800" cy="6858000"/>
          </a:xfrm>
          <a:prstGeom prst="parallelogram">
            <a:avLst>
              <a:gd name="adj" fmla="val 65395"/>
            </a:avLst>
          </a:prstGeom>
          <a:pattFill prst="zigZag">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2" name="矩形 1"/>
          <p:cNvSpPr/>
          <p:nvPr>
            <p:custDataLst>
              <p:tags r:id="rId4"/>
            </p:custDataLst>
          </p:nvPr>
        </p:nvSpPr>
        <p:spPr>
          <a:xfrm>
            <a:off x="669882" y="6387797"/>
            <a:ext cx="10852237" cy="165403"/>
          </a:xfrm>
          <a:prstGeom prst="rect">
            <a:avLst/>
          </a:prstGeom>
          <a:solidFill>
            <a:schemeClr val="accent1">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 name="矩形 3"/>
          <p:cNvSpPr/>
          <p:nvPr>
            <p:custDataLst>
              <p:tags r:id="rId5"/>
            </p:custDataLst>
          </p:nvPr>
        </p:nvSpPr>
        <p:spPr>
          <a:xfrm>
            <a:off x="513080" y="514350"/>
            <a:ext cx="11166475" cy="5909945"/>
          </a:xfrm>
          <a:prstGeom prst="rect">
            <a:avLst/>
          </a:prstGeom>
          <a:solidFill>
            <a:schemeClr val="bg1"/>
          </a:solidFill>
          <a:ln w="50800">
            <a:solidFill>
              <a:schemeClr val="accent1">
                <a:alpha val="5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3" name="文本框 2"/>
          <p:cNvSpPr txBox="1"/>
          <p:nvPr>
            <p:custDataLst>
              <p:tags r:id="rId6"/>
            </p:custDataLst>
          </p:nvPr>
        </p:nvSpPr>
        <p:spPr>
          <a:xfrm>
            <a:off x="513080" y="478155"/>
            <a:ext cx="2466975" cy="736600"/>
          </a:xfrm>
          <a:prstGeom prst="rect">
            <a:avLst/>
          </a:prstGeom>
          <a:noFill/>
        </p:spPr>
        <p:txBody>
          <a:bodyPr wrap="square" lIns="91440" tIns="45720" rIns="91440" bIns="45720" rtlCol="0" anchor="ctr" anchorCtr="0">
            <a:normAutofit/>
          </a:bodyPr>
          <a:lstStyle/>
          <a:p>
            <a:pPr marL="0" indent="-285750" algn="l">
              <a:lnSpc>
                <a:spcPct val="100000"/>
              </a:lnSpc>
              <a:spcBef>
                <a:spcPct val="0"/>
              </a:spcBef>
              <a:spcAft>
                <a:spcPts val="800"/>
              </a:spcAft>
              <a:buClr>
                <a:schemeClr val="tx1">
                  <a:lumMod val="65000"/>
                  <a:lumOff val="35000"/>
                </a:schemeClr>
              </a:buClr>
              <a:buSzTx/>
              <a:buFont typeface="Wingdings" panose="05000000000000000000" pitchFamily="2" charset="2"/>
              <a:buNone/>
            </a:pPr>
            <a:r>
              <a:rPr lang="zh-CN" altLang="en-US" sz="3600" spc="280">
                <a:solidFill>
                  <a:schemeClr val="tx1">
                    <a:lumMod val="85000"/>
                    <a:lumOff val="15000"/>
                  </a:schemeClr>
                </a:solidFill>
                <a:latin typeface="Arial" panose="020B0604020202020204" pitchFamily="34" charset="0"/>
                <a:ea typeface="微软雅黑" panose="020B0503020204020204" charset="-122"/>
                <a:sym typeface="+mn-ea"/>
              </a:rPr>
              <a:t>新课导入</a:t>
            </a:r>
            <a:endParaRPr lang="zh-CN" altLang="en-US" sz="3600" spc="280">
              <a:solidFill>
                <a:schemeClr val="tx1">
                  <a:lumMod val="85000"/>
                  <a:lumOff val="15000"/>
                </a:schemeClr>
              </a:solidFill>
              <a:latin typeface="Arial" panose="020B0604020202020204" pitchFamily="34" charset="0"/>
              <a:ea typeface="微软雅黑" panose="020B0503020204020204" charset="-122"/>
              <a:sym typeface="+mn-ea"/>
            </a:endParaRPr>
          </a:p>
        </p:txBody>
      </p:sp>
      <p:sp>
        <p:nvSpPr>
          <p:cNvPr id="10" name="文本框 9"/>
          <p:cNvSpPr txBox="1"/>
          <p:nvPr>
            <p:custDataLst>
              <p:tags r:id="rId7"/>
            </p:custDataLst>
          </p:nvPr>
        </p:nvSpPr>
        <p:spPr>
          <a:xfrm>
            <a:off x="3905053" y="922655"/>
            <a:ext cx="4937125" cy="460375"/>
          </a:xfrm>
          <a:prstGeom prst="rect">
            <a:avLst/>
          </a:prstGeom>
          <a:noFill/>
        </p:spPr>
        <p:txBody>
          <a:bodyPr wrap="square" rtlCol="0">
            <a:spAutoFit/>
          </a:bodyPr>
          <a:lstStyle/>
          <a:p>
            <a:r>
              <a:rPr lang="zh-CN" altLang="en-US" sz="2400">
                <a:solidFill>
                  <a:srgbClr val="495854"/>
                </a:solidFill>
                <a:latin typeface="Times New Roman" panose="02020603050405020304" pitchFamily="18" charset="0"/>
                <a:ea typeface="黑体" panose="02010609060101010101" pitchFamily="49" charset="-122"/>
                <a:cs typeface="Times New Roman" panose="02020603050405020304" pitchFamily="18" charset="0"/>
              </a:rPr>
              <a:t>范托夫与碳价四面体学说</a:t>
            </a:r>
            <a:endParaRPr lang="zh-CN" altLang="en-US" sz="2400">
              <a:solidFill>
                <a:srgbClr val="495854"/>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 name="文本框 10"/>
          <p:cNvSpPr txBox="1"/>
          <p:nvPr>
            <p:custDataLst>
              <p:tags r:id="rId8"/>
            </p:custDataLst>
          </p:nvPr>
        </p:nvSpPr>
        <p:spPr>
          <a:xfrm>
            <a:off x="958653" y="1534160"/>
            <a:ext cx="9810750" cy="1423210"/>
          </a:xfrm>
          <a:prstGeom prst="rect">
            <a:avLst/>
          </a:prstGeom>
          <a:noFill/>
        </p:spPr>
        <p:txBody>
          <a:bodyPr wrap="square" rtlCol="0" anchor="t">
            <a:spAutoFit/>
          </a:bodyPr>
          <a:lstStyle/>
          <a:p>
            <a:pPr>
              <a:lnSpc>
                <a:spcPct val="130000"/>
              </a:lnSpc>
            </a:pPr>
            <a:r>
              <a:rPr lang="en-US" altLang="zh-CN" sz="2300">
                <a:latin typeface="Times New Roman" panose="02020603050405020304" pitchFamily="18" charset="0"/>
                <a:ea typeface="黑体" panose="02010609060101010101" pitchFamily="49" charset="-122"/>
                <a:cs typeface="Times New Roman" panose="02020603050405020304" pitchFamily="18" charset="0"/>
              </a:rPr>
              <a:t>    </a:t>
            </a:r>
            <a:r>
              <a:rPr lang="zh-CN" altLang="en-US" sz="2300">
                <a:latin typeface="Times New Roman" panose="02020603050405020304" pitchFamily="18" charset="0"/>
                <a:ea typeface="黑体" panose="02010609060101010101" pitchFamily="49" charset="-122"/>
                <a:cs typeface="Times New Roman" panose="02020603050405020304" pitchFamily="18" charset="0"/>
              </a:rPr>
              <a:t>早期的有机化合物结构理论认为有机化合物的分子结构都是平面形的。例如，甲烷的碳原子和氢原子都在同一平面上。但是这种结构理论无法解释</a:t>
            </a:r>
            <a:r>
              <a:rPr lang="zh-CN" altLang="en-US" sz="2300">
                <a:latin typeface="Times New Roman" panose="02020603050405020304" pitchFamily="18" charset="0"/>
                <a:ea typeface="黑体" panose="02010609060101010101" pitchFamily="49" charset="-122"/>
                <a:cs typeface="Times New Roman" panose="02020603050405020304" pitchFamily="18" charset="0"/>
                <a:sym typeface="+mn-ea"/>
              </a:rPr>
              <a:t>组成为CHCl</a:t>
            </a:r>
            <a:r>
              <a:rPr lang="en-US" altLang="zh-CN" sz="2300" baseline="-25000">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300">
                <a:latin typeface="Times New Roman" panose="02020603050405020304" pitchFamily="18" charset="0"/>
                <a:ea typeface="黑体" panose="02010609060101010101" pitchFamily="49" charset="-122"/>
                <a:cs typeface="Times New Roman" panose="02020603050405020304" pitchFamily="18" charset="0"/>
                <a:sym typeface="+mn-ea"/>
              </a:rPr>
              <a:t>的分子不存在异构体。</a:t>
            </a:r>
            <a:endParaRPr lang="zh-CN" altLang="en-US" sz="23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 name="文本框 11"/>
          <p:cNvSpPr txBox="1"/>
          <p:nvPr>
            <p:custDataLst>
              <p:tags r:id="rId9"/>
            </p:custDataLst>
          </p:nvPr>
        </p:nvSpPr>
        <p:spPr>
          <a:xfrm>
            <a:off x="958653" y="5082540"/>
            <a:ext cx="9810750" cy="1423210"/>
          </a:xfrm>
          <a:prstGeom prst="rect">
            <a:avLst/>
          </a:prstGeom>
          <a:noFill/>
        </p:spPr>
        <p:txBody>
          <a:bodyPr wrap="square" rtlCol="0" anchor="t">
            <a:spAutoFit/>
          </a:bodyPr>
          <a:lstStyle/>
          <a:p>
            <a:pPr>
              <a:lnSpc>
                <a:spcPct val="130000"/>
              </a:lnSpc>
            </a:pPr>
            <a:r>
              <a:rPr lang="en-US" altLang="zh-CN" sz="2300">
                <a:latin typeface="Times New Roman" panose="02020603050405020304" pitchFamily="18" charset="0"/>
                <a:ea typeface="黑体" panose="02010609060101010101" pitchFamily="49" charset="-122"/>
                <a:cs typeface="Times New Roman" panose="02020603050405020304" pitchFamily="18" charset="0"/>
              </a:rPr>
              <a:t>    </a:t>
            </a:r>
            <a:r>
              <a:rPr lang="zh-CN" altLang="en-US" sz="2300">
                <a:latin typeface="Times New Roman" panose="02020603050405020304" pitchFamily="18" charset="0"/>
                <a:ea typeface="黑体" panose="02010609060101010101" pitchFamily="49" charset="-122"/>
                <a:cs typeface="Times New Roman" panose="02020603050405020304" pitchFamily="18" charset="0"/>
              </a:rPr>
              <a:t>范托夫认为建立在平面结构基础上的化合物的结构式并不能反映它的真实结构，如甲烷分子的空间结构为正四面体，这</a:t>
            </a:r>
            <a:r>
              <a:rPr lang="zh-CN" altLang="en-US" sz="2300">
                <a:latin typeface="Times New Roman" panose="02020603050405020304" pitchFamily="18" charset="0"/>
                <a:ea typeface="黑体" panose="02010609060101010101" pitchFamily="49" charset="-122"/>
                <a:cs typeface="Times New Roman" panose="02020603050405020304" pitchFamily="18" charset="0"/>
                <a:sym typeface="+mn-ea"/>
              </a:rPr>
              <a:t>为人们深入认识有机化合物的结构与性质奠定了基础。</a:t>
            </a:r>
            <a:endParaRPr lang="zh-CN" altLang="en-US" sz="2300">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13" name="组合 12"/>
          <p:cNvGrpSpPr/>
          <p:nvPr>
            <p:custDataLst>
              <p:tags r:id="rId10"/>
            </p:custDataLst>
          </p:nvPr>
        </p:nvGrpSpPr>
        <p:grpSpPr>
          <a:xfrm>
            <a:off x="2151183" y="3129915"/>
            <a:ext cx="1737995" cy="1415415"/>
            <a:chOff x="3070" y="5103"/>
            <a:chExt cx="2737" cy="2229"/>
          </a:xfrm>
        </p:grpSpPr>
        <p:grpSp>
          <p:nvGrpSpPr>
            <p:cNvPr id="14" name="组合 13"/>
            <p:cNvGrpSpPr/>
            <p:nvPr>
              <p:custDataLst>
                <p:tags r:id="rId11"/>
              </p:custDataLst>
            </p:nvPr>
          </p:nvGrpSpPr>
          <p:grpSpPr>
            <a:xfrm>
              <a:off x="3633" y="5566"/>
              <a:ext cx="2175" cy="1351"/>
              <a:chOff x="7352" y="3510"/>
              <a:chExt cx="2470" cy="1611"/>
            </a:xfrm>
          </p:grpSpPr>
          <p:sp>
            <p:nvSpPr>
              <p:cNvPr id="18" name="文本框 17"/>
              <p:cNvSpPr txBox="1"/>
              <p:nvPr>
                <p:custDataLst>
                  <p:tags r:id="rId12"/>
                </p:custDataLst>
              </p:nvPr>
            </p:nvSpPr>
            <p:spPr>
              <a:xfrm>
                <a:off x="7775" y="3909"/>
                <a:ext cx="2047" cy="807"/>
              </a:xfrm>
              <a:prstGeom prst="rect">
                <a:avLst/>
              </a:prstGeom>
              <a:noFill/>
            </p:spPr>
            <p:txBody>
              <a:bodyPr wrap="square" rtlCol="0">
                <a:spAutoFit/>
              </a:bodyPr>
              <a:lstStyle/>
              <a:p>
                <a:r>
                  <a:rPr lang="en-US" altLang="zh-CN" sz="2200">
                    <a:effectLst/>
                  </a:rPr>
                  <a:t>C</a:t>
                </a:r>
                <a:r>
                  <a:rPr lang="en-US" altLang="zh-CN" sz="2200">
                    <a:effectLst>
                      <a:outerShdw blurRad="38100" dist="38100" dir="2700000" algn="tl">
                        <a:srgbClr val="000000">
                          <a:alpha val="43137"/>
                        </a:srgbClr>
                      </a:outerShdw>
                    </a:effectLst>
                  </a:rPr>
                  <a:t>    </a:t>
                </a:r>
                <a:r>
                  <a:rPr lang="en-US" altLang="zh-CN" sz="2200"/>
                  <a:t>Cl</a:t>
                </a:r>
                <a:endParaRPr lang="en-US" altLang="zh-CN" sz="2200"/>
              </a:p>
            </p:txBody>
          </p:sp>
          <p:pic>
            <p:nvPicPr>
              <p:cNvPr id="19" name="图片 18"/>
              <p:cNvPicPr>
                <a:picLocks noChangeAspect="1"/>
              </p:cNvPicPr>
              <p:nvPr>
                <p:custDataLst>
                  <p:tags r:id="rId13"/>
                </p:custDataLst>
              </p:nvPr>
            </p:nvPicPr>
            <p:blipFill>
              <a:blip r:embed="rId14">
                <a:clrChange>
                  <a:clrFrom>
                    <a:srgbClr val="FFFFFF">
                      <a:alpha val="100000"/>
                    </a:srgbClr>
                  </a:clrFrom>
                  <a:clrTo>
                    <a:srgbClr val="FFFFFF">
                      <a:alpha val="100000"/>
                      <a:alpha val="0"/>
                    </a:srgbClr>
                  </a:clrTo>
                </a:clrChange>
              </a:blip>
              <a:srcRect l="48634" t="71083" r="41229" b="21986"/>
              <a:stretch>
                <a:fillRect/>
              </a:stretch>
            </p:blipFill>
            <p:spPr>
              <a:xfrm>
                <a:off x="7352" y="4207"/>
                <a:ext cx="559" cy="237"/>
              </a:xfrm>
              <a:prstGeom prst="rect">
                <a:avLst/>
              </a:prstGeom>
            </p:spPr>
          </p:pic>
          <p:pic>
            <p:nvPicPr>
              <p:cNvPr id="20" name="图片 19"/>
              <p:cNvPicPr>
                <a:picLocks noChangeAspect="1"/>
              </p:cNvPicPr>
              <p:nvPr>
                <p:custDataLst>
                  <p:tags r:id="rId15"/>
                </p:custDataLst>
              </p:nvPr>
            </p:nvPicPr>
            <p:blipFill>
              <a:blip r:embed="rId14">
                <a:clrChange>
                  <a:clrFrom>
                    <a:srgbClr val="FFFFFF">
                      <a:alpha val="100000"/>
                    </a:srgbClr>
                  </a:clrFrom>
                  <a:clrTo>
                    <a:srgbClr val="FFFFFF">
                      <a:alpha val="100000"/>
                      <a:alpha val="0"/>
                    </a:srgbClr>
                  </a:clrTo>
                </a:clrChange>
              </a:blip>
              <a:srcRect l="48634" t="71083" r="41229" b="21986"/>
              <a:stretch>
                <a:fillRect/>
              </a:stretch>
            </p:blipFill>
            <p:spPr>
              <a:xfrm>
                <a:off x="8253" y="4211"/>
                <a:ext cx="559" cy="237"/>
              </a:xfrm>
              <a:prstGeom prst="rect">
                <a:avLst/>
              </a:prstGeom>
            </p:spPr>
          </p:pic>
          <p:pic>
            <p:nvPicPr>
              <p:cNvPr id="21" name="图片 20"/>
              <p:cNvPicPr>
                <a:picLocks noChangeAspect="1"/>
              </p:cNvPicPr>
              <p:nvPr>
                <p:custDataLst>
                  <p:tags r:id="rId16"/>
                </p:custDataLst>
              </p:nvPr>
            </p:nvPicPr>
            <p:blipFill>
              <a:blip r:embed="rId14">
                <a:clrChange>
                  <a:clrFrom>
                    <a:srgbClr val="FFFFFF">
                      <a:alpha val="100000"/>
                    </a:srgbClr>
                  </a:clrFrom>
                  <a:clrTo>
                    <a:srgbClr val="FFFFFF">
                      <a:alpha val="100000"/>
                      <a:alpha val="0"/>
                    </a:srgbClr>
                  </a:clrTo>
                </a:clrChange>
              </a:blip>
              <a:srcRect l="48634" t="71083" r="41229" b="21986"/>
              <a:stretch>
                <a:fillRect/>
              </a:stretch>
            </p:blipFill>
            <p:spPr>
              <a:xfrm rot="16200000">
                <a:off x="7888" y="3671"/>
                <a:ext cx="559" cy="237"/>
              </a:xfrm>
              <a:prstGeom prst="rect">
                <a:avLst/>
              </a:prstGeom>
            </p:spPr>
          </p:pic>
          <p:pic>
            <p:nvPicPr>
              <p:cNvPr id="22" name="图片 21"/>
              <p:cNvPicPr>
                <a:picLocks noChangeAspect="1"/>
              </p:cNvPicPr>
              <p:nvPr>
                <p:custDataLst>
                  <p:tags r:id="rId17"/>
                </p:custDataLst>
              </p:nvPr>
            </p:nvPicPr>
            <p:blipFill>
              <a:blip r:embed="rId14">
                <a:clrChange>
                  <a:clrFrom>
                    <a:srgbClr val="FFFFFF">
                      <a:alpha val="100000"/>
                    </a:srgbClr>
                  </a:clrFrom>
                  <a:clrTo>
                    <a:srgbClr val="FFFFFF">
                      <a:alpha val="100000"/>
                      <a:alpha val="0"/>
                    </a:srgbClr>
                  </a:clrTo>
                </a:clrChange>
              </a:blip>
              <a:srcRect l="48634" t="71083" r="41229" b="21986"/>
              <a:stretch>
                <a:fillRect/>
              </a:stretch>
            </p:blipFill>
            <p:spPr>
              <a:xfrm rot="16200000">
                <a:off x="7889" y="4723"/>
                <a:ext cx="559" cy="237"/>
              </a:xfrm>
              <a:prstGeom prst="rect">
                <a:avLst/>
              </a:prstGeom>
            </p:spPr>
          </p:pic>
        </p:grpSp>
        <p:sp>
          <p:nvSpPr>
            <p:cNvPr id="15" name="文本框 14"/>
            <p:cNvSpPr txBox="1"/>
            <p:nvPr>
              <p:custDataLst>
                <p:tags r:id="rId18"/>
              </p:custDataLst>
            </p:nvPr>
          </p:nvSpPr>
          <p:spPr>
            <a:xfrm>
              <a:off x="4023" y="5103"/>
              <a:ext cx="839" cy="580"/>
            </a:xfrm>
            <a:prstGeom prst="rect">
              <a:avLst/>
            </a:prstGeom>
            <a:noFill/>
          </p:spPr>
          <p:txBody>
            <a:bodyPr wrap="square" rtlCol="0">
              <a:spAutoFit/>
            </a:bodyPr>
            <a:lstStyle/>
            <a:p>
              <a:pPr lvl="0" algn="l">
                <a:buClrTx/>
                <a:buSzTx/>
                <a:buFontTx/>
              </a:pPr>
              <a:r>
                <a:rPr lang="en-US" altLang="zh-CN" sz="2200">
                  <a:effectLst/>
                  <a:sym typeface="+mn-ea"/>
                </a:rPr>
                <a:t>H</a:t>
              </a:r>
              <a:endParaRPr lang="en-US" altLang="zh-CN" sz="2200">
                <a:effectLst/>
                <a:sym typeface="+mn-ea"/>
              </a:endParaRPr>
            </a:p>
          </p:txBody>
        </p:sp>
        <p:sp>
          <p:nvSpPr>
            <p:cNvPr id="16" name="文本框 15"/>
            <p:cNvSpPr txBox="1"/>
            <p:nvPr>
              <p:custDataLst>
                <p:tags r:id="rId19"/>
              </p:custDataLst>
            </p:nvPr>
          </p:nvSpPr>
          <p:spPr>
            <a:xfrm>
              <a:off x="4005" y="6752"/>
              <a:ext cx="839" cy="580"/>
            </a:xfrm>
            <a:prstGeom prst="rect">
              <a:avLst/>
            </a:prstGeom>
            <a:noFill/>
          </p:spPr>
          <p:txBody>
            <a:bodyPr wrap="square" rtlCol="0">
              <a:spAutoFit/>
            </a:bodyPr>
            <a:lstStyle/>
            <a:p>
              <a:pPr lvl="0" algn="l">
                <a:buClrTx/>
                <a:buSzTx/>
                <a:buFontTx/>
              </a:pPr>
              <a:r>
                <a:rPr lang="en-US" altLang="zh-CN" sz="2200">
                  <a:effectLst/>
                  <a:sym typeface="+mn-ea"/>
                </a:rPr>
                <a:t>H</a:t>
              </a:r>
              <a:endParaRPr lang="en-US" altLang="zh-CN" sz="2200">
                <a:effectLst/>
                <a:sym typeface="+mn-ea"/>
              </a:endParaRPr>
            </a:p>
          </p:txBody>
        </p:sp>
        <p:sp>
          <p:nvSpPr>
            <p:cNvPr id="17" name="文本框 16"/>
            <p:cNvSpPr txBox="1"/>
            <p:nvPr>
              <p:custDataLst>
                <p:tags r:id="rId20"/>
              </p:custDataLst>
            </p:nvPr>
          </p:nvSpPr>
          <p:spPr>
            <a:xfrm>
              <a:off x="3070" y="5905"/>
              <a:ext cx="839" cy="677"/>
            </a:xfrm>
            <a:prstGeom prst="rect">
              <a:avLst/>
            </a:prstGeom>
            <a:noFill/>
          </p:spPr>
          <p:txBody>
            <a:bodyPr wrap="square" rtlCol="0">
              <a:spAutoFit/>
            </a:bodyPr>
            <a:lstStyle/>
            <a:p>
              <a:pPr lvl="0" algn="l">
                <a:buClrTx/>
                <a:buSzTx/>
                <a:buFontTx/>
              </a:pPr>
              <a:r>
                <a:rPr lang="en-US" altLang="zh-CN" sz="2200">
                  <a:effectLst/>
                  <a:sym typeface="+mn-ea"/>
                </a:rPr>
                <a:t>Cl</a:t>
              </a:r>
              <a:endParaRPr lang="en-US" altLang="zh-CN" sz="2200">
                <a:effectLst/>
                <a:sym typeface="+mn-ea"/>
              </a:endParaRPr>
            </a:p>
          </p:txBody>
        </p:sp>
      </p:grpSp>
      <p:grpSp>
        <p:nvGrpSpPr>
          <p:cNvPr id="23" name="组合 22"/>
          <p:cNvGrpSpPr/>
          <p:nvPr>
            <p:custDataLst>
              <p:tags r:id="rId21"/>
            </p:custDataLst>
          </p:nvPr>
        </p:nvGrpSpPr>
        <p:grpSpPr>
          <a:xfrm>
            <a:off x="4237158" y="3122295"/>
            <a:ext cx="1738630" cy="1477010"/>
            <a:chOff x="3070" y="5103"/>
            <a:chExt cx="2738" cy="2326"/>
          </a:xfrm>
        </p:grpSpPr>
        <p:grpSp>
          <p:nvGrpSpPr>
            <p:cNvPr id="24" name="组合 23"/>
            <p:cNvGrpSpPr/>
            <p:nvPr>
              <p:custDataLst>
                <p:tags r:id="rId22"/>
              </p:custDataLst>
            </p:nvPr>
          </p:nvGrpSpPr>
          <p:grpSpPr>
            <a:xfrm>
              <a:off x="3633" y="5566"/>
              <a:ext cx="2175" cy="1351"/>
              <a:chOff x="7352" y="3510"/>
              <a:chExt cx="2470" cy="1611"/>
            </a:xfrm>
          </p:grpSpPr>
          <p:sp>
            <p:nvSpPr>
              <p:cNvPr id="28" name="文本框 27"/>
              <p:cNvSpPr txBox="1"/>
              <p:nvPr>
                <p:custDataLst>
                  <p:tags r:id="rId23"/>
                </p:custDataLst>
              </p:nvPr>
            </p:nvSpPr>
            <p:spPr>
              <a:xfrm>
                <a:off x="7775" y="3909"/>
                <a:ext cx="2047" cy="807"/>
              </a:xfrm>
              <a:prstGeom prst="rect">
                <a:avLst/>
              </a:prstGeom>
              <a:noFill/>
            </p:spPr>
            <p:txBody>
              <a:bodyPr wrap="square" rtlCol="0">
                <a:spAutoFit/>
              </a:bodyPr>
              <a:lstStyle/>
              <a:p>
                <a:r>
                  <a:rPr lang="en-US" altLang="zh-CN" sz="2200">
                    <a:effectLst/>
                  </a:rPr>
                  <a:t>C</a:t>
                </a:r>
                <a:r>
                  <a:rPr lang="en-US" altLang="zh-CN" sz="2200">
                    <a:effectLst>
                      <a:outerShdw blurRad="38100" dist="38100" dir="2700000" algn="tl">
                        <a:srgbClr val="000000">
                          <a:alpha val="43137"/>
                        </a:srgbClr>
                      </a:outerShdw>
                    </a:effectLst>
                  </a:rPr>
                  <a:t>    </a:t>
                </a:r>
                <a:r>
                  <a:rPr lang="en-US" altLang="zh-CN" sz="2200"/>
                  <a:t>Cl</a:t>
                </a:r>
                <a:endParaRPr lang="en-US" altLang="zh-CN" sz="2200"/>
              </a:p>
            </p:txBody>
          </p:sp>
          <p:pic>
            <p:nvPicPr>
              <p:cNvPr id="29" name="图片 28"/>
              <p:cNvPicPr>
                <a:picLocks noChangeAspect="1"/>
              </p:cNvPicPr>
              <p:nvPr>
                <p:custDataLst>
                  <p:tags r:id="rId24"/>
                </p:custDataLst>
              </p:nvPr>
            </p:nvPicPr>
            <p:blipFill>
              <a:blip r:embed="rId14">
                <a:clrChange>
                  <a:clrFrom>
                    <a:srgbClr val="FFFFFF">
                      <a:alpha val="100000"/>
                    </a:srgbClr>
                  </a:clrFrom>
                  <a:clrTo>
                    <a:srgbClr val="FFFFFF">
                      <a:alpha val="100000"/>
                      <a:alpha val="0"/>
                    </a:srgbClr>
                  </a:clrTo>
                </a:clrChange>
              </a:blip>
              <a:srcRect l="48634" t="71083" r="41229" b="21986"/>
              <a:stretch>
                <a:fillRect/>
              </a:stretch>
            </p:blipFill>
            <p:spPr>
              <a:xfrm>
                <a:off x="7352" y="4207"/>
                <a:ext cx="559" cy="237"/>
              </a:xfrm>
              <a:prstGeom prst="rect">
                <a:avLst/>
              </a:prstGeom>
            </p:spPr>
          </p:pic>
          <p:pic>
            <p:nvPicPr>
              <p:cNvPr id="30" name="图片 29"/>
              <p:cNvPicPr>
                <a:picLocks noChangeAspect="1"/>
              </p:cNvPicPr>
              <p:nvPr>
                <p:custDataLst>
                  <p:tags r:id="rId25"/>
                </p:custDataLst>
              </p:nvPr>
            </p:nvPicPr>
            <p:blipFill>
              <a:blip r:embed="rId14">
                <a:clrChange>
                  <a:clrFrom>
                    <a:srgbClr val="FFFFFF">
                      <a:alpha val="100000"/>
                    </a:srgbClr>
                  </a:clrFrom>
                  <a:clrTo>
                    <a:srgbClr val="FFFFFF">
                      <a:alpha val="100000"/>
                      <a:alpha val="0"/>
                    </a:srgbClr>
                  </a:clrTo>
                </a:clrChange>
              </a:blip>
              <a:srcRect l="48634" t="71083" r="41229" b="21986"/>
              <a:stretch>
                <a:fillRect/>
              </a:stretch>
            </p:blipFill>
            <p:spPr>
              <a:xfrm>
                <a:off x="8253" y="4211"/>
                <a:ext cx="559" cy="237"/>
              </a:xfrm>
              <a:prstGeom prst="rect">
                <a:avLst/>
              </a:prstGeom>
            </p:spPr>
          </p:pic>
          <p:pic>
            <p:nvPicPr>
              <p:cNvPr id="31" name="图片 30"/>
              <p:cNvPicPr>
                <a:picLocks noChangeAspect="1"/>
              </p:cNvPicPr>
              <p:nvPr>
                <p:custDataLst>
                  <p:tags r:id="rId26"/>
                </p:custDataLst>
              </p:nvPr>
            </p:nvPicPr>
            <p:blipFill>
              <a:blip r:embed="rId14">
                <a:clrChange>
                  <a:clrFrom>
                    <a:srgbClr val="FFFFFF">
                      <a:alpha val="100000"/>
                    </a:srgbClr>
                  </a:clrFrom>
                  <a:clrTo>
                    <a:srgbClr val="FFFFFF">
                      <a:alpha val="100000"/>
                      <a:alpha val="0"/>
                    </a:srgbClr>
                  </a:clrTo>
                </a:clrChange>
              </a:blip>
              <a:srcRect l="48634" t="71083" r="41229" b="21986"/>
              <a:stretch>
                <a:fillRect/>
              </a:stretch>
            </p:blipFill>
            <p:spPr>
              <a:xfrm rot="16200000">
                <a:off x="7888" y="3671"/>
                <a:ext cx="559" cy="237"/>
              </a:xfrm>
              <a:prstGeom prst="rect">
                <a:avLst/>
              </a:prstGeom>
            </p:spPr>
          </p:pic>
          <p:pic>
            <p:nvPicPr>
              <p:cNvPr id="32" name="图片 31"/>
              <p:cNvPicPr>
                <a:picLocks noChangeAspect="1"/>
              </p:cNvPicPr>
              <p:nvPr>
                <p:custDataLst>
                  <p:tags r:id="rId27"/>
                </p:custDataLst>
              </p:nvPr>
            </p:nvPicPr>
            <p:blipFill>
              <a:blip r:embed="rId14">
                <a:clrChange>
                  <a:clrFrom>
                    <a:srgbClr val="FFFFFF">
                      <a:alpha val="100000"/>
                    </a:srgbClr>
                  </a:clrFrom>
                  <a:clrTo>
                    <a:srgbClr val="FFFFFF">
                      <a:alpha val="100000"/>
                      <a:alpha val="0"/>
                    </a:srgbClr>
                  </a:clrTo>
                </a:clrChange>
              </a:blip>
              <a:srcRect l="48634" t="71083" r="41229" b="21986"/>
              <a:stretch>
                <a:fillRect/>
              </a:stretch>
            </p:blipFill>
            <p:spPr>
              <a:xfrm rot="16200000">
                <a:off x="7889" y="4723"/>
                <a:ext cx="559" cy="237"/>
              </a:xfrm>
              <a:prstGeom prst="rect">
                <a:avLst/>
              </a:prstGeom>
            </p:spPr>
          </p:pic>
        </p:grpSp>
        <p:sp>
          <p:nvSpPr>
            <p:cNvPr id="25" name="文本框 24"/>
            <p:cNvSpPr txBox="1"/>
            <p:nvPr>
              <p:custDataLst>
                <p:tags r:id="rId28"/>
              </p:custDataLst>
            </p:nvPr>
          </p:nvSpPr>
          <p:spPr>
            <a:xfrm>
              <a:off x="4023" y="5103"/>
              <a:ext cx="839" cy="580"/>
            </a:xfrm>
            <a:prstGeom prst="rect">
              <a:avLst/>
            </a:prstGeom>
            <a:noFill/>
          </p:spPr>
          <p:txBody>
            <a:bodyPr wrap="square" rtlCol="0">
              <a:spAutoFit/>
            </a:bodyPr>
            <a:lstStyle/>
            <a:p>
              <a:pPr lvl="0" algn="l">
                <a:buClrTx/>
                <a:buSzTx/>
                <a:buFontTx/>
              </a:pPr>
              <a:r>
                <a:rPr lang="en-US" altLang="zh-CN" sz="2200">
                  <a:effectLst/>
                  <a:sym typeface="+mn-ea"/>
                </a:rPr>
                <a:t>H</a:t>
              </a:r>
              <a:endParaRPr lang="en-US" altLang="zh-CN" sz="2200">
                <a:effectLst/>
                <a:sym typeface="+mn-ea"/>
              </a:endParaRPr>
            </a:p>
          </p:txBody>
        </p:sp>
        <p:sp>
          <p:nvSpPr>
            <p:cNvPr id="26" name="文本框 25"/>
            <p:cNvSpPr txBox="1"/>
            <p:nvPr>
              <p:custDataLst>
                <p:tags r:id="rId29"/>
              </p:custDataLst>
            </p:nvPr>
          </p:nvSpPr>
          <p:spPr>
            <a:xfrm>
              <a:off x="4005" y="6752"/>
              <a:ext cx="839" cy="677"/>
            </a:xfrm>
            <a:prstGeom prst="rect">
              <a:avLst/>
            </a:prstGeom>
            <a:noFill/>
          </p:spPr>
          <p:txBody>
            <a:bodyPr wrap="square" rtlCol="0">
              <a:spAutoFit/>
            </a:bodyPr>
            <a:lstStyle/>
            <a:p>
              <a:pPr lvl="0" algn="l">
                <a:buClrTx/>
                <a:buSzTx/>
                <a:buFontTx/>
              </a:pPr>
              <a:r>
                <a:rPr lang="en-US" altLang="zh-CN" sz="2200">
                  <a:effectLst/>
                  <a:sym typeface="+mn-ea"/>
                </a:rPr>
                <a:t>Cl</a:t>
              </a:r>
              <a:endParaRPr lang="en-US" altLang="zh-CN" sz="2200">
                <a:effectLst/>
                <a:sym typeface="+mn-ea"/>
              </a:endParaRPr>
            </a:p>
          </p:txBody>
        </p:sp>
        <p:sp>
          <p:nvSpPr>
            <p:cNvPr id="27" name="文本框 26"/>
            <p:cNvSpPr txBox="1"/>
            <p:nvPr>
              <p:custDataLst>
                <p:tags r:id="rId30"/>
              </p:custDataLst>
            </p:nvPr>
          </p:nvSpPr>
          <p:spPr>
            <a:xfrm>
              <a:off x="3070" y="5905"/>
              <a:ext cx="839" cy="677"/>
            </a:xfrm>
            <a:prstGeom prst="rect">
              <a:avLst/>
            </a:prstGeom>
            <a:noFill/>
          </p:spPr>
          <p:txBody>
            <a:bodyPr wrap="square" rtlCol="0">
              <a:spAutoFit/>
            </a:bodyPr>
            <a:lstStyle/>
            <a:p>
              <a:pPr lvl="0" algn="l">
                <a:buClrTx/>
                <a:buSzTx/>
                <a:buFontTx/>
              </a:pPr>
              <a:r>
                <a:rPr lang="en-US" altLang="zh-CN" sz="2200">
                  <a:effectLst/>
                  <a:sym typeface="+mn-ea"/>
                </a:rPr>
                <a:t>H</a:t>
              </a:r>
              <a:endParaRPr lang="en-US" altLang="zh-CN" sz="2200">
                <a:effectLst/>
                <a:sym typeface="+mn-ea"/>
              </a:endParaRPr>
            </a:p>
          </p:txBody>
        </p:sp>
      </p:grpSp>
      <p:sp>
        <p:nvSpPr>
          <p:cNvPr id="33" name="文本框 32"/>
          <p:cNvSpPr txBox="1"/>
          <p:nvPr>
            <p:custDataLst>
              <p:tags r:id="rId31"/>
            </p:custDataLst>
          </p:nvPr>
        </p:nvSpPr>
        <p:spPr>
          <a:xfrm>
            <a:off x="1837493" y="4610100"/>
            <a:ext cx="4277995" cy="368300"/>
          </a:xfrm>
          <a:prstGeom prst="rect">
            <a:avLst/>
          </a:prstGeom>
          <a:noFill/>
        </p:spPr>
        <p:txBody>
          <a:bodyPr wrap="square" rtlCol="0">
            <a:spAutoFit/>
          </a:bodyPr>
          <a:lstStyle/>
          <a:p>
            <a:pPr algn="ctr"/>
            <a:r>
              <a:rPr lang="zh-CN" altLang="en-US">
                <a:solidFill>
                  <a:srgbClr val="002060"/>
                </a:solidFill>
                <a:latin typeface="Times New Roman" panose="02020603050405020304" pitchFamily="18" charset="0"/>
                <a:ea typeface="黑体" panose="02010609060101010101" pitchFamily="49" charset="-122"/>
                <a:cs typeface="Times New Roman" panose="02020603050405020304" pitchFamily="18" charset="0"/>
              </a:rPr>
              <a:t>按照平面结构理论，应当有两种异构体</a:t>
            </a:r>
            <a:endParaRPr lang="zh-CN" altLang="en-US">
              <a:solidFill>
                <a:srgbClr val="00206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34" name="组合 33"/>
          <p:cNvGrpSpPr/>
          <p:nvPr>
            <p:custDataLst>
              <p:tags r:id="rId32"/>
            </p:custDataLst>
          </p:nvPr>
        </p:nvGrpSpPr>
        <p:grpSpPr>
          <a:xfrm>
            <a:off x="6156763" y="3004820"/>
            <a:ext cx="3307080" cy="1975485"/>
            <a:chOff x="9666" y="4498"/>
            <a:chExt cx="5208" cy="3111"/>
          </a:xfrm>
        </p:grpSpPr>
        <p:grpSp>
          <p:nvGrpSpPr>
            <p:cNvPr id="35" name="组合 34"/>
            <p:cNvGrpSpPr/>
            <p:nvPr>
              <p:custDataLst>
                <p:tags r:id="rId33"/>
              </p:custDataLst>
            </p:nvPr>
          </p:nvGrpSpPr>
          <p:grpSpPr>
            <a:xfrm>
              <a:off x="10530" y="4498"/>
              <a:ext cx="3086" cy="2782"/>
              <a:chOff x="12193" y="4695"/>
              <a:chExt cx="3086" cy="2782"/>
            </a:xfrm>
          </p:grpSpPr>
          <p:pic>
            <p:nvPicPr>
              <p:cNvPr id="37" name="图片 36"/>
              <p:cNvPicPr>
                <a:picLocks noChangeAspect="1"/>
              </p:cNvPicPr>
              <p:nvPr>
                <p:custDataLst>
                  <p:tags r:id="rId34"/>
                </p:custDataLst>
              </p:nvPr>
            </p:nvPicPr>
            <p:blipFill>
              <a:blip r:embed="rId35">
                <a:clrChange>
                  <a:clrFrom>
                    <a:srgbClr val="FFFFFF"/>
                  </a:clrFrom>
                  <a:clrTo>
                    <a:srgbClr val="FFFFFF">
                      <a:alpha val="0"/>
                    </a:srgbClr>
                  </a:clrTo>
                </a:clrChange>
              </a:blip>
              <a:srcRect r="8240"/>
              <a:stretch>
                <a:fillRect/>
              </a:stretch>
            </p:blipFill>
            <p:spPr>
              <a:xfrm>
                <a:off x="12193" y="4695"/>
                <a:ext cx="2918" cy="2782"/>
              </a:xfrm>
              <a:prstGeom prst="rect">
                <a:avLst/>
              </a:prstGeom>
            </p:spPr>
          </p:pic>
          <p:pic>
            <p:nvPicPr>
              <p:cNvPr id="38" name="图片 37"/>
              <p:cNvPicPr>
                <a:picLocks noChangeAspect="1"/>
              </p:cNvPicPr>
              <p:nvPr>
                <p:custDataLst>
                  <p:tags r:id="rId36"/>
                </p:custDataLst>
              </p:nvPr>
            </p:nvPicPr>
            <p:blipFill>
              <a:blip r:embed="rId35">
                <a:clrChange>
                  <a:clrFrom>
                    <a:srgbClr val="FFFFFF"/>
                  </a:clrFrom>
                  <a:clrTo>
                    <a:srgbClr val="FFFFFF">
                      <a:alpha val="0"/>
                    </a:srgbClr>
                  </a:clrTo>
                </a:clrChange>
              </a:blip>
              <a:srcRect l="35691" r="42391" b="59454"/>
              <a:stretch>
                <a:fillRect/>
              </a:stretch>
            </p:blipFill>
            <p:spPr>
              <a:xfrm rot="6600000">
                <a:off x="14367" y="6126"/>
                <a:ext cx="697" cy="1128"/>
              </a:xfrm>
              <a:prstGeom prst="rect">
                <a:avLst/>
              </a:prstGeom>
            </p:spPr>
          </p:pic>
        </p:grpSp>
        <p:sp>
          <p:nvSpPr>
            <p:cNvPr id="36" name="文本框 35"/>
            <p:cNvSpPr txBox="1"/>
            <p:nvPr>
              <p:custDataLst>
                <p:tags r:id="rId37"/>
              </p:custDataLst>
            </p:nvPr>
          </p:nvSpPr>
          <p:spPr>
            <a:xfrm>
              <a:off x="9666" y="7029"/>
              <a:ext cx="5208" cy="580"/>
            </a:xfrm>
            <a:prstGeom prst="rect">
              <a:avLst/>
            </a:prstGeom>
            <a:noFill/>
          </p:spPr>
          <p:txBody>
            <a:bodyPr wrap="square" rtlCol="0">
              <a:spAutoFit/>
            </a:bodyPr>
            <a:lstStyle/>
            <a:p>
              <a:pPr algn="ctr"/>
              <a:r>
                <a:rPr lang="zh-CN" altLang="en-US">
                  <a:solidFill>
                    <a:srgbClr val="002060"/>
                  </a:solidFill>
                  <a:latin typeface="Times New Roman" panose="02020603050405020304" pitchFamily="18" charset="0"/>
                  <a:ea typeface="黑体" panose="02010609060101010101" pitchFamily="49" charset="-122"/>
                  <a:cs typeface="Times New Roman" panose="02020603050405020304" pitchFamily="18" charset="0"/>
                </a:rPr>
                <a:t>二氯甲烷的分子结构模型</a:t>
              </a:r>
              <a:endParaRPr lang="zh-CN" altLang="en-US">
                <a:solidFill>
                  <a:srgbClr val="002060"/>
                </a:solidFill>
                <a:latin typeface="Times New Roman" panose="02020603050405020304" pitchFamily="18" charset="0"/>
                <a:ea typeface="黑体" panose="02010609060101010101" pitchFamily="49" charset="-122"/>
                <a:cs typeface="Times New Roman" panose="02020603050405020304" pitchFamily="18" charset="0"/>
              </a:endParaRPr>
            </a:p>
          </p:txBody>
        </p:sp>
      </p:grpSp>
    </p:spTree>
    <p:custDataLst>
      <p:tags r:id="rId3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par>
                                <p:cTn id="8" presetID="5" presetClass="entr" presetSubtype="1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heckerboard(across)">
                                      <p:cBhvr>
                                        <p:cTn id="10" dur="500"/>
                                        <p:tgtEl>
                                          <p:spTgt spid="23"/>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checkerboard(across)">
                                      <p:cBhvr>
                                        <p:cTn id="13" dur="500"/>
                                        <p:tgtEl>
                                          <p:spTgt spid="33"/>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strips(downLeft)">
                                      <p:cBhvr>
                                        <p:cTn id="18" dur="500"/>
                                        <p:tgtEl>
                                          <p:spTgt spid="34"/>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strips(downLeft)">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3349171" y="2216172"/>
            <a:ext cx="8490895" cy="584775"/>
          </a:xfrm>
          <a:prstGeom prst="rect">
            <a:avLst/>
          </a:prstGeom>
        </p:spPr>
        <p:txBody>
          <a:bodyPr wrap="square">
            <a:spAutoFit/>
          </a:bodyPr>
          <a:lstStyle/>
          <a:p>
            <a:r>
              <a:rPr lang="zh-CN" altLang="en-US" sz="3200">
                <a:latin typeface="Times New Roman" panose="02020603050405020304" pitchFamily="18" charset="0"/>
                <a:ea typeface="黑体" panose="02010609060101010101" pitchFamily="49" charset="-122"/>
                <a:cs typeface="Times New Roman" panose="02020603050405020304" pitchFamily="18" charset="0"/>
              </a:rPr>
              <a:t>适用于醇、酚、卤代烃、醛、酰胺、胺、羧酸</a:t>
            </a:r>
            <a:endParaRPr lang="zh-CN" altLang="en-US" sz="320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Text Box 2"/>
          <p:cNvSpPr txBox="1">
            <a:spLocks noChangeArrowheads="1"/>
          </p:cNvSpPr>
          <p:nvPr>
            <p:custDataLst>
              <p:tags r:id="rId2"/>
            </p:custDataLst>
          </p:nvPr>
        </p:nvSpPr>
        <p:spPr bwMode="auto">
          <a:xfrm>
            <a:off x="2706032" y="4485322"/>
            <a:ext cx="8275955" cy="1522981"/>
          </a:xfrm>
          <a:prstGeom prst="rect">
            <a:avLst/>
          </a:prstGeom>
          <a:noFill/>
          <a:ln w="25400">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800">
                <a:solidFill>
                  <a:schemeClr val="tx1"/>
                </a:solidFill>
                <a:latin typeface="Calibri" panose="020F0502020204030204"/>
                <a:ea typeface="宋体" panose="02010600030101010101" pitchFamily="2" charset="-122"/>
              </a:defRPr>
            </a:lvl1pPr>
            <a:lvl2pPr marL="742950" indent="-285750" eaLnBrk="0" hangingPunct="0">
              <a:defRPr sz="2800">
                <a:solidFill>
                  <a:schemeClr val="tx1"/>
                </a:solidFill>
                <a:latin typeface="Calibri" panose="020F0502020204030204"/>
                <a:ea typeface="宋体" panose="02010600030101010101" pitchFamily="2" charset="-122"/>
              </a:defRPr>
            </a:lvl2pPr>
            <a:lvl3pPr marL="1143000" indent="-228600" eaLnBrk="0" hangingPunct="0">
              <a:defRPr sz="2800">
                <a:solidFill>
                  <a:schemeClr val="tx1"/>
                </a:solidFill>
                <a:latin typeface="Calibri" panose="020F0502020204030204"/>
                <a:ea typeface="宋体" panose="02010600030101010101" pitchFamily="2" charset="-122"/>
              </a:defRPr>
            </a:lvl3pPr>
            <a:lvl4pPr marL="1600200" indent="-228600" eaLnBrk="0" hangingPunct="0">
              <a:defRPr sz="2800">
                <a:solidFill>
                  <a:schemeClr val="tx1"/>
                </a:solidFill>
                <a:latin typeface="Calibri" panose="020F0502020204030204"/>
                <a:ea typeface="宋体" panose="02010600030101010101" pitchFamily="2" charset="-122"/>
              </a:defRPr>
            </a:lvl4pPr>
            <a:lvl5pPr marL="2057400" indent="-228600" eaLnBrk="0" hangingPunct="0">
              <a:defRPr sz="2800">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sz="2800">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sz="2800">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sz="2800">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sz="2800">
                <a:solidFill>
                  <a:schemeClr val="tx1"/>
                </a:solidFill>
                <a:latin typeface="Calibri" panose="020F0502020204030204"/>
                <a:ea typeface="宋体" panose="02010600030101010101" pitchFamily="2" charset="-122"/>
              </a:defRPr>
            </a:lvl9pPr>
          </a:lstStyle>
          <a:p>
            <a:pPr>
              <a:lnSpc>
                <a:spcPct val="114000"/>
              </a:lnSpc>
              <a:spcBef>
                <a:spcPct val="0"/>
              </a:spcBef>
              <a:buFontTx/>
              <a:buNone/>
            </a:pPr>
            <a:r>
              <a:rPr lang="zh-CN" altLang="en-US">
                <a:solidFill>
                  <a:schemeClr val="tx1"/>
                </a:solidFill>
                <a:latin typeface="Times New Roman" panose="02020603050405020304" pitchFamily="18" charset="0"/>
                <a:ea typeface="黑体" panose="02010609060101010101" pitchFamily="49" charset="-122"/>
                <a:cs typeface="Times New Roman" panose="02020603050405020304" pitchFamily="18" charset="0"/>
              </a:rPr>
              <a:t>①连在同一个</a:t>
            </a:r>
            <a:r>
              <a:rPr lang="en-US" altLang="zh-CN">
                <a:solidFill>
                  <a:schemeClr val="tx1"/>
                </a:solidFill>
                <a:latin typeface="Times New Roman" panose="02020603050405020304" pitchFamily="18" charset="0"/>
                <a:ea typeface="黑体" panose="02010609060101010101" pitchFamily="49" charset="-122"/>
                <a:cs typeface="Times New Roman" panose="02020603050405020304" pitchFamily="18" charset="0"/>
              </a:rPr>
              <a:t>C</a:t>
            </a:r>
            <a:r>
              <a:rPr lang="zh-CN" altLang="en-US">
                <a:solidFill>
                  <a:schemeClr val="tx1"/>
                </a:solidFill>
                <a:latin typeface="Times New Roman" panose="02020603050405020304" pitchFamily="18" charset="0"/>
                <a:ea typeface="黑体" panose="02010609060101010101" pitchFamily="49" charset="-122"/>
                <a:cs typeface="Times New Roman" panose="02020603050405020304" pitchFamily="18" charset="0"/>
              </a:rPr>
              <a:t>上的</a:t>
            </a:r>
            <a:r>
              <a:rPr lang="en-US" altLang="zh-CN">
                <a:solidFill>
                  <a:schemeClr val="tx1"/>
                </a:solidFill>
                <a:latin typeface="Times New Roman" panose="02020603050405020304" pitchFamily="18" charset="0"/>
                <a:ea typeface="黑体" panose="02010609060101010101" pitchFamily="49" charset="-122"/>
                <a:cs typeface="Times New Roman" panose="02020603050405020304" pitchFamily="18" charset="0"/>
              </a:rPr>
              <a:t>H</a:t>
            </a:r>
            <a:r>
              <a:rPr lang="zh-CN" altLang="en-US">
                <a:solidFill>
                  <a:schemeClr val="tx1"/>
                </a:solidFill>
                <a:latin typeface="Times New Roman" panose="02020603050405020304" pitchFamily="18" charset="0"/>
                <a:ea typeface="黑体" panose="02010609060101010101" pitchFamily="49" charset="-122"/>
                <a:cs typeface="Times New Roman" panose="02020603050405020304" pitchFamily="18" charset="0"/>
              </a:rPr>
              <a:t>等效</a:t>
            </a:r>
            <a:endParaRPr lang="zh-CN" altLang="en-US">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14000"/>
              </a:lnSpc>
              <a:spcBef>
                <a:spcPct val="0"/>
              </a:spcBef>
              <a:buFontTx/>
              <a:buNone/>
            </a:pPr>
            <a:r>
              <a:rPr lang="zh-CN" altLang="en-US">
                <a:solidFill>
                  <a:schemeClr val="tx1"/>
                </a:solidFill>
                <a:latin typeface="Times New Roman" panose="02020603050405020304" pitchFamily="18" charset="0"/>
                <a:ea typeface="黑体" panose="02010609060101010101" pitchFamily="49" charset="-122"/>
                <a:cs typeface="Times New Roman" panose="02020603050405020304" pitchFamily="18" charset="0"/>
              </a:rPr>
              <a:t>②连在同一个</a:t>
            </a:r>
            <a:r>
              <a:rPr lang="en-US" altLang="zh-CN">
                <a:solidFill>
                  <a:schemeClr val="tx1"/>
                </a:solidFill>
                <a:latin typeface="Times New Roman" panose="02020603050405020304" pitchFamily="18" charset="0"/>
                <a:ea typeface="黑体" panose="02010609060101010101" pitchFamily="49" charset="-122"/>
                <a:cs typeface="Times New Roman" panose="02020603050405020304" pitchFamily="18" charset="0"/>
              </a:rPr>
              <a:t>C</a:t>
            </a:r>
            <a:r>
              <a:rPr lang="zh-CN" altLang="en-US">
                <a:solidFill>
                  <a:schemeClr val="tx1"/>
                </a:solidFill>
                <a:latin typeface="Times New Roman" panose="02020603050405020304" pitchFamily="18" charset="0"/>
                <a:ea typeface="黑体" panose="02010609060101010101" pitchFamily="49" charset="-122"/>
                <a:cs typeface="Times New Roman" panose="02020603050405020304" pitchFamily="18" charset="0"/>
              </a:rPr>
              <a:t>上的甲基上的氢等效</a:t>
            </a:r>
            <a:endParaRPr lang="zh-CN" altLang="en-US">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14000"/>
              </a:lnSpc>
              <a:spcBef>
                <a:spcPct val="0"/>
              </a:spcBef>
              <a:buFontTx/>
              <a:buNone/>
            </a:pPr>
            <a:r>
              <a:rPr lang="zh-CN" altLang="en-US">
                <a:solidFill>
                  <a:schemeClr val="tx1"/>
                </a:solidFill>
                <a:latin typeface="Times New Roman" panose="02020603050405020304" pitchFamily="18" charset="0"/>
                <a:ea typeface="黑体" panose="02010609060101010101" pitchFamily="49" charset="-122"/>
                <a:cs typeface="Times New Roman" panose="02020603050405020304" pitchFamily="18" charset="0"/>
              </a:rPr>
              <a:t>③</a:t>
            </a:r>
            <a:r>
              <a:rPr err="1">
                <a:solidFill>
                  <a:schemeClr val="tx1"/>
                </a:solidFill>
                <a:latin typeface="Times New Roman" panose="02020603050405020304" pitchFamily="18" charset="0"/>
                <a:ea typeface="黑体" panose="02010609060101010101" pitchFamily="49" charset="-122"/>
                <a:cs typeface="Times New Roman" panose="02020603050405020304" pitchFamily="18" charset="0"/>
              </a:rPr>
              <a:t>位于对称位置上的碳原子上的氢原子等效</a:t>
            </a:r>
            <a:endParaRPr>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 name="矩形: 圆角 7"/>
          <p:cNvSpPr/>
          <p:nvPr>
            <p:custDataLst>
              <p:tags r:id="rId3"/>
            </p:custDataLst>
          </p:nvPr>
        </p:nvSpPr>
        <p:spPr>
          <a:xfrm>
            <a:off x="2442210" y="4428490"/>
            <a:ext cx="9165590" cy="1887855"/>
          </a:xfrm>
          <a:prstGeom prst="roundRect">
            <a:avLst>
              <a:gd name="adj" fmla="val 6469"/>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p:cNvSpPr/>
          <p:nvPr>
            <p:custDataLst>
              <p:tags r:id="rId4"/>
            </p:custDataLst>
          </p:nvPr>
        </p:nvSpPr>
        <p:spPr>
          <a:xfrm>
            <a:off x="628342" y="4401345"/>
            <a:ext cx="1822724" cy="1887695"/>
          </a:xfrm>
          <a:prstGeom prst="roundRect">
            <a:avLst>
              <a:gd name="adj" fmla="val 6912"/>
            </a:avLst>
          </a:prstGeom>
          <a:solidFill>
            <a:schemeClr val="accent6">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FF0000"/>
                </a:solidFill>
                <a:latin typeface="黑体" panose="02010609060101010101" pitchFamily="49" charset="-122"/>
                <a:ea typeface="黑体" panose="02010609060101010101" pitchFamily="49" charset="-122"/>
              </a:rPr>
              <a:t>注意</a:t>
            </a:r>
            <a:endParaRPr lang="zh-CN" altLang="en-US" sz="2800" b="1">
              <a:solidFill>
                <a:srgbClr val="FF0000"/>
              </a:solidFill>
              <a:latin typeface="黑体" panose="02010609060101010101" pitchFamily="49" charset="-122"/>
              <a:ea typeface="黑体" panose="02010609060101010101" pitchFamily="49" charset="-122"/>
            </a:endParaRPr>
          </a:p>
        </p:txBody>
      </p:sp>
      <p:sp>
        <p:nvSpPr>
          <p:cNvPr id="12" name="矩形: 圆角 11"/>
          <p:cNvSpPr/>
          <p:nvPr>
            <p:custDataLst>
              <p:tags r:id="rId5"/>
            </p:custDataLst>
          </p:nvPr>
        </p:nvSpPr>
        <p:spPr>
          <a:xfrm>
            <a:off x="2442210" y="2120678"/>
            <a:ext cx="9130304" cy="759460"/>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黑体" panose="02010609060101010101" pitchFamily="49" charset="-122"/>
              <a:ea typeface="黑体" panose="02010609060101010101" pitchFamily="49" charset="-122"/>
            </a:endParaRPr>
          </a:p>
        </p:txBody>
      </p:sp>
      <p:sp>
        <p:nvSpPr>
          <p:cNvPr id="13" name="矩形: 圆角 12"/>
          <p:cNvSpPr/>
          <p:nvPr>
            <p:custDataLst>
              <p:tags r:id="rId6"/>
            </p:custDataLst>
          </p:nvPr>
        </p:nvSpPr>
        <p:spPr>
          <a:xfrm>
            <a:off x="619486" y="2132330"/>
            <a:ext cx="1822724" cy="759175"/>
          </a:xfrm>
          <a:prstGeom prst="roundRect">
            <a:avLst/>
          </a:prstGeom>
          <a:solidFill>
            <a:schemeClr val="accent6">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FF0000"/>
                </a:solidFill>
                <a:latin typeface="黑体" panose="02010609060101010101" pitchFamily="49" charset="-122"/>
                <a:ea typeface="黑体" panose="02010609060101010101" pitchFamily="49" charset="-122"/>
              </a:rPr>
              <a:t>适用</a:t>
            </a:r>
            <a:endParaRPr lang="zh-CN" altLang="en-US" sz="2800" b="1">
              <a:solidFill>
                <a:srgbClr val="FF0000"/>
              </a:solidFill>
              <a:latin typeface="黑体" panose="02010609060101010101" pitchFamily="49" charset="-122"/>
              <a:ea typeface="黑体" panose="02010609060101010101" pitchFamily="49" charset="-122"/>
            </a:endParaRPr>
          </a:p>
        </p:txBody>
      </p:sp>
      <p:sp>
        <p:nvSpPr>
          <p:cNvPr id="14" name="矩形 13"/>
          <p:cNvSpPr/>
          <p:nvPr>
            <p:custDataLst>
              <p:tags r:id="rId7"/>
            </p:custDataLst>
          </p:nvPr>
        </p:nvSpPr>
        <p:spPr>
          <a:xfrm>
            <a:off x="2706032" y="3293139"/>
            <a:ext cx="7160935" cy="586699"/>
          </a:xfrm>
          <a:prstGeom prst="rect">
            <a:avLst/>
          </a:prstGeom>
        </p:spPr>
        <p:txBody>
          <a:bodyPr wrap="square">
            <a:spAutoFit/>
          </a:bodyPr>
          <a:lstStyle/>
          <a:p>
            <a:pPr>
              <a:lnSpc>
                <a:spcPct val="120000"/>
              </a:lnSpc>
              <a:spcBef>
                <a:spcPct val="0"/>
              </a:spcBef>
              <a:buFontTx/>
              <a:buNone/>
            </a:pPr>
            <a:r>
              <a:rPr lang="zh-CN" altLang="en-US" sz="2800">
                <a:solidFill>
                  <a:schemeClr val="tx1"/>
                </a:solidFill>
              </a:rPr>
              <a:t>分子中有几种氢原子，就有几种取代物</a:t>
            </a:r>
            <a:endParaRPr lang="zh-CN" altLang="en-US" sz="2800">
              <a:solidFill>
                <a:schemeClr val="tx1"/>
              </a:solidFill>
            </a:endParaRPr>
          </a:p>
        </p:txBody>
      </p:sp>
      <p:sp>
        <p:nvSpPr>
          <p:cNvPr id="15" name="矩形: 圆角 14"/>
          <p:cNvSpPr/>
          <p:nvPr>
            <p:custDataLst>
              <p:tags r:id="rId8"/>
            </p:custDataLst>
          </p:nvPr>
        </p:nvSpPr>
        <p:spPr>
          <a:xfrm>
            <a:off x="2545534" y="3274446"/>
            <a:ext cx="8923655" cy="759460"/>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15"/>
          <p:cNvSpPr/>
          <p:nvPr>
            <p:custDataLst>
              <p:tags r:id="rId9"/>
            </p:custDataLst>
          </p:nvPr>
        </p:nvSpPr>
        <p:spPr>
          <a:xfrm>
            <a:off x="628342" y="3274589"/>
            <a:ext cx="1822724" cy="759175"/>
          </a:xfrm>
          <a:prstGeom prst="roundRect">
            <a:avLst/>
          </a:prstGeom>
          <a:solidFill>
            <a:schemeClr val="accent6">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FF0000"/>
                </a:solidFill>
                <a:latin typeface="黑体" panose="02010609060101010101" pitchFamily="49" charset="-122"/>
                <a:ea typeface="黑体" panose="02010609060101010101" pitchFamily="49" charset="-122"/>
              </a:rPr>
              <a:t>方法</a:t>
            </a:r>
            <a:endParaRPr lang="zh-CN" altLang="en-US" sz="2800" b="1">
              <a:solidFill>
                <a:srgbClr val="FF0000"/>
              </a:solidFill>
              <a:latin typeface="黑体" panose="02010609060101010101" pitchFamily="49" charset="-122"/>
              <a:ea typeface="黑体" panose="02010609060101010101" pitchFamily="49" charset="-122"/>
            </a:endParaRPr>
          </a:p>
        </p:txBody>
      </p:sp>
      <p:sp>
        <p:nvSpPr>
          <p:cNvPr id="19" name="文本框 18"/>
          <p:cNvSpPr txBox="1"/>
          <p:nvPr>
            <p:custDataLst>
              <p:tags r:id="rId10"/>
            </p:custDataLst>
          </p:nvPr>
        </p:nvSpPr>
        <p:spPr>
          <a:xfrm>
            <a:off x="4753865" y="1431090"/>
            <a:ext cx="1532635" cy="584775"/>
          </a:xfrm>
          <a:prstGeom prst="rect">
            <a:avLst/>
          </a:prstGeom>
          <a:noFill/>
        </p:spPr>
        <p:txBody>
          <a:bodyPr wrap="square" rtlCol="0">
            <a:spAutoFit/>
          </a:bodyPr>
          <a:lstStyle/>
          <a:p>
            <a:r>
              <a:rPr lang="en-US" altLang="zh-CN" sz="3200">
                <a:solidFill>
                  <a:schemeClr val="tx1"/>
                </a:solidFill>
              </a:rPr>
              <a:t>–X</a:t>
            </a:r>
            <a:endParaRPr lang="en-US" altLang="zh-CN" sz="3200" baseline="-25000">
              <a:solidFill>
                <a:schemeClr val="tx1"/>
              </a:solidFill>
            </a:endParaRPr>
          </a:p>
        </p:txBody>
      </p:sp>
      <p:sp>
        <p:nvSpPr>
          <p:cNvPr id="20" name="文本框 19"/>
          <p:cNvSpPr txBox="1"/>
          <p:nvPr>
            <p:custDataLst>
              <p:tags r:id="rId11"/>
            </p:custDataLst>
          </p:nvPr>
        </p:nvSpPr>
        <p:spPr>
          <a:xfrm>
            <a:off x="5752138" y="1431090"/>
            <a:ext cx="1532635" cy="584775"/>
          </a:xfrm>
          <a:prstGeom prst="rect">
            <a:avLst/>
          </a:prstGeom>
          <a:noFill/>
        </p:spPr>
        <p:txBody>
          <a:bodyPr wrap="square" rtlCol="0">
            <a:spAutoFit/>
          </a:bodyPr>
          <a:lstStyle/>
          <a:p>
            <a:r>
              <a:rPr lang="en-US" altLang="zh-CN" sz="3200">
                <a:solidFill>
                  <a:schemeClr val="tx1"/>
                </a:solidFill>
              </a:rPr>
              <a:t>–OH</a:t>
            </a:r>
            <a:endParaRPr lang="en-US" altLang="zh-CN" sz="3200" baseline="-25000">
              <a:solidFill>
                <a:schemeClr val="tx1"/>
              </a:solidFill>
            </a:endParaRPr>
          </a:p>
        </p:txBody>
      </p:sp>
      <p:sp>
        <p:nvSpPr>
          <p:cNvPr id="21" name="文本框 20"/>
          <p:cNvSpPr txBox="1"/>
          <p:nvPr>
            <p:custDataLst>
              <p:tags r:id="rId12"/>
            </p:custDataLst>
          </p:nvPr>
        </p:nvSpPr>
        <p:spPr>
          <a:xfrm>
            <a:off x="7065318" y="1431090"/>
            <a:ext cx="1532635" cy="584775"/>
          </a:xfrm>
          <a:prstGeom prst="rect">
            <a:avLst/>
          </a:prstGeom>
          <a:noFill/>
        </p:spPr>
        <p:txBody>
          <a:bodyPr wrap="square" rtlCol="0">
            <a:spAutoFit/>
          </a:bodyPr>
          <a:lstStyle/>
          <a:p>
            <a:r>
              <a:rPr lang="en-US" altLang="zh-CN" sz="3200">
                <a:solidFill>
                  <a:schemeClr val="tx1"/>
                </a:solidFill>
              </a:rPr>
              <a:t>–CHO</a:t>
            </a:r>
            <a:endParaRPr lang="en-US" altLang="zh-CN" sz="3200" baseline="-25000">
              <a:solidFill>
                <a:schemeClr val="tx1"/>
              </a:solidFill>
            </a:endParaRPr>
          </a:p>
        </p:txBody>
      </p:sp>
      <p:sp>
        <p:nvSpPr>
          <p:cNvPr id="22" name="文本框 21"/>
          <p:cNvSpPr txBox="1"/>
          <p:nvPr>
            <p:custDataLst>
              <p:tags r:id="rId13"/>
            </p:custDataLst>
          </p:nvPr>
        </p:nvSpPr>
        <p:spPr>
          <a:xfrm>
            <a:off x="8764260" y="1431090"/>
            <a:ext cx="1990826" cy="584775"/>
          </a:xfrm>
          <a:prstGeom prst="rect">
            <a:avLst/>
          </a:prstGeom>
          <a:noFill/>
        </p:spPr>
        <p:txBody>
          <a:bodyPr wrap="square" rtlCol="0">
            <a:spAutoFit/>
          </a:bodyPr>
          <a:lstStyle/>
          <a:p>
            <a:r>
              <a:rPr lang="en-US" altLang="zh-CN" sz="3200">
                <a:solidFill>
                  <a:schemeClr val="tx1"/>
                </a:solidFill>
              </a:rPr>
              <a:t>–COOH</a:t>
            </a:r>
            <a:endParaRPr lang="en-US" altLang="zh-CN" sz="3200" baseline="-25000">
              <a:solidFill>
                <a:schemeClr val="tx1"/>
              </a:solidFill>
            </a:endParaRPr>
          </a:p>
        </p:txBody>
      </p:sp>
      <p:grpSp>
        <p:nvGrpSpPr>
          <p:cNvPr id="23" name="组合 22"/>
          <p:cNvGrpSpPr/>
          <p:nvPr>
            <p:custDataLst>
              <p:tags r:id="rId14"/>
            </p:custDataLst>
          </p:nvPr>
        </p:nvGrpSpPr>
        <p:grpSpPr>
          <a:xfrm>
            <a:off x="296041" y="120650"/>
            <a:ext cx="9430777" cy="720000"/>
            <a:chOff x="466" y="644"/>
            <a:chExt cx="12317" cy="840"/>
          </a:xfrm>
        </p:grpSpPr>
        <p:sp>
          <p:nvSpPr>
            <p:cNvPr id="24" name="等腰三角形 23"/>
            <p:cNvSpPr/>
            <p:nvPr>
              <p:custDataLst>
                <p:tags r:id="rId15"/>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5" name="文本框 24"/>
            <p:cNvSpPr txBox="1"/>
            <p:nvPr>
              <p:custDataLst>
                <p:tags r:id="rId16"/>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6" name="等腰三角形 25"/>
            <p:cNvSpPr/>
            <p:nvPr>
              <p:custDataLst>
                <p:tags r:id="rId17"/>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27" name="文本框 26"/>
          <p:cNvSpPr txBox="1"/>
          <p:nvPr>
            <p:custDataLst>
              <p:tags r:id="rId18"/>
            </p:custDataLst>
          </p:nvPr>
        </p:nvSpPr>
        <p:spPr>
          <a:xfrm>
            <a:off x="2065504" y="1402926"/>
            <a:ext cx="1532635" cy="523220"/>
          </a:xfrm>
          <a:prstGeom prst="rect">
            <a:avLst/>
          </a:prstGeom>
          <a:solidFill>
            <a:schemeClr val="accent6">
              <a:lumMod val="20000"/>
              <a:lumOff val="80000"/>
            </a:schemeClr>
          </a:solidFill>
        </p:spPr>
        <p:txBody>
          <a:bodyPr wrap="square" rtlCol="0" anchor="t">
            <a:spAutoFit/>
          </a:body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取代法</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30" name="文本1"/>
          <p:cNvSpPr txBox="1"/>
          <p:nvPr>
            <p:custDataLst>
              <p:tags r:id="rId19"/>
            </p:custDataLst>
          </p:nvPr>
        </p:nvSpPr>
        <p:spPr>
          <a:xfrm>
            <a:off x="3861513" y="689931"/>
            <a:ext cx="7214982" cy="712470"/>
          </a:xfrm>
          <a:prstGeom prst="rect">
            <a:avLst/>
          </a:prstGeom>
          <a:noFill/>
        </p:spPr>
        <p:txBody>
          <a:bodyPr anchor="t"/>
          <a:lstStyle/>
          <a:p>
            <a:pPr marL="0" algn="just">
              <a:lnSpc>
                <a:spcPts val="3800"/>
              </a:lnSpc>
            </a:pP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按</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碳架异构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位置异构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官能团异构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的顺序书写</a:t>
            </a:r>
            <a:endParaRPr lang="en-US" altLang="zh-CN"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8" name="文本框 27"/>
          <p:cNvSpPr txBox="1"/>
          <p:nvPr>
            <p:custDataLst>
              <p:tags r:id="rId20"/>
            </p:custDataLst>
          </p:nvPr>
        </p:nvSpPr>
        <p:spPr>
          <a:xfrm>
            <a:off x="406717" y="946150"/>
            <a:ext cx="2671445" cy="46037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：位置异构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left)">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left)">
                                      <p:cBhvr>
                                        <p:cTn id="49" dur="500"/>
                                        <p:tgtEl>
                                          <p:spTgt spid="9"/>
                                        </p:tgtEl>
                                      </p:cBhvr>
                                    </p:animEffect>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left)">
                                      <p:cBhvr>
                                        <p:cTn id="53" dur="5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7">
                                            <p:txEl>
                                              <p:pRg st="0" end="0"/>
                                            </p:txEl>
                                          </p:spTgt>
                                        </p:tgtEl>
                                        <p:attrNameLst>
                                          <p:attrName>style.visibility</p:attrName>
                                        </p:attrNameLst>
                                      </p:cBhvr>
                                      <p:to>
                                        <p:strVal val="visible"/>
                                      </p:to>
                                    </p:set>
                                    <p:animEffect transition="in" filter="fade">
                                      <p:cBhvr>
                                        <p:cTn id="58" dur="500"/>
                                        <p:tgtEl>
                                          <p:spTgt spid="7">
                                            <p:txEl>
                                              <p:pRg st="0" end="0"/>
                                            </p:txEl>
                                          </p:spTgt>
                                        </p:tgtEl>
                                      </p:cBhvr>
                                    </p:animEffect>
                                  </p:childTnLst>
                                </p:cTn>
                              </p:par>
                              <p:par>
                                <p:cTn id="59" presetID="10" presetClass="entr" presetSubtype="0" fill="hold" nodeType="withEffect">
                                  <p:stCondLst>
                                    <p:cond delay="0"/>
                                  </p:stCondLst>
                                  <p:childTnLst>
                                    <p:set>
                                      <p:cBhvr>
                                        <p:cTn id="60" dur="1" fill="hold">
                                          <p:stCondLst>
                                            <p:cond delay="0"/>
                                          </p:stCondLst>
                                        </p:cTn>
                                        <p:tgtEl>
                                          <p:spTgt spid="7">
                                            <p:txEl>
                                              <p:pRg st="1" end="1"/>
                                            </p:txEl>
                                          </p:spTgt>
                                        </p:tgtEl>
                                        <p:attrNameLst>
                                          <p:attrName>style.visibility</p:attrName>
                                        </p:attrNameLst>
                                      </p:cBhvr>
                                      <p:to>
                                        <p:strVal val="visible"/>
                                      </p:to>
                                    </p:set>
                                    <p:animEffect transition="in" filter="fade">
                                      <p:cBhvr>
                                        <p:cTn id="61" dur="500"/>
                                        <p:tgtEl>
                                          <p:spTgt spid="7">
                                            <p:txEl>
                                              <p:pRg st="1" end="1"/>
                                            </p:txEl>
                                          </p:spTgt>
                                        </p:tgtEl>
                                      </p:cBhvr>
                                    </p:animEffect>
                                  </p:childTnLst>
                                </p:cTn>
                              </p:par>
                              <p:par>
                                <p:cTn id="62" presetID="10" presetClass="entr" presetSubtype="0" fill="hold" nodeType="withEffect">
                                  <p:stCondLst>
                                    <p:cond delay="0"/>
                                  </p:stCondLst>
                                  <p:childTnLst>
                                    <p:set>
                                      <p:cBhvr>
                                        <p:cTn id="63" dur="1" fill="hold">
                                          <p:stCondLst>
                                            <p:cond delay="0"/>
                                          </p:stCondLst>
                                        </p:cTn>
                                        <p:tgtEl>
                                          <p:spTgt spid="7">
                                            <p:txEl>
                                              <p:pRg st="2" end="2"/>
                                            </p:txEl>
                                          </p:spTgt>
                                        </p:tgtEl>
                                        <p:attrNameLst>
                                          <p:attrName>style.visibility</p:attrName>
                                        </p:attrNameLst>
                                      </p:cBhvr>
                                      <p:to>
                                        <p:strVal val="visible"/>
                                      </p:to>
                                    </p:set>
                                    <p:animEffect transition="in" filter="fade">
                                      <p:cBhvr>
                                        <p:cTn id="64" dur="500"/>
                                        <p:tgtEl>
                                          <p:spTgt spid="7">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12" grpId="0" animBg="1"/>
      <p:bldP spid="13" grpId="0" animBg="1"/>
      <p:bldP spid="14" grpId="0"/>
      <p:bldP spid="15" grpId="0" animBg="1"/>
      <p:bldP spid="16" grpId="0" animBg="1"/>
      <p:bldP spid="19" grpId="0"/>
      <p:bldP spid="20" grpId="0"/>
      <p:bldP spid="21" grpId="0"/>
      <p:bldP spid="22" grpId="0"/>
      <p:bldP spid="2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custDataLst>
              <p:tags r:id="rId1"/>
            </p:custDataLst>
          </p:nvPr>
        </p:nvSpPr>
        <p:spPr bwMode="auto">
          <a:xfrm>
            <a:off x="278447" y="1371022"/>
            <a:ext cx="5873895" cy="583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800" b="1">
                <a:solidFill>
                  <a:schemeClr val="tx1"/>
                </a:solidFill>
                <a:latin typeface="宋体" panose="02010600030101010101" pitchFamily="2" charset="-122"/>
                <a:ea typeface="宋体" panose="02010600030101010101" pitchFamily="2" charset="-122"/>
              </a:defRPr>
            </a:lvl1pPr>
            <a:lvl2pPr marL="742950" indent="-285750">
              <a:defRPr sz="2800" b="1">
                <a:solidFill>
                  <a:schemeClr val="tx1"/>
                </a:solidFill>
                <a:latin typeface="宋体" panose="02010600030101010101" pitchFamily="2" charset="-122"/>
                <a:ea typeface="宋体" panose="02010600030101010101" pitchFamily="2" charset="-122"/>
              </a:defRPr>
            </a:lvl2pPr>
            <a:lvl3pPr marL="1143000" indent="-228600">
              <a:defRPr sz="2800" b="1">
                <a:solidFill>
                  <a:schemeClr val="tx1"/>
                </a:solidFill>
                <a:latin typeface="宋体" panose="02010600030101010101" pitchFamily="2" charset="-122"/>
                <a:ea typeface="宋体" panose="02010600030101010101" pitchFamily="2" charset="-122"/>
              </a:defRPr>
            </a:lvl3pPr>
            <a:lvl4pPr marL="1600200" indent="-228600">
              <a:defRPr sz="2800" b="1">
                <a:solidFill>
                  <a:schemeClr val="tx1"/>
                </a:solidFill>
                <a:latin typeface="宋体" panose="02010600030101010101" pitchFamily="2" charset="-122"/>
                <a:ea typeface="宋体" panose="02010600030101010101" pitchFamily="2" charset="-122"/>
              </a:defRPr>
            </a:lvl4pPr>
            <a:lvl5pPr marL="2057400" indent="-228600">
              <a:defRPr sz="2800" b="1">
                <a:solidFill>
                  <a:schemeClr val="tx1"/>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sz="2800" b="1">
                <a:solidFill>
                  <a:schemeClr val="tx1"/>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sz="2800" b="1">
                <a:solidFill>
                  <a:schemeClr val="tx1"/>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sz="2800" b="1">
                <a:solidFill>
                  <a:schemeClr val="tx1"/>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sz="2800" b="1">
                <a:solidFill>
                  <a:schemeClr val="tx1"/>
                </a:solidFill>
                <a:latin typeface="宋体" panose="02010600030101010101" pitchFamily="2" charset="-122"/>
                <a:ea typeface="宋体" panose="02010600030101010101" pitchFamily="2" charset="-122"/>
              </a:defRPr>
            </a:lvl9pPr>
          </a:lstStyle>
          <a:p>
            <a:pPr lvl="0">
              <a:defRPr/>
            </a:pPr>
            <a:r>
              <a:rPr lang="en-US" altLang="zh-CN" b="0">
                <a:solidFill>
                  <a:schemeClr val="tx1"/>
                </a:solidFill>
                <a:latin typeface="Times New Roman" panose="02020603050405020304" pitchFamily="18" charset="0"/>
                <a:ea typeface="黑体" panose="02010609060101010101" pitchFamily="49" charset="-122"/>
                <a:cs typeface="Times New Roman" panose="02020603050405020304" pitchFamily="18" charset="0"/>
              </a:rPr>
              <a:t>❶</a:t>
            </a:r>
            <a:r>
              <a:rPr lang="en-US" altLang="zh-CN" sz="3200" b="0">
                <a:solidFill>
                  <a:schemeClr val="tx1"/>
                </a:solidFill>
                <a:latin typeface="Times New Roman" panose="02020603050405020304" pitchFamily="18" charset="0"/>
                <a:ea typeface="黑体" panose="02010609060101010101" pitchFamily="49" charset="-122"/>
                <a:cs typeface="Times New Roman" panose="02020603050405020304" pitchFamily="18" charset="0"/>
              </a:rPr>
              <a:t> </a:t>
            </a:r>
            <a:r>
              <a:rPr kumimoji="0" lang="zh-CN" altLang="en-US" b="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连在同一碳原子上的氢原子等效</a:t>
            </a:r>
            <a:endParaRPr kumimoji="0" lang="zh-CN" altLang="en-US" sz="3200" b="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文本框 4"/>
          <p:cNvSpPr txBox="1"/>
          <p:nvPr>
            <p:custDataLst>
              <p:tags r:id="rId2"/>
            </p:custDataLst>
          </p:nvPr>
        </p:nvSpPr>
        <p:spPr>
          <a:xfrm>
            <a:off x="4730234" y="671478"/>
            <a:ext cx="2300288" cy="583565"/>
          </a:xfrm>
          <a:prstGeom prst="rect">
            <a:avLst/>
          </a:prstGeom>
          <a:noFill/>
        </p:spPr>
        <p:txBody>
          <a:bodyPr wrap="square">
            <a:spAutoFit/>
          </a:bodyPr>
          <a:lstStyle/>
          <a:p>
            <a:pPr algn="ctr" fontAlgn="base">
              <a:spcBef>
                <a:spcPct val="0"/>
              </a:spcBef>
              <a:spcAft>
                <a:spcPct val="0"/>
              </a:spcAft>
              <a:defRPr/>
            </a:pPr>
            <a:r>
              <a:rPr lang="zh-CN" altLang="en-US" sz="3200">
                <a:solidFill>
                  <a:srgbClr val="FF0000"/>
                </a:solidFill>
                <a:latin typeface="微软雅黑" panose="020B0503020204020204" charset="-122"/>
                <a:ea typeface="微软雅黑" panose="020B0503020204020204" charset="-122"/>
                <a:cs typeface="Arial" panose="020B0604020202020204"/>
                <a:sym typeface="+mn-ea"/>
              </a:rPr>
              <a:t>等效氢</a:t>
            </a:r>
            <a:endParaRPr lang="zh-CN" altLang="en-US" sz="3200">
              <a:solidFill>
                <a:srgbClr val="FF0000"/>
              </a:solidFill>
              <a:latin typeface="微软雅黑" panose="020B0503020204020204" charset="-122"/>
              <a:ea typeface="微软雅黑" panose="020B0503020204020204" charset="-122"/>
              <a:cs typeface="Arial" panose="020B0604020202020204"/>
              <a:sym typeface="+mn-ea"/>
            </a:endParaRPr>
          </a:p>
        </p:txBody>
      </p:sp>
      <p:graphicFrame>
        <p:nvGraphicFramePr>
          <p:cNvPr id="7" name="对象 6"/>
          <p:cNvGraphicFramePr>
            <a:graphicFrameLocks noChangeAspect="1"/>
          </p:cNvGraphicFramePr>
          <p:nvPr>
            <p:custDataLst>
              <p:tags r:id="rId3"/>
            </p:custDataLst>
          </p:nvPr>
        </p:nvGraphicFramePr>
        <p:xfrm>
          <a:off x="6699107" y="1200170"/>
          <a:ext cx="994785" cy="1110942"/>
        </p:xfrm>
        <a:graphic>
          <a:graphicData uri="http://schemas.openxmlformats.org/presentationml/2006/ole">
            <mc:AlternateContent xmlns:mc="http://schemas.openxmlformats.org/markup-compatibility/2006">
              <mc:Choice xmlns:v="urn:schemas-microsoft-com:vml" Requires="v">
                <p:oleObj spid="_x0000_s1039" name="ChemSketch" r:id="rId4" imgW="1657350" imgH="1847850" progId="ACD.ChemSketch.20">
                  <p:embed/>
                </p:oleObj>
              </mc:Choice>
              <mc:Fallback>
                <p:oleObj name="ChemSketch" r:id="rId4" imgW="1657350" imgH="1847850" progId="ACD.ChemSketch.20">
                  <p:embed/>
                  <p:pic>
                    <p:nvPicPr>
                      <p:cNvPr id="0" name="OLE substitute image"/>
                      <p:cNvPicPr/>
                      <p:nvPr/>
                    </p:nvPicPr>
                    <p:blipFill>
                      <a:blip r:embed="rId5"/>
                      <a:stretch>
                        <a:fillRect/>
                      </a:stretch>
                    </p:blipFill>
                    <p:spPr>
                      <a:xfrm>
                        <a:off x="6699107" y="1200170"/>
                        <a:ext cx="994785" cy="1110942"/>
                      </a:xfrm>
                      <a:prstGeom prst="rect">
                        <a:avLst/>
                      </a:prstGeom>
                    </p:spPr>
                  </p:pic>
                </p:oleObj>
              </mc:Fallback>
            </mc:AlternateContent>
          </a:graphicData>
        </a:graphic>
      </p:graphicFrame>
      <p:sp>
        <p:nvSpPr>
          <p:cNvPr id="8" name="Line 341"/>
          <p:cNvSpPr>
            <a:spLocks noChangeShapeType="1"/>
          </p:cNvSpPr>
          <p:nvPr>
            <p:custDataLst>
              <p:tags r:id="rId6"/>
            </p:custDataLst>
          </p:nvPr>
        </p:nvSpPr>
        <p:spPr bwMode="auto">
          <a:xfrm>
            <a:off x="7820120" y="1752321"/>
            <a:ext cx="900000" cy="0"/>
          </a:xfrm>
          <a:prstGeom prst="line">
            <a:avLst/>
          </a:prstGeom>
          <a:noFill/>
          <a:ln w="19050">
            <a:solidFill>
              <a:schemeClr val="tx1"/>
            </a:solidFill>
            <a:round/>
            <a:tailEnd type="triangle" w="med" len="lg"/>
          </a:ln>
          <a:effectLst>
            <a:outerShdw blurRad="50800" dist="38100" dir="5400000" algn="t"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graphicFrame>
        <p:nvGraphicFramePr>
          <p:cNvPr id="9" name="对象 8"/>
          <p:cNvGraphicFramePr>
            <a:graphicFrameLocks noChangeAspect="1"/>
          </p:cNvGraphicFramePr>
          <p:nvPr>
            <p:custDataLst>
              <p:tags r:id="rId7"/>
            </p:custDataLst>
          </p:nvPr>
        </p:nvGraphicFramePr>
        <p:xfrm>
          <a:off x="8890722" y="1255043"/>
          <a:ext cx="964478" cy="1019123"/>
        </p:xfrm>
        <a:graphic>
          <a:graphicData uri="http://schemas.openxmlformats.org/presentationml/2006/ole">
            <mc:AlternateContent xmlns:mc="http://schemas.openxmlformats.org/markup-compatibility/2006">
              <mc:Choice xmlns:v="urn:schemas-microsoft-com:vml" Requires="v">
                <p:oleObj spid="_x0000_s1040" name="ChemSketch" r:id="rId8" imgW="1752600" imgH="1847850" progId="ACD.ChemSketch.20">
                  <p:embed/>
                </p:oleObj>
              </mc:Choice>
              <mc:Fallback>
                <p:oleObj name="ChemSketch" r:id="rId8" imgW="1752600" imgH="1847850" progId="ACD.ChemSketch.20">
                  <p:embed/>
                  <p:pic>
                    <p:nvPicPr>
                      <p:cNvPr id="0" name="OLE substitute image"/>
                      <p:cNvPicPr/>
                      <p:nvPr/>
                    </p:nvPicPr>
                    <p:blipFill>
                      <a:blip r:embed="rId9"/>
                      <a:stretch>
                        <a:fillRect/>
                      </a:stretch>
                    </p:blipFill>
                    <p:spPr>
                      <a:xfrm>
                        <a:off x="8890722" y="1255043"/>
                        <a:ext cx="964478" cy="1019123"/>
                      </a:xfrm>
                      <a:prstGeom prst="rect">
                        <a:avLst/>
                      </a:prstGeom>
                    </p:spPr>
                  </p:pic>
                </p:oleObj>
              </mc:Fallback>
            </mc:AlternateContent>
          </a:graphicData>
        </a:graphic>
      </p:graphicFrame>
      <p:graphicFrame>
        <p:nvGraphicFramePr>
          <p:cNvPr id="10" name="对象 9"/>
          <p:cNvGraphicFramePr>
            <a:graphicFrameLocks noChangeAspect="1"/>
          </p:cNvGraphicFramePr>
          <p:nvPr>
            <p:custDataLst>
              <p:tags r:id="rId10"/>
            </p:custDataLst>
          </p:nvPr>
        </p:nvGraphicFramePr>
        <p:xfrm>
          <a:off x="6697461" y="2450235"/>
          <a:ext cx="1524381" cy="1123228"/>
        </p:xfrm>
        <a:graphic>
          <a:graphicData uri="http://schemas.openxmlformats.org/presentationml/2006/ole">
            <mc:AlternateContent xmlns:mc="http://schemas.openxmlformats.org/markup-compatibility/2006">
              <mc:Choice xmlns:v="urn:schemas-microsoft-com:vml" Requires="v">
                <p:oleObj spid="_x0000_s1041" name="ChemSketch" r:id="rId11" imgW="2638425" imgH="1943100" progId="ACD.ChemSketch.20">
                  <p:embed/>
                </p:oleObj>
              </mc:Choice>
              <mc:Fallback>
                <p:oleObj name="ChemSketch" r:id="rId11" imgW="2638425" imgH="1943100" progId="ACD.ChemSketch.20">
                  <p:embed/>
                  <p:pic>
                    <p:nvPicPr>
                      <p:cNvPr id="0" name="OLE substitute image"/>
                      <p:cNvPicPr/>
                      <p:nvPr/>
                    </p:nvPicPr>
                    <p:blipFill>
                      <a:blip r:embed="rId12"/>
                      <a:stretch>
                        <a:fillRect/>
                      </a:stretch>
                    </p:blipFill>
                    <p:spPr>
                      <a:xfrm>
                        <a:off x="6697461" y="2450235"/>
                        <a:ext cx="1524381" cy="1123228"/>
                      </a:xfrm>
                      <a:prstGeom prst="rect">
                        <a:avLst/>
                      </a:prstGeom>
                    </p:spPr>
                  </p:pic>
                </p:oleObj>
              </mc:Fallback>
            </mc:AlternateContent>
          </a:graphicData>
        </a:graphic>
      </p:graphicFrame>
      <p:sp>
        <p:nvSpPr>
          <p:cNvPr id="11" name="文本框 10"/>
          <p:cNvSpPr txBox="1"/>
          <p:nvPr>
            <p:custDataLst>
              <p:tags r:id="rId13"/>
            </p:custDataLst>
          </p:nvPr>
        </p:nvSpPr>
        <p:spPr>
          <a:xfrm>
            <a:off x="337185" y="2689225"/>
            <a:ext cx="6520815" cy="521970"/>
          </a:xfrm>
          <a:prstGeom prst="rect">
            <a:avLst/>
          </a:prstGeom>
          <a:noFill/>
        </p:spPr>
        <p:txBody>
          <a:bodyPr wrap="square">
            <a:spAutoFit/>
          </a:bodyPr>
          <a:lstStyle/>
          <a:p>
            <a:r>
              <a:rPr lang="zh-CN" altLang="en-US" sz="28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❷ 同一碳原子上所连接甲基上的氢等效</a:t>
            </a:r>
            <a:endParaRPr lang="zh-CN" altLang="en-US" sz="280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 name="Line 341"/>
          <p:cNvSpPr>
            <a:spLocks noChangeShapeType="1"/>
          </p:cNvSpPr>
          <p:nvPr>
            <p:custDataLst>
              <p:tags r:id="rId14"/>
            </p:custDataLst>
          </p:nvPr>
        </p:nvSpPr>
        <p:spPr bwMode="auto">
          <a:xfrm>
            <a:off x="8354328" y="2989994"/>
            <a:ext cx="900000" cy="0"/>
          </a:xfrm>
          <a:prstGeom prst="line">
            <a:avLst/>
          </a:prstGeom>
          <a:noFill/>
          <a:ln w="19050">
            <a:solidFill>
              <a:schemeClr val="tx1"/>
            </a:solidFill>
            <a:round/>
            <a:tailEnd type="triangle" w="med" len="lg"/>
          </a:ln>
          <a:effectLst>
            <a:outerShdw blurRad="50800" dist="38100" dir="5400000" algn="t"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graphicFrame>
        <p:nvGraphicFramePr>
          <p:cNvPr id="13" name="对象 12"/>
          <p:cNvGraphicFramePr>
            <a:graphicFrameLocks noChangeAspect="1"/>
          </p:cNvGraphicFramePr>
          <p:nvPr>
            <p:custDataLst>
              <p:tags r:id="rId15"/>
            </p:custDataLst>
          </p:nvPr>
        </p:nvGraphicFramePr>
        <p:xfrm>
          <a:off x="9320733" y="2487181"/>
          <a:ext cx="1989670" cy="1086282"/>
        </p:xfrm>
        <a:graphic>
          <a:graphicData uri="http://schemas.openxmlformats.org/presentationml/2006/ole">
            <mc:AlternateContent xmlns:mc="http://schemas.openxmlformats.org/markup-compatibility/2006">
              <mc:Choice xmlns:v="urn:schemas-microsoft-com:vml" Requires="v">
                <p:oleObj spid="_x0000_s1042" name="ChemSketch" r:id="rId16" imgW="3562350" imgH="1943100" progId="ACD.ChemSketch.20">
                  <p:embed/>
                </p:oleObj>
              </mc:Choice>
              <mc:Fallback>
                <p:oleObj name="ChemSketch" r:id="rId16" imgW="3562350" imgH="1943100" progId="ACD.ChemSketch.20">
                  <p:embed/>
                  <p:pic>
                    <p:nvPicPr>
                      <p:cNvPr id="0" name="OLE substitute image"/>
                      <p:cNvPicPr/>
                      <p:nvPr/>
                    </p:nvPicPr>
                    <p:blipFill>
                      <a:blip r:embed="rId17"/>
                      <a:stretch>
                        <a:fillRect/>
                      </a:stretch>
                    </p:blipFill>
                    <p:spPr>
                      <a:xfrm>
                        <a:off x="9320733" y="2487181"/>
                        <a:ext cx="1989670" cy="1086282"/>
                      </a:xfrm>
                      <a:prstGeom prst="rect">
                        <a:avLst/>
                      </a:prstGeom>
                    </p:spPr>
                  </p:pic>
                </p:oleObj>
              </mc:Fallback>
            </mc:AlternateContent>
          </a:graphicData>
        </a:graphic>
      </p:graphicFrame>
      <p:sp>
        <p:nvSpPr>
          <p:cNvPr id="14" name="文本框 13"/>
          <p:cNvSpPr txBox="1"/>
          <p:nvPr>
            <p:custDataLst>
              <p:tags r:id="rId18"/>
            </p:custDataLst>
          </p:nvPr>
        </p:nvSpPr>
        <p:spPr>
          <a:xfrm>
            <a:off x="300990" y="4022725"/>
            <a:ext cx="6310630" cy="953135"/>
          </a:xfrm>
          <a:prstGeom prst="rect">
            <a:avLst/>
          </a:prstGeom>
          <a:noFill/>
        </p:spPr>
        <p:txBody>
          <a:bodyPr wrap="square">
            <a:spAutoFit/>
          </a:bodyPr>
          <a:lstStyle/>
          <a:p>
            <a:pPr>
              <a:defRPr/>
            </a:pPr>
            <a:r>
              <a:rPr lang="zh-CN" altLang="en-US" sz="28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❸ 处于对称位置碳原子上的氢原</a:t>
            </a:r>
            <a:r>
              <a:rPr lang="en-US" altLang="zh-CN" sz="28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  </a:t>
            </a:r>
            <a:endParaRPr lang="en-US" altLang="zh-CN" sz="280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p>
            <a:pPr>
              <a:defRPr/>
            </a:pPr>
            <a:r>
              <a:rPr lang="en-US" altLang="zh-CN" sz="28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en-US" sz="28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子等效</a:t>
            </a:r>
            <a:endParaRPr lang="zh-CN" altLang="en-US" sz="280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graphicFrame>
        <p:nvGraphicFramePr>
          <p:cNvPr id="15" name="对象 14"/>
          <p:cNvGraphicFramePr>
            <a:graphicFrameLocks noChangeAspect="1"/>
          </p:cNvGraphicFramePr>
          <p:nvPr>
            <p:custDataLst>
              <p:tags r:id="rId19"/>
            </p:custDataLst>
          </p:nvPr>
        </p:nvGraphicFramePr>
        <p:xfrm>
          <a:off x="6149396" y="3735099"/>
          <a:ext cx="2193945" cy="1187882"/>
        </p:xfrm>
        <a:graphic>
          <a:graphicData uri="http://schemas.openxmlformats.org/presentationml/2006/ole">
            <mc:AlternateContent xmlns:mc="http://schemas.openxmlformats.org/markup-compatibility/2006">
              <mc:Choice xmlns:v="urn:schemas-microsoft-com:vml" Requires="v">
                <p:oleObj spid="_x0000_s1043" name="ChemSketch" r:id="rId20" imgW="3590925" imgH="1943100" progId="ACD.ChemSketch.20">
                  <p:embed/>
                </p:oleObj>
              </mc:Choice>
              <mc:Fallback>
                <p:oleObj name="ChemSketch" r:id="rId20" imgW="3590925" imgH="1943100" progId="ACD.ChemSketch.20">
                  <p:embed/>
                  <p:pic>
                    <p:nvPicPr>
                      <p:cNvPr id="0" name="OLE substitute image"/>
                      <p:cNvPicPr/>
                      <p:nvPr/>
                    </p:nvPicPr>
                    <p:blipFill>
                      <a:blip r:embed="rId21"/>
                      <a:stretch>
                        <a:fillRect/>
                      </a:stretch>
                    </p:blipFill>
                    <p:spPr>
                      <a:xfrm>
                        <a:off x="6149396" y="3735099"/>
                        <a:ext cx="2193945" cy="1187882"/>
                      </a:xfrm>
                      <a:prstGeom prst="rect">
                        <a:avLst/>
                      </a:prstGeom>
                    </p:spPr>
                  </p:pic>
                </p:oleObj>
              </mc:Fallback>
            </mc:AlternateContent>
          </a:graphicData>
        </a:graphic>
      </p:graphicFrame>
      <p:sp>
        <p:nvSpPr>
          <p:cNvPr id="16" name="Line 341"/>
          <p:cNvSpPr>
            <a:spLocks noChangeShapeType="1"/>
          </p:cNvSpPr>
          <p:nvPr>
            <p:custDataLst>
              <p:tags r:id="rId22"/>
            </p:custDataLst>
          </p:nvPr>
        </p:nvSpPr>
        <p:spPr bwMode="auto">
          <a:xfrm>
            <a:off x="8420484" y="4283085"/>
            <a:ext cx="900000" cy="0"/>
          </a:xfrm>
          <a:prstGeom prst="line">
            <a:avLst/>
          </a:prstGeom>
          <a:noFill/>
          <a:ln w="19050">
            <a:solidFill>
              <a:schemeClr val="tx1"/>
            </a:solidFill>
            <a:round/>
            <a:tailEnd type="triangle" w="med" len="lg"/>
          </a:ln>
          <a:effectLst>
            <a:outerShdw blurRad="50800" dist="38100" dir="5400000" algn="t"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graphicFrame>
        <p:nvGraphicFramePr>
          <p:cNvPr id="17" name="对象 16"/>
          <p:cNvGraphicFramePr>
            <a:graphicFrameLocks noChangeAspect="1"/>
          </p:cNvGraphicFramePr>
          <p:nvPr>
            <p:custDataLst>
              <p:tags r:id="rId23"/>
            </p:custDataLst>
          </p:nvPr>
        </p:nvGraphicFramePr>
        <p:xfrm>
          <a:off x="9424266" y="3781282"/>
          <a:ext cx="2448082" cy="1077046"/>
        </p:xfrm>
        <a:graphic>
          <a:graphicData uri="http://schemas.openxmlformats.org/presentationml/2006/ole">
            <mc:AlternateContent xmlns:mc="http://schemas.openxmlformats.org/markup-compatibility/2006">
              <mc:Choice xmlns:v="urn:schemas-microsoft-com:vml" Requires="v">
                <p:oleObj spid="_x0000_s1044" name="ChemSketch" r:id="rId24" imgW="4419600" imgH="1943100" progId="ACD.ChemSketch.20">
                  <p:embed/>
                </p:oleObj>
              </mc:Choice>
              <mc:Fallback>
                <p:oleObj name="ChemSketch" r:id="rId24" imgW="4419600" imgH="1943100" progId="ACD.ChemSketch.20">
                  <p:embed/>
                  <p:pic>
                    <p:nvPicPr>
                      <p:cNvPr id="0" name="OLE substitute image"/>
                      <p:cNvPicPr/>
                      <p:nvPr/>
                    </p:nvPicPr>
                    <p:blipFill>
                      <a:blip r:embed="rId25"/>
                      <a:stretch>
                        <a:fillRect/>
                      </a:stretch>
                    </p:blipFill>
                    <p:spPr>
                      <a:xfrm>
                        <a:off x="9424266" y="3781282"/>
                        <a:ext cx="2448082" cy="1077046"/>
                      </a:xfrm>
                      <a:prstGeom prst="rect">
                        <a:avLst/>
                      </a:prstGeom>
                    </p:spPr>
                  </p:pic>
                </p:oleObj>
              </mc:Fallback>
            </mc:AlternateContent>
          </a:graphicData>
        </a:graphic>
      </p:graphicFrame>
      <p:sp>
        <p:nvSpPr>
          <p:cNvPr id="20" name="Line 341"/>
          <p:cNvSpPr>
            <a:spLocks noChangeShapeType="1"/>
          </p:cNvSpPr>
          <p:nvPr>
            <p:custDataLst>
              <p:tags r:id="rId26"/>
            </p:custDataLst>
          </p:nvPr>
        </p:nvSpPr>
        <p:spPr bwMode="auto">
          <a:xfrm>
            <a:off x="9686597" y="5699014"/>
            <a:ext cx="900000" cy="0"/>
          </a:xfrm>
          <a:prstGeom prst="line">
            <a:avLst/>
          </a:prstGeom>
          <a:noFill/>
          <a:ln w="19050">
            <a:solidFill>
              <a:schemeClr val="tx1"/>
            </a:solidFill>
            <a:round/>
            <a:tailEnd type="triangle" w="med" len="lg"/>
          </a:ln>
          <a:effectLst>
            <a:outerShdw blurRad="50800" dist="38100" dir="5400000" algn="t"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graphicFrame>
        <p:nvGraphicFramePr>
          <p:cNvPr id="24" name="对象 23"/>
          <p:cNvGraphicFramePr>
            <a:graphicFrameLocks noChangeAspect="1"/>
          </p:cNvGraphicFramePr>
          <p:nvPr>
            <p:custDataLst>
              <p:tags r:id="rId27"/>
            </p:custDataLst>
          </p:nvPr>
        </p:nvGraphicFramePr>
        <p:xfrm>
          <a:off x="8276512" y="4957785"/>
          <a:ext cx="1232911" cy="1349636"/>
        </p:xfrm>
        <a:graphic>
          <a:graphicData uri="http://schemas.openxmlformats.org/presentationml/2006/ole">
            <mc:AlternateContent xmlns:mc="http://schemas.openxmlformats.org/markup-compatibility/2006">
              <mc:Choice xmlns:v="urn:schemas-microsoft-com:vml" Requires="v">
                <p:oleObj spid="_x0000_s1045" name="ChemSketch" r:id="rId28" imgW="2514600" imgH="2752725" progId="ACD.ChemSketch.20">
                  <p:embed/>
                </p:oleObj>
              </mc:Choice>
              <mc:Fallback>
                <p:oleObj name="ChemSketch" r:id="rId28" imgW="2514600" imgH="2752725" progId="ACD.ChemSketch.20">
                  <p:embed/>
                  <p:pic>
                    <p:nvPicPr>
                      <p:cNvPr id="0" name="OLE substitute image"/>
                      <p:cNvPicPr/>
                      <p:nvPr/>
                    </p:nvPicPr>
                    <p:blipFill>
                      <a:blip r:embed="rId29"/>
                      <a:stretch>
                        <a:fillRect/>
                      </a:stretch>
                    </p:blipFill>
                    <p:spPr>
                      <a:xfrm>
                        <a:off x="8276512" y="4957785"/>
                        <a:ext cx="1232911" cy="1349636"/>
                      </a:xfrm>
                      <a:prstGeom prst="rect">
                        <a:avLst/>
                      </a:prstGeom>
                    </p:spPr>
                  </p:pic>
                </p:oleObj>
              </mc:Fallback>
            </mc:AlternateContent>
          </a:graphicData>
        </a:graphic>
      </p:graphicFrame>
      <p:graphicFrame>
        <p:nvGraphicFramePr>
          <p:cNvPr id="25" name="对象 24"/>
          <p:cNvGraphicFramePr>
            <a:graphicFrameLocks noChangeAspect="1"/>
          </p:cNvGraphicFramePr>
          <p:nvPr>
            <p:custDataLst>
              <p:tags r:id="rId30"/>
            </p:custDataLst>
          </p:nvPr>
        </p:nvGraphicFramePr>
        <p:xfrm>
          <a:off x="10401888" y="5291655"/>
          <a:ext cx="1110528" cy="871588"/>
        </p:xfrm>
        <a:graphic>
          <a:graphicData uri="http://schemas.openxmlformats.org/presentationml/2006/ole">
            <mc:AlternateContent xmlns:mc="http://schemas.openxmlformats.org/markup-compatibility/2006">
              <mc:Choice xmlns:v="urn:schemas-microsoft-com:vml" Requires="v">
                <p:oleObj spid="_x0000_s1046" name="ChemSketch" r:id="rId31" imgW="2028825" imgH="1590675" progId="ACD.ChemSketch.20">
                  <p:embed/>
                </p:oleObj>
              </mc:Choice>
              <mc:Fallback>
                <p:oleObj name="ChemSketch" r:id="rId31" imgW="2028825" imgH="1590675" progId="ACD.ChemSketch.20">
                  <p:embed/>
                  <p:pic>
                    <p:nvPicPr>
                      <p:cNvPr id="0" name="OLE substitute image"/>
                      <p:cNvPicPr/>
                      <p:nvPr/>
                    </p:nvPicPr>
                    <p:blipFill>
                      <a:blip r:embed="rId32"/>
                      <a:stretch>
                        <a:fillRect/>
                      </a:stretch>
                    </p:blipFill>
                    <p:spPr>
                      <a:xfrm>
                        <a:off x="10401888" y="5291655"/>
                        <a:ext cx="1110528" cy="871588"/>
                      </a:xfrm>
                      <a:prstGeom prst="rect">
                        <a:avLst/>
                      </a:prstGeom>
                    </p:spPr>
                  </p:pic>
                </p:oleObj>
              </mc:Fallback>
            </mc:AlternateContent>
          </a:graphicData>
        </a:graphic>
      </p:graphicFrame>
      <p:grpSp>
        <p:nvGrpSpPr>
          <p:cNvPr id="19" name="组合 18"/>
          <p:cNvGrpSpPr/>
          <p:nvPr>
            <p:custDataLst>
              <p:tags r:id="rId33"/>
            </p:custDataLst>
          </p:nvPr>
        </p:nvGrpSpPr>
        <p:grpSpPr>
          <a:xfrm>
            <a:off x="296041" y="120650"/>
            <a:ext cx="9430777" cy="720000"/>
            <a:chOff x="466" y="644"/>
            <a:chExt cx="12317" cy="840"/>
          </a:xfrm>
        </p:grpSpPr>
        <p:sp>
          <p:nvSpPr>
            <p:cNvPr id="21" name="等腰三角形 20"/>
            <p:cNvSpPr/>
            <p:nvPr>
              <p:custDataLst>
                <p:tags r:id="rId34"/>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文本框 21"/>
            <p:cNvSpPr txBox="1"/>
            <p:nvPr>
              <p:custDataLst>
                <p:tags r:id="rId35"/>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3" name="等腰三角形 22"/>
            <p:cNvSpPr/>
            <p:nvPr>
              <p:custDataLst>
                <p:tags r:id="rId36"/>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26" name="文本框 25"/>
          <p:cNvSpPr txBox="1"/>
          <p:nvPr>
            <p:custDataLst>
              <p:tags r:id="rId37"/>
            </p:custDataLst>
          </p:nvPr>
        </p:nvSpPr>
        <p:spPr>
          <a:xfrm>
            <a:off x="530695" y="5259949"/>
            <a:ext cx="2160046" cy="430887"/>
          </a:xfrm>
          <a:prstGeom prst="rect">
            <a:avLst/>
          </a:prstGeom>
          <a:noFill/>
        </p:spPr>
        <p:txBody>
          <a:bodyPr wrap="square" rtlCol="0" anchor="t" anchorCtr="0">
            <a:spAutoFit/>
          </a:bodyPr>
          <a:lstStyle/>
          <a:p>
            <a:r>
              <a:rPr lang="en-US" altLang="zh-CN" sz="2200">
                <a:solidFill>
                  <a:schemeClr val="accent1"/>
                </a:solidFill>
              </a:rPr>
              <a:t>CH</a:t>
            </a:r>
            <a:r>
              <a:rPr lang="en-US" altLang="zh-CN" sz="2200" baseline="-25000">
                <a:solidFill>
                  <a:schemeClr val="accent1"/>
                </a:solidFill>
              </a:rPr>
              <a:t>3</a:t>
            </a:r>
            <a:r>
              <a:rPr lang="en-US" altLang="zh-CN" sz="2200">
                <a:solidFill>
                  <a:schemeClr val="accent1"/>
                </a:solidFill>
              </a:rPr>
              <a:t>-CH</a:t>
            </a:r>
            <a:r>
              <a:rPr lang="en-US" altLang="zh-CN" sz="2200" baseline="-25000">
                <a:solidFill>
                  <a:schemeClr val="accent1"/>
                </a:solidFill>
              </a:rPr>
              <a:t>3</a:t>
            </a:r>
            <a:endParaRPr lang="zh-CN" altLang="en-US" sz="2200" baseline="-25000">
              <a:solidFill>
                <a:schemeClr val="accent1"/>
              </a:solidFill>
            </a:endParaRPr>
          </a:p>
        </p:txBody>
      </p:sp>
      <p:sp>
        <p:nvSpPr>
          <p:cNvPr id="27" name="文本框 26"/>
          <p:cNvSpPr txBox="1"/>
          <p:nvPr>
            <p:custDataLst>
              <p:tags r:id="rId38"/>
            </p:custDataLst>
          </p:nvPr>
        </p:nvSpPr>
        <p:spPr>
          <a:xfrm>
            <a:off x="2446525" y="5320929"/>
            <a:ext cx="3027688" cy="430887"/>
          </a:xfrm>
          <a:prstGeom prst="rect">
            <a:avLst/>
          </a:prstGeom>
          <a:noFill/>
        </p:spPr>
        <p:txBody>
          <a:bodyPr wrap="square" rtlCol="0" anchor="t" anchorCtr="0">
            <a:spAutoFit/>
          </a:bodyPr>
          <a:lstStyle/>
          <a:p>
            <a:r>
              <a:rPr lang="en-US" altLang="zh-CN" sz="2200">
                <a:solidFill>
                  <a:schemeClr val="accent1"/>
                </a:solidFill>
              </a:rPr>
              <a:t>CH</a:t>
            </a:r>
            <a:r>
              <a:rPr lang="en-US" altLang="zh-CN" sz="2200" baseline="-25000">
                <a:solidFill>
                  <a:schemeClr val="accent1"/>
                </a:solidFill>
              </a:rPr>
              <a:t>3</a:t>
            </a:r>
            <a:r>
              <a:rPr lang="en-US" altLang="zh-CN" sz="2200">
                <a:solidFill>
                  <a:schemeClr val="accent1"/>
                </a:solidFill>
              </a:rPr>
              <a:t>-CH</a:t>
            </a:r>
            <a:r>
              <a:rPr lang="en-US" altLang="zh-CN" sz="2200" baseline="-25000">
                <a:solidFill>
                  <a:schemeClr val="accent1"/>
                </a:solidFill>
              </a:rPr>
              <a:t>2</a:t>
            </a:r>
            <a:r>
              <a:rPr lang="en-US" altLang="zh-CN" sz="2200">
                <a:solidFill>
                  <a:schemeClr val="accent1"/>
                </a:solidFill>
              </a:rPr>
              <a:t>-CH</a:t>
            </a:r>
            <a:r>
              <a:rPr lang="en-US" altLang="zh-CN" sz="2200" baseline="-25000">
                <a:solidFill>
                  <a:schemeClr val="accent1"/>
                </a:solidFill>
              </a:rPr>
              <a:t>3</a:t>
            </a:r>
            <a:endParaRPr lang="zh-CN" altLang="en-US" sz="2200" baseline="-25000">
              <a:solidFill>
                <a:schemeClr val="accent1"/>
              </a:solidFill>
            </a:endParaRPr>
          </a:p>
        </p:txBody>
      </p:sp>
      <p:sp>
        <p:nvSpPr>
          <p:cNvPr id="28" name="文本框 27"/>
          <p:cNvSpPr txBox="1"/>
          <p:nvPr>
            <p:custDataLst>
              <p:tags r:id="rId39"/>
            </p:custDataLst>
          </p:nvPr>
        </p:nvSpPr>
        <p:spPr>
          <a:xfrm>
            <a:off x="4511965" y="5349679"/>
            <a:ext cx="2760536" cy="430887"/>
          </a:xfrm>
          <a:prstGeom prst="rect">
            <a:avLst/>
          </a:prstGeom>
          <a:noFill/>
        </p:spPr>
        <p:txBody>
          <a:bodyPr wrap="square" rtlCol="0" anchor="t" anchorCtr="0">
            <a:spAutoFit/>
          </a:bodyPr>
          <a:lstStyle/>
          <a:p>
            <a:r>
              <a:rPr lang="en-US" altLang="zh-CN" sz="2200">
                <a:solidFill>
                  <a:schemeClr val="accent1"/>
                </a:solidFill>
              </a:rPr>
              <a:t>CH</a:t>
            </a:r>
            <a:r>
              <a:rPr lang="en-US" altLang="zh-CN" sz="2200" baseline="-25000">
                <a:solidFill>
                  <a:schemeClr val="accent1"/>
                </a:solidFill>
              </a:rPr>
              <a:t>3</a:t>
            </a:r>
            <a:r>
              <a:rPr lang="en-US" altLang="zh-CN" sz="2200">
                <a:solidFill>
                  <a:schemeClr val="accent1"/>
                </a:solidFill>
              </a:rPr>
              <a:t>-CH</a:t>
            </a:r>
            <a:r>
              <a:rPr lang="en-US" altLang="zh-CN" sz="2200" baseline="-25000">
                <a:solidFill>
                  <a:schemeClr val="accent1"/>
                </a:solidFill>
              </a:rPr>
              <a:t>2</a:t>
            </a:r>
            <a:r>
              <a:rPr lang="en-US" altLang="zh-CN" sz="2200">
                <a:solidFill>
                  <a:schemeClr val="accent1"/>
                </a:solidFill>
              </a:rPr>
              <a:t>-CH</a:t>
            </a:r>
            <a:endParaRPr lang="zh-CN" altLang="en-US" sz="2200" baseline="-25000">
              <a:solidFill>
                <a:schemeClr val="accent1"/>
              </a:solidFill>
            </a:endParaRPr>
          </a:p>
        </p:txBody>
      </p:sp>
      <p:sp>
        <p:nvSpPr>
          <p:cNvPr id="29" name="矩形: 圆角 28"/>
          <p:cNvSpPr/>
          <p:nvPr>
            <p:custDataLst>
              <p:tags r:id="rId40"/>
            </p:custDataLst>
          </p:nvPr>
        </p:nvSpPr>
        <p:spPr>
          <a:xfrm>
            <a:off x="838435" y="5869910"/>
            <a:ext cx="1068777" cy="522131"/>
          </a:xfrm>
          <a:prstGeom prst="roundRect">
            <a:avLst>
              <a:gd name="adj" fmla="val 50000"/>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solidFill>
                  <a:schemeClr val="bg1"/>
                </a:solidFill>
              </a:rPr>
              <a:t>1</a:t>
            </a:r>
            <a:r>
              <a:rPr lang="zh-CN" altLang="en-US" sz="2200">
                <a:solidFill>
                  <a:schemeClr val="bg1"/>
                </a:solidFill>
              </a:rPr>
              <a:t>种</a:t>
            </a:r>
            <a:endParaRPr lang="zh-CN" altLang="en-US" sz="2200">
              <a:solidFill>
                <a:schemeClr val="bg1"/>
              </a:solidFill>
            </a:endParaRPr>
          </a:p>
        </p:txBody>
      </p:sp>
      <p:sp>
        <p:nvSpPr>
          <p:cNvPr id="30" name="矩形: 圆角 29"/>
          <p:cNvSpPr/>
          <p:nvPr>
            <p:custDataLst>
              <p:tags r:id="rId41"/>
            </p:custDataLst>
          </p:nvPr>
        </p:nvSpPr>
        <p:spPr>
          <a:xfrm>
            <a:off x="2921916" y="5911557"/>
            <a:ext cx="1068777" cy="522131"/>
          </a:xfrm>
          <a:prstGeom prst="roundRect">
            <a:avLst>
              <a:gd name="adj" fmla="val 50000"/>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solidFill>
                  <a:schemeClr val="bg1"/>
                </a:solidFill>
              </a:rPr>
              <a:t>2</a:t>
            </a:r>
            <a:r>
              <a:rPr lang="zh-CN" altLang="en-US" sz="2200">
                <a:solidFill>
                  <a:schemeClr val="bg1"/>
                </a:solidFill>
              </a:rPr>
              <a:t>种</a:t>
            </a:r>
            <a:endParaRPr lang="zh-CN" altLang="en-US" sz="2200">
              <a:solidFill>
                <a:schemeClr val="bg1"/>
              </a:solidFill>
            </a:endParaRPr>
          </a:p>
        </p:txBody>
      </p:sp>
      <p:sp>
        <p:nvSpPr>
          <p:cNvPr id="31" name="矩形: 圆角 30"/>
          <p:cNvSpPr/>
          <p:nvPr>
            <p:custDataLst>
              <p:tags r:id="rId42"/>
            </p:custDataLst>
          </p:nvPr>
        </p:nvSpPr>
        <p:spPr>
          <a:xfrm>
            <a:off x="5347510" y="5944892"/>
            <a:ext cx="1068777" cy="522131"/>
          </a:xfrm>
          <a:prstGeom prst="roundRect">
            <a:avLst>
              <a:gd name="adj" fmla="val 50000"/>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solidFill>
                  <a:schemeClr val="bg1"/>
                </a:solidFill>
              </a:rPr>
              <a:t>4</a:t>
            </a:r>
            <a:r>
              <a:rPr lang="zh-CN" altLang="en-US" sz="2200">
                <a:solidFill>
                  <a:schemeClr val="bg1"/>
                </a:solidFill>
              </a:rPr>
              <a:t>种</a:t>
            </a:r>
            <a:endParaRPr lang="zh-CN" altLang="en-US" sz="2200">
              <a:solidFill>
                <a:schemeClr val="bg1"/>
              </a:solidFill>
            </a:endParaRPr>
          </a:p>
        </p:txBody>
      </p:sp>
      <p:sp>
        <p:nvSpPr>
          <p:cNvPr id="32" name="椭圆 31"/>
          <p:cNvSpPr/>
          <p:nvPr>
            <p:custDataLst>
              <p:tags r:id="rId43"/>
            </p:custDataLst>
          </p:nvPr>
        </p:nvSpPr>
        <p:spPr>
          <a:xfrm>
            <a:off x="2404930" y="5144590"/>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t>1</a:t>
            </a:r>
            <a:endParaRPr lang="zh-CN" altLang="en-US" sz="2200"/>
          </a:p>
        </p:txBody>
      </p:sp>
      <p:sp>
        <p:nvSpPr>
          <p:cNvPr id="33" name="椭圆 32"/>
          <p:cNvSpPr/>
          <p:nvPr>
            <p:custDataLst>
              <p:tags r:id="rId44"/>
            </p:custDataLst>
          </p:nvPr>
        </p:nvSpPr>
        <p:spPr>
          <a:xfrm>
            <a:off x="3772860" y="513530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t>1</a:t>
            </a:r>
            <a:endParaRPr lang="zh-CN" altLang="en-US" sz="2200"/>
          </a:p>
        </p:txBody>
      </p:sp>
      <p:sp>
        <p:nvSpPr>
          <p:cNvPr id="34" name="椭圆 33"/>
          <p:cNvSpPr/>
          <p:nvPr>
            <p:custDataLst>
              <p:tags r:id="rId45"/>
            </p:custDataLst>
          </p:nvPr>
        </p:nvSpPr>
        <p:spPr>
          <a:xfrm>
            <a:off x="3272573" y="5144590"/>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t>2</a:t>
            </a:r>
            <a:endParaRPr lang="zh-CN" altLang="en-US" sz="2200"/>
          </a:p>
        </p:txBody>
      </p:sp>
      <p:sp>
        <p:nvSpPr>
          <p:cNvPr id="35" name="椭圆 34"/>
          <p:cNvSpPr/>
          <p:nvPr>
            <p:custDataLst>
              <p:tags r:id="rId46"/>
            </p:custDataLst>
          </p:nvPr>
        </p:nvSpPr>
        <p:spPr>
          <a:xfrm>
            <a:off x="4478499" y="5157796"/>
            <a:ext cx="244465" cy="240348"/>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t>1</a:t>
            </a:r>
            <a:endParaRPr lang="zh-CN" altLang="en-US" sz="2200"/>
          </a:p>
        </p:txBody>
      </p:sp>
      <p:sp>
        <p:nvSpPr>
          <p:cNvPr id="36" name="椭圆 35"/>
          <p:cNvSpPr/>
          <p:nvPr>
            <p:custDataLst>
              <p:tags r:id="rId47"/>
            </p:custDataLst>
          </p:nvPr>
        </p:nvSpPr>
        <p:spPr>
          <a:xfrm>
            <a:off x="5203419" y="5135307"/>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t>2</a:t>
            </a:r>
            <a:endParaRPr lang="zh-CN" altLang="en-US" sz="2200"/>
          </a:p>
        </p:txBody>
      </p:sp>
      <p:sp>
        <p:nvSpPr>
          <p:cNvPr id="37" name="椭圆 36"/>
          <p:cNvSpPr/>
          <p:nvPr>
            <p:custDataLst>
              <p:tags r:id="rId48"/>
            </p:custDataLst>
          </p:nvPr>
        </p:nvSpPr>
        <p:spPr>
          <a:xfrm>
            <a:off x="648128" y="5117546"/>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t>1</a:t>
            </a:r>
            <a:endParaRPr lang="zh-CN" altLang="en-US" sz="2200"/>
          </a:p>
        </p:txBody>
      </p:sp>
      <p:sp>
        <p:nvSpPr>
          <p:cNvPr id="38" name="椭圆 37"/>
          <p:cNvSpPr/>
          <p:nvPr>
            <p:custDataLst>
              <p:tags r:id="rId49"/>
            </p:custDataLst>
          </p:nvPr>
        </p:nvSpPr>
        <p:spPr>
          <a:xfrm>
            <a:off x="1526851" y="5117546"/>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t>1</a:t>
            </a:r>
            <a:endParaRPr lang="zh-CN" altLang="en-US" sz="2200"/>
          </a:p>
        </p:txBody>
      </p:sp>
      <p:grpSp>
        <p:nvGrpSpPr>
          <p:cNvPr id="39" name="组合 38"/>
          <p:cNvGrpSpPr/>
          <p:nvPr>
            <p:custDataLst>
              <p:tags r:id="rId50"/>
            </p:custDataLst>
          </p:nvPr>
        </p:nvGrpSpPr>
        <p:grpSpPr>
          <a:xfrm>
            <a:off x="5915883" y="4928164"/>
            <a:ext cx="1419059" cy="719320"/>
            <a:chOff x="6631868" y="1432049"/>
            <a:chExt cx="1419059" cy="449121"/>
          </a:xfrm>
        </p:grpSpPr>
        <p:sp>
          <p:nvSpPr>
            <p:cNvPr id="40" name="文本框 39"/>
            <p:cNvSpPr txBox="1"/>
            <p:nvPr>
              <p:custDataLst>
                <p:tags r:id="rId51"/>
              </p:custDataLst>
            </p:nvPr>
          </p:nvSpPr>
          <p:spPr>
            <a:xfrm rot="8336476">
              <a:off x="6631868" y="1612138"/>
              <a:ext cx="862947" cy="269032"/>
            </a:xfrm>
            <a:prstGeom prst="rect">
              <a:avLst/>
            </a:prstGeom>
            <a:noFill/>
          </p:spPr>
          <p:txBody>
            <a:bodyPr wrap="square" rtlCol="0">
              <a:spAutoFit/>
            </a:bodyPr>
            <a:lstStyle/>
            <a:p>
              <a:pPr algn="ctr"/>
              <a:r>
                <a:rPr lang="zh-CN" altLang="en-US" sz="2200">
                  <a:solidFill>
                    <a:schemeClr val="accent1"/>
                  </a:solidFill>
                </a:rPr>
                <a:t>－</a:t>
              </a:r>
              <a:endParaRPr lang="zh-CN" altLang="en-US" sz="2200">
                <a:solidFill>
                  <a:schemeClr val="accent1"/>
                </a:solidFill>
              </a:endParaRPr>
            </a:p>
          </p:txBody>
        </p:sp>
        <p:sp>
          <p:nvSpPr>
            <p:cNvPr id="41" name="文本框 40"/>
            <p:cNvSpPr txBox="1"/>
            <p:nvPr>
              <p:custDataLst>
                <p:tags r:id="rId52"/>
              </p:custDataLst>
            </p:nvPr>
          </p:nvSpPr>
          <p:spPr>
            <a:xfrm>
              <a:off x="6982150" y="1432049"/>
              <a:ext cx="1068777" cy="269032"/>
            </a:xfrm>
            <a:prstGeom prst="rect">
              <a:avLst/>
            </a:prstGeom>
            <a:noFill/>
          </p:spPr>
          <p:txBody>
            <a:bodyPr wrap="square" rtlCol="0">
              <a:spAutoFit/>
            </a:bodyPr>
            <a:lstStyle/>
            <a:p>
              <a:pPr algn="ctr"/>
              <a:r>
                <a:rPr lang="en-US" altLang="zh-CN" sz="2200">
                  <a:solidFill>
                    <a:schemeClr val="accent1"/>
                  </a:solidFill>
                </a:rPr>
                <a:t>CH</a:t>
              </a:r>
              <a:r>
                <a:rPr lang="en-US" altLang="zh-CN" sz="2200" baseline="-25000">
                  <a:solidFill>
                    <a:schemeClr val="accent1"/>
                  </a:solidFill>
                </a:rPr>
                <a:t>3</a:t>
              </a:r>
              <a:endParaRPr lang="zh-CN" altLang="en-US" sz="2200" baseline="-25000">
                <a:solidFill>
                  <a:schemeClr val="accent1"/>
                </a:solidFill>
              </a:endParaRPr>
            </a:p>
          </p:txBody>
        </p:sp>
      </p:grpSp>
      <p:sp>
        <p:nvSpPr>
          <p:cNvPr id="42" name="椭圆 41"/>
          <p:cNvSpPr/>
          <p:nvPr>
            <p:custDataLst>
              <p:tags r:id="rId53"/>
            </p:custDataLst>
          </p:nvPr>
        </p:nvSpPr>
        <p:spPr>
          <a:xfrm>
            <a:off x="5805926" y="5163183"/>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t>3</a:t>
            </a:r>
            <a:endParaRPr lang="zh-CN" altLang="en-US" sz="2200"/>
          </a:p>
        </p:txBody>
      </p:sp>
      <p:sp>
        <p:nvSpPr>
          <p:cNvPr id="43" name="椭圆 42"/>
          <p:cNvSpPr/>
          <p:nvPr>
            <p:custDataLst>
              <p:tags r:id="rId54"/>
            </p:custDataLst>
          </p:nvPr>
        </p:nvSpPr>
        <p:spPr>
          <a:xfrm>
            <a:off x="6498237" y="4780908"/>
            <a:ext cx="249284" cy="24928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a:t>4</a:t>
            </a:r>
            <a:endParaRPr lang="zh-CN" altLang="en-US" sz="2200"/>
          </a:p>
        </p:txBody>
      </p:sp>
      <p:grpSp>
        <p:nvGrpSpPr>
          <p:cNvPr id="44" name="组合 43"/>
          <p:cNvGrpSpPr/>
          <p:nvPr>
            <p:custDataLst>
              <p:tags r:id="rId55"/>
            </p:custDataLst>
          </p:nvPr>
        </p:nvGrpSpPr>
        <p:grpSpPr>
          <a:xfrm>
            <a:off x="5900368" y="5505286"/>
            <a:ext cx="1415805" cy="503684"/>
            <a:chOff x="6631868" y="1612138"/>
            <a:chExt cx="1415805" cy="314484"/>
          </a:xfrm>
        </p:grpSpPr>
        <p:sp>
          <p:nvSpPr>
            <p:cNvPr id="45" name="文本框 44"/>
            <p:cNvSpPr txBox="1"/>
            <p:nvPr>
              <p:custDataLst>
                <p:tags r:id="rId56"/>
              </p:custDataLst>
            </p:nvPr>
          </p:nvSpPr>
          <p:spPr>
            <a:xfrm rot="13377256">
              <a:off x="6631868" y="1612138"/>
              <a:ext cx="862947" cy="269032"/>
            </a:xfrm>
            <a:prstGeom prst="rect">
              <a:avLst/>
            </a:prstGeom>
            <a:noFill/>
          </p:spPr>
          <p:txBody>
            <a:bodyPr wrap="square" rtlCol="0">
              <a:spAutoFit/>
            </a:bodyPr>
            <a:lstStyle/>
            <a:p>
              <a:pPr algn="ctr"/>
              <a:r>
                <a:rPr lang="zh-CN" altLang="en-US" sz="2200">
                  <a:solidFill>
                    <a:schemeClr val="accent1"/>
                  </a:solidFill>
                </a:rPr>
                <a:t>－</a:t>
              </a:r>
              <a:endParaRPr lang="zh-CN" altLang="en-US" sz="2200">
                <a:solidFill>
                  <a:schemeClr val="accent1"/>
                </a:solidFill>
              </a:endParaRPr>
            </a:p>
          </p:txBody>
        </p:sp>
        <p:sp>
          <p:nvSpPr>
            <p:cNvPr id="46" name="文本框 45"/>
            <p:cNvSpPr txBox="1"/>
            <p:nvPr>
              <p:custDataLst>
                <p:tags r:id="rId57"/>
              </p:custDataLst>
            </p:nvPr>
          </p:nvSpPr>
          <p:spPr>
            <a:xfrm>
              <a:off x="6978896" y="1657590"/>
              <a:ext cx="1068777" cy="269032"/>
            </a:xfrm>
            <a:prstGeom prst="rect">
              <a:avLst/>
            </a:prstGeom>
            <a:noFill/>
          </p:spPr>
          <p:txBody>
            <a:bodyPr wrap="square" rtlCol="0">
              <a:spAutoFit/>
            </a:bodyPr>
            <a:lstStyle/>
            <a:p>
              <a:pPr algn="ctr"/>
              <a:r>
                <a:rPr lang="en-US" altLang="zh-CN" sz="2200">
                  <a:solidFill>
                    <a:schemeClr val="accent1"/>
                  </a:solidFill>
                </a:rPr>
                <a:t>CH</a:t>
              </a:r>
              <a:r>
                <a:rPr lang="en-US" altLang="zh-CN" sz="2200" baseline="-25000">
                  <a:solidFill>
                    <a:schemeClr val="accent1"/>
                  </a:solidFill>
                </a:rPr>
                <a:t>3</a:t>
              </a:r>
              <a:endParaRPr lang="zh-CN" altLang="en-US" sz="2200" baseline="-25000">
                <a:solidFill>
                  <a:schemeClr val="accent1"/>
                </a:solidFill>
              </a:endParaRPr>
            </a:p>
          </p:txBody>
        </p:sp>
      </p:grpSp>
      <p:cxnSp>
        <p:nvCxnSpPr>
          <p:cNvPr id="47" name="直接连接符 46"/>
          <p:cNvCxnSpPr/>
          <p:nvPr>
            <p:custDataLst>
              <p:tags r:id="rId58"/>
            </p:custDataLst>
          </p:nvPr>
        </p:nvCxnSpPr>
        <p:spPr>
          <a:xfrm>
            <a:off x="4511965" y="5575692"/>
            <a:ext cx="2804208" cy="2391"/>
          </a:xfrm>
          <a:prstGeom prst="line">
            <a:avLst/>
          </a:prstGeom>
          <a:ln w="28575">
            <a:solidFill>
              <a:srgbClr val="DA1F28"/>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0-#ppt_w/2"/>
                                          </p:val>
                                        </p:tav>
                                        <p:tav tm="100000">
                                          <p:val>
                                            <p:strVal val="#ppt_x"/>
                                          </p:val>
                                        </p:tav>
                                      </p:tavLst>
                                    </p:anim>
                                    <p:anim calcmode="lin" valueType="num">
                                      <p:cBhvr additive="base">
                                        <p:cTn id="15"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1+#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left)">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1+#ppt_w/2"/>
                                          </p:val>
                                        </p:tav>
                                        <p:tav tm="100000">
                                          <p:val>
                                            <p:strVal val="#ppt_x"/>
                                          </p:val>
                                        </p:tav>
                                      </p:tavLst>
                                    </p:anim>
                                    <p:anim calcmode="lin" valueType="num">
                                      <p:cBhvr additive="base">
                                        <p:cTn id="5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p:cTn id="55" dur="500" fill="hold"/>
                                        <p:tgtEl>
                                          <p:spTgt spid="15"/>
                                        </p:tgtEl>
                                        <p:attrNameLst>
                                          <p:attrName>ppt_w</p:attrName>
                                        </p:attrNameLst>
                                      </p:cBhvr>
                                      <p:tavLst>
                                        <p:tav tm="0">
                                          <p:val>
                                            <p:fltVal val="0"/>
                                          </p:val>
                                        </p:tav>
                                        <p:tav tm="100000">
                                          <p:val>
                                            <p:strVal val="#ppt_w"/>
                                          </p:val>
                                        </p:tav>
                                      </p:tavLst>
                                    </p:anim>
                                    <p:anim calcmode="lin" valueType="num">
                                      <p:cBhvr>
                                        <p:cTn id="56" dur="500" fill="hold"/>
                                        <p:tgtEl>
                                          <p:spTgt spid="15"/>
                                        </p:tgtEl>
                                        <p:attrNameLst>
                                          <p:attrName>ppt_h</p:attrName>
                                        </p:attrNameLst>
                                      </p:cBhvr>
                                      <p:tavLst>
                                        <p:tav tm="0">
                                          <p:val>
                                            <p:fltVal val="0"/>
                                          </p:val>
                                        </p:tav>
                                        <p:tav tm="100000">
                                          <p:val>
                                            <p:strVal val="#ppt_h"/>
                                          </p:val>
                                        </p:tav>
                                      </p:tavLst>
                                    </p:anim>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calcmode="lin" valueType="num">
                                      <p:cBhvr additive="base">
                                        <p:cTn id="62" dur="500" fill="hold"/>
                                        <p:tgtEl>
                                          <p:spTgt spid="14"/>
                                        </p:tgtEl>
                                        <p:attrNameLst>
                                          <p:attrName>ppt_x</p:attrName>
                                        </p:attrNameLst>
                                      </p:cBhvr>
                                      <p:tavLst>
                                        <p:tav tm="0">
                                          <p:val>
                                            <p:strVal val="0-#ppt_w/2"/>
                                          </p:val>
                                        </p:tav>
                                        <p:tav tm="100000">
                                          <p:val>
                                            <p:strVal val="#ppt_x"/>
                                          </p:val>
                                        </p:tav>
                                      </p:tavLst>
                                    </p:anim>
                                    <p:anim calcmode="lin" valueType="num">
                                      <p:cBhvr additive="base">
                                        <p:cTn id="63"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wipe(left)">
                                      <p:cBhvr>
                                        <p:cTn id="68" dur="500"/>
                                        <p:tgtEl>
                                          <p:spTgt spid="16"/>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nodeType="click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1+#ppt_w/2"/>
                                          </p:val>
                                        </p:tav>
                                        <p:tav tm="100000">
                                          <p:val>
                                            <p:strVal val="#ppt_x"/>
                                          </p:val>
                                        </p:tav>
                                      </p:tavLst>
                                    </p:anim>
                                    <p:anim calcmode="lin" valueType="num">
                                      <p:cBhvr additive="base">
                                        <p:cTn id="7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p:cTn id="79" dur="500" fill="hold"/>
                                        <p:tgtEl>
                                          <p:spTgt spid="24"/>
                                        </p:tgtEl>
                                        <p:attrNameLst>
                                          <p:attrName>ppt_w</p:attrName>
                                        </p:attrNameLst>
                                      </p:cBhvr>
                                      <p:tavLst>
                                        <p:tav tm="0">
                                          <p:val>
                                            <p:fltVal val="0"/>
                                          </p:val>
                                        </p:tav>
                                        <p:tav tm="100000">
                                          <p:val>
                                            <p:strVal val="#ppt_w"/>
                                          </p:val>
                                        </p:tav>
                                      </p:tavLst>
                                    </p:anim>
                                    <p:anim calcmode="lin" valueType="num">
                                      <p:cBhvr>
                                        <p:cTn id="80" dur="500" fill="hold"/>
                                        <p:tgtEl>
                                          <p:spTgt spid="24"/>
                                        </p:tgtEl>
                                        <p:attrNameLst>
                                          <p:attrName>ppt_h</p:attrName>
                                        </p:attrNameLst>
                                      </p:cBhvr>
                                      <p:tavLst>
                                        <p:tav tm="0">
                                          <p:val>
                                            <p:fltVal val="0"/>
                                          </p:val>
                                        </p:tav>
                                        <p:tav tm="100000">
                                          <p:val>
                                            <p:strVal val="#ppt_h"/>
                                          </p:val>
                                        </p:tav>
                                      </p:tavLst>
                                    </p:anim>
                                    <p:animEffect transition="in" filter="fade">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wipe(left)">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additive="base">
                                        <p:cTn id="91" dur="500" fill="hold"/>
                                        <p:tgtEl>
                                          <p:spTgt spid="25"/>
                                        </p:tgtEl>
                                        <p:attrNameLst>
                                          <p:attrName>ppt_x</p:attrName>
                                        </p:attrNameLst>
                                      </p:cBhvr>
                                      <p:tavLst>
                                        <p:tav tm="0">
                                          <p:val>
                                            <p:strVal val="1+#ppt_w/2"/>
                                          </p:val>
                                        </p:tav>
                                        <p:tav tm="100000">
                                          <p:val>
                                            <p:strVal val="#ppt_x"/>
                                          </p:val>
                                        </p:tav>
                                      </p:tavLst>
                                    </p:anim>
                                    <p:anim calcmode="lin" valueType="num">
                                      <p:cBhvr additive="base">
                                        <p:cTn id="92" dur="500" fill="hold"/>
                                        <p:tgtEl>
                                          <p:spTgt spid="25"/>
                                        </p:tgtEl>
                                        <p:attrNameLst>
                                          <p:attrName>ppt_y</p:attrName>
                                        </p:attrNameLst>
                                      </p:cBhvr>
                                      <p:tavLst>
                                        <p:tav tm="0">
                                          <p:val>
                                            <p:strVal val="#ppt_y"/>
                                          </p:val>
                                        </p:tav>
                                        <p:tav tm="100000">
                                          <p:val>
                                            <p:strVal val="#ppt_y"/>
                                          </p:val>
                                        </p:tav>
                                      </p:tavLst>
                                    </p:anim>
                                  </p:childTnLst>
                                </p:cTn>
                              </p:par>
                            </p:childTnLst>
                          </p:cTn>
                        </p:par>
                        <p:par>
                          <p:cTn id="93" fill="hold">
                            <p:stCondLst>
                              <p:cond delay="500"/>
                            </p:stCondLst>
                            <p:childTnLst>
                              <p:par>
                                <p:cTn id="94" presetID="10" presetClass="entr" presetSubtype="0" fill="hold" grpId="0" nodeType="afterEffect">
                                  <p:stCondLst>
                                    <p:cond delay="0"/>
                                  </p:stCondLst>
                                  <p:childTnLst>
                                    <p:set>
                                      <p:cBhvr>
                                        <p:cTn id="95" dur="1" fill="hold">
                                          <p:stCondLst>
                                            <p:cond delay="0"/>
                                          </p:stCondLst>
                                        </p:cTn>
                                        <p:tgtEl>
                                          <p:spTgt spid="26"/>
                                        </p:tgtEl>
                                        <p:attrNameLst>
                                          <p:attrName>style.visibility</p:attrName>
                                        </p:attrNameLst>
                                      </p:cBhvr>
                                      <p:to>
                                        <p:strVal val="visible"/>
                                      </p:to>
                                    </p:set>
                                    <p:animEffect transition="in" filter="fade">
                                      <p:cBhvr>
                                        <p:cTn id="96" dur="500"/>
                                        <p:tgtEl>
                                          <p:spTgt spid="26"/>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fade">
                                      <p:cBhvr>
                                        <p:cTn id="101" dur="500"/>
                                        <p:tgtEl>
                                          <p:spTgt spid="37"/>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38"/>
                                        </p:tgtEl>
                                        <p:attrNameLst>
                                          <p:attrName>style.visibility</p:attrName>
                                        </p:attrNameLst>
                                      </p:cBhvr>
                                      <p:to>
                                        <p:strVal val="visible"/>
                                      </p:to>
                                    </p:set>
                                    <p:animEffect transition="in" filter="fade">
                                      <p:cBhvr>
                                        <p:cTn id="104" dur="500"/>
                                        <p:tgtEl>
                                          <p:spTgt spid="38"/>
                                        </p:tgtEl>
                                      </p:cBhvr>
                                    </p:animEffect>
                                  </p:childTnLst>
                                </p:cTn>
                              </p:par>
                            </p:childTnLst>
                          </p:cTn>
                        </p:par>
                        <p:par>
                          <p:cTn id="105" fill="hold">
                            <p:stCondLst>
                              <p:cond delay="500"/>
                            </p:stCondLst>
                            <p:childTnLst>
                              <p:par>
                                <p:cTn id="106" presetID="10" presetClass="entr" presetSubtype="0" fill="hold" grpId="0" nodeType="afterEffect">
                                  <p:stCondLst>
                                    <p:cond delay="0"/>
                                  </p:stCondLst>
                                  <p:childTnLst>
                                    <p:set>
                                      <p:cBhvr>
                                        <p:cTn id="107" dur="1" fill="hold">
                                          <p:stCondLst>
                                            <p:cond delay="0"/>
                                          </p:stCondLst>
                                        </p:cTn>
                                        <p:tgtEl>
                                          <p:spTgt spid="29"/>
                                        </p:tgtEl>
                                        <p:attrNameLst>
                                          <p:attrName>style.visibility</p:attrName>
                                        </p:attrNameLst>
                                      </p:cBhvr>
                                      <p:to>
                                        <p:strVal val="visible"/>
                                      </p:to>
                                    </p:set>
                                    <p:animEffect transition="in" filter="fade">
                                      <p:cBhvr>
                                        <p:cTn id="108" dur="500"/>
                                        <p:tgtEl>
                                          <p:spTgt spid="29"/>
                                        </p:tgtEl>
                                      </p:cBhvr>
                                    </p:animEffect>
                                  </p:childTnLst>
                                </p:cTn>
                              </p:par>
                            </p:childTnLst>
                          </p:cTn>
                        </p:par>
                        <p:par>
                          <p:cTn id="109" fill="hold">
                            <p:stCondLst>
                              <p:cond delay="1000"/>
                            </p:stCondLst>
                            <p:childTnLst>
                              <p:par>
                                <p:cTn id="110" presetID="10" presetClass="entr" presetSubtype="0" fill="hold" grpId="0" nodeType="afterEffect">
                                  <p:stCondLst>
                                    <p:cond delay="0"/>
                                  </p:stCondLst>
                                  <p:childTnLst>
                                    <p:set>
                                      <p:cBhvr>
                                        <p:cTn id="111" dur="1" fill="hold">
                                          <p:stCondLst>
                                            <p:cond delay="0"/>
                                          </p:stCondLst>
                                        </p:cTn>
                                        <p:tgtEl>
                                          <p:spTgt spid="27"/>
                                        </p:tgtEl>
                                        <p:attrNameLst>
                                          <p:attrName>style.visibility</p:attrName>
                                        </p:attrNameLst>
                                      </p:cBhvr>
                                      <p:to>
                                        <p:strVal val="visible"/>
                                      </p:to>
                                    </p:set>
                                    <p:animEffect transition="in" filter="fade">
                                      <p:cBhvr>
                                        <p:cTn id="112" dur="500"/>
                                        <p:tgtEl>
                                          <p:spTgt spid="27"/>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32"/>
                                        </p:tgtEl>
                                        <p:attrNameLst>
                                          <p:attrName>style.visibility</p:attrName>
                                        </p:attrNameLst>
                                      </p:cBhvr>
                                      <p:to>
                                        <p:strVal val="visible"/>
                                      </p:to>
                                    </p:set>
                                    <p:animEffect transition="in" filter="fade">
                                      <p:cBhvr>
                                        <p:cTn id="117" dur="500"/>
                                        <p:tgtEl>
                                          <p:spTgt spid="32"/>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33"/>
                                        </p:tgtEl>
                                        <p:attrNameLst>
                                          <p:attrName>style.visibility</p:attrName>
                                        </p:attrNameLst>
                                      </p:cBhvr>
                                      <p:to>
                                        <p:strVal val="visible"/>
                                      </p:to>
                                    </p:set>
                                    <p:animEffect transition="in" filter="fade">
                                      <p:cBhvr>
                                        <p:cTn id="120" dur="500"/>
                                        <p:tgtEl>
                                          <p:spTgt spid="33"/>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34"/>
                                        </p:tgtEl>
                                        <p:attrNameLst>
                                          <p:attrName>style.visibility</p:attrName>
                                        </p:attrNameLst>
                                      </p:cBhvr>
                                      <p:to>
                                        <p:strVal val="visible"/>
                                      </p:to>
                                    </p:set>
                                    <p:animEffect transition="in" filter="fade">
                                      <p:cBhvr>
                                        <p:cTn id="125" dur="500"/>
                                        <p:tgtEl>
                                          <p:spTgt spid="34"/>
                                        </p:tgtEl>
                                      </p:cBhvr>
                                    </p:animEffect>
                                  </p:childTnLst>
                                </p:cTn>
                              </p:par>
                            </p:childTnLst>
                          </p:cTn>
                        </p:par>
                        <p:par>
                          <p:cTn id="126" fill="hold">
                            <p:stCondLst>
                              <p:cond delay="500"/>
                            </p:stCondLst>
                            <p:childTnLst>
                              <p:par>
                                <p:cTn id="127" presetID="10" presetClass="entr" presetSubtype="0" fill="hold" grpId="0" nodeType="afterEffect">
                                  <p:stCondLst>
                                    <p:cond delay="0"/>
                                  </p:stCondLst>
                                  <p:childTnLst>
                                    <p:set>
                                      <p:cBhvr>
                                        <p:cTn id="128" dur="1" fill="hold">
                                          <p:stCondLst>
                                            <p:cond delay="0"/>
                                          </p:stCondLst>
                                        </p:cTn>
                                        <p:tgtEl>
                                          <p:spTgt spid="30"/>
                                        </p:tgtEl>
                                        <p:attrNameLst>
                                          <p:attrName>style.visibility</p:attrName>
                                        </p:attrNameLst>
                                      </p:cBhvr>
                                      <p:to>
                                        <p:strVal val="visible"/>
                                      </p:to>
                                    </p:set>
                                    <p:animEffect transition="in" filter="fade">
                                      <p:cBhvr>
                                        <p:cTn id="129" dur="500"/>
                                        <p:tgtEl>
                                          <p:spTgt spid="30"/>
                                        </p:tgtEl>
                                      </p:cBhvr>
                                    </p:animEffect>
                                  </p:childTnLst>
                                </p:cTn>
                              </p:par>
                            </p:childTnLst>
                          </p:cTn>
                        </p:par>
                        <p:par>
                          <p:cTn id="130" fill="hold">
                            <p:stCondLst>
                              <p:cond delay="1000"/>
                            </p:stCondLst>
                            <p:childTnLst>
                              <p:par>
                                <p:cTn id="131" presetID="10" presetClass="entr" presetSubtype="0" fill="hold" grpId="0" nodeType="afterEffect">
                                  <p:stCondLst>
                                    <p:cond delay="0"/>
                                  </p:stCondLst>
                                  <p:childTnLst>
                                    <p:set>
                                      <p:cBhvr>
                                        <p:cTn id="132" dur="1" fill="hold">
                                          <p:stCondLst>
                                            <p:cond delay="0"/>
                                          </p:stCondLst>
                                        </p:cTn>
                                        <p:tgtEl>
                                          <p:spTgt spid="28"/>
                                        </p:tgtEl>
                                        <p:attrNameLst>
                                          <p:attrName>style.visibility</p:attrName>
                                        </p:attrNameLst>
                                      </p:cBhvr>
                                      <p:to>
                                        <p:strVal val="visible"/>
                                      </p:to>
                                    </p:set>
                                    <p:animEffect transition="in" filter="fade">
                                      <p:cBhvr>
                                        <p:cTn id="133" dur="500"/>
                                        <p:tgtEl>
                                          <p:spTgt spid="28"/>
                                        </p:tgtEl>
                                      </p:cBhvr>
                                    </p:animEffect>
                                  </p:childTnLst>
                                </p:cTn>
                              </p:par>
                              <p:par>
                                <p:cTn id="134" presetID="10" presetClass="entr" presetSubtype="0" fill="hold" nodeType="withEffect">
                                  <p:stCondLst>
                                    <p:cond delay="0"/>
                                  </p:stCondLst>
                                  <p:childTnLst>
                                    <p:set>
                                      <p:cBhvr>
                                        <p:cTn id="135" dur="1" fill="hold">
                                          <p:stCondLst>
                                            <p:cond delay="0"/>
                                          </p:stCondLst>
                                        </p:cTn>
                                        <p:tgtEl>
                                          <p:spTgt spid="39"/>
                                        </p:tgtEl>
                                        <p:attrNameLst>
                                          <p:attrName>style.visibility</p:attrName>
                                        </p:attrNameLst>
                                      </p:cBhvr>
                                      <p:to>
                                        <p:strVal val="visible"/>
                                      </p:to>
                                    </p:set>
                                    <p:animEffect transition="in" filter="fade">
                                      <p:cBhvr>
                                        <p:cTn id="136" dur="500"/>
                                        <p:tgtEl>
                                          <p:spTgt spid="39"/>
                                        </p:tgtEl>
                                      </p:cBhvr>
                                    </p:animEffect>
                                  </p:childTnLst>
                                </p:cTn>
                              </p:par>
                              <p:par>
                                <p:cTn id="137" presetID="10" presetClass="entr" presetSubtype="0" fill="hold" nodeType="withEffect">
                                  <p:stCondLst>
                                    <p:cond delay="0"/>
                                  </p:stCondLst>
                                  <p:childTnLst>
                                    <p:set>
                                      <p:cBhvr>
                                        <p:cTn id="138" dur="1" fill="hold">
                                          <p:stCondLst>
                                            <p:cond delay="0"/>
                                          </p:stCondLst>
                                        </p:cTn>
                                        <p:tgtEl>
                                          <p:spTgt spid="44"/>
                                        </p:tgtEl>
                                        <p:attrNameLst>
                                          <p:attrName>style.visibility</p:attrName>
                                        </p:attrNameLst>
                                      </p:cBhvr>
                                      <p:to>
                                        <p:strVal val="visible"/>
                                      </p:to>
                                    </p:set>
                                    <p:animEffect transition="in" filter="fade">
                                      <p:cBhvr>
                                        <p:cTn id="139" dur="500"/>
                                        <p:tgtEl>
                                          <p:spTgt spid="44"/>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nodeType="clickEffect">
                                  <p:stCondLst>
                                    <p:cond delay="0"/>
                                  </p:stCondLst>
                                  <p:childTnLst>
                                    <p:set>
                                      <p:cBhvr>
                                        <p:cTn id="143" dur="1" fill="hold">
                                          <p:stCondLst>
                                            <p:cond delay="0"/>
                                          </p:stCondLst>
                                        </p:cTn>
                                        <p:tgtEl>
                                          <p:spTgt spid="47"/>
                                        </p:tgtEl>
                                        <p:attrNameLst>
                                          <p:attrName>style.visibility</p:attrName>
                                        </p:attrNameLst>
                                      </p:cBhvr>
                                      <p:to>
                                        <p:strVal val="visible"/>
                                      </p:to>
                                    </p:set>
                                    <p:animEffect transition="in" filter="fade">
                                      <p:cBhvr>
                                        <p:cTn id="144" dur="500"/>
                                        <p:tgtEl>
                                          <p:spTgt spid="47"/>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35"/>
                                        </p:tgtEl>
                                        <p:attrNameLst>
                                          <p:attrName>style.visibility</p:attrName>
                                        </p:attrNameLst>
                                      </p:cBhvr>
                                      <p:to>
                                        <p:strVal val="visible"/>
                                      </p:to>
                                    </p:set>
                                    <p:animEffect transition="in" filter="fade">
                                      <p:cBhvr>
                                        <p:cTn id="149" dur="500"/>
                                        <p:tgtEl>
                                          <p:spTgt spid="35"/>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36"/>
                                        </p:tgtEl>
                                        <p:attrNameLst>
                                          <p:attrName>style.visibility</p:attrName>
                                        </p:attrNameLst>
                                      </p:cBhvr>
                                      <p:to>
                                        <p:strVal val="visible"/>
                                      </p:to>
                                    </p:set>
                                    <p:animEffect transition="in" filter="fade">
                                      <p:cBhvr>
                                        <p:cTn id="154" dur="500"/>
                                        <p:tgtEl>
                                          <p:spTgt spid="36"/>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42"/>
                                        </p:tgtEl>
                                        <p:attrNameLst>
                                          <p:attrName>style.visibility</p:attrName>
                                        </p:attrNameLst>
                                      </p:cBhvr>
                                      <p:to>
                                        <p:strVal val="visible"/>
                                      </p:to>
                                    </p:set>
                                    <p:animEffect transition="in" filter="fade">
                                      <p:cBhvr>
                                        <p:cTn id="159" dur="500"/>
                                        <p:tgtEl>
                                          <p:spTgt spid="42"/>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grpId="0" nodeType="clickEffect">
                                  <p:stCondLst>
                                    <p:cond delay="0"/>
                                  </p:stCondLst>
                                  <p:childTnLst>
                                    <p:set>
                                      <p:cBhvr>
                                        <p:cTn id="163" dur="1" fill="hold">
                                          <p:stCondLst>
                                            <p:cond delay="0"/>
                                          </p:stCondLst>
                                        </p:cTn>
                                        <p:tgtEl>
                                          <p:spTgt spid="43"/>
                                        </p:tgtEl>
                                        <p:attrNameLst>
                                          <p:attrName>style.visibility</p:attrName>
                                        </p:attrNameLst>
                                      </p:cBhvr>
                                      <p:to>
                                        <p:strVal val="visible"/>
                                      </p:to>
                                    </p:set>
                                    <p:animEffect transition="in" filter="fade">
                                      <p:cBhvr>
                                        <p:cTn id="164" dur="500"/>
                                        <p:tgtEl>
                                          <p:spTgt spid="43"/>
                                        </p:tgtEl>
                                      </p:cBhvr>
                                    </p:animEffect>
                                  </p:childTnLst>
                                </p:cTn>
                              </p:par>
                            </p:childTnLst>
                          </p:cTn>
                        </p:par>
                        <p:par>
                          <p:cTn id="165" fill="hold">
                            <p:stCondLst>
                              <p:cond delay="500"/>
                            </p:stCondLst>
                            <p:childTnLst>
                              <p:par>
                                <p:cTn id="166" presetID="10" presetClass="entr" presetSubtype="0" fill="hold" grpId="0" nodeType="afterEffect">
                                  <p:stCondLst>
                                    <p:cond delay="0"/>
                                  </p:stCondLst>
                                  <p:childTnLst>
                                    <p:set>
                                      <p:cBhvr>
                                        <p:cTn id="167" dur="1" fill="hold">
                                          <p:stCondLst>
                                            <p:cond delay="0"/>
                                          </p:stCondLst>
                                        </p:cTn>
                                        <p:tgtEl>
                                          <p:spTgt spid="31"/>
                                        </p:tgtEl>
                                        <p:attrNameLst>
                                          <p:attrName>style.visibility</p:attrName>
                                        </p:attrNameLst>
                                      </p:cBhvr>
                                      <p:to>
                                        <p:strVal val="visible"/>
                                      </p:to>
                                    </p:set>
                                    <p:animEffect transition="in" filter="fade">
                                      <p:cBhvr>
                                        <p:cTn id="16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1" grpId="0"/>
      <p:bldP spid="12" grpId="0" animBg="1"/>
      <p:bldP spid="14" grpId="0"/>
      <p:bldP spid="16" grpId="0" animBg="1"/>
      <p:bldP spid="20" grpId="0" animBg="1"/>
      <p:bldP spid="26" grpId="0"/>
      <p:bldP spid="27" grpId="0"/>
      <p:bldP spid="28" grpId="0"/>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42" grpId="0" animBg="1"/>
      <p:bldP spid="4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1"/>
          <p:cNvSpPr txBox="1"/>
          <p:nvPr>
            <p:custDataLst>
              <p:tags r:id="rId1"/>
            </p:custDataLst>
          </p:nvPr>
        </p:nvSpPr>
        <p:spPr>
          <a:xfrm>
            <a:off x="4853292" y="657043"/>
            <a:ext cx="7163797" cy="712470"/>
          </a:xfrm>
          <a:prstGeom prst="rect">
            <a:avLst/>
          </a:prstGeom>
          <a:noFill/>
        </p:spPr>
        <p:txBody>
          <a:bodyPr anchor="t"/>
          <a:lstStyle/>
          <a:p>
            <a:pPr marL="0" algn="l">
              <a:lnSpc>
                <a:spcPts val="3800"/>
              </a:lnSpc>
            </a:pP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按</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碳架异构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位置异构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官能团异构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的顺序书写</a:t>
            </a:r>
            <a:endParaRPr lang="en-US" altLang="zh-CN"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文本框 6"/>
          <p:cNvSpPr txBox="1"/>
          <p:nvPr>
            <p:custDataLst>
              <p:tags r:id="rId2"/>
            </p:custDataLst>
          </p:nvPr>
        </p:nvSpPr>
        <p:spPr>
          <a:xfrm>
            <a:off x="2747808" y="1069365"/>
            <a:ext cx="9149309" cy="46166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汉仪旗黑-55简" panose="00020600040101010101" charset="-128"/>
              </a:rPr>
              <a:t>③取代法</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汉仪旗黑-55简" panose="00020600040101010101" charset="-128"/>
              </a:rPr>
              <a:t>(</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汉仪旗黑-55简" panose="00020600040101010101" charset="-128"/>
              </a:rPr>
              <a:t>等效氢法</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汉仪旗黑-55简" panose="00020600040101010101" charset="-128"/>
              </a:rPr>
              <a:t>)</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a:t>
            </a:r>
            <a:r>
              <a:rPr lang="zh-CN" altLang="en-US"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汉仪旗黑-55简" panose="00020600040101010101" charset="-128"/>
              </a:rPr>
              <a:t>适用于</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汉仪旗黑-55简" panose="00020600040101010101" charset="-128"/>
              </a:rPr>
              <a:t>醇、酚、卤代烃、醛、酰胺、胺、羧酸</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4" name="文本框 13"/>
          <p:cNvSpPr txBox="1"/>
          <p:nvPr>
            <p:custDataLst>
              <p:tags r:id="rId3"/>
            </p:custDataLst>
          </p:nvPr>
        </p:nvSpPr>
        <p:spPr>
          <a:xfrm>
            <a:off x="438150" y="1520825"/>
            <a:ext cx="7835900" cy="616579"/>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tabLst>
                <a:tab pos="1114425" algn="l"/>
              </a:tabLst>
            </a:pPr>
            <a:r>
              <a:rPr lang="zh-CN" altLang="zh-CN" sz="26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写出分子式为</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5</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12</a:t>
            </a:r>
            <a:r>
              <a:rPr lang="en-US"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O</a:t>
            </a:r>
            <a:r>
              <a:rPr lang="zh-CN"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属于醇</a:t>
            </a:r>
            <a:r>
              <a:rPr lang="zh-CN" altLang="zh-CN" sz="26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的同分异构体。</a:t>
            </a:r>
            <a:endParaRPr lang="en-US" altLang="zh-CN" sz="26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cxnSp>
        <p:nvCxnSpPr>
          <p:cNvPr id="15" name="直接连接符 14"/>
          <p:cNvCxnSpPr/>
          <p:nvPr>
            <p:custDataLst>
              <p:tags r:id="rId4"/>
            </p:custDataLst>
          </p:nvPr>
        </p:nvCxnSpPr>
        <p:spPr>
          <a:xfrm flipH="1">
            <a:off x="2389095" y="2101037"/>
            <a:ext cx="840" cy="1601666"/>
          </a:xfrm>
          <a:prstGeom prst="line">
            <a:avLst/>
          </a:prstGeom>
          <a:ln w="28575">
            <a:solidFill>
              <a:srgbClr val="3097FE"/>
            </a:solidFill>
            <a:prstDash val="sysDash"/>
          </a:ln>
        </p:spPr>
        <p:style>
          <a:lnRef idx="1">
            <a:schemeClr val="accent1"/>
          </a:lnRef>
          <a:fillRef idx="0">
            <a:schemeClr val="accent1"/>
          </a:fillRef>
          <a:effectRef idx="0">
            <a:schemeClr val="accent1"/>
          </a:effectRef>
          <a:fontRef idx="minor">
            <a:schemeClr val="tx1"/>
          </a:fontRef>
        </p:style>
      </p:cxnSp>
      <p:sp>
        <p:nvSpPr>
          <p:cNvPr id="36" name="文本框 35"/>
          <p:cNvSpPr txBox="1"/>
          <p:nvPr>
            <p:custDataLst>
              <p:tags r:id="rId5"/>
            </p:custDataLst>
          </p:nvPr>
        </p:nvSpPr>
        <p:spPr>
          <a:xfrm>
            <a:off x="1165860" y="2656840"/>
            <a:ext cx="303212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endParaRPr lang="zh-CN" altLang="en-US" sz="2400">
              <a:solidFill>
                <a:prstClr val="black"/>
              </a:solidFill>
            </a:endParaRPr>
          </a:p>
        </p:txBody>
      </p:sp>
      <p:cxnSp>
        <p:nvCxnSpPr>
          <p:cNvPr id="16" name="直接箭头连接符 15"/>
          <p:cNvCxnSpPr/>
          <p:nvPr>
            <p:custDataLst>
              <p:tags r:id="rId6"/>
            </p:custDataLst>
          </p:nvPr>
        </p:nvCxnSpPr>
        <p:spPr>
          <a:xfrm flipH="1">
            <a:off x="1370965" y="2336165"/>
            <a:ext cx="0" cy="41211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custDataLst>
              <p:tags r:id="rId7"/>
            </p:custDataLst>
          </p:nvPr>
        </p:nvCxnSpPr>
        <p:spPr>
          <a:xfrm flipH="1">
            <a:off x="1849755" y="2336165"/>
            <a:ext cx="0" cy="41211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56" name="组合 55"/>
          <p:cNvGrpSpPr/>
          <p:nvPr>
            <p:custDataLst>
              <p:tags r:id="rId8"/>
            </p:custDataLst>
          </p:nvPr>
        </p:nvGrpSpPr>
        <p:grpSpPr>
          <a:xfrm>
            <a:off x="5148458" y="2656524"/>
            <a:ext cx="2050415" cy="1030715"/>
            <a:chOff x="7148279" y="4146275"/>
            <a:chExt cx="2050415" cy="1030715"/>
          </a:xfrm>
        </p:grpSpPr>
        <p:grpSp>
          <p:nvGrpSpPr>
            <p:cNvPr id="57" name="组合 56"/>
            <p:cNvGrpSpPr/>
            <p:nvPr>
              <p:custDataLst>
                <p:tags r:id="rId9"/>
              </p:custDataLst>
            </p:nvPr>
          </p:nvGrpSpPr>
          <p:grpSpPr>
            <a:xfrm>
              <a:off x="7148279" y="4146275"/>
              <a:ext cx="2050415" cy="1030715"/>
              <a:chOff x="7232660" y="3843176"/>
              <a:chExt cx="2050415" cy="1030715"/>
            </a:xfrm>
          </p:grpSpPr>
          <p:sp>
            <p:nvSpPr>
              <p:cNvPr id="94" name="文本框 93"/>
              <p:cNvSpPr txBox="1"/>
              <p:nvPr>
                <p:custDataLst>
                  <p:tags r:id="rId10"/>
                </p:custDataLst>
              </p:nvPr>
            </p:nvSpPr>
            <p:spPr>
              <a:xfrm>
                <a:off x="7232660" y="3843176"/>
                <a:ext cx="20504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endParaRPr lang="zh-CN" altLang="en-US" sz="2400">
                  <a:solidFill>
                    <a:prstClr val="black"/>
                  </a:solidFill>
                </a:endParaRPr>
              </a:p>
            </p:txBody>
          </p:sp>
          <p:sp>
            <p:nvSpPr>
              <p:cNvPr id="96" name="文本框 95"/>
              <p:cNvSpPr txBox="1"/>
              <p:nvPr>
                <p:custDataLst>
                  <p:tags r:id="rId11"/>
                </p:custDataLst>
              </p:nvPr>
            </p:nvSpPr>
            <p:spPr>
              <a:xfrm>
                <a:off x="7707108" y="4412226"/>
                <a:ext cx="493494"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 </a:t>
                </a:r>
                <a:endParaRPr lang="zh-CN" altLang="zh-CN" sz="24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grpSp>
        <p:cxnSp>
          <p:nvCxnSpPr>
            <p:cNvPr id="59" name="直接连接符 58"/>
            <p:cNvCxnSpPr/>
            <p:nvPr>
              <p:custDataLst>
                <p:tags r:id="rId12"/>
              </p:custDataLst>
            </p:nvPr>
          </p:nvCxnSpPr>
          <p:spPr>
            <a:xfrm flipH="1">
              <a:off x="7844743" y="4501448"/>
              <a:ext cx="0" cy="320040"/>
            </a:xfrm>
            <a:prstGeom prst="line">
              <a:avLst/>
            </a:prstGeom>
          </p:spPr>
          <p:style>
            <a:lnRef idx="1">
              <a:schemeClr val="dk1"/>
            </a:lnRef>
            <a:fillRef idx="0">
              <a:schemeClr val="dk1"/>
            </a:fillRef>
            <a:effectRef idx="0">
              <a:schemeClr val="dk1"/>
            </a:effectRef>
            <a:fontRef idx="minor">
              <a:schemeClr val="tx1"/>
            </a:fontRef>
          </p:style>
        </p:cxnSp>
      </p:grpSp>
      <p:grpSp>
        <p:nvGrpSpPr>
          <p:cNvPr id="29" name="组合 28"/>
          <p:cNvGrpSpPr/>
          <p:nvPr>
            <p:custDataLst>
              <p:tags r:id="rId13"/>
            </p:custDataLst>
          </p:nvPr>
        </p:nvGrpSpPr>
        <p:grpSpPr>
          <a:xfrm>
            <a:off x="8082280" y="2089785"/>
            <a:ext cx="1539240" cy="1593850"/>
            <a:chOff x="7743835" y="3261516"/>
            <a:chExt cx="1539240" cy="1593960"/>
          </a:xfrm>
        </p:grpSpPr>
        <p:sp>
          <p:nvSpPr>
            <p:cNvPr id="17" name="文本框 16"/>
            <p:cNvSpPr txBox="1"/>
            <p:nvPr>
              <p:custDataLst>
                <p:tags r:id="rId14"/>
              </p:custDataLst>
            </p:nvPr>
          </p:nvSpPr>
          <p:spPr>
            <a:xfrm>
              <a:off x="7743835" y="3843216"/>
              <a:ext cx="1539240" cy="460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endParaRPr lang="zh-CN" altLang="en-US" sz="2400">
                <a:solidFill>
                  <a:prstClr val="black"/>
                </a:solidFill>
              </a:endParaRPr>
            </a:p>
          </p:txBody>
        </p:sp>
        <p:cxnSp>
          <p:nvCxnSpPr>
            <p:cNvPr id="18" name="直接连接符 17"/>
            <p:cNvCxnSpPr/>
            <p:nvPr>
              <p:custDataLst>
                <p:tags r:id="rId15"/>
              </p:custDataLst>
            </p:nvPr>
          </p:nvCxnSpPr>
          <p:spPr>
            <a:xfrm flipH="1">
              <a:off x="8452600" y="4184676"/>
              <a:ext cx="0" cy="320040"/>
            </a:xfrm>
            <a:prstGeom prst="line">
              <a:avLst/>
            </a:prstGeom>
          </p:spPr>
          <p:style>
            <a:lnRef idx="1">
              <a:schemeClr val="dk1"/>
            </a:lnRef>
            <a:fillRef idx="0">
              <a:schemeClr val="dk1"/>
            </a:fillRef>
            <a:effectRef idx="0">
              <a:schemeClr val="dk1"/>
            </a:effectRef>
            <a:fontRef idx="minor">
              <a:schemeClr val="tx1"/>
            </a:fontRef>
          </p:style>
        </p:cxnSp>
        <p:sp>
          <p:nvSpPr>
            <p:cNvPr id="19" name="文本框 18"/>
            <p:cNvSpPr txBox="1"/>
            <p:nvPr>
              <p:custDataLst>
                <p:tags r:id="rId16"/>
              </p:custDataLst>
            </p:nvPr>
          </p:nvSpPr>
          <p:spPr>
            <a:xfrm>
              <a:off x="8259558" y="4393811"/>
              <a:ext cx="493494"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 </a:t>
              </a:r>
              <a:endParaRPr lang="zh-CN" altLang="zh-CN" sz="24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cxnSp>
          <p:nvCxnSpPr>
            <p:cNvPr id="8" name="直接连接符 7"/>
            <p:cNvCxnSpPr/>
            <p:nvPr>
              <p:custDataLst>
                <p:tags r:id="rId17"/>
              </p:custDataLst>
            </p:nvPr>
          </p:nvCxnSpPr>
          <p:spPr>
            <a:xfrm flipH="1">
              <a:off x="8452600" y="3656541"/>
              <a:ext cx="0" cy="320040"/>
            </a:xfrm>
            <a:prstGeom prst="line">
              <a:avLst/>
            </a:prstGeom>
          </p:spPr>
          <p:style>
            <a:lnRef idx="1">
              <a:schemeClr val="dk1"/>
            </a:lnRef>
            <a:fillRef idx="0">
              <a:schemeClr val="dk1"/>
            </a:fillRef>
            <a:effectRef idx="0">
              <a:schemeClr val="dk1"/>
            </a:effectRef>
            <a:fontRef idx="minor">
              <a:schemeClr val="tx1"/>
            </a:fontRef>
          </p:style>
        </p:cxnSp>
        <p:sp>
          <p:nvSpPr>
            <p:cNvPr id="22" name="文本框 21"/>
            <p:cNvSpPr txBox="1"/>
            <p:nvPr>
              <p:custDataLst>
                <p:tags r:id="rId18"/>
              </p:custDataLst>
            </p:nvPr>
          </p:nvSpPr>
          <p:spPr>
            <a:xfrm>
              <a:off x="8249818" y="3261516"/>
              <a:ext cx="493494"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 </a:t>
              </a:r>
              <a:endParaRPr lang="zh-CN" altLang="zh-CN" sz="24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grpSp>
      <p:cxnSp>
        <p:nvCxnSpPr>
          <p:cNvPr id="24" name="直接箭头连接符 23"/>
          <p:cNvCxnSpPr/>
          <p:nvPr>
            <p:custDataLst>
              <p:tags r:id="rId19"/>
            </p:custDataLst>
          </p:nvPr>
        </p:nvCxnSpPr>
        <p:spPr>
          <a:xfrm flipH="1">
            <a:off x="5353050" y="2345055"/>
            <a:ext cx="0" cy="41211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custDataLst>
              <p:tags r:id="rId20"/>
            </p:custDataLst>
          </p:nvPr>
        </p:nvCxnSpPr>
        <p:spPr>
          <a:xfrm flipH="1">
            <a:off x="5846445" y="2345055"/>
            <a:ext cx="0" cy="41211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custDataLst>
              <p:tags r:id="rId21"/>
            </p:custDataLst>
          </p:nvPr>
        </p:nvCxnSpPr>
        <p:spPr>
          <a:xfrm flipH="1">
            <a:off x="6319520" y="2390775"/>
            <a:ext cx="0" cy="41211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27" name="组合 26"/>
          <p:cNvGrpSpPr/>
          <p:nvPr>
            <p:custDataLst>
              <p:tags r:id="rId22"/>
            </p:custDataLst>
          </p:nvPr>
        </p:nvGrpSpPr>
        <p:grpSpPr>
          <a:xfrm>
            <a:off x="200025" y="3179445"/>
            <a:ext cx="3031490" cy="917575"/>
            <a:chOff x="378" y="5300"/>
            <a:chExt cx="4774" cy="1445"/>
          </a:xfrm>
        </p:grpSpPr>
        <p:sp>
          <p:nvSpPr>
            <p:cNvPr id="28" name="文本框 27"/>
            <p:cNvSpPr txBox="1"/>
            <p:nvPr>
              <p:custDataLst>
                <p:tags r:id="rId23"/>
              </p:custDataLst>
            </p:nvPr>
          </p:nvSpPr>
          <p:spPr>
            <a:xfrm>
              <a:off x="378" y="6021"/>
              <a:ext cx="4775" cy="72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endParaRPr lang="zh-CN" altLang="en-US" sz="2400">
                <a:solidFill>
                  <a:prstClr val="black"/>
                </a:solidFill>
              </a:endParaRPr>
            </a:p>
          </p:txBody>
        </p:sp>
        <p:grpSp>
          <p:nvGrpSpPr>
            <p:cNvPr id="30" name="组合 29"/>
            <p:cNvGrpSpPr/>
            <p:nvPr>
              <p:custDataLst>
                <p:tags r:id="rId24"/>
              </p:custDataLst>
            </p:nvPr>
          </p:nvGrpSpPr>
          <p:grpSpPr>
            <a:xfrm>
              <a:off x="378" y="5300"/>
              <a:ext cx="1012" cy="884"/>
              <a:chOff x="16033" y="2259"/>
              <a:chExt cx="1012" cy="884"/>
            </a:xfrm>
          </p:grpSpPr>
          <p:sp>
            <p:nvSpPr>
              <p:cNvPr id="31" name="文本框 30"/>
              <p:cNvSpPr txBox="1"/>
              <p:nvPr>
                <p:custDataLst>
                  <p:tags r:id="rId25"/>
                </p:custDataLst>
              </p:nvPr>
            </p:nvSpPr>
            <p:spPr>
              <a:xfrm>
                <a:off x="16033" y="2259"/>
                <a:ext cx="1012" cy="72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rPr>
                  <a:t>OH</a:t>
                </a:r>
                <a:endPar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endParaRPr>
              </a:p>
            </p:txBody>
          </p:sp>
          <p:cxnSp>
            <p:nvCxnSpPr>
              <p:cNvPr id="35" name="直接连接符 34"/>
              <p:cNvCxnSpPr/>
              <p:nvPr>
                <p:custDataLst>
                  <p:tags r:id="rId26"/>
                </p:custDataLst>
              </p:nvPr>
            </p:nvCxnSpPr>
            <p:spPr>
              <a:xfrm flipH="1">
                <a:off x="16318" y="2832"/>
                <a:ext cx="0" cy="311"/>
              </a:xfrm>
              <a:prstGeom prst="line">
                <a:avLst/>
              </a:prstGeom>
            </p:spPr>
            <p:style>
              <a:lnRef idx="2">
                <a:schemeClr val="accent2"/>
              </a:lnRef>
              <a:fillRef idx="0">
                <a:schemeClr val="accent2"/>
              </a:fillRef>
              <a:effectRef idx="1">
                <a:schemeClr val="accent2"/>
              </a:effectRef>
              <a:fontRef idx="minor">
                <a:schemeClr val="tx1"/>
              </a:fontRef>
            </p:style>
          </p:cxnSp>
        </p:grpSp>
      </p:grpSp>
      <p:grpSp>
        <p:nvGrpSpPr>
          <p:cNvPr id="37" name="组合 36"/>
          <p:cNvGrpSpPr/>
          <p:nvPr>
            <p:custDataLst>
              <p:tags r:id="rId27"/>
            </p:custDataLst>
          </p:nvPr>
        </p:nvGrpSpPr>
        <p:grpSpPr>
          <a:xfrm>
            <a:off x="200025" y="3956685"/>
            <a:ext cx="3031490" cy="970915"/>
            <a:chOff x="378" y="6902"/>
            <a:chExt cx="4774" cy="1529"/>
          </a:xfrm>
        </p:grpSpPr>
        <p:sp>
          <p:nvSpPr>
            <p:cNvPr id="42" name="文本框 41"/>
            <p:cNvSpPr txBox="1"/>
            <p:nvPr>
              <p:custDataLst>
                <p:tags r:id="rId28"/>
              </p:custDataLst>
            </p:nvPr>
          </p:nvSpPr>
          <p:spPr>
            <a:xfrm>
              <a:off x="378" y="7707"/>
              <a:ext cx="4775" cy="72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endParaRPr lang="zh-CN" altLang="en-US" sz="2400">
                <a:solidFill>
                  <a:prstClr val="black"/>
                </a:solidFill>
              </a:endParaRPr>
            </a:p>
          </p:txBody>
        </p:sp>
        <p:grpSp>
          <p:nvGrpSpPr>
            <p:cNvPr id="45" name="组合 44"/>
            <p:cNvGrpSpPr/>
            <p:nvPr>
              <p:custDataLst>
                <p:tags r:id="rId29"/>
              </p:custDataLst>
            </p:nvPr>
          </p:nvGrpSpPr>
          <p:grpSpPr>
            <a:xfrm>
              <a:off x="1142" y="6902"/>
              <a:ext cx="1012" cy="884"/>
              <a:chOff x="16033" y="2259"/>
              <a:chExt cx="1012" cy="884"/>
            </a:xfrm>
          </p:grpSpPr>
          <p:sp>
            <p:nvSpPr>
              <p:cNvPr id="48" name="文本框 47"/>
              <p:cNvSpPr txBox="1"/>
              <p:nvPr>
                <p:custDataLst>
                  <p:tags r:id="rId30"/>
                </p:custDataLst>
              </p:nvPr>
            </p:nvSpPr>
            <p:spPr>
              <a:xfrm>
                <a:off x="16033" y="2259"/>
                <a:ext cx="1012" cy="72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rPr>
                  <a:t>OH</a:t>
                </a:r>
                <a:endPar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endParaRPr>
              </a:p>
            </p:txBody>
          </p:sp>
          <p:cxnSp>
            <p:nvCxnSpPr>
              <p:cNvPr id="67" name="直接连接符 66"/>
              <p:cNvCxnSpPr/>
              <p:nvPr>
                <p:custDataLst>
                  <p:tags r:id="rId31"/>
                </p:custDataLst>
              </p:nvPr>
            </p:nvCxnSpPr>
            <p:spPr>
              <a:xfrm flipH="1">
                <a:off x="16318" y="2832"/>
                <a:ext cx="0" cy="311"/>
              </a:xfrm>
              <a:prstGeom prst="line">
                <a:avLst/>
              </a:prstGeom>
            </p:spPr>
            <p:style>
              <a:lnRef idx="2">
                <a:schemeClr val="accent2"/>
              </a:lnRef>
              <a:fillRef idx="0">
                <a:schemeClr val="accent2"/>
              </a:fillRef>
              <a:effectRef idx="1">
                <a:schemeClr val="accent2"/>
              </a:effectRef>
              <a:fontRef idx="minor">
                <a:schemeClr val="tx1"/>
              </a:fontRef>
            </p:style>
          </p:cxnSp>
        </p:grpSp>
      </p:grpSp>
      <p:cxnSp>
        <p:nvCxnSpPr>
          <p:cNvPr id="68" name="直接箭头连接符 67"/>
          <p:cNvCxnSpPr/>
          <p:nvPr>
            <p:custDataLst>
              <p:tags r:id="rId32"/>
            </p:custDataLst>
          </p:nvPr>
        </p:nvCxnSpPr>
        <p:spPr>
          <a:xfrm flipH="1">
            <a:off x="2388870" y="2392680"/>
            <a:ext cx="0" cy="41211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69" name="组合 68"/>
          <p:cNvGrpSpPr/>
          <p:nvPr>
            <p:custDataLst>
              <p:tags r:id="rId33"/>
            </p:custDataLst>
          </p:nvPr>
        </p:nvGrpSpPr>
        <p:grpSpPr>
          <a:xfrm>
            <a:off x="180340" y="4768215"/>
            <a:ext cx="3031490" cy="970915"/>
            <a:chOff x="379" y="8266"/>
            <a:chExt cx="4774" cy="1529"/>
          </a:xfrm>
        </p:grpSpPr>
        <p:sp>
          <p:nvSpPr>
            <p:cNvPr id="70" name="文本框 69"/>
            <p:cNvSpPr txBox="1"/>
            <p:nvPr>
              <p:custDataLst>
                <p:tags r:id="rId34"/>
              </p:custDataLst>
            </p:nvPr>
          </p:nvSpPr>
          <p:spPr>
            <a:xfrm>
              <a:off x="379" y="9071"/>
              <a:ext cx="4775" cy="72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endParaRPr lang="zh-CN" altLang="en-US" sz="2400">
                <a:solidFill>
                  <a:prstClr val="black"/>
                </a:solidFill>
              </a:endParaRPr>
            </a:p>
          </p:txBody>
        </p:sp>
        <p:grpSp>
          <p:nvGrpSpPr>
            <p:cNvPr id="71" name="组合 70"/>
            <p:cNvGrpSpPr/>
            <p:nvPr>
              <p:custDataLst>
                <p:tags r:id="rId35"/>
              </p:custDataLst>
            </p:nvPr>
          </p:nvGrpSpPr>
          <p:grpSpPr>
            <a:xfrm>
              <a:off x="1943" y="8266"/>
              <a:ext cx="1012" cy="884"/>
              <a:chOff x="16033" y="2259"/>
              <a:chExt cx="1012" cy="884"/>
            </a:xfrm>
          </p:grpSpPr>
          <p:sp>
            <p:nvSpPr>
              <p:cNvPr id="72" name="文本框 71"/>
              <p:cNvSpPr txBox="1"/>
              <p:nvPr>
                <p:custDataLst>
                  <p:tags r:id="rId36"/>
                </p:custDataLst>
              </p:nvPr>
            </p:nvSpPr>
            <p:spPr>
              <a:xfrm>
                <a:off x="16033" y="2259"/>
                <a:ext cx="1012" cy="72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rPr>
                  <a:t>OH</a:t>
                </a:r>
                <a:endPar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endParaRPr>
              </a:p>
            </p:txBody>
          </p:sp>
          <p:cxnSp>
            <p:nvCxnSpPr>
              <p:cNvPr id="73" name="直接连接符 72"/>
              <p:cNvCxnSpPr/>
              <p:nvPr>
                <p:custDataLst>
                  <p:tags r:id="rId37"/>
                </p:custDataLst>
              </p:nvPr>
            </p:nvCxnSpPr>
            <p:spPr>
              <a:xfrm flipH="1">
                <a:off x="16318" y="2832"/>
                <a:ext cx="0" cy="311"/>
              </a:xfrm>
              <a:prstGeom prst="line">
                <a:avLst/>
              </a:prstGeom>
            </p:spPr>
            <p:style>
              <a:lnRef idx="2">
                <a:schemeClr val="accent2"/>
              </a:lnRef>
              <a:fillRef idx="0">
                <a:schemeClr val="accent2"/>
              </a:fillRef>
              <a:effectRef idx="1">
                <a:schemeClr val="accent2"/>
              </a:effectRef>
              <a:fontRef idx="minor">
                <a:schemeClr val="tx1"/>
              </a:fontRef>
            </p:style>
          </p:cxnSp>
        </p:grpSp>
      </p:grpSp>
      <p:grpSp>
        <p:nvGrpSpPr>
          <p:cNvPr id="74" name="组合 73"/>
          <p:cNvGrpSpPr/>
          <p:nvPr>
            <p:custDataLst>
              <p:tags r:id="rId38"/>
            </p:custDataLst>
          </p:nvPr>
        </p:nvGrpSpPr>
        <p:grpSpPr>
          <a:xfrm>
            <a:off x="3554730" y="3119755"/>
            <a:ext cx="2049780" cy="1496060"/>
            <a:chOff x="5453" y="5350"/>
            <a:chExt cx="3228" cy="2356"/>
          </a:xfrm>
        </p:grpSpPr>
        <p:grpSp>
          <p:nvGrpSpPr>
            <p:cNvPr id="75" name="组合 74"/>
            <p:cNvGrpSpPr/>
            <p:nvPr>
              <p:custDataLst>
                <p:tags r:id="rId39"/>
              </p:custDataLst>
            </p:nvPr>
          </p:nvGrpSpPr>
          <p:grpSpPr>
            <a:xfrm>
              <a:off x="5453" y="6084"/>
              <a:ext cx="3229" cy="1623"/>
              <a:chOff x="7148279" y="4146275"/>
              <a:chExt cx="2050415" cy="1030715"/>
            </a:xfrm>
          </p:grpSpPr>
          <p:grpSp>
            <p:nvGrpSpPr>
              <p:cNvPr id="76" name="组合 75"/>
              <p:cNvGrpSpPr/>
              <p:nvPr>
                <p:custDataLst>
                  <p:tags r:id="rId40"/>
                </p:custDataLst>
              </p:nvPr>
            </p:nvGrpSpPr>
            <p:grpSpPr>
              <a:xfrm>
                <a:off x="7148279" y="4146275"/>
                <a:ext cx="2050415" cy="1030715"/>
                <a:chOff x="7232660" y="3843176"/>
                <a:chExt cx="2050415" cy="1030715"/>
              </a:xfrm>
            </p:grpSpPr>
            <p:sp>
              <p:nvSpPr>
                <p:cNvPr id="77" name="文本框 76"/>
                <p:cNvSpPr txBox="1"/>
                <p:nvPr>
                  <p:custDataLst>
                    <p:tags r:id="rId41"/>
                  </p:custDataLst>
                </p:nvPr>
              </p:nvSpPr>
              <p:spPr>
                <a:xfrm>
                  <a:off x="7232660" y="3843176"/>
                  <a:ext cx="20504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endParaRPr lang="zh-CN" altLang="en-US" sz="2400">
                    <a:solidFill>
                      <a:prstClr val="black"/>
                    </a:solidFill>
                  </a:endParaRPr>
                </a:p>
              </p:txBody>
            </p:sp>
            <p:sp>
              <p:nvSpPr>
                <p:cNvPr id="78" name="文本框 77"/>
                <p:cNvSpPr txBox="1"/>
                <p:nvPr>
                  <p:custDataLst>
                    <p:tags r:id="rId42"/>
                  </p:custDataLst>
                </p:nvPr>
              </p:nvSpPr>
              <p:spPr>
                <a:xfrm>
                  <a:off x="7707108" y="4412226"/>
                  <a:ext cx="493494"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 </a:t>
                  </a:r>
                  <a:endParaRPr lang="zh-CN" altLang="zh-CN" sz="24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grpSp>
          <p:cxnSp>
            <p:nvCxnSpPr>
              <p:cNvPr id="79" name="直接连接符 78"/>
              <p:cNvCxnSpPr/>
              <p:nvPr>
                <p:custDataLst>
                  <p:tags r:id="rId43"/>
                </p:custDataLst>
              </p:nvPr>
            </p:nvCxnSpPr>
            <p:spPr>
              <a:xfrm flipH="1">
                <a:off x="7844743" y="4501448"/>
                <a:ext cx="0" cy="320040"/>
              </a:xfrm>
              <a:prstGeom prst="line">
                <a:avLst/>
              </a:prstGeom>
            </p:spPr>
            <p:style>
              <a:lnRef idx="1">
                <a:schemeClr val="dk1"/>
              </a:lnRef>
              <a:fillRef idx="0">
                <a:schemeClr val="dk1"/>
              </a:fillRef>
              <a:effectRef idx="0">
                <a:schemeClr val="dk1"/>
              </a:effectRef>
              <a:fontRef idx="minor">
                <a:schemeClr val="tx1"/>
              </a:fontRef>
            </p:style>
          </p:cxnSp>
        </p:grpSp>
        <p:grpSp>
          <p:nvGrpSpPr>
            <p:cNvPr id="80" name="组合 79"/>
            <p:cNvGrpSpPr/>
            <p:nvPr>
              <p:custDataLst>
                <p:tags r:id="rId44"/>
              </p:custDataLst>
            </p:nvPr>
          </p:nvGrpSpPr>
          <p:grpSpPr>
            <a:xfrm>
              <a:off x="5488" y="5350"/>
              <a:ext cx="1012" cy="884"/>
              <a:chOff x="16033" y="2259"/>
              <a:chExt cx="1012" cy="884"/>
            </a:xfrm>
          </p:grpSpPr>
          <p:sp>
            <p:nvSpPr>
              <p:cNvPr id="81" name="文本框 80"/>
              <p:cNvSpPr txBox="1"/>
              <p:nvPr>
                <p:custDataLst>
                  <p:tags r:id="rId45"/>
                </p:custDataLst>
              </p:nvPr>
            </p:nvSpPr>
            <p:spPr>
              <a:xfrm>
                <a:off x="16033" y="2259"/>
                <a:ext cx="1012" cy="72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rPr>
                  <a:t>OH</a:t>
                </a:r>
                <a:endPar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endParaRPr>
              </a:p>
            </p:txBody>
          </p:sp>
          <p:cxnSp>
            <p:nvCxnSpPr>
              <p:cNvPr id="82" name="直接连接符 81"/>
              <p:cNvCxnSpPr/>
              <p:nvPr>
                <p:custDataLst>
                  <p:tags r:id="rId46"/>
                </p:custDataLst>
              </p:nvPr>
            </p:nvCxnSpPr>
            <p:spPr>
              <a:xfrm flipH="1">
                <a:off x="16318" y="2832"/>
                <a:ext cx="0" cy="311"/>
              </a:xfrm>
              <a:prstGeom prst="line">
                <a:avLst/>
              </a:prstGeom>
            </p:spPr>
            <p:style>
              <a:lnRef idx="2">
                <a:schemeClr val="accent2"/>
              </a:lnRef>
              <a:fillRef idx="0">
                <a:schemeClr val="accent2"/>
              </a:fillRef>
              <a:effectRef idx="1">
                <a:schemeClr val="accent2"/>
              </a:effectRef>
              <a:fontRef idx="minor">
                <a:schemeClr val="tx1"/>
              </a:fontRef>
            </p:style>
          </p:cxnSp>
        </p:grpSp>
      </p:grpSp>
      <p:grpSp>
        <p:nvGrpSpPr>
          <p:cNvPr id="83" name="组合 82"/>
          <p:cNvGrpSpPr/>
          <p:nvPr>
            <p:custDataLst>
              <p:tags r:id="rId47"/>
            </p:custDataLst>
          </p:nvPr>
        </p:nvGrpSpPr>
        <p:grpSpPr>
          <a:xfrm>
            <a:off x="3525520" y="4411345"/>
            <a:ext cx="2049780" cy="1477645"/>
            <a:chOff x="5407" y="7736"/>
            <a:chExt cx="3228" cy="2327"/>
          </a:xfrm>
        </p:grpSpPr>
        <p:grpSp>
          <p:nvGrpSpPr>
            <p:cNvPr id="84" name="组合 83"/>
            <p:cNvGrpSpPr/>
            <p:nvPr>
              <p:custDataLst>
                <p:tags r:id="rId48"/>
              </p:custDataLst>
            </p:nvPr>
          </p:nvGrpSpPr>
          <p:grpSpPr>
            <a:xfrm>
              <a:off x="5407" y="8441"/>
              <a:ext cx="3229" cy="1623"/>
              <a:chOff x="7148279" y="4146275"/>
              <a:chExt cx="2050415" cy="1030715"/>
            </a:xfrm>
          </p:grpSpPr>
          <p:grpSp>
            <p:nvGrpSpPr>
              <p:cNvPr id="85" name="组合 84"/>
              <p:cNvGrpSpPr/>
              <p:nvPr>
                <p:custDataLst>
                  <p:tags r:id="rId49"/>
                </p:custDataLst>
              </p:nvPr>
            </p:nvGrpSpPr>
            <p:grpSpPr>
              <a:xfrm>
                <a:off x="7148279" y="4146275"/>
                <a:ext cx="2050415" cy="1030715"/>
                <a:chOff x="7232660" y="3843176"/>
                <a:chExt cx="2050415" cy="1030715"/>
              </a:xfrm>
            </p:grpSpPr>
            <p:sp>
              <p:nvSpPr>
                <p:cNvPr id="86" name="文本框 85"/>
                <p:cNvSpPr txBox="1"/>
                <p:nvPr>
                  <p:custDataLst>
                    <p:tags r:id="rId50"/>
                  </p:custDataLst>
                </p:nvPr>
              </p:nvSpPr>
              <p:spPr>
                <a:xfrm>
                  <a:off x="7232660" y="3843176"/>
                  <a:ext cx="20504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endParaRPr lang="zh-CN" altLang="en-US" sz="2400">
                    <a:solidFill>
                      <a:prstClr val="black"/>
                    </a:solidFill>
                  </a:endParaRPr>
                </a:p>
              </p:txBody>
            </p:sp>
            <p:sp>
              <p:nvSpPr>
                <p:cNvPr id="93" name="文本框 92"/>
                <p:cNvSpPr txBox="1"/>
                <p:nvPr>
                  <p:custDataLst>
                    <p:tags r:id="rId51"/>
                  </p:custDataLst>
                </p:nvPr>
              </p:nvSpPr>
              <p:spPr>
                <a:xfrm>
                  <a:off x="7707108" y="4412226"/>
                  <a:ext cx="493494"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 </a:t>
                  </a:r>
                  <a:endParaRPr lang="zh-CN" altLang="zh-CN" sz="24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grpSp>
          <p:cxnSp>
            <p:nvCxnSpPr>
              <p:cNvPr id="95" name="直接连接符 94"/>
              <p:cNvCxnSpPr/>
              <p:nvPr>
                <p:custDataLst>
                  <p:tags r:id="rId52"/>
                </p:custDataLst>
              </p:nvPr>
            </p:nvCxnSpPr>
            <p:spPr>
              <a:xfrm flipH="1">
                <a:off x="7844743" y="4501448"/>
                <a:ext cx="0" cy="320040"/>
              </a:xfrm>
              <a:prstGeom prst="line">
                <a:avLst/>
              </a:prstGeom>
            </p:spPr>
            <p:style>
              <a:lnRef idx="1">
                <a:schemeClr val="dk1"/>
              </a:lnRef>
              <a:fillRef idx="0">
                <a:schemeClr val="dk1"/>
              </a:fillRef>
              <a:effectRef idx="0">
                <a:schemeClr val="dk1"/>
              </a:effectRef>
              <a:fontRef idx="minor">
                <a:schemeClr val="tx1"/>
              </a:fontRef>
            </p:style>
          </p:cxnSp>
        </p:grpSp>
        <p:grpSp>
          <p:nvGrpSpPr>
            <p:cNvPr id="97" name="组合 96"/>
            <p:cNvGrpSpPr/>
            <p:nvPr>
              <p:custDataLst>
                <p:tags r:id="rId53"/>
              </p:custDataLst>
            </p:nvPr>
          </p:nvGrpSpPr>
          <p:grpSpPr>
            <a:xfrm>
              <a:off x="6225" y="7736"/>
              <a:ext cx="1012" cy="884"/>
              <a:chOff x="16033" y="2259"/>
              <a:chExt cx="1012" cy="884"/>
            </a:xfrm>
          </p:grpSpPr>
          <p:sp>
            <p:nvSpPr>
              <p:cNvPr id="98" name="文本框 97"/>
              <p:cNvSpPr txBox="1"/>
              <p:nvPr>
                <p:custDataLst>
                  <p:tags r:id="rId54"/>
                </p:custDataLst>
              </p:nvPr>
            </p:nvSpPr>
            <p:spPr>
              <a:xfrm>
                <a:off x="16033" y="2259"/>
                <a:ext cx="1012" cy="72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rPr>
                  <a:t>OH</a:t>
                </a:r>
                <a:endPar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endParaRPr>
              </a:p>
            </p:txBody>
          </p:sp>
          <p:cxnSp>
            <p:nvCxnSpPr>
              <p:cNvPr id="99" name="直接连接符 98"/>
              <p:cNvCxnSpPr/>
              <p:nvPr>
                <p:custDataLst>
                  <p:tags r:id="rId55"/>
                </p:custDataLst>
              </p:nvPr>
            </p:nvCxnSpPr>
            <p:spPr>
              <a:xfrm flipH="1">
                <a:off x="16318" y="2832"/>
                <a:ext cx="0" cy="311"/>
              </a:xfrm>
              <a:prstGeom prst="line">
                <a:avLst/>
              </a:prstGeom>
            </p:spPr>
            <p:style>
              <a:lnRef idx="2">
                <a:schemeClr val="accent2"/>
              </a:lnRef>
              <a:fillRef idx="0">
                <a:schemeClr val="accent2"/>
              </a:fillRef>
              <a:effectRef idx="1">
                <a:schemeClr val="accent2"/>
              </a:effectRef>
              <a:fontRef idx="minor">
                <a:schemeClr val="tx1"/>
              </a:fontRef>
            </p:style>
          </p:cxnSp>
        </p:grpSp>
      </p:grpSp>
      <p:grpSp>
        <p:nvGrpSpPr>
          <p:cNvPr id="100" name="组合 99"/>
          <p:cNvGrpSpPr/>
          <p:nvPr>
            <p:custDataLst>
              <p:tags r:id="rId56"/>
            </p:custDataLst>
          </p:nvPr>
        </p:nvGrpSpPr>
        <p:grpSpPr>
          <a:xfrm>
            <a:off x="5917565" y="3122930"/>
            <a:ext cx="2049780" cy="1493520"/>
            <a:chOff x="9382" y="6109"/>
            <a:chExt cx="3228" cy="2352"/>
          </a:xfrm>
        </p:grpSpPr>
        <p:grpSp>
          <p:nvGrpSpPr>
            <p:cNvPr id="101" name="组合 100"/>
            <p:cNvGrpSpPr/>
            <p:nvPr>
              <p:custDataLst>
                <p:tags r:id="rId57"/>
              </p:custDataLst>
            </p:nvPr>
          </p:nvGrpSpPr>
          <p:grpSpPr>
            <a:xfrm>
              <a:off x="9382" y="6839"/>
              <a:ext cx="3229" cy="1623"/>
              <a:chOff x="7148279" y="4146275"/>
              <a:chExt cx="2050415" cy="1030715"/>
            </a:xfrm>
          </p:grpSpPr>
          <p:grpSp>
            <p:nvGrpSpPr>
              <p:cNvPr id="102" name="组合 101"/>
              <p:cNvGrpSpPr/>
              <p:nvPr>
                <p:custDataLst>
                  <p:tags r:id="rId58"/>
                </p:custDataLst>
              </p:nvPr>
            </p:nvGrpSpPr>
            <p:grpSpPr>
              <a:xfrm>
                <a:off x="7148279" y="4146275"/>
                <a:ext cx="2050415" cy="1030715"/>
                <a:chOff x="7232660" y="3843176"/>
                <a:chExt cx="2050415" cy="1030715"/>
              </a:xfrm>
            </p:grpSpPr>
            <p:sp>
              <p:nvSpPr>
                <p:cNvPr id="103" name="文本框 102"/>
                <p:cNvSpPr txBox="1"/>
                <p:nvPr>
                  <p:custDataLst>
                    <p:tags r:id="rId59"/>
                  </p:custDataLst>
                </p:nvPr>
              </p:nvSpPr>
              <p:spPr>
                <a:xfrm>
                  <a:off x="7232660" y="3843176"/>
                  <a:ext cx="20504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endParaRPr lang="zh-CN" altLang="en-US" sz="2400">
                    <a:solidFill>
                      <a:prstClr val="black"/>
                    </a:solidFill>
                  </a:endParaRPr>
                </a:p>
              </p:txBody>
            </p:sp>
            <p:sp>
              <p:nvSpPr>
                <p:cNvPr id="104" name="文本框 103"/>
                <p:cNvSpPr txBox="1"/>
                <p:nvPr>
                  <p:custDataLst>
                    <p:tags r:id="rId60"/>
                  </p:custDataLst>
                </p:nvPr>
              </p:nvSpPr>
              <p:spPr>
                <a:xfrm>
                  <a:off x="7707108" y="4412226"/>
                  <a:ext cx="493494"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 </a:t>
                  </a:r>
                  <a:endParaRPr lang="zh-CN" altLang="zh-CN" sz="24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grpSp>
          <p:cxnSp>
            <p:nvCxnSpPr>
              <p:cNvPr id="105" name="直接连接符 104"/>
              <p:cNvCxnSpPr/>
              <p:nvPr>
                <p:custDataLst>
                  <p:tags r:id="rId61"/>
                </p:custDataLst>
              </p:nvPr>
            </p:nvCxnSpPr>
            <p:spPr>
              <a:xfrm flipH="1">
                <a:off x="7844743" y="4501448"/>
                <a:ext cx="0" cy="320040"/>
              </a:xfrm>
              <a:prstGeom prst="line">
                <a:avLst/>
              </a:prstGeom>
            </p:spPr>
            <p:style>
              <a:lnRef idx="1">
                <a:schemeClr val="dk1"/>
              </a:lnRef>
              <a:fillRef idx="0">
                <a:schemeClr val="dk1"/>
              </a:fillRef>
              <a:effectRef idx="0">
                <a:schemeClr val="dk1"/>
              </a:effectRef>
              <a:fontRef idx="minor">
                <a:schemeClr val="tx1"/>
              </a:fontRef>
            </p:style>
          </p:cxnSp>
        </p:grpSp>
        <p:grpSp>
          <p:nvGrpSpPr>
            <p:cNvPr id="106" name="组合 105"/>
            <p:cNvGrpSpPr/>
            <p:nvPr>
              <p:custDataLst>
                <p:tags r:id="rId62"/>
              </p:custDataLst>
            </p:nvPr>
          </p:nvGrpSpPr>
          <p:grpSpPr>
            <a:xfrm>
              <a:off x="11025" y="6109"/>
              <a:ext cx="1012" cy="884"/>
              <a:chOff x="16033" y="2259"/>
              <a:chExt cx="1012" cy="884"/>
            </a:xfrm>
          </p:grpSpPr>
          <p:sp>
            <p:nvSpPr>
              <p:cNvPr id="107" name="文本框 106"/>
              <p:cNvSpPr txBox="1"/>
              <p:nvPr>
                <p:custDataLst>
                  <p:tags r:id="rId63"/>
                </p:custDataLst>
              </p:nvPr>
            </p:nvSpPr>
            <p:spPr>
              <a:xfrm>
                <a:off x="16033" y="2259"/>
                <a:ext cx="1012" cy="72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rPr>
                  <a:t>OH</a:t>
                </a:r>
                <a:endPar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endParaRPr>
              </a:p>
            </p:txBody>
          </p:sp>
          <p:cxnSp>
            <p:nvCxnSpPr>
              <p:cNvPr id="108" name="直接连接符 107"/>
              <p:cNvCxnSpPr/>
              <p:nvPr>
                <p:custDataLst>
                  <p:tags r:id="rId64"/>
                </p:custDataLst>
              </p:nvPr>
            </p:nvCxnSpPr>
            <p:spPr>
              <a:xfrm flipH="1">
                <a:off x="16318" y="2832"/>
                <a:ext cx="0" cy="311"/>
              </a:xfrm>
              <a:prstGeom prst="line">
                <a:avLst/>
              </a:prstGeom>
            </p:spPr>
            <p:style>
              <a:lnRef idx="2">
                <a:schemeClr val="accent2"/>
              </a:lnRef>
              <a:fillRef idx="0">
                <a:schemeClr val="accent2"/>
              </a:fillRef>
              <a:effectRef idx="1">
                <a:schemeClr val="accent2"/>
              </a:effectRef>
              <a:fontRef idx="minor">
                <a:schemeClr val="tx1"/>
              </a:fontRef>
            </p:style>
          </p:cxnSp>
        </p:grpSp>
      </p:grpSp>
      <p:cxnSp>
        <p:nvCxnSpPr>
          <p:cNvPr id="109" name="直接箭头连接符 108"/>
          <p:cNvCxnSpPr/>
          <p:nvPr>
            <p:custDataLst>
              <p:tags r:id="rId65"/>
            </p:custDataLst>
          </p:nvPr>
        </p:nvCxnSpPr>
        <p:spPr>
          <a:xfrm flipH="1">
            <a:off x="6847205" y="2336165"/>
            <a:ext cx="0" cy="41211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10" name="组合 109"/>
          <p:cNvGrpSpPr/>
          <p:nvPr>
            <p:custDataLst>
              <p:tags r:id="rId66"/>
            </p:custDataLst>
          </p:nvPr>
        </p:nvGrpSpPr>
        <p:grpSpPr>
          <a:xfrm>
            <a:off x="5907405" y="4405630"/>
            <a:ext cx="2162175" cy="1493520"/>
            <a:chOff x="9382" y="7711"/>
            <a:chExt cx="3405" cy="2352"/>
          </a:xfrm>
        </p:grpSpPr>
        <p:grpSp>
          <p:nvGrpSpPr>
            <p:cNvPr id="9" name="组合 8"/>
            <p:cNvGrpSpPr/>
            <p:nvPr>
              <p:custDataLst>
                <p:tags r:id="rId67"/>
              </p:custDataLst>
            </p:nvPr>
          </p:nvGrpSpPr>
          <p:grpSpPr>
            <a:xfrm>
              <a:off x="9382" y="8441"/>
              <a:ext cx="3229" cy="1623"/>
              <a:chOff x="7148279" y="4146275"/>
              <a:chExt cx="2050415" cy="1030715"/>
            </a:xfrm>
          </p:grpSpPr>
          <p:grpSp>
            <p:nvGrpSpPr>
              <p:cNvPr id="112" name="组合 111"/>
              <p:cNvGrpSpPr/>
              <p:nvPr>
                <p:custDataLst>
                  <p:tags r:id="rId68"/>
                </p:custDataLst>
              </p:nvPr>
            </p:nvGrpSpPr>
            <p:grpSpPr>
              <a:xfrm>
                <a:off x="7148279" y="4146275"/>
                <a:ext cx="2050415" cy="1030715"/>
                <a:chOff x="7232660" y="3843176"/>
                <a:chExt cx="2050415" cy="1030715"/>
              </a:xfrm>
            </p:grpSpPr>
            <p:sp>
              <p:nvSpPr>
                <p:cNvPr id="113" name="文本框 112"/>
                <p:cNvSpPr txBox="1"/>
                <p:nvPr>
                  <p:custDataLst>
                    <p:tags r:id="rId69"/>
                  </p:custDataLst>
                </p:nvPr>
              </p:nvSpPr>
              <p:spPr>
                <a:xfrm>
                  <a:off x="7232660" y="3843176"/>
                  <a:ext cx="20504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endParaRPr lang="zh-CN" altLang="en-US" sz="2400">
                    <a:solidFill>
                      <a:prstClr val="black"/>
                    </a:solidFill>
                  </a:endParaRPr>
                </a:p>
              </p:txBody>
            </p:sp>
            <p:sp>
              <p:nvSpPr>
                <p:cNvPr id="114" name="文本框 113"/>
                <p:cNvSpPr txBox="1"/>
                <p:nvPr>
                  <p:custDataLst>
                    <p:tags r:id="rId70"/>
                  </p:custDataLst>
                </p:nvPr>
              </p:nvSpPr>
              <p:spPr>
                <a:xfrm>
                  <a:off x="7707108" y="4412226"/>
                  <a:ext cx="493494"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 </a:t>
                  </a:r>
                  <a:endParaRPr lang="zh-CN" altLang="zh-CN" sz="24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grpSp>
          <p:cxnSp>
            <p:nvCxnSpPr>
              <p:cNvPr id="115" name="直接连接符 114"/>
              <p:cNvCxnSpPr/>
              <p:nvPr>
                <p:custDataLst>
                  <p:tags r:id="rId71"/>
                </p:custDataLst>
              </p:nvPr>
            </p:nvCxnSpPr>
            <p:spPr>
              <a:xfrm flipH="1">
                <a:off x="7844743" y="4501448"/>
                <a:ext cx="0" cy="320040"/>
              </a:xfrm>
              <a:prstGeom prst="line">
                <a:avLst/>
              </a:prstGeom>
            </p:spPr>
            <p:style>
              <a:lnRef idx="1">
                <a:schemeClr val="dk1"/>
              </a:lnRef>
              <a:fillRef idx="0">
                <a:schemeClr val="dk1"/>
              </a:fillRef>
              <a:effectRef idx="0">
                <a:schemeClr val="dk1"/>
              </a:effectRef>
              <a:fontRef idx="minor">
                <a:schemeClr val="tx1"/>
              </a:fontRef>
            </p:style>
          </p:cxnSp>
        </p:grpSp>
        <p:grpSp>
          <p:nvGrpSpPr>
            <p:cNvPr id="116" name="组合 115"/>
            <p:cNvGrpSpPr/>
            <p:nvPr>
              <p:custDataLst>
                <p:tags r:id="rId72"/>
              </p:custDataLst>
            </p:nvPr>
          </p:nvGrpSpPr>
          <p:grpSpPr>
            <a:xfrm>
              <a:off x="11775" y="7711"/>
              <a:ext cx="1012" cy="884"/>
              <a:chOff x="16033" y="2259"/>
              <a:chExt cx="1012" cy="884"/>
            </a:xfrm>
          </p:grpSpPr>
          <p:sp>
            <p:nvSpPr>
              <p:cNvPr id="117" name="文本框 116"/>
              <p:cNvSpPr txBox="1"/>
              <p:nvPr>
                <p:custDataLst>
                  <p:tags r:id="rId73"/>
                </p:custDataLst>
              </p:nvPr>
            </p:nvSpPr>
            <p:spPr>
              <a:xfrm>
                <a:off x="16033" y="2259"/>
                <a:ext cx="1012" cy="72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rPr>
                  <a:t>OH</a:t>
                </a:r>
                <a:endPar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endParaRPr>
              </a:p>
            </p:txBody>
          </p:sp>
          <p:cxnSp>
            <p:nvCxnSpPr>
              <p:cNvPr id="118" name="直接连接符 117"/>
              <p:cNvCxnSpPr/>
              <p:nvPr>
                <p:custDataLst>
                  <p:tags r:id="rId74"/>
                </p:custDataLst>
              </p:nvPr>
            </p:nvCxnSpPr>
            <p:spPr>
              <a:xfrm flipH="1">
                <a:off x="16318" y="2832"/>
                <a:ext cx="0" cy="311"/>
              </a:xfrm>
              <a:prstGeom prst="line">
                <a:avLst/>
              </a:prstGeom>
            </p:spPr>
            <p:style>
              <a:lnRef idx="2">
                <a:schemeClr val="accent2"/>
              </a:lnRef>
              <a:fillRef idx="0">
                <a:schemeClr val="accent2"/>
              </a:fillRef>
              <a:effectRef idx="1">
                <a:schemeClr val="accent2"/>
              </a:effectRef>
              <a:fontRef idx="minor">
                <a:schemeClr val="tx1"/>
              </a:fontRef>
            </p:style>
          </p:cxnSp>
        </p:grpSp>
      </p:grpSp>
      <p:cxnSp>
        <p:nvCxnSpPr>
          <p:cNvPr id="119" name="直接箭头连接符 118"/>
          <p:cNvCxnSpPr/>
          <p:nvPr>
            <p:custDataLst>
              <p:tags r:id="rId75"/>
            </p:custDataLst>
          </p:nvPr>
        </p:nvCxnSpPr>
        <p:spPr>
          <a:xfrm flipH="1">
            <a:off x="8851900" y="1689100"/>
            <a:ext cx="0" cy="41211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21" name="组合 120"/>
          <p:cNvGrpSpPr/>
          <p:nvPr>
            <p:custDataLst>
              <p:tags r:id="rId76"/>
            </p:custDataLst>
          </p:nvPr>
        </p:nvGrpSpPr>
        <p:grpSpPr>
          <a:xfrm>
            <a:off x="8110220" y="3839845"/>
            <a:ext cx="1539240" cy="2065020"/>
            <a:chOff x="13700" y="5587"/>
            <a:chExt cx="2424" cy="3252"/>
          </a:xfrm>
        </p:grpSpPr>
        <p:grpSp>
          <p:nvGrpSpPr>
            <p:cNvPr id="120" name="组合 119"/>
            <p:cNvGrpSpPr/>
            <p:nvPr>
              <p:custDataLst>
                <p:tags r:id="rId77"/>
              </p:custDataLst>
            </p:nvPr>
          </p:nvGrpSpPr>
          <p:grpSpPr>
            <a:xfrm>
              <a:off x="13700" y="6329"/>
              <a:ext cx="2424" cy="2510"/>
              <a:chOff x="7743835" y="3261516"/>
              <a:chExt cx="1539240" cy="1593960"/>
            </a:xfrm>
          </p:grpSpPr>
          <p:sp>
            <p:nvSpPr>
              <p:cNvPr id="122" name="文本框 121"/>
              <p:cNvSpPr txBox="1"/>
              <p:nvPr>
                <p:custDataLst>
                  <p:tags r:id="rId78"/>
                </p:custDataLst>
              </p:nvPr>
            </p:nvSpPr>
            <p:spPr>
              <a:xfrm>
                <a:off x="7743835" y="3843216"/>
                <a:ext cx="1539240" cy="460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r>
                  <a:rPr lang="zh-CN" altLang="zh-CN" sz="2400" kern="10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a:t>
                </a:r>
                <a:endParaRPr lang="zh-CN" altLang="en-US" sz="2400">
                  <a:solidFill>
                    <a:prstClr val="black"/>
                  </a:solidFill>
                </a:endParaRPr>
              </a:p>
            </p:txBody>
          </p:sp>
          <p:cxnSp>
            <p:nvCxnSpPr>
              <p:cNvPr id="123" name="直接连接符 122"/>
              <p:cNvCxnSpPr/>
              <p:nvPr>
                <p:custDataLst>
                  <p:tags r:id="rId79"/>
                </p:custDataLst>
              </p:nvPr>
            </p:nvCxnSpPr>
            <p:spPr>
              <a:xfrm flipH="1">
                <a:off x="8452600" y="4184676"/>
                <a:ext cx="0" cy="320040"/>
              </a:xfrm>
              <a:prstGeom prst="line">
                <a:avLst/>
              </a:prstGeom>
            </p:spPr>
            <p:style>
              <a:lnRef idx="1">
                <a:schemeClr val="dk1"/>
              </a:lnRef>
              <a:fillRef idx="0">
                <a:schemeClr val="dk1"/>
              </a:fillRef>
              <a:effectRef idx="0">
                <a:schemeClr val="dk1"/>
              </a:effectRef>
              <a:fontRef idx="minor">
                <a:schemeClr val="tx1"/>
              </a:fontRef>
            </p:style>
          </p:cxnSp>
          <p:sp>
            <p:nvSpPr>
              <p:cNvPr id="124" name="文本框 123"/>
              <p:cNvSpPr txBox="1"/>
              <p:nvPr>
                <p:custDataLst>
                  <p:tags r:id="rId80"/>
                </p:custDataLst>
              </p:nvPr>
            </p:nvSpPr>
            <p:spPr>
              <a:xfrm>
                <a:off x="8259558" y="4393811"/>
                <a:ext cx="493494"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 </a:t>
                </a:r>
                <a:endParaRPr lang="zh-CN" altLang="zh-CN" sz="24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cxnSp>
            <p:nvCxnSpPr>
              <p:cNvPr id="125" name="直接连接符 124"/>
              <p:cNvCxnSpPr/>
              <p:nvPr>
                <p:custDataLst>
                  <p:tags r:id="rId81"/>
                </p:custDataLst>
              </p:nvPr>
            </p:nvCxnSpPr>
            <p:spPr>
              <a:xfrm flipH="1">
                <a:off x="8452600" y="3656541"/>
                <a:ext cx="0" cy="320040"/>
              </a:xfrm>
              <a:prstGeom prst="line">
                <a:avLst/>
              </a:prstGeom>
            </p:spPr>
            <p:style>
              <a:lnRef idx="1">
                <a:schemeClr val="dk1"/>
              </a:lnRef>
              <a:fillRef idx="0">
                <a:schemeClr val="dk1"/>
              </a:fillRef>
              <a:effectRef idx="0">
                <a:schemeClr val="dk1"/>
              </a:effectRef>
              <a:fontRef idx="minor">
                <a:schemeClr val="tx1"/>
              </a:fontRef>
            </p:style>
          </p:cxnSp>
          <p:sp>
            <p:nvSpPr>
              <p:cNvPr id="126" name="文本框 125"/>
              <p:cNvSpPr txBox="1"/>
              <p:nvPr>
                <p:custDataLst>
                  <p:tags r:id="rId82"/>
                </p:custDataLst>
              </p:nvPr>
            </p:nvSpPr>
            <p:spPr>
              <a:xfrm>
                <a:off x="8249818" y="3261516"/>
                <a:ext cx="493494"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kern="100">
                    <a:solidFill>
                      <a:prstClr val="black"/>
                    </a:solidFill>
                    <a:latin typeface="Times New Roman" panose="02020603050405020304" pitchFamily="18" charset="0"/>
                    <a:ea typeface="宋体" panose="02010600030101010101" pitchFamily="2" charset="-122"/>
                    <a:cs typeface="Courier New" panose="02070309020205020404" pitchFamily="49" charset="0"/>
                  </a:rPr>
                  <a:t>C </a:t>
                </a:r>
                <a:endParaRPr lang="zh-CN" altLang="zh-CN" sz="24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grpSp>
        <p:grpSp>
          <p:nvGrpSpPr>
            <p:cNvPr id="127" name="组合 126"/>
            <p:cNvGrpSpPr/>
            <p:nvPr>
              <p:custDataLst>
                <p:tags r:id="rId83"/>
              </p:custDataLst>
            </p:nvPr>
          </p:nvGrpSpPr>
          <p:grpSpPr>
            <a:xfrm>
              <a:off x="14512" y="5587"/>
              <a:ext cx="1012" cy="884"/>
              <a:chOff x="16033" y="2259"/>
              <a:chExt cx="1012" cy="884"/>
            </a:xfrm>
          </p:grpSpPr>
          <p:sp>
            <p:nvSpPr>
              <p:cNvPr id="128" name="文本框 127"/>
              <p:cNvSpPr txBox="1"/>
              <p:nvPr>
                <p:custDataLst>
                  <p:tags r:id="rId84"/>
                </p:custDataLst>
              </p:nvPr>
            </p:nvSpPr>
            <p:spPr>
              <a:xfrm>
                <a:off x="16033" y="2259"/>
                <a:ext cx="1012" cy="72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rPr>
                  <a:t>OH</a:t>
                </a:r>
                <a:endParaRPr lang="en-US" altLang="zh-CN" sz="2400">
                  <a:solidFill>
                    <a:srgbClr val="FF0000"/>
                  </a:solidFill>
                  <a:latin typeface="Times New Roman" panose="02020603050405020304" pitchFamily="18" charset="0"/>
                  <a:ea typeface="宋体-简" panose="02010800040101010101" charset="-122"/>
                  <a:cs typeface="Times New Roman" panose="02020603050405020304" pitchFamily="18" charset="0"/>
                </a:endParaRPr>
              </a:p>
            </p:txBody>
          </p:sp>
          <p:cxnSp>
            <p:nvCxnSpPr>
              <p:cNvPr id="129" name="直接连接符 128"/>
              <p:cNvCxnSpPr/>
              <p:nvPr>
                <p:custDataLst>
                  <p:tags r:id="rId85"/>
                </p:custDataLst>
              </p:nvPr>
            </p:nvCxnSpPr>
            <p:spPr>
              <a:xfrm flipH="1">
                <a:off x="16318" y="2832"/>
                <a:ext cx="0" cy="311"/>
              </a:xfrm>
              <a:prstGeom prst="line">
                <a:avLst/>
              </a:prstGeom>
            </p:spPr>
            <p:style>
              <a:lnRef idx="2">
                <a:schemeClr val="accent2"/>
              </a:lnRef>
              <a:fillRef idx="0">
                <a:schemeClr val="accent2"/>
              </a:fillRef>
              <a:effectRef idx="1">
                <a:schemeClr val="accent2"/>
              </a:effectRef>
              <a:fontRef idx="minor">
                <a:schemeClr val="tx1"/>
              </a:fontRef>
            </p:style>
          </p:cxnSp>
        </p:grpSp>
      </p:grpSp>
      <p:sp>
        <p:nvSpPr>
          <p:cNvPr id="10" name="文本框 9"/>
          <p:cNvSpPr txBox="1"/>
          <p:nvPr>
            <p:custDataLst>
              <p:tags r:id="rId86"/>
            </p:custDataLst>
          </p:nvPr>
        </p:nvSpPr>
        <p:spPr>
          <a:xfrm>
            <a:off x="503868" y="5794306"/>
            <a:ext cx="9470928" cy="496546"/>
          </a:xfrm>
          <a:prstGeom prst="rect">
            <a:avLst/>
          </a:prstGeom>
          <a:noFill/>
        </p:spPr>
        <p:txBody>
          <a:bodyPr wrap="square" rtlCol="0" anchor="t">
            <a:spAutoFit/>
          </a:bodyPr>
          <a:lstStyle/>
          <a:p>
            <a:pPr marL="0" indent="0" algn="l">
              <a:lnSpc>
                <a:spcPct val="110000"/>
              </a:lnSpc>
              <a:buNone/>
            </a:pPr>
            <a:r>
              <a:rPr lang="en-US" altLang="zh-CN" sz="2600" b="1">
                <a:solidFill>
                  <a:srgbClr val="000000"/>
                </a:solidFill>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6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sym typeface="+mn-ea"/>
              </a:rPr>
              <a:t>4</a:t>
            </a:r>
            <a:r>
              <a:rPr lang="en-US" altLang="zh-CN" sz="2600" b="1">
                <a:solidFill>
                  <a:srgbClr val="000000"/>
                </a:solidFill>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6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sym typeface="+mn-ea"/>
              </a:rPr>
              <a:t>8</a:t>
            </a:r>
            <a:r>
              <a:rPr lang="en-US" altLang="zh-CN" sz="2600" b="1">
                <a:solidFill>
                  <a:srgbClr val="000000"/>
                </a:solidFill>
                <a:latin typeface="Times New Roman" panose="02020603050405020304" pitchFamily="18" charset="0"/>
                <a:ea typeface="黑体" panose="02010609060101010101" pitchFamily="49" charset="-122"/>
                <a:cs typeface="Times New Roman" panose="02020603050405020304" pitchFamily="18" charset="0"/>
                <a:sym typeface="+mn-ea"/>
              </a:rPr>
              <a:t>O</a:t>
            </a:r>
            <a:r>
              <a:rPr lang="en-US" altLang="zh-CN" sz="26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600" b="1">
                <a:solidFill>
                  <a:srgbClr val="000000"/>
                </a:solidFill>
                <a:latin typeface="Times New Roman" panose="02020603050405020304" pitchFamily="18" charset="0"/>
                <a:ea typeface="黑体" panose="02010609060101010101" pitchFamily="49" charset="-122"/>
                <a:cs typeface="Times New Roman" panose="02020603050405020304" pitchFamily="18" charset="0"/>
                <a:sym typeface="+mn-ea"/>
              </a:rPr>
              <a:t>属于酸的同分异构体几种？</a:t>
            </a:r>
            <a:endParaRPr lang="zh-CN" altLang="en-US" sz="2600" b="1">
              <a:solidFill>
                <a:srgbClr val="00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2" name="文本框 11"/>
          <p:cNvSpPr txBox="1"/>
          <p:nvPr>
            <p:custDataLst>
              <p:tags r:id="rId87"/>
            </p:custDataLst>
          </p:nvPr>
        </p:nvSpPr>
        <p:spPr>
          <a:xfrm>
            <a:off x="6244857" y="5794583"/>
            <a:ext cx="5180632" cy="539115"/>
          </a:xfrm>
          <a:prstGeom prst="rect">
            <a:avLst/>
          </a:prstGeom>
          <a:noFill/>
        </p:spPr>
        <p:txBody>
          <a:bodyPr wrap="square" rtlCol="0" anchor="t">
            <a:spAutoFit/>
          </a:bodyPr>
          <a:lstStyle/>
          <a:p>
            <a:pPr marL="0" indent="0" algn="l">
              <a:lnSpc>
                <a:spcPct val="110000"/>
              </a:lnSpc>
              <a:buNone/>
            </a:pPr>
            <a:r>
              <a:rPr lang="en-US" altLang="zh-CN" sz="2645" b="1">
                <a:solidFill>
                  <a:srgbClr val="FF0000"/>
                </a:solidFill>
                <a:latin typeface="Times New Roman" panose="02020603050405020304" pitchFamily="18" charset="0"/>
                <a:ea typeface="华文中宋" panose="02010600040101010101" charset="-122"/>
                <a:cs typeface="Times New Roman" panose="02020603050405020304" pitchFamily="18" charset="0"/>
                <a:sym typeface="+mn-ea"/>
              </a:rPr>
              <a:t> </a:t>
            </a:r>
            <a:r>
              <a:rPr lang="en-US" altLang="zh-CN" sz="2600" b="1">
                <a:solidFill>
                  <a:srgbClr val="000000"/>
                </a:solidFill>
                <a:latin typeface="微软雅黑" panose="020B0503020204020204" charset="-122"/>
                <a:ea typeface="微软雅黑" panose="020B0503020204020204" charset="-122"/>
                <a:cs typeface="微软雅黑" panose="020B0503020204020204" charset="-122"/>
                <a:sym typeface="+mn-ea"/>
              </a:rPr>
              <a:t>C</a:t>
            </a:r>
            <a:r>
              <a:rPr lang="en-US" altLang="zh-CN" sz="2600" b="1" baseline="-25000">
                <a:solidFill>
                  <a:srgbClr val="000000"/>
                </a:solidFill>
                <a:latin typeface="微软雅黑" panose="020B0503020204020204" charset="-122"/>
                <a:ea typeface="微软雅黑" panose="020B0503020204020204" charset="-122"/>
                <a:cs typeface="微软雅黑" panose="020B0503020204020204" charset="-122"/>
                <a:sym typeface="+mn-ea"/>
              </a:rPr>
              <a:t>5</a:t>
            </a:r>
            <a:r>
              <a:rPr lang="en-US" altLang="zh-CN" sz="2600" b="1">
                <a:solidFill>
                  <a:srgbClr val="000000"/>
                </a:solidFill>
                <a:latin typeface="微软雅黑" panose="020B0503020204020204" charset="-122"/>
                <a:ea typeface="微软雅黑" panose="020B0503020204020204" charset="-122"/>
                <a:cs typeface="微软雅黑" panose="020B0503020204020204" charset="-122"/>
                <a:sym typeface="+mn-ea"/>
              </a:rPr>
              <a:t>H</a:t>
            </a:r>
            <a:r>
              <a:rPr lang="en-US" altLang="zh-CN" sz="2600" b="1" baseline="-25000">
                <a:solidFill>
                  <a:srgbClr val="000000"/>
                </a:solidFill>
                <a:latin typeface="微软雅黑" panose="020B0503020204020204" charset="-122"/>
                <a:ea typeface="微软雅黑" panose="020B0503020204020204" charset="-122"/>
                <a:cs typeface="微软雅黑" panose="020B0503020204020204" charset="-122"/>
                <a:sym typeface="+mn-ea"/>
              </a:rPr>
              <a:t>11</a:t>
            </a:r>
            <a:r>
              <a:rPr lang="en-US" altLang="zh-CN" sz="2600" b="1">
                <a:solidFill>
                  <a:srgbClr val="000000"/>
                </a:solidFill>
                <a:latin typeface="微软雅黑" panose="020B0503020204020204" charset="-122"/>
                <a:ea typeface="微软雅黑" panose="020B0503020204020204" charset="-122"/>
                <a:cs typeface="微软雅黑" panose="020B0503020204020204" charset="-122"/>
                <a:sym typeface="+mn-ea"/>
              </a:rPr>
              <a:t>Cl</a:t>
            </a:r>
            <a:r>
              <a:rPr lang="zh-CN" altLang="en-US" sz="2600" b="1">
                <a:solidFill>
                  <a:srgbClr val="000000"/>
                </a:solidFill>
                <a:latin typeface="微软雅黑" panose="020B0503020204020204" charset="-122"/>
                <a:ea typeface="微软雅黑" panose="020B0503020204020204" charset="-122"/>
                <a:cs typeface="微软雅黑" panose="020B0503020204020204" charset="-122"/>
                <a:sym typeface="+mn-ea"/>
              </a:rPr>
              <a:t>的同分异构体有几种？</a:t>
            </a:r>
            <a:endParaRPr lang="zh-CN" altLang="en-US" sz="2600" b="1">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88"/>
            </p:custDataLst>
          </p:nvPr>
        </p:nvSpPr>
        <p:spPr>
          <a:xfrm>
            <a:off x="3011848" y="6318971"/>
            <a:ext cx="988170" cy="503599"/>
          </a:xfrm>
          <a:prstGeom prst="rect">
            <a:avLst/>
          </a:prstGeom>
          <a:noFill/>
        </p:spPr>
        <p:txBody>
          <a:bodyPr wrap="square" rtlCol="0" anchor="t">
            <a:spAutoFit/>
          </a:bodyPr>
          <a:lstStyle/>
          <a:p>
            <a:pPr lvl="0" algn="l">
              <a:lnSpc>
                <a:spcPct val="110000"/>
              </a:lnSpc>
              <a:buClrTx/>
              <a:buSzTx/>
              <a:buFontTx/>
            </a:pPr>
            <a:r>
              <a:rPr lang="en-US" altLang="zh-CN" sz="2645"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2种</a:t>
            </a:r>
            <a:endParaRPr lang="en-US" altLang="zh-CN" sz="2645"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3" name="文本框 22"/>
          <p:cNvSpPr txBox="1"/>
          <p:nvPr>
            <p:custDataLst>
              <p:tags r:id="rId89"/>
            </p:custDataLst>
          </p:nvPr>
        </p:nvSpPr>
        <p:spPr>
          <a:xfrm>
            <a:off x="8155144" y="6318965"/>
            <a:ext cx="926372" cy="503599"/>
          </a:xfrm>
          <a:prstGeom prst="rect">
            <a:avLst/>
          </a:prstGeom>
          <a:noFill/>
        </p:spPr>
        <p:txBody>
          <a:bodyPr wrap="square" rtlCol="0" anchor="t">
            <a:spAutoFit/>
          </a:bodyPr>
          <a:lstStyle/>
          <a:p>
            <a:pPr>
              <a:lnSpc>
                <a:spcPct val="110000"/>
              </a:lnSpc>
            </a:pPr>
            <a:r>
              <a:rPr lang="en-US" altLang="zh-CN" sz="2645"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8</a:t>
            </a:r>
            <a:r>
              <a:rPr lang="zh-CN" altLang="en-US" sz="2645"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种</a:t>
            </a:r>
            <a:endParaRPr lang="zh-CN" altLang="en-US" sz="2645"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130" name="组合 129"/>
          <p:cNvGrpSpPr/>
          <p:nvPr>
            <p:custDataLst>
              <p:tags r:id="rId90"/>
            </p:custDataLst>
          </p:nvPr>
        </p:nvGrpSpPr>
        <p:grpSpPr>
          <a:xfrm>
            <a:off x="296041" y="120650"/>
            <a:ext cx="9430777" cy="720000"/>
            <a:chOff x="466" y="644"/>
            <a:chExt cx="12317" cy="840"/>
          </a:xfrm>
        </p:grpSpPr>
        <p:sp>
          <p:nvSpPr>
            <p:cNvPr id="131" name="等腰三角形 130"/>
            <p:cNvSpPr/>
            <p:nvPr>
              <p:custDataLst>
                <p:tags r:id="rId91"/>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32" name="文本框 131"/>
            <p:cNvSpPr txBox="1"/>
            <p:nvPr>
              <p:custDataLst>
                <p:tags r:id="rId92"/>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33" name="等腰三角形 132"/>
            <p:cNvSpPr/>
            <p:nvPr>
              <p:custDataLst>
                <p:tags r:id="rId9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134" name="文本框 133"/>
          <p:cNvSpPr txBox="1"/>
          <p:nvPr>
            <p:custDataLst>
              <p:tags r:id="rId94"/>
            </p:custDataLst>
          </p:nvPr>
        </p:nvSpPr>
        <p:spPr>
          <a:xfrm>
            <a:off x="69478" y="1076164"/>
            <a:ext cx="2671445" cy="46037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：位置异构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rLst="">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fade" prLst="">
                                      <p:cBhvr>
                                        <p:cTn id="14" dur="500"/>
                                        <p:tgtEl>
                                          <p:spTgt spid="56"/>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linds(horizontal)" prLst="">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rLst="">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linds(horizontal)" prLst="">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blinds(horizontal)" prLst="">
                                      <p:cBhvr>
                                        <p:cTn id="36" dur="5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blinds(horizontal)" prLst="">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blinds(horizontal)" prLst="">
                                      <p:cBhvr>
                                        <p:cTn id="46" dur="500"/>
                                        <p:tgtEl>
                                          <p:spTgt spid="37"/>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68"/>
                                        </p:tgtEl>
                                        <p:attrNameLst>
                                          <p:attrName>style.visibility</p:attrName>
                                        </p:attrNameLst>
                                      </p:cBhvr>
                                      <p:to>
                                        <p:strVal val="visible"/>
                                      </p:to>
                                    </p:set>
                                    <p:animEffect transition="in" filter="blinds(horizontal)" prLst="">
                                      <p:cBhvr>
                                        <p:cTn id="51" dur="500"/>
                                        <p:tgtEl>
                                          <p:spTgt spid="68"/>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69"/>
                                        </p:tgtEl>
                                        <p:attrNameLst>
                                          <p:attrName>style.visibility</p:attrName>
                                        </p:attrNameLst>
                                      </p:cBhvr>
                                      <p:to>
                                        <p:strVal val="visible"/>
                                      </p:to>
                                    </p:set>
                                    <p:animEffect transition="in" filter="blinds(horizontal)" prLst="">
                                      <p:cBhvr>
                                        <p:cTn id="56" dur="500"/>
                                        <p:tgtEl>
                                          <p:spTgt spid="69"/>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blinds(horizontal)" prLst="">
                                      <p:cBhvr>
                                        <p:cTn id="61" dur="500"/>
                                        <p:tgtEl>
                                          <p:spTgt spid="24"/>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74"/>
                                        </p:tgtEl>
                                        <p:attrNameLst>
                                          <p:attrName>style.visibility</p:attrName>
                                        </p:attrNameLst>
                                      </p:cBhvr>
                                      <p:to>
                                        <p:strVal val="visible"/>
                                      </p:to>
                                    </p:set>
                                    <p:animEffect transition="in" filter="blinds(horizontal)" prLst="">
                                      <p:cBhvr>
                                        <p:cTn id="66" dur="500"/>
                                        <p:tgtEl>
                                          <p:spTgt spid="74"/>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nodeType="clickEffect">
                                  <p:stCondLst>
                                    <p:cond delay="0"/>
                                  </p:stCondLst>
                                  <p:childTnLst>
                                    <p:set>
                                      <p:cBhvr>
                                        <p:cTn id="70" dur="1" fill="hold">
                                          <p:stCondLst>
                                            <p:cond delay="0"/>
                                          </p:stCondLst>
                                        </p:cTn>
                                        <p:tgtEl>
                                          <p:spTgt spid="83"/>
                                        </p:tgtEl>
                                        <p:attrNameLst>
                                          <p:attrName>style.visibility</p:attrName>
                                        </p:attrNameLst>
                                      </p:cBhvr>
                                      <p:to>
                                        <p:strVal val="visible"/>
                                      </p:to>
                                    </p:set>
                                    <p:animEffect transition="in" filter="blinds(horizontal)" prLst="">
                                      <p:cBhvr>
                                        <p:cTn id="71" dur="500"/>
                                        <p:tgtEl>
                                          <p:spTgt spid="83"/>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nodeType="click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blinds(horizontal)" prLst="">
                                      <p:cBhvr>
                                        <p:cTn id="76" dur="500"/>
                                        <p:tgtEl>
                                          <p:spTgt spid="25"/>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nodeType="click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blinds(horizontal)" prLst="">
                                      <p:cBhvr>
                                        <p:cTn id="81" dur="500"/>
                                        <p:tgtEl>
                                          <p:spTgt spid="26"/>
                                        </p:tgtEl>
                                      </p:cBhvr>
                                    </p:animEffect>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nodeType="clickEffect">
                                  <p:stCondLst>
                                    <p:cond delay="0"/>
                                  </p:stCondLst>
                                  <p:childTnLst>
                                    <p:set>
                                      <p:cBhvr>
                                        <p:cTn id="85" dur="1" fill="hold">
                                          <p:stCondLst>
                                            <p:cond delay="0"/>
                                          </p:stCondLst>
                                        </p:cTn>
                                        <p:tgtEl>
                                          <p:spTgt spid="100"/>
                                        </p:tgtEl>
                                        <p:attrNameLst>
                                          <p:attrName>style.visibility</p:attrName>
                                        </p:attrNameLst>
                                      </p:cBhvr>
                                      <p:to>
                                        <p:strVal val="visible"/>
                                      </p:to>
                                    </p:set>
                                    <p:animEffect transition="in" filter="blinds(horizontal)" prLst="">
                                      <p:cBhvr>
                                        <p:cTn id="86" dur="500"/>
                                        <p:tgtEl>
                                          <p:spTgt spid="100"/>
                                        </p:tgtEl>
                                      </p:cBhvr>
                                    </p:animEffect>
                                  </p:childTnLst>
                                </p:cTn>
                              </p:par>
                            </p:childTnLst>
                          </p:cTn>
                        </p:par>
                      </p:childTnLst>
                    </p:cTn>
                  </p:par>
                  <p:par>
                    <p:cTn id="87" fill="hold">
                      <p:stCondLst>
                        <p:cond delay="indefinite"/>
                      </p:stCondLst>
                      <p:childTnLst>
                        <p:par>
                          <p:cTn id="88" fill="hold">
                            <p:stCondLst>
                              <p:cond delay="0"/>
                            </p:stCondLst>
                            <p:childTnLst>
                              <p:par>
                                <p:cTn id="89" presetID="3" presetClass="entr" presetSubtype="10" fill="hold" nodeType="clickEffect">
                                  <p:stCondLst>
                                    <p:cond delay="0"/>
                                  </p:stCondLst>
                                  <p:childTnLst>
                                    <p:set>
                                      <p:cBhvr>
                                        <p:cTn id="90" dur="1" fill="hold">
                                          <p:stCondLst>
                                            <p:cond delay="0"/>
                                          </p:stCondLst>
                                        </p:cTn>
                                        <p:tgtEl>
                                          <p:spTgt spid="109"/>
                                        </p:tgtEl>
                                        <p:attrNameLst>
                                          <p:attrName>style.visibility</p:attrName>
                                        </p:attrNameLst>
                                      </p:cBhvr>
                                      <p:to>
                                        <p:strVal val="visible"/>
                                      </p:to>
                                    </p:set>
                                    <p:animEffect transition="in" filter="blinds(horizontal)" prLst="">
                                      <p:cBhvr>
                                        <p:cTn id="91" dur="500"/>
                                        <p:tgtEl>
                                          <p:spTgt spid="109"/>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nodeType="clickEffect">
                                  <p:stCondLst>
                                    <p:cond delay="0"/>
                                  </p:stCondLst>
                                  <p:childTnLst>
                                    <p:set>
                                      <p:cBhvr>
                                        <p:cTn id="95" dur="1" fill="hold">
                                          <p:stCondLst>
                                            <p:cond delay="0"/>
                                          </p:stCondLst>
                                        </p:cTn>
                                        <p:tgtEl>
                                          <p:spTgt spid="110"/>
                                        </p:tgtEl>
                                        <p:attrNameLst>
                                          <p:attrName>style.visibility</p:attrName>
                                        </p:attrNameLst>
                                      </p:cBhvr>
                                      <p:to>
                                        <p:strVal val="visible"/>
                                      </p:to>
                                    </p:set>
                                    <p:animEffect transition="in" filter="blinds(horizontal)" prLst="">
                                      <p:cBhvr>
                                        <p:cTn id="96" dur="500"/>
                                        <p:tgtEl>
                                          <p:spTgt spid="110"/>
                                        </p:tgtEl>
                                      </p:cBhvr>
                                    </p:animEffec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nodeType="clickEffect">
                                  <p:stCondLst>
                                    <p:cond delay="0"/>
                                  </p:stCondLst>
                                  <p:childTnLst>
                                    <p:set>
                                      <p:cBhvr>
                                        <p:cTn id="100" dur="1" fill="hold">
                                          <p:stCondLst>
                                            <p:cond delay="0"/>
                                          </p:stCondLst>
                                        </p:cTn>
                                        <p:tgtEl>
                                          <p:spTgt spid="119"/>
                                        </p:tgtEl>
                                        <p:attrNameLst>
                                          <p:attrName>style.visibility</p:attrName>
                                        </p:attrNameLst>
                                      </p:cBhvr>
                                      <p:to>
                                        <p:strVal val="visible"/>
                                      </p:to>
                                    </p:set>
                                    <p:animEffect transition="in" filter="blinds(horizontal)" prLst="">
                                      <p:cBhvr>
                                        <p:cTn id="101" dur="500"/>
                                        <p:tgtEl>
                                          <p:spTgt spid="119"/>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nodeType="clickEffect">
                                  <p:stCondLst>
                                    <p:cond delay="0"/>
                                  </p:stCondLst>
                                  <p:childTnLst>
                                    <p:set>
                                      <p:cBhvr>
                                        <p:cTn id="105" dur="1" fill="hold">
                                          <p:stCondLst>
                                            <p:cond delay="0"/>
                                          </p:stCondLst>
                                        </p:cTn>
                                        <p:tgtEl>
                                          <p:spTgt spid="121"/>
                                        </p:tgtEl>
                                        <p:attrNameLst>
                                          <p:attrName>style.visibility</p:attrName>
                                        </p:attrNameLst>
                                      </p:cBhvr>
                                      <p:to>
                                        <p:strVal val="visible"/>
                                      </p:to>
                                    </p:set>
                                    <p:animEffect transition="in" filter="blinds(horizontal)" prLst="">
                                      <p:cBhvr>
                                        <p:cTn id="106" dur="500"/>
                                        <p:tgtEl>
                                          <p:spTgt spid="121"/>
                                        </p:tgtEl>
                                      </p:cBhvr>
                                    </p:animEffect>
                                  </p:childTnLst>
                                </p:cTn>
                              </p:par>
                            </p:childTnLst>
                          </p:cTn>
                        </p:par>
                      </p:childTnLst>
                    </p:cTn>
                  </p:par>
                  <p:par>
                    <p:cTn id="107" fill="hold">
                      <p:stCondLst>
                        <p:cond delay="indefinite"/>
                      </p:stCondLst>
                      <p:childTnLst>
                        <p:par>
                          <p:cTn id="108" fill="hold">
                            <p:stCondLst>
                              <p:cond delay="0"/>
                            </p:stCondLst>
                            <p:childTnLst>
                              <p:par>
                                <p:cTn id="109" presetID="3" presetClass="entr" presetSubtype="10" fill="hold" grpId="0" nodeType="clickEffect">
                                  <p:stCondLst>
                                    <p:cond delay="0"/>
                                  </p:stCondLst>
                                  <p:childTnLst>
                                    <p:set>
                                      <p:cBhvr>
                                        <p:cTn id="110" dur="1" fill="hold">
                                          <p:stCondLst>
                                            <p:cond delay="0"/>
                                          </p:stCondLst>
                                        </p:cTn>
                                        <p:tgtEl>
                                          <p:spTgt spid="10"/>
                                        </p:tgtEl>
                                        <p:attrNameLst>
                                          <p:attrName>style.visibility</p:attrName>
                                        </p:attrNameLst>
                                      </p:cBhvr>
                                      <p:to>
                                        <p:strVal val="visible"/>
                                      </p:to>
                                    </p:set>
                                    <p:animEffect transition="in" filter="blinds(horizontal)">
                                      <p:cBhvr>
                                        <p:cTn id="111" dur="500"/>
                                        <p:tgtEl>
                                          <p:spTgt spid="10"/>
                                        </p:tgtEl>
                                      </p:cBhvr>
                                    </p:animEffect>
                                  </p:childTnLst>
                                </p:cTn>
                              </p:par>
                              <p:par>
                                <p:cTn id="112" presetID="3" presetClass="entr" presetSubtype="10" fill="hold" grpId="0" nodeType="withEffect">
                                  <p:stCondLst>
                                    <p:cond delay="0"/>
                                  </p:stCondLst>
                                  <p:childTnLst>
                                    <p:set>
                                      <p:cBhvr>
                                        <p:cTn id="113" dur="1" fill="hold">
                                          <p:stCondLst>
                                            <p:cond delay="0"/>
                                          </p:stCondLst>
                                        </p:cTn>
                                        <p:tgtEl>
                                          <p:spTgt spid="12"/>
                                        </p:tgtEl>
                                        <p:attrNameLst>
                                          <p:attrName>style.visibility</p:attrName>
                                        </p:attrNameLst>
                                      </p:cBhvr>
                                      <p:to>
                                        <p:strVal val="visible"/>
                                      </p:to>
                                    </p:set>
                                    <p:animEffect transition="in" filter="blinds(horizontal)">
                                      <p:cBhvr>
                                        <p:cTn id="114" dur="500"/>
                                        <p:tgtEl>
                                          <p:spTgt spid="12"/>
                                        </p:tgtEl>
                                      </p:cBhvr>
                                    </p:animEffect>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21"/>
                                        </p:tgtEl>
                                        <p:attrNameLst>
                                          <p:attrName>style.visibility</p:attrName>
                                        </p:attrNameLst>
                                      </p:cBhvr>
                                      <p:to>
                                        <p:strVal val="visible"/>
                                      </p:to>
                                    </p:set>
                                    <p:anim calcmode="lin" valueType="num">
                                      <p:cBhvr additive="base">
                                        <p:cTn id="119" dur="500" fill="hold"/>
                                        <p:tgtEl>
                                          <p:spTgt spid="21"/>
                                        </p:tgtEl>
                                        <p:attrNameLst>
                                          <p:attrName>ppt_x</p:attrName>
                                        </p:attrNameLst>
                                      </p:cBhvr>
                                      <p:tavLst>
                                        <p:tav tm="0">
                                          <p:val>
                                            <p:strVal val="#ppt_x"/>
                                          </p:val>
                                        </p:tav>
                                        <p:tav tm="100000">
                                          <p:val>
                                            <p:strVal val="#ppt_x"/>
                                          </p:val>
                                        </p:tav>
                                      </p:tavLst>
                                    </p:anim>
                                    <p:anim calcmode="lin" valueType="num">
                                      <p:cBhvr additive="base">
                                        <p:cTn id="1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additive="base">
                                        <p:cTn id="125" dur="500" fill="hold"/>
                                        <p:tgtEl>
                                          <p:spTgt spid="23"/>
                                        </p:tgtEl>
                                        <p:attrNameLst>
                                          <p:attrName>ppt_x</p:attrName>
                                        </p:attrNameLst>
                                      </p:cBhvr>
                                      <p:tavLst>
                                        <p:tav tm="0">
                                          <p:val>
                                            <p:strVal val="#ppt_x"/>
                                          </p:val>
                                        </p:tav>
                                        <p:tav tm="100000">
                                          <p:val>
                                            <p:strVal val="#ppt_x"/>
                                          </p:val>
                                        </p:tav>
                                      </p:tavLst>
                                    </p:anim>
                                    <p:anim calcmode="lin" valueType="num">
                                      <p:cBhvr additive="base">
                                        <p:cTn id="1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10" grpId="0"/>
      <p:bldP spid="12" grpId="0"/>
      <p:bldP spid="21" grpId="0"/>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19817"/>
          <p:cNvSpPr txBox="1"/>
          <p:nvPr>
            <p:custDataLst>
              <p:tags r:id="rId1"/>
            </p:custDataLst>
          </p:nvPr>
        </p:nvSpPr>
        <p:spPr>
          <a:xfrm>
            <a:off x="523154" y="1393155"/>
            <a:ext cx="11061181" cy="913199"/>
          </a:xfrm>
          <a:prstGeom prst="rect">
            <a:avLst/>
          </a:prstGeom>
          <a:noFill/>
          <a:ln w="9525">
            <a:noFill/>
          </a:ln>
        </p:spPr>
        <p:txBody>
          <a:bodyPr wrap="square" anchor="t" anchorCtr="0">
            <a:spAutoFit/>
          </a:bodyPr>
          <a:lstStyle/>
          <a:p>
            <a:r>
              <a:rPr lang="en-US" altLang="zh-CN" sz="2665" b="1">
                <a:latin typeface="Times New Roman" panose="02020603050405020304" pitchFamily="18" charset="0"/>
                <a:ea typeface="黑体" panose="02010609060101010101" pitchFamily="49" charset="-122"/>
                <a:cs typeface="Times New Roman" panose="02020603050405020304" pitchFamily="18" charset="0"/>
              </a:rPr>
              <a:t>       </a:t>
            </a:r>
            <a:r>
              <a:rPr lang="zh-CN" altLang="en-US" sz="2665" b="1">
                <a:latin typeface="Times New Roman" panose="02020603050405020304" pitchFamily="18" charset="0"/>
                <a:ea typeface="黑体" panose="02010609060101010101" pitchFamily="49" charset="-122"/>
                <a:cs typeface="Times New Roman" panose="02020603050405020304" pitchFamily="18" charset="0"/>
              </a:rPr>
              <a:t>记住常见烷基的异构体种数，可快速判断</a:t>
            </a:r>
            <a:r>
              <a:rPr lang="zh-CN" altLang="en-US" sz="2665" b="1">
                <a:solidFill>
                  <a:srgbClr val="0033CC"/>
                </a:solidFill>
                <a:latin typeface="Times New Roman" panose="02020603050405020304" pitchFamily="18" charset="0"/>
                <a:ea typeface="黑体" panose="02010609060101010101" pitchFamily="49" charset="-122"/>
                <a:cs typeface="Times New Roman" panose="02020603050405020304" pitchFamily="18" charset="0"/>
              </a:rPr>
              <a:t>含</a:t>
            </a:r>
            <a:r>
              <a:rPr lang="en-US" altLang="zh-CN" sz="2665" b="1">
                <a:solidFill>
                  <a:srgbClr val="0033CC"/>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665" b="1">
                <a:solidFill>
                  <a:srgbClr val="0033CC"/>
                </a:solidFill>
                <a:latin typeface="Times New Roman" panose="02020603050405020304" pitchFamily="18" charset="0"/>
                <a:ea typeface="黑体" panose="02010609060101010101" pitchFamily="49" charset="-122"/>
                <a:cs typeface="Times New Roman" panose="02020603050405020304" pitchFamily="18" charset="0"/>
              </a:rPr>
              <a:t>个官能团</a:t>
            </a:r>
            <a:r>
              <a:rPr lang="zh-CN" altLang="en-US" sz="2665" b="1">
                <a:latin typeface="Times New Roman" panose="02020603050405020304" pitchFamily="18" charset="0"/>
                <a:ea typeface="黑体" panose="02010609060101010101" pitchFamily="49" charset="-122"/>
                <a:cs typeface="Times New Roman" panose="02020603050405020304" pitchFamily="18" charset="0"/>
              </a:rPr>
              <a:t>有机物同分异构体的数目。</a:t>
            </a:r>
            <a:endParaRPr lang="zh-CN" altLang="en-US" sz="2665"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 name="文本框 119810"/>
          <p:cNvSpPr txBox="1"/>
          <p:nvPr>
            <p:custDataLst>
              <p:tags r:id="rId2"/>
            </p:custDataLst>
          </p:nvPr>
        </p:nvSpPr>
        <p:spPr>
          <a:xfrm>
            <a:off x="6510820" y="1924162"/>
            <a:ext cx="4171859" cy="3721275"/>
          </a:xfrm>
          <a:prstGeom prst="rect">
            <a:avLst/>
          </a:prstGeom>
          <a:noFill/>
          <a:ln w="38100" cap="flat" cmpd="sng">
            <a:solidFill>
              <a:schemeClr val="accent6">
                <a:lumMod val="20000"/>
                <a:lumOff val="80000"/>
              </a:schemeClr>
            </a:solidFill>
            <a:prstDash val="solid"/>
            <a:miter/>
            <a:headEnd type="none" w="med" len="med"/>
            <a:tailEnd type="none" w="med" len="med"/>
          </a:ln>
        </p:spPr>
        <p:txBody>
          <a:bodyPr wrap="square" anchor="t" anchorCtr="0">
            <a:spAutoFit/>
          </a:bodyPr>
          <a:lstStyle/>
          <a:p>
            <a:pPr algn="ctr">
              <a:lnSpc>
                <a:spcPct val="150000"/>
              </a:lnSpc>
              <a:spcBef>
                <a:spcPct val="0"/>
              </a:spcBef>
            </a:pPr>
            <a:r>
              <a:rPr lang="zh-CN" altLang="en-US"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常见烷基的同分异构体数</a:t>
            </a:r>
            <a:endParaRPr lang="zh-CN" altLang="en-US"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spcBef>
                <a:spcPct val="0"/>
              </a:spcBef>
            </a:pPr>
            <a:r>
              <a:rPr lang="en-US" altLang="zh-CN"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甲基</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665"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有</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spcBef>
                <a:spcPct val="0"/>
              </a:spcBef>
            </a:pPr>
            <a:r>
              <a:rPr lang="en-US" altLang="zh-CN"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乙基</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665"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665"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5</a:t>
            </a:r>
            <a:r>
              <a:rPr lang="en-US" altLang="zh-CN"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有</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spcBef>
                <a:spcPct val="0"/>
              </a:spcBef>
            </a:pPr>
            <a:r>
              <a:rPr lang="en-US" altLang="zh-CN"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丙基</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665"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665"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7</a:t>
            </a:r>
            <a:r>
              <a:rPr lang="en-US" altLang="zh-CN"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有</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spcBef>
                <a:spcPct val="0"/>
              </a:spcBef>
            </a:pPr>
            <a:r>
              <a:rPr lang="en-US" altLang="zh-CN"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丁基</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665"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4</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665"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9</a:t>
            </a:r>
            <a:r>
              <a:rPr lang="en-US" altLang="zh-CN"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有</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种。</a:t>
            </a:r>
            <a:r>
              <a:rPr lang="en-US" altLang="zh-CN" sz="2665" b="1">
                <a:solidFill>
                  <a:srgbClr val="000000"/>
                </a:solidFill>
                <a:latin typeface="+mj-ea"/>
                <a:ea typeface="+mj-ea"/>
              </a:rPr>
              <a:t> </a:t>
            </a:r>
            <a:endParaRPr lang="en-US" altLang="zh-CN" sz="2665" b="1">
              <a:solidFill>
                <a:srgbClr val="000000"/>
              </a:solidFill>
              <a:latin typeface="+mj-ea"/>
              <a:ea typeface="+mj-ea"/>
            </a:endParaRPr>
          </a:p>
          <a:p>
            <a:pPr>
              <a:lnSpc>
                <a:spcPct val="150000"/>
              </a:lnSpc>
              <a:spcBef>
                <a:spcPct val="0"/>
              </a:spcBef>
            </a:pPr>
            <a:r>
              <a:rPr lang="en-US" altLang="zh-CN"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(5)</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戊基（</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665"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5</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665"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11</a:t>
            </a:r>
            <a:r>
              <a:rPr lang="en-US" altLang="zh-CN"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有</a:t>
            </a:r>
            <a:r>
              <a:rPr lang="en-US" altLang="zh-CN" sz="2665"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8</a:t>
            </a:r>
            <a:r>
              <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665"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 name="文本框 9"/>
          <p:cNvSpPr txBox="1"/>
          <p:nvPr>
            <p:custDataLst>
              <p:tags r:id="rId3"/>
            </p:custDataLst>
          </p:nvPr>
        </p:nvSpPr>
        <p:spPr>
          <a:xfrm>
            <a:off x="3315047" y="816428"/>
            <a:ext cx="5152177" cy="502766"/>
          </a:xfrm>
          <a:prstGeom prst="rect">
            <a:avLst/>
          </a:prstGeom>
          <a:solidFill>
            <a:schemeClr val="accent6">
              <a:lumMod val="20000"/>
              <a:lumOff val="80000"/>
            </a:schemeClr>
          </a:solidFill>
          <a:ln w="9525">
            <a:noFill/>
          </a:ln>
        </p:spPr>
        <p:txBody>
          <a:bodyPr wrap="square" anchor="t" anchorCtr="0">
            <a:spAutoFit/>
          </a:bodyPr>
          <a:lstStyle/>
          <a:p>
            <a:pPr algn="ctr"/>
            <a:r>
              <a:rPr lang="zh-CN" altLang="en-US" sz="2665" b="1">
                <a:solidFill>
                  <a:srgbClr val="4F0FBD"/>
                </a:solidFill>
                <a:latin typeface="Times New Roman" panose="02020603050405020304" pitchFamily="18" charset="0"/>
                <a:ea typeface="黑体" panose="02010609060101010101" pitchFamily="49" charset="-122"/>
                <a:cs typeface="Times New Roman" panose="02020603050405020304" pitchFamily="18" charset="0"/>
              </a:rPr>
              <a:t>拆成：烷基</a:t>
            </a:r>
            <a:r>
              <a:rPr lang="en-US" altLang="zh-CN" sz="2665" b="1">
                <a:solidFill>
                  <a:srgbClr val="4F0FBD"/>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65" b="1">
                <a:solidFill>
                  <a:srgbClr val="4F0FBD"/>
                </a:solidFill>
                <a:latin typeface="Times New Roman" panose="02020603050405020304" pitchFamily="18" charset="0"/>
                <a:ea typeface="黑体" panose="02010609060101010101" pitchFamily="49" charset="-122"/>
                <a:cs typeface="Times New Roman" panose="02020603050405020304" pitchFamily="18" charset="0"/>
              </a:rPr>
              <a:t>官能团</a:t>
            </a:r>
            <a:endParaRPr lang="zh-CN" altLang="en-US" sz="2665" b="1">
              <a:solidFill>
                <a:srgbClr val="4F0FBD"/>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4" name="矩形 13"/>
          <p:cNvSpPr/>
          <p:nvPr>
            <p:custDataLst>
              <p:tags r:id="rId4"/>
            </p:custDataLst>
          </p:nvPr>
        </p:nvSpPr>
        <p:spPr>
          <a:xfrm>
            <a:off x="591729" y="2380315"/>
            <a:ext cx="5221288" cy="525463"/>
          </a:xfrm>
          <a:prstGeom prst="rect">
            <a:avLst/>
          </a:prstGeom>
          <a:solidFill>
            <a:schemeClr val="accent6">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algn="ctr">
              <a:defRPr/>
            </a:pP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适用类型：单官能团有机化合物</a:t>
            </a:r>
            <a:endPar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右箭头 8"/>
          <p:cNvSpPr/>
          <p:nvPr>
            <p:custDataLst>
              <p:tags r:id="rId5"/>
            </p:custDataLst>
          </p:nvPr>
        </p:nvSpPr>
        <p:spPr>
          <a:xfrm rot="5400000">
            <a:off x="2464595" y="3045620"/>
            <a:ext cx="492125" cy="360363"/>
          </a:xfrm>
          <a:prstGeom prst="rightArrow">
            <a:avLst/>
          </a:prstGeom>
        </p:spPr>
        <p:style>
          <a:lnRef idx="0">
            <a:srgbClr val="FFFFFF"/>
          </a:lnRef>
          <a:fillRef idx="3">
            <a:schemeClr val="accent4"/>
          </a:fillRef>
          <a:effectRef idx="0">
            <a:srgbClr val="FFFFFF"/>
          </a:effectRef>
          <a:fontRef idx="minor">
            <a:schemeClr val="dk1"/>
          </a:fontRef>
        </p:style>
        <p:txBody>
          <a:bodyPr anchor="ctr"/>
          <a:lstStyle/>
          <a:p>
            <a:pPr algn="ctr">
              <a:defRPr/>
            </a:pPr>
            <a:endParaRPr lang="zh-CN" altLang="en-US" sz="2400">
              <a:solidFill>
                <a:schemeClr val="tx1">
                  <a:lumMod val="95000"/>
                  <a:lumOff val="5000"/>
                </a:schemeClr>
              </a:solidFill>
              <a:latin typeface="宋体" panose="02010600030101010101" pitchFamily="2" charset="-122"/>
              <a:ea typeface="宋体" panose="02010600030101010101" pitchFamily="2" charset="-122"/>
            </a:endParaRPr>
          </a:p>
        </p:txBody>
      </p:sp>
      <p:sp>
        <p:nvSpPr>
          <p:cNvPr id="16" name="矩形 15"/>
          <p:cNvSpPr/>
          <p:nvPr>
            <p:custDataLst>
              <p:tags r:id="rId6"/>
            </p:custDataLst>
          </p:nvPr>
        </p:nvSpPr>
        <p:spPr>
          <a:xfrm>
            <a:off x="459894" y="3390526"/>
            <a:ext cx="5221288" cy="1373188"/>
          </a:xfrm>
          <a:prstGeom prst="rect">
            <a:avLst/>
          </a:prstGeom>
          <a:solidFill>
            <a:schemeClr val="accent6">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algn="ctr">
              <a:defRPr/>
            </a:pP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判断基础：记住常见烃基的异构体种数，甲基、乙基各</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endParaRPr>
          </a:p>
          <a:p>
            <a:pPr algn="ctr">
              <a:defRPr/>
            </a:pP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7</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有</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种，</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4</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9</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有</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种，</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5</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11</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有</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8</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右箭头 12"/>
          <p:cNvSpPr/>
          <p:nvPr>
            <p:custDataLst>
              <p:tags r:id="rId7"/>
            </p:custDataLst>
          </p:nvPr>
        </p:nvSpPr>
        <p:spPr>
          <a:xfrm rot="5400000">
            <a:off x="2486610" y="4839320"/>
            <a:ext cx="492125" cy="360362"/>
          </a:xfrm>
          <a:prstGeom prst="rightArrow">
            <a:avLst>
              <a:gd name="adj1" fmla="val 39536"/>
              <a:gd name="adj2" fmla="val 50000"/>
            </a:avLst>
          </a:prstGeom>
        </p:spPr>
        <p:style>
          <a:lnRef idx="0">
            <a:srgbClr val="FFFFFF"/>
          </a:lnRef>
          <a:fillRef idx="3">
            <a:schemeClr val="accent4"/>
          </a:fillRef>
          <a:effectRef idx="0">
            <a:srgbClr val="FFFFFF"/>
          </a:effectRef>
          <a:fontRef idx="minor">
            <a:schemeClr val="dk1"/>
          </a:fontRef>
        </p:style>
        <p:txBody>
          <a:bodyPr anchor="ctr"/>
          <a:lstStyle/>
          <a:p>
            <a:pPr algn="ctr">
              <a:defRPr/>
            </a:pPr>
            <a:endParaRPr lang="zh-CN" altLang="en-US" sz="2400">
              <a:solidFill>
                <a:schemeClr val="tx1">
                  <a:lumMod val="95000"/>
                  <a:lumOff val="5000"/>
                </a:schemeClr>
              </a:solidFill>
              <a:latin typeface="宋体" panose="02010600030101010101" pitchFamily="2" charset="-122"/>
              <a:ea typeface="宋体" panose="02010600030101010101" pitchFamily="2" charset="-122"/>
            </a:endParaRPr>
          </a:p>
        </p:txBody>
      </p:sp>
      <p:sp>
        <p:nvSpPr>
          <p:cNvPr id="18" name="矩形 17"/>
          <p:cNvSpPr/>
          <p:nvPr>
            <p:custDataLst>
              <p:tags r:id="rId8"/>
            </p:custDataLst>
          </p:nvPr>
        </p:nvSpPr>
        <p:spPr>
          <a:xfrm>
            <a:off x="295659" y="5222843"/>
            <a:ext cx="5221288" cy="725487"/>
          </a:xfrm>
          <a:prstGeom prst="rect">
            <a:avLst/>
          </a:prstGeom>
          <a:solidFill>
            <a:schemeClr val="accent6">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algn="ctr">
              <a:defRPr/>
            </a:pP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实例展示：如</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4</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9</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Cl</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有</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种同分异构体</a:t>
            </a:r>
            <a:endPar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矩形 18"/>
          <p:cNvSpPr/>
          <p:nvPr>
            <p:custDataLst>
              <p:tags r:id="rId9"/>
            </p:custDataLst>
          </p:nvPr>
        </p:nvSpPr>
        <p:spPr>
          <a:xfrm>
            <a:off x="241409" y="101066"/>
            <a:ext cx="4128053" cy="492443"/>
          </a:xfrm>
          <a:prstGeom prst="rect">
            <a:avLst/>
          </a:prstGeom>
        </p:spPr>
        <p:txBody>
          <a:bodyPr wrap="none">
            <a:spAutoFit/>
          </a:bodyPr>
          <a:lstStyle/>
          <a:p>
            <a:pPr>
              <a:tabLst>
                <a:tab pos="2628265" algn="l"/>
              </a:tabLst>
            </a:pP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主题</a:t>
            </a:r>
            <a:r>
              <a:rPr lang="en-US" altLang="zh-CN" sz="2600" kern="100">
                <a:solidFill>
                  <a:srgbClr val="FFFFFF"/>
                </a:solidFill>
                <a:latin typeface="微软雅黑" panose="020B0503020204020204" charset="-122"/>
                <a:ea typeface="微软雅黑" panose="020B0503020204020204" charset="-122"/>
                <a:cs typeface="Times New Roman" panose="02020603050405020304" pitchFamily="18" charset="0"/>
              </a:rPr>
              <a:t>2:</a:t>
            </a: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同分异构数目的判断</a:t>
            </a:r>
            <a:endParaRPr lang="zh-CN" altLang="zh-CN" sz="2600" kern="100">
              <a:solidFill>
                <a:srgbClr val="FFFFFF"/>
              </a:solidFill>
              <a:latin typeface="微软雅黑" panose="020B0503020204020204" charset="-122"/>
              <a:ea typeface="微软雅黑" panose="020B0503020204020204" charset="-122"/>
              <a:cs typeface="Times New Roman" panose="02020603050405020304" pitchFamily="18" charset="0"/>
            </a:endParaRPr>
          </a:p>
        </p:txBody>
      </p:sp>
      <p:sp>
        <p:nvSpPr>
          <p:cNvPr id="12" name="文本框 11"/>
          <p:cNvSpPr txBox="1"/>
          <p:nvPr>
            <p:custDataLst>
              <p:tags r:id="rId10"/>
            </p:custDataLst>
          </p:nvPr>
        </p:nvSpPr>
        <p:spPr>
          <a:xfrm>
            <a:off x="241409" y="816428"/>
            <a:ext cx="2671445" cy="46037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：位置异构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20" name="组合 19"/>
          <p:cNvGrpSpPr/>
          <p:nvPr>
            <p:custDataLst>
              <p:tags r:id="rId11"/>
            </p:custDataLst>
          </p:nvPr>
        </p:nvGrpSpPr>
        <p:grpSpPr>
          <a:xfrm>
            <a:off x="296041" y="120650"/>
            <a:ext cx="9430777" cy="720000"/>
            <a:chOff x="466" y="644"/>
            <a:chExt cx="12317" cy="840"/>
          </a:xfrm>
        </p:grpSpPr>
        <p:sp>
          <p:nvSpPr>
            <p:cNvPr id="21" name="等腰三角形 20"/>
            <p:cNvSpPr/>
            <p:nvPr>
              <p:custDataLst>
                <p:tags r:id="rId1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 name="文本框 21"/>
            <p:cNvSpPr txBox="1"/>
            <p:nvPr>
              <p:custDataLst>
                <p:tags r:id="rId13"/>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3" name="等腰三角形 22"/>
            <p:cNvSpPr/>
            <p:nvPr>
              <p:custDataLst>
                <p:tags r:id="rId1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24" name="文本框 23"/>
          <p:cNvSpPr txBox="1"/>
          <p:nvPr>
            <p:custDataLst>
              <p:tags r:id="rId15"/>
            </p:custDataLst>
          </p:nvPr>
        </p:nvSpPr>
        <p:spPr>
          <a:xfrm>
            <a:off x="295659" y="6167547"/>
            <a:ext cx="6175659" cy="460375"/>
          </a:xfrm>
          <a:prstGeom prst="rect">
            <a:avLst/>
          </a:prstGeom>
          <a:solidFill>
            <a:schemeClr val="accent6">
              <a:lumMod val="20000"/>
              <a:lumOff val="80000"/>
            </a:schemeClr>
          </a:solidFill>
        </p:spPr>
        <p:txBody>
          <a:bodyPr wrap="square" rtlCol="0" anchor="t" anchorCtr="0">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分子式为</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5</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chemeClr val="tx1"/>
                </a:solidFill>
                <a:latin typeface="Times New Roman" panose="02020603050405020304" pitchFamily="18" charset="0"/>
                <a:ea typeface="黑体" panose="02010609060101010101" pitchFamily="49" charset="-122"/>
                <a:cs typeface="Times New Roman" panose="02020603050405020304" pitchFamily="18" charset="0"/>
              </a:rPr>
              <a:t>11</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Cl</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的同分异构体有多少种？</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5" name="文本框 24"/>
          <p:cNvSpPr txBox="1"/>
          <p:nvPr>
            <p:custDataLst>
              <p:tags r:id="rId16"/>
            </p:custDataLst>
          </p:nvPr>
        </p:nvSpPr>
        <p:spPr>
          <a:xfrm>
            <a:off x="6890035" y="6041572"/>
            <a:ext cx="1281508" cy="460375"/>
          </a:xfrm>
          <a:prstGeom prst="rect">
            <a:avLst/>
          </a:prstGeom>
          <a:noFill/>
        </p:spPr>
        <p:txBody>
          <a:bodyPr wrap="square" rtlCol="0" anchor="t" anchorCtr="0">
            <a:spAutoFit/>
          </a:bodyPr>
          <a:lstStyle/>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共</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8</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linds(horizont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ppt_x"/>
                                          </p:val>
                                        </p:tav>
                                        <p:tav tm="100000">
                                          <p:val>
                                            <p:strVal val="#ppt_x"/>
                                          </p:val>
                                        </p:tav>
                                      </p:tavLst>
                                    </p:anim>
                                    <p:anim calcmode="lin" valueType="num">
                                      <p:cBhvr additive="base">
                                        <p:cTn id="3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4" grpId="0" animBg="1"/>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807720" y="1659890"/>
            <a:ext cx="2898775" cy="521970"/>
          </a:xfrm>
          <a:prstGeom prst="rect">
            <a:avLst/>
          </a:prstGeom>
          <a:noFill/>
          <a:ln w="9525">
            <a:noFill/>
          </a:ln>
        </p:spPr>
        <p:txBody>
          <a:bodyPr wrap="square" anchor="t">
            <a:spAutoFit/>
          </a:bodyPr>
          <a:lstStyle/>
          <a:p>
            <a:pPr>
              <a:spcBef>
                <a:spcPct val="50000"/>
              </a:spcBef>
            </a:pPr>
            <a:r>
              <a:rPr lang="zh-CN" altLang="en-US" sz="2800" b="1">
                <a:solidFill>
                  <a:schemeClr val="tx1"/>
                </a:solidFill>
                <a:latin typeface="Times New Roman" panose="02020603050405020304" pitchFamily="18" charset="0"/>
                <a:ea typeface="宋体-简" panose="02010800040101010101" charset="-122"/>
                <a:cs typeface="Times New Roman" panose="02020603050405020304" pitchFamily="18" charset="0"/>
              </a:rPr>
              <a:t>（</a:t>
            </a:r>
            <a:r>
              <a:rPr lang="en-US" altLang="zh-CN" sz="2800" b="1">
                <a:solidFill>
                  <a:schemeClr val="tx1"/>
                </a:solidFill>
                <a:latin typeface="Times New Roman" panose="02020603050405020304" pitchFamily="18" charset="0"/>
                <a:ea typeface="宋体-简" panose="02010800040101010101" charset="-122"/>
                <a:cs typeface="Times New Roman" panose="02020603050405020304" pitchFamily="18" charset="0"/>
              </a:rPr>
              <a:t>2</a:t>
            </a:r>
            <a:r>
              <a:rPr lang="zh-CN" altLang="en-US" sz="2800" b="1">
                <a:solidFill>
                  <a:schemeClr val="tx1"/>
                </a:solidFill>
                <a:latin typeface="Times New Roman" panose="02020603050405020304" pitchFamily="18" charset="0"/>
                <a:ea typeface="宋体-简" panose="02010800040101010101" charset="-122"/>
                <a:cs typeface="Times New Roman" panose="02020603050405020304" pitchFamily="18" charset="0"/>
              </a:rPr>
              <a:t>）</a:t>
            </a:r>
            <a:r>
              <a:rPr lang="zh-CN" altLang="zh-CN" sz="2800" kern="100">
                <a:latin typeface="Times New Roman" panose="02020603050405020304" pitchFamily="18" charset="0"/>
                <a:ea typeface="微软雅黑" panose="020B0503020204020204" charset="-122"/>
                <a:cs typeface="Times New Roman" panose="02020603050405020304" pitchFamily="18" charset="0"/>
                <a:sym typeface="+mn-ea"/>
              </a:rPr>
              <a:t>基元法</a:t>
            </a:r>
            <a:endParaRPr lang="zh-CN" altLang="en-US" sz="2800" b="1">
              <a:solidFill>
                <a:schemeClr val="tx1"/>
              </a:solidFill>
              <a:latin typeface="Times New Roman" panose="02020603050405020304" pitchFamily="18" charset="0"/>
              <a:ea typeface="宋体-简" panose="02010800040101010101" charset="-122"/>
              <a:cs typeface="Times New Roman" panose="02020603050405020304" pitchFamily="18" charset="0"/>
            </a:endParaRPr>
          </a:p>
        </p:txBody>
      </p:sp>
      <p:pic>
        <p:nvPicPr>
          <p:cNvPr id="18434" name="图片 1"/>
          <p:cNvPicPr>
            <a:picLocks noChangeAspect="1"/>
          </p:cNvPicPr>
          <p:nvPr>
            <p:custDataLst>
              <p:tags r:id="rId2"/>
            </p:custDataLst>
          </p:nvPr>
        </p:nvPicPr>
        <p:blipFill>
          <a:blip r:embed="rId3"/>
          <a:stretch>
            <a:fillRect/>
          </a:stretch>
        </p:blipFill>
        <p:spPr>
          <a:xfrm>
            <a:off x="530225" y="951230"/>
            <a:ext cx="5566410" cy="4888230"/>
          </a:xfrm>
          <a:prstGeom prst="rect">
            <a:avLst/>
          </a:prstGeom>
          <a:noFill/>
          <a:ln w="9525">
            <a:noFill/>
          </a:ln>
        </p:spPr>
      </p:pic>
      <p:pic>
        <p:nvPicPr>
          <p:cNvPr id="18435" name="图片 3"/>
          <p:cNvPicPr>
            <a:picLocks noChangeAspect="1"/>
          </p:cNvPicPr>
          <p:nvPr>
            <p:custDataLst>
              <p:tags r:id="rId4"/>
            </p:custDataLst>
          </p:nvPr>
        </p:nvPicPr>
        <p:blipFill>
          <a:blip r:embed="rId5"/>
          <a:srcRect t="1485" r="2527" b="1465"/>
          <a:stretch>
            <a:fillRect/>
          </a:stretch>
        </p:blipFill>
        <p:spPr>
          <a:xfrm>
            <a:off x="6564630" y="975360"/>
            <a:ext cx="4396740" cy="4720590"/>
          </a:xfrm>
          <a:prstGeom prst="rect">
            <a:avLst/>
          </a:prstGeom>
          <a:noFill/>
          <a:ln w="9525">
            <a:noFill/>
          </a:ln>
        </p:spPr>
      </p:pic>
      <p:sp>
        <p:nvSpPr>
          <p:cNvPr id="5" name="文本框 4"/>
          <p:cNvSpPr txBox="1"/>
          <p:nvPr>
            <p:custDataLst>
              <p:tags r:id="rId6"/>
            </p:custDataLst>
          </p:nvPr>
        </p:nvSpPr>
        <p:spPr>
          <a:xfrm>
            <a:off x="5504252" y="417195"/>
            <a:ext cx="4348480" cy="523220"/>
          </a:xfrm>
          <a:prstGeom prst="rect">
            <a:avLst/>
          </a:prstGeom>
          <a:noFill/>
        </p:spPr>
        <p:txBody>
          <a:bodyPr wrap="square">
            <a:spAutoFit/>
          </a:bodyPr>
          <a:lstStyle/>
          <a:p>
            <a:pPr algn="ctr" fontAlgn="base">
              <a:spcBef>
                <a:spcPct val="0"/>
              </a:spcBef>
              <a:spcAft>
                <a:spcPct val="0"/>
              </a:spcAft>
              <a:defRPr/>
            </a:pPr>
            <a:r>
              <a:rPr lang="zh-CN" altLang="en-US" sz="2800">
                <a:solidFill>
                  <a:srgbClr val="FF0000"/>
                </a:solidFill>
                <a:latin typeface="黑体" panose="02010609060101010101" pitchFamily="49" charset="-122"/>
                <a:ea typeface="黑体" panose="02010609060101010101" pitchFamily="49" charset="-122"/>
                <a:cs typeface="Arial" panose="020B0604020202020204"/>
                <a:sym typeface="+mn-ea"/>
              </a:rPr>
              <a:t>常见烃基异构体数目</a:t>
            </a:r>
            <a:endParaRPr lang="zh-CN" altLang="en-US" sz="2800">
              <a:solidFill>
                <a:srgbClr val="FF0000"/>
              </a:solidFill>
              <a:latin typeface="黑体" panose="02010609060101010101" pitchFamily="49" charset="-122"/>
              <a:ea typeface="黑体" panose="02010609060101010101" pitchFamily="49" charset="-122"/>
              <a:cs typeface="Arial" panose="020B0604020202020204"/>
              <a:sym typeface="+mn-ea"/>
            </a:endParaRPr>
          </a:p>
        </p:txBody>
      </p:sp>
      <p:sp>
        <p:nvSpPr>
          <p:cNvPr id="10" name="文本框 9"/>
          <p:cNvSpPr txBox="1"/>
          <p:nvPr>
            <p:custDataLst>
              <p:tags r:id="rId7"/>
            </p:custDataLst>
          </p:nvPr>
        </p:nvSpPr>
        <p:spPr>
          <a:xfrm>
            <a:off x="1852295" y="5839460"/>
            <a:ext cx="4339590" cy="534035"/>
          </a:xfrm>
          <a:prstGeom prst="rect">
            <a:avLst/>
          </a:prstGeom>
          <a:noFill/>
        </p:spPr>
        <p:txBody>
          <a:bodyPr wrap="none" rtlCol="0" anchor="t">
            <a:spAutoFit/>
          </a:bodyPr>
          <a:lstStyle/>
          <a:p>
            <a:pPr marL="0" indent="0" algn="l">
              <a:lnSpc>
                <a:spcPct val="120000"/>
              </a:lnSpc>
              <a:buNone/>
            </a:pPr>
            <a:r>
              <a:rPr lang="en-US" altLang="zh-CN" sz="2400">
                <a:solidFill>
                  <a:srgbClr val="000000"/>
                </a:solidFill>
                <a:latin typeface="Times New Roman" panose="02020603050405020304" pitchFamily="18" charset="0"/>
                <a:ea typeface="宋体-简" panose="02010800040101010101" charset="-122"/>
                <a:cs typeface="Times New Roman" panose="02020603050405020304" pitchFamily="18" charset="0"/>
                <a:sym typeface="+mn-ea"/>
              </a:rPr>
              <a:t>C</a:t>
            </a:r>
            <a:r>
              <a:rPr lang="en-US" altLang="zh-CN" sz="2400" baseline="-25000">
                <a:solidFill>
                  <a:srgbClr val="000000"/>
                </a:solidFill>
                <a:latin typeface="Times New Roman" panose="02020603050405020304" pitchFamily="18" charset="0"/>
                <a:ea typeface="宋体-简" panose="02010800040101010101" charset="-122"/>
                <a:cs typeface="Times New Roman" panose="02020603050405020304" pitchFamily="18" charset="0"/>
                <a:sym typeface="+mn-ea"/>
              </a:rPr>
              <a:t>5</a:t>
            </a:r>
            <a:r>
              <a:rPr lang="en-US" altLang="zh-CN" sz="2400">
                <a:solidFill>
                  <a:srgbClr val="000000"/>
                </a:solidFill>
                <a:latin typeface="Times New Roman" panose="02020603050405020304" pitchFamily="18" charset="0"/>
                <a:ea typeface="宋体-简" panose="02010800040101010101" charset="-122"/>
                <a:cs typeface="Times New Roman" panose="02020603050405020304" pitchFamily="18" charset="0"/>
                <a:sym typeface="+mn-ea"/>
              </a:rPr>
              <a:t>H</a:t>
            </a:r>
            <a:r>
              <a:rPr lang="en-US" altLang="zh-CN" sz="2400" baseline="-25000">
                <a:solidFill>
                  <a:srgbClr val="000000"/>
                </a:solidFill>
                <a:latin typeface="Times New Roman" panose="02020603050405020304" pitchFamily="18" charset="0"/>
                <a:ea typeface="宋体-简" panose="02010800040101010101" charset="-122"/>
                <a:cs typeface="Times New Roman" panose="02020603050405020304" pitchFamily="18" charset="0"/>
                <a:sym typeface="+mn-ea"/>
              </a:rPr>
              <a:t>11</a:t>
            </a:r>
            <a:r>
              <a:rPr lang="en-US" altLang="zh-CN" sz="2400">
                <a:solidFill>
                  <a:srgbClr val="000000"/>
                </a:solidFill>
                <a:latin typeface="Times New Roman" panose="02020603050405020304" pitchFamily="18" charset="0"/>
                <a:ea typeface="宋体-简" panose="02010800040101010101" charset="-122"/>
                <a:cs typeface="Times New Roman" panose="02020603050405020304" pitchFamily="18" charset="0"/>
                <a:sym typeface="+mn-ea"/>
              </a:rPr>
              <a:t>Cl</a:t>
            </a:r>
            <a:r>
              <a:rPr lang="zh-CN" altLang="en-US" sz="2400">
                <a:solidFill>
                  <a:srgbClr val="000000"/>
                </a:solidFill>
                <a:latin typeface="微软雅黑" panose="020B0503020204020204" charset="-122"/>
                <a:ea typeface="微软雅黑" panose="020B0503020204020204" charset="-122"/>
                <a:cs typeface="微软雅黑" panose="020B0503020204020204" charset="-122"/>
                <a:sym typeface="+mn-ea"/>
              </a:rPr>
              <a:t>的同分异构体有</a:t>
            </a:r>
            <a:r>
              <a:rPr lang="zh-CN" altLang="en-US" sz="2400" u="sng">
                <a:solidFill>
                  <a:srgbClr val="000000"/>
                </a:solidFill>
                <a:latin typeface="微软雅黑" panose="020B0503020204020204" charset="-122"/>
                <a:ea typeface="微软雅黑" panose="020B0503020204020204" charset="-122"/>
                <a:cs typeface="微软雅黑" panose="020B0503020204020204" charset="-122"/>
                <a:sym typeface="+mn-ea"/>
              </a:rPr>
              <a:t> </a:t>
            </a:r>
            <a:r>
              <a:rPr lang="en-US" altLang="zh-CN" sz="2400" u="sng">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400">
                <a:solidFill>
                  <a:srgbClr val="000000"/>
                </a:solidFill>
                <a:latin typeface="微软雅黑" panose="020B0503020204020204" charset="-122"/>
                <a:ea typeface="微软雅黑" panose="020B0503020204020204" charset="-122"/>
                <a:cs typeface="微软雅黑" panose="020B0503020204020204" charset="-122"/>
                <a:sym typeface="+mn-ea"/>
              </a:rPr>
              <a:t>种</a:t>
            </a:r>
            <a:endParaRPr lang="zh-CN" altLang="en-US" sz="2400">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
        <p:nvSpPr>
          <p:cNvPr id="2" name="文本框 1"/>
          <p:cNvSpPr txBox="1"/>
          <p:nvPr>
            <p:custDataLst>
              <p:tags r:id="rId8"/>
            </p:custDataLst>
          </p:nvPr>
        </p:nvSpPr>
        <p:spPr>
          <a:xfrm>
            <a:off x="659130" y="5901690"/>
            <a:ext cx="1268730" cy="460375"/>
          </a:xfrm>
          <a:prstGeom prst="rect">
            <a:avLst/>
          </a:prstGeom>
          <a:noFill/>
        </p:spPr>
        <p:txBody>
          <a:bodyPr wrap="square" rtlCol="0">
            <a:spAutoFit/>
          </a:bodyPr>
          <a:lstStyle/>
          <a:p>
            <a:r>
              <a:rPr lang="zh-CN" altLang="en-US" sz="2400">
                <a:solidFill>
                  <a:srgbClr val="000000"/>
                </a:solidFill>
                <a:latin typeface="微软雅黑" panose="020B0503020204020204" charset="-122"/>
                <a:ea typeface="微软雅黑" panose="020B0503020204020204" charset="-122"/>
                <a:cs typeface="Times New Roman" panose="02020603050405020304" pitchFamily="18" charset="0"/>
              </a:rPr>
              <a:t>练一练</a:t>
            </a:r>
            <a:r>
              <a:rPr lang="zh-CN" altLang="en-US" sz="2400">
                <a:solidFill>
                  <a:srgbClr val="000000"/>
                </a:solidFill>
                <a:latin typeface="Times New Roman" panose="02020603050405020304" pitchFamily="18" charset="0"/>
                <a:ea typeface="宋体-简" panose="02010800040101010101" charset="-122"/>
                <a:cs typeface="Times New Roman" panose="02020603050405020304" pitchFamily="18" charset="0"/>
              </a:rPr>
              <a:t>:</a:t>
            </a:r>
            <a:endParaRPr lang="zh-CN" altLang="en-US" sz="2400">
              <a:solidFill>
                <a:srgbClr val="000000"/>
              </a:solidFill>
              <a:latin typeface="Times New Roman" panose="02020603050405020304" pitchFamily="18" charset="0"/>
              <a:ea typeface="宋体-简" panose="02010800040101010101" charset="-122"/>
              <a:cs typeface="Times New Roman" panose="02020603050405020304" pitchFamily="18" charset="0"/>
            </a:endParaRPr>
          </a:p>
        </p:txBody>
      </p:sp>
      <p:sp>
        <p:nvSpPr>
          <p:cNvPr id="6" name="文本框 5"/>
          <p:cNvSpPr txBox="1"/>
          <p:nvPr>
            <p:custDataLst>
              <p:tags r:id="rId9"/>
            </p:custDataLst>
          </p:nvPr>
        </p:nvSpPr>
        <p:spPr>
          <a:xfrm>
            <a:off x="6383020" y="5901690"/>
            <a:ext cx="5107940" cy="534035"/>
          </a:xfrm>
          <a:prstGeom prst="rect">
            <a:avLst/>
          </a:prstGeom>
          <a:noFill/>
        </p:spPr>
        <p:txBody>
          <a:bodyPr wrap="none" rtlCol="0" anchor="t">
            <a:spAutoFit/>
          </a:bodyPr>
          <a:lstStyle/>
          <a:p>
            <a:pPr marL="0" indent="0" algn="l">
              <a:lnSpc>
                <a:spcPct val="120000"/>
              </a:lnSpc>
              <a:buNone/>
            </a:pPr>
            <a:r>
              <a:rPr lang="en-US" altLang="zh-CN" sz="240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C</a:t>
            </a:r>
            <a:r>
              <a:rPr lang="en-US" altLang="zh-CN" sz="2400" baseline="-2500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4</a:t>
            </a:r>
            <a:r>
              <a:rPr lang="en-US" altLang="zh-CN" sz="240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H</a:t>
            </a:r>
            <a:r>
              <a:rPr lang="en-US" altLang="zh-CN" sz="2400" baseline="-2500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8</a:t>
            </a:r>
            <a:r>
              <a:rPr lang="en-US" altLang="zh-CN" sz="240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O</a:t>
            </a:r>
            <a:r>
              <a:rPr lang="en-US" altLang="zh-CN" sz="2400" baseline="-2500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2</a:t>
            </a:r>
            <a:r>
              <a:rPr lang="zh-CN" altLang="en-US" sz="2400">
                <a:solidFill>
                  <a:srgbClr val="000000"/>
                </a:solidFill>
                <a:latin typeface="微软雅黑" panose="020B0503020204020204" charset="-122"/>
                <a:ea typeface="微软雅黑" panose="020B0503020204020204" charset="-122"/>
                <a:cs typeface="微软雅黑" panose="020B0503020204020204" charset="-122"/>
                <a:sym typeface="+mn-ea"/>
              </a:rPr>
              <a:t>属于酸的同分异构体有</a:t>
            </a:r>
            <a:r>
              <a:rPr lang="zh-CN" altLang="en-US" sz="2400" u="sng">
                <a:solidFill>
                  <a:srgbClr val="000000"/>
                </a:solidFill>
                <a:latin typeface="微软雅黑" panose="020B0503020204020204" charset="-122"/>
                <a:ea typeface="微软雅黑" panose="020B0503020204020204" charset="-122"/>
                <a:cs typeface="微软雅黑" panose="020B0503020204020204" charset="-122"/>
                <a:sym typeface="+mn-ea"/>
              </a:rPr>
              <a:t> </a:t>
            </a:r>
            <a:r>
              <a:rPr lang="en-US" altLang="zh-CN" sz="2400" u="sng">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400">
                <a:solidFill>
                  <a:srgbClr val="000000"/>
                </a:solidFill>
                <a:latin typeface="微软雅黑" panose="020B0503020204020204" charset="-122"/>
                <a:ea typeface="微软雅黑" panose="020B0503020204020204" charset="-122"/>
                <a:cs typeface="微软雅黑" panose="020B0503020204020204" charset="-122"/>
                <a:sym typeface="+mn-ea"/>
              </a:rPr>
              <a:t>种</a:t>
            </a:r>
            <a:endParaRPr lang="zh-CN" altLang="en-US" sz="2400">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grpSp>
        <p:nvGrpSpPr>
          <p:cNvPr id="11" name="组合 10"/>
          <p:cNvGrpSpPr/>
          <p:nvPr>
            <p:custDataLst>
              <p:tags r:id="rId10"/>
            </p:custDataLst>
          </p:nvPr>
        </p:nvGrpSpPr>
        <p:grpSpPr>
          <a:xfrm>
            <a:off x="182920" y="124505"/>
            <a:ext cx="9430777" cy="720000"/>
            <a:chOff x="466" y="644"/>
            <a:chExt cx="12317" cy="840"/>
          </a:xfrm>
        </p:grpSpPr>
        <p:sp>
          <p:nvSpPr>
            <p:cNvPr id="12" name="等腰三角形 11"/>
            <p:cNvSpPr/>
            <p:nvPr>
              <p:custDataLst>
                <p:tags r:id="rId11"/>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3" name="文本框 12"/>
            <p:cNvSpPr txBox="1"/>
            <p:nvPr>
              <p:custDataLst>
                <p:tags r:id="rId12"/>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4" name="等腰三角形 13"/>
            <p:cNvSpPr/>
            <p:nvPr>
              <p:custDataLst>
                <p:tags r:id="rId1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1"/>
          <p:cNvSpPr txBox="1"/>
          <p:nvPr>
            <p:custDataLst>
              <p:tags r:id="rId1"/>
            </p:custDataLst>
          </p:nvPr>
        </p:nvSpPr>
        <p:spPr>
          <a:xfrm>
            <a:off x="4356100" y="696913"/>
            <a:ext cx="7165340" cy="712470"/>
          </a:xfrm>
          <a:prstGeom prst="rect">
            <a:avLst/>
          </a:prstGeom>
          <a:noFill/>
        </p:spPr>
        <p:txBody>
          <a:bodyPr anchor="t"/>
          <a:lstStyle/>
          <a:p>
            <a:pPr marL="0" algn="l">
              <a:lnSpc>
                <a:spcPts val="3800"/>
              </a:lnSpc>
            </a:pP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按</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碳架异构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位置异构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官能团异构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的顺序书写</a:t>
            </a:r>
            <a:endParaRPr lang="en-US" altLang="zh-CN"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文本框 6"/>
          <p:cNvSpPr txBox="1"/>
          <p:nvPr>
            <p:custDataLst>
              <p:tags r:id="rId2"/>
            </p:custDataLst>
          </p:nvPr>
        </p:nvSpPr>
        <p:spPr>
          <a:xfrm>
            <a:off x="2740923" y="1100296"/>
            <a:ext cx="1797111" cy="491490"/>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汉仪旗黑-55简" panose="00020600040101010101" charset="-128"/>
              </a:rPr>
              <a:t>④组合法</a:t>
            </a:r>
            <a:endPar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4" name="文本框 13"/>
          <p:cNvSpPr txBox="1"/>
          <p:nvPr>
            <p:custDataLst>
              <p:tags r:id="rId3"/>
            </p:custDataLst>
          </p:nvPr>
        </p:nvSpPr>
        <p:spPr>
          <a:xfrm>
            <a:off x="438150" y="1520825"/>
            <a:ext cx="7835900" cy="616579"/>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tabLst>
                <a:tab pos="1114425" algn="l"/>
              </a:tabLst>
            </a:pPr>
            <a:r>
              <a:rPr altLang="zh-CN" sz="2600" b="1" kern="100">
                <a:latin typeface="Times New Roman" panose="02020603050405020304" pitchFamily="18" charset="0"/>
                <a:ea typeface="黑体" panose="02010609060101010101" pitchFamily="49" charset="-122"/>
                <a:cs typeface="Times New Roman" panose="02020603050405020304" pitchFamily="18" charset="0"/>
                <a:sym typeface="+mn-ea"/>
              </a:rPr>
              <a:t>分子式为</a:t>
            </a:r>
            <a:r>
              <a:rPr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C</a:t>
            </a:r>
            <a:r>
              <a:rPr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6</a:t>
            </a:r>
            <a:r>
              <a:rPr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H</a:t>
            </a:r>
            <a:r>
              <a:rPr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12</a:t>
            </a:r>
            <a:r>
              <a:rPr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O</a:t>
            </a:r>
            <a:r>
              <a:rPr altLang="zh-CN" sz="2600" b="1" kern="1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altLang="zh-CN" sz="2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的属于酯类</a:t>
            </a:r>
            <a:r>
              <a:rPr altLang="zh-CN" sz="2600" b="1" kern="100">
                <a:latin typeface="Times New Roman" panose="02020603050405020304" pitchFamily="18" charset="0"/>
                <a:ea typeface="黑体" panose="02010609060101010101" pitchFamily="49" charset="-122"/>
                <a:cs typeface="Times New Roman" panose="02020603050405020304" pitchFamily="18" charset="0"/>
                <a:sym typeface="+mn-ea"/>
              </a:rPr>
              <a:t>的同分异构体有几种？</a:t>
            </a:r>
            <a:endParaRPr altLang="zh-CN" sz="2600" b="1" kern="100">
              <a:latin typeface="Times New Roman" panose="02020603050405020304" pitchFamily="18" charset="0"/>
              <a:ea typeface="黑体" panose="02010609060101010101" pitchFamily="49" charset="-122"/>
              <a:cs typeface="Times New Roman" panose="02020603050405020304" pitchFamily="18" charset="0"/>
              <a:sym typeface="+mn-ea"/>
            </a:endParaRPr>
          </a:p>
        </p:txBody>
      </p:sp>
      <p:graphicFrame>
        <p:nvGraphicFramePr>
          <p:cNvPr id="4" name="表格 3"/>
          <p:cNvGraphicFramePr>
            <a:graphicFrameLocks noGrp="1"/>
          </p:cNvGraphicFramePr>
          <p:nvPr>
            <p:custDataLst>
              <p:tags r:id="rId4"/>
            </p:custDataLst>
          </p:nvPr>
        </p:nvGraphicFramePr>
        <p:xfrm>
          <a:off x="248285" y="2265680"/>
          <a:ext cx="11610340" cy="4320000"/>
        </p:xfrm>
        <a:graphic>
          <a:graphicData uri="http://schemas.openxmlformats.org/drawingml/2006/table">
            <a:tbl>
              <a:tblPr firstRow="1" bandRow="1">
                <a:tableStyleId>{5940675A-B579-460E-94D1-54222C63F5DA}</a:tableStyleId>
              </a:tblPr>
              <a:tblGrid>
                <a:gridCol w="1885315"/>
                <a:gridCol w="2399665"/>
                <a:gridCol w="1707515"/>
                <a:gridCol w="2636520"/>
                <a:gridCol w="2981325"/>
              </a:tblGrid>
              <a:tr h="540000">
                <a:tc gridSpan="2">
                  <a:txBody>
                    <a:bodyPr wrap="square"/>
                    <a:lstStyle/>
                    <a:p>
                      <a:pPr indent="0" algn="ctr">
                        <a:buNone/>
                      </a:pPr>
                      <a:r>
                        <a:rPr lang="en-US" sz="2400" b="1" err="1">
                          <a:latin typeface="Times New Roman" panose="02020603050405020304" pitchFamily="18" charset="0"/>
                          <a:ea typeface="黑体" panose="02010609060101010101" pitchFamily="49" charset="-122"/>
                          <a:cs typeface="Times New Roman" panose="02020603050405020304" pitchFamily="18" charset="0"/>
                        </a:rPr>
                        <a:t>羧酸</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2">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醇</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酯的同分异构体数目(C</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6</a:t>
                      </a:r>
                      <a:r>
                        <a:rPr lang="en-US" sz="2400" b="1">
                          <a:latin typeface="Times New Roman" panose="02020603050405020304" pitchFamily="18" charset="0"/>
                          <a:ea typeface="黑体" panose="02010609060101010101" pitchFamily="49" charset="-122"/>
                          <a:cs typeface="Times New Roman" panose="02020603050405020304" pitchFamily="18" charset="0"/>
                        </a:rPr>
                        <a:t>H</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12</a:t>
                      </a:r>
                      <a:r>
                        <a:rPr lang="en-US" sz="2400" b="1">
                          <a:latin typeface="Times New Roman" panose="02020603050405020304" pitchFamily="18" charset="0"/>
                          <a:ea typeface="黑体" panose="02010609060101010101" pitchFamily="49" charset="-122"/>
                          <a:cs typeface="Times New Roman" panose="02020603050405020304" pitchFamily="18" charset="0"/>
                        </a:rPr>
                        <a:t>O</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2</a:t>
                      </a:r>
                      <a:r>
                        <a:rPr lang="en-US" sz="2400" b="1">
                          <a:latin typeface="Times New Roman" panose="02020603050405020304" pitchFamily="18" charset="0"/>
                          <a:ea typeface="黑体" panose="02010609060101010101" pitchFamily="49" charset="-122"/>
                          <a:cs typeface="Times New Roman" panose="02020603050405020304" pitchFamily="18" charset="0"/>
                        </a:rPr>
                        <a:t>)</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40000">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结构简式</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err="1">
                          <a:latin typeface="Times New Roman" panose="02020603050405020304" pitchFamily="18" charset="0"/>
                          <a:ea typeface="黑体" panose="02010609060101010101" pitchFamily="49" charset="-122"/>
                          <a:cs typeface="Times New Roman" panose="02020603050405020304" pitchFamily="18" charset="0"/>
                        </a:rPr>
                        <a:t>同分异构体数目</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结构简式</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同分异构体数目</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540000">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C</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4</a:t>
                      </a:r>
                      <a:r>
                        <a:rPr lang="en-US" sz="2400" b="1">
                          <a:latin typeface="Times New Roman" panose="02020603050405020304" pitchFamily="18" charset="0"/>
                          <a:ea typeface="黑体" panose="02010609060101010101" pitchFamily="49" charset="-122"/>
                          <a:cs typeface="Times New Roman" panose="02020603050405020304" pitchFamily="18" charset="0"/>
                        </a:rPr>
                        <a:t>H</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9</a:t>
                      </a:r>
                      <a:r>
                        <a:rPr lang="en-US" sz="2400" b="1">
                          <a:latin typeface="Times New Roman" panose="02020603050405020304" pitchFamily="18" charset="0"/>
                          <a:ea typeface="黑体" panose="02010609060101010101" pitchFamily="49" charset="-122"/>
                          <a:cs typeface="Times New Roman" panose="02020603050405020304" pitchFamily="18" charset="0"/>
                        </a:rPr>
                        <a:t>COOH</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CH</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3</a:t>
                      </a:r>
                      <a:r>
                        <a:rPr lang="en-US" sz="2400" b="1">
                          <a:latin typeface="Times New Roman" panose="02020603050405020304" pitchFamily="18" charset="0"/>
                          <a:ea typeface="黑体" panose="02010609060101010101" pitchFamily="49" charset="-122"/>
                          <a:cs typeface="Times New Roman" panose="02020603050405020304" pitchFamily="18" charset="0"/>
                        </a:rPr>
                        <a:t>OH</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40000">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C</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3</a:t>
                      </a:r>
                      <a:r>
                        <a:rPr lang="en-US" sz="2400" b="1">
                          <a:latin typeface="Times New Roman" panose="02020603050405020304" pitchFamily="18" charset="0"/>
                          <a:ea typeface="黑体" panose="02010609060101010101" pitchFamily="49" charset="-122"/>
                          <a:cs typeface="Times New Roman" panose="02020603050405020304" pitchFamily="18" charset="0"/>
                        </a:rPr>
                        <a:t>H</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7</a:t>
                      </a:r>
                      <a:r>
                        <a:rPr lang="en-US" sz="2400" b="1">
                          <a:latin typeface="Times New Roman" panose="02020603050405020304" pitchFamily="18" charset="0"/>
                          <a:ea typeface="黑体" panose="02010609060101010101" pitchFamily="49" charset="-122"/>
                          <a:cs typeface="Times New Roman" panose="02020603050405020304" pitchFamily="18" charset="0"/>
                        </a:rPr>
                        <a:t>COOH</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C</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2</a:t>
                      </a:r>
                      <a:r>
                        <a:rPr lang="en-US" sz="2400" b="1">
                          <a:latin typeface="Times New Roman" panose="02020603050405020304" pitchFamily="18" charset="0"/>
                          <a:ea typeface="黑体" panose="02010609060101010101" pitchFamily="49" charset="-122"/>
                          <a:cs typeface="Times New Roman" panose="02020603050405020304" pitchFamily="18" charset="0"/>
                        </a:rPr>
                        <a:t>H</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5</a:t>
                      </a:r>
                      <a:r>
                        <a:rPr lang="en-US" sz="2400" b="1">
                          <a:latin typeface="Times New Roman" panose="02020603050405020304" pitchFamily="18" charset="0"/>
                          <a:ea typeface="黑体" panose="02010609060101010101" pitchFamily="49" charset="-122"/>
                          <a:cs typeface="Times New Roman" panose="02020603050405020304" pitchFamily="18" charset="0"/>
                        </a:rPr>
                        <a:t>OH</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40000">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C</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2</a:t>
                      </a:r>
                      <a:r>
                        <a:rPr lang="en-US" sz="2400" b="1">
                          <a:latin typeface="Times New Roman" panose="02020603050405020304" pitchFamily="18" charset="0"/>
                          <a:ea typeface="黑体" panose="02010609060101010101" pitchFamily="49" charset="-122"/>
                          <a:cs typeface="Times New Roman" panose="02020603050405020304" pitchFamily="18" charset="0"/>
                        </a:rPr>
                        <a:t>H</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5</a:t>
                      </a:r>
                      <a:r>
                        <a:rPr lang="en-US" sz="2400" b="1">
                          <a:latin typeface="Times New Roman" panose="02020603050405020304" pitchFamily="18" charset="0"/>
                          <a:ea typeface="黑体" panose="02010609060101010101" pitchFamily="49" charset="-122"/>
                          <a:cs typeface="Times New Roman" panose="02020603050405020304" pitchFamily="18" charset="0"/>
                        </a:rPr>
                        <a:t>COOH</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C</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3</a:t>
                      </a:r>
                      <a:r>
                        <a:rPr lang="en-US" sz="2400" b="1">
                          <a:latin typeface="Times New Roman" panose="02020603050405020304" pitchFamily="18" charset="0"/>
                          <a:ea typeface="黑体" panose="02010609060101010101" pitchFamily="49" charset="-122"/>
                          <a:cs typeface="Times New Roman" panose="02020603050405020304" pitchFamily="18" charset="0"/>
                        </a:rPr>
                        <a:t>H</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7</a:t>
                      </a:r>
                      <a:r>
                        <a:rPr lang="en-US" sz="2400" b="1">
                          <a:latin typeface="Times New Roman" panose="02020603050405020304" pitchFamily="18" charset="0"/>
                          <a:ea typeface="黑体" panose="02010609060101010101" pitchFamily="49" charset="-122"/>
                          <a:cs typeface="Times New Roman" panose="02020603050405020304" pitchFamily="18" charset="0"/>
                        </a:rPr>
                        <a:t>OH</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40000">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CH</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3</a:t>
                      </a:r>
                      <a:r>
                        <a:rPr lang="en-US" sz="2400" b="1">
                          <a:latin typeface="Times New Roman" panose="02020603050405020304" pitchFamily="18" charset="0"/>
                          <a:ea typeface="黑体" panose="02010609060101010101" pitchFamily="49" charset="-122"/>
                          <a:cs typeface="Times New Roman" panose="02020603050405020304" pitchFamily="18" charset="0"/>
                        </a:rPr>
                        <a:t>COOH</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C</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4</a:t>
                      </a:r>
                      <a:r>
                        <a:rPr lang="en-US" sz="2400" b="1">
                          <a:latin typeface="Times New Roman" panose="02020603050405020304" pitchFamily="18" charset="0"/>
                          <a:ea typeface="黑体" panose="02010609060101010101" pitchFamily="49" charset="-122"/>
                          <a:cs typeface="Times New Roman" panose="02020603050405020304" pitchFamily="18" charset="0"/>
                        </a:rPr>
                        <a:t>H</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9</a:t>
                      </a:r>
                      <a:r>
                        <a:rPr lang="en-US" sz="2400" b="1">
                          <a:latin typeface="Times New Roman" panose="02020603050405020304" pitchFamily="18" charset="0"/>
                          <a:ea typeface="黑体" panose="02010609060101010101" pitchFamily="49" charset="-122"/>
                          <a:cs typeface="Times New Roman" panose="02020603050405020304" pitchFamily="18" charset="0"/>
                        </a:rPr>
                        <a:t>OH</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40000">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HCOOH</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C</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5</a:t>
                      </a:r>
                      <a:r>
                        <a:rPr lang="en-US" sz="2400" b="1">
                          <a:latin typeface="Times New Roman" panose="02020603050405020304" pitchFamily="18" charset="0"/>
                          <a:ea typeface="黑体" panose="02010609060101010101" pitchFamily="49" charset="-122"/>
                          <a:cs typeface="Times New Roman" panose="02020603050405020304" pitchFamily="18" charset="0"/>
                        </a:rPr>
                        <a:t>H</a:t>
                      </a:r>
                      <a:r>
                        <a:rPr lang="en-US" sz="2400" b="1" baseline="-25000">
                          <a:latin typeface="Times New Roman" panose="02020603050405020304" pitchFamily="18" charset="0"/>
                          <a:ea typeface="黑体" panose="02010609060101010101" pitchFamily="49" charset="-122"/>
                          <a:cs typeface="Times New Roman" panose="02020603050405020304" pitchFamily="18" charset="0"/>
                        </a:rPr>
                        <a:t>11</a:t>
                      </a:r>
                      <a:r>
                        <a:rPr lang="en-US" sz="2400" b="1">
                          <a:latin typeface="Times New Roman" panose="02020603050405020304" pitchFamily="18" charset="0"/>
                          <a:ea typeface="黑体" panose="02010609060101010101" pitchFamily="49" charset="-122"/>
                          <a:cs typeface="Times New Roman" panose="02020603050405020304" pitchFamily="18" charset="0"/>
                        </a:rPr>
                        <a:t>OH</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40000">
                <a:tc gridSpan="4">
                  <a:txBody>
                    <a:bodyPr wrap="square"/>
                    <a:lstStyle/>
                    <a:p>
                      <a:pPr indent="0" algn="ctr">
                        <a:buNone/>
                      </a:pPr>
                      <a:r>
                        <a:rPr lang="en-US" sz="2400" b="1">
                          <a:latin typeface="Times New Roman" panose="02020603050405020304" pitchFamily="18" charset="0"/>
                          <a:ea typeface="黑体" panose="02010609060101010101" pitchFamily="49" charset="-122"/>
                          <a:cs typeface="Times New Roman" panose="02020603050405020304" pitchFamily="18" charset="0"/>
                        </a:rPr>
                        <a:t>汇总</a:t>
                      </a: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wrap="square"/>
                    <a:lstStyle/>
                    <a:p>
                      <a:pPr indent="0" algn="ctr">
                        <a:buNone/>
                      </a:pPr>
                      <a:endParaRPr lang="en-US"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6" name="文本框 5"/>
          <p:cNvSpPr txBox="1"/>
          <p:nvPr>
            <p:custDataLst>
              <p:tags r:id="rId5"/>
            </p:custDataLst>
          </p:nvPr>
        </p:nvSpPr>
        <p:spPr>
          <a:xfrm>
            <a:off x="10243185" y="6069330"/>
            <a:ext cx="732155" cy="521970"/>
          </a:xfrm>
          <a:prstGeom prst="rect">
            <a:avLst/>
          </a:prstGeom>
          <a:noFill/>
        </p:spPr>
        <p:txBody>
          <a:bodyPr wrap="square" rtlCol="0">
            <a:spAutoFit/>
          </a:bodyPr>
          <a:lstStyle/>
          <a:p>
            <a:r>
              <a:rPr lang="en-US" sz="2800" b="1">
                <a:solidFill>
                  <a:srgbClr val="4F0FBD"/>
                </a:solidFill>
                <a:latin typeface="黑体" panose="02010609060101010101" pitchFamily="49" charset="-122"/>
                <a:ea typeface="黑体" panose="02010609060101010101" pitchFamily="49" charset="-122"/>
              </a:rPr>
              <a:t>20</a:t>
            </a:r>
            <a:endParaRPr lang="en-US" sz="2800" b="1">
              <a:solidFill>
                <a:srgbClr val="4F0FBD"/>
              </a:solidFill>
              <a:latin typeface="黑体" panose="02010609060101010101" pitchFamily="49" charset="-122"/>
              <a:ea typeface="黑体" panose="02010609060101010101" pitchFamily="49" charset="-122"/>
            </a:endParaRPr>
          </a:p>
        </p:txBody>
      </p:sp>
      <p:sp>
        <p:nvSpPr>
          <p:cNvPr id="32" name="文本框 31"/>
          <p:cNvSpPr txBox="1"/>
          <p:nvPr>
            <p:custDataLst>
              <p:tags r:id="rId6"/>
            </p:custDataLst>
          </p:nvPr>
        </p:nvSpPr>
        <p:spPr>
          <a:xfrm>
            <a:off x="2997148" y="3241573"/>
            <a:ext cx="356870" cy="2889885"/>
          </a:xfrm>
          <a:prstGeom prst="rect">
            <a:avLst/>
          </a:prstGeom>
          <a:noFill/>
        </p:spPr>
        <p:txBody>
          <a:bodyPr wrap="square" rtlCol="0">
            <a:spAutoFit/>
          </a:bodyPr>
          <a:lstStyle/>
          <a:p>
            <a:pPr fontAlgn="auto">
              <a:lnSpc>
                <a:spcPct val="130000"/>
              </a:lnSpc>
              <a:spcBef>
                <a:spcPct val="0"/>
              </a:spcBef>
              <a:spcAft>
                <a:spcPct val="0"/>
              </a:spcAft>
            </a:pPr>
            <a:r>
              <a:rPr lang="en-US" sz="2800" b="1">
                <a:solidFill>
                  <a:srgbClr val="C00000"/>
                </a:solidFill>
                <a:latin typeface="黑体" panose="02010609060101010101" pitchFamily="49" charset="-122"/>
                <a:ea typeface="黑体" panose="02010609060101010101" pitchFamily="49" charset="-122"/>
              </a:rPr>
              <a:t>421</a:t>
            </a:r>
            <a:endParaRPr lang="en-US" sz="2800" b="1">
              <a:solidFill>
                <a:srgbClr val="C00000"/>
              </a:solidFill>
              <a:latin typeface="黑体" panose="02010609060101010101" pitchFamily="49" charset="-122"/>
              <a:ea typeface="黑体" panose="02010609060101010101" pitchFamily="49" charset="-122"/>
            </a:endParaRPr>
          </a:p>
          <a:p>
            <a:pPr fontAlgn="auto">
              <a:lnSpc>
                <a:spcPct val="130000"/>
              </a:lnSpc>
              <a:spcBef>
                <a:spcPct val="0"/>
              </a:spcBef>
              <a:spcAft>
                <a:spcPct val="0"/>
              </a:spcAft>
            </a:pPr>
            <a:r>
              <a:rPr lang="en-US" sz="2800" b="1">
                <a:solidFill>
                  <a:srgbClr val="C00000"/>
                </a:solidFill>
                <a:latin typeface="黑体" panose="02010609060101010101" pitchFamily="49" charset="-122"/>
                <a:ea typeface="黑体" panose="02010609060101010101" pitchFamily="49" charset="-122"/>
              </a:rPr>
              <a:t>1</a:t>
            </a:r>
            <a:endParaRPr lang="en-US" sz="2800" b="1">
              <a:solidFill>
                <a:srgbClr val="C00000"/>
              </a:solidFill>
              <a:latin typeface="黑体" panose="02010609060101010101" pitchFamily="49" charset="-122"/>
              <a:ea typeface="黑体" panose="02010609060101010101" pitchFamily="49" charset="-122"/>
            </a:endParaRPr>
          </a:p>
          <a:p>
            <a:pPr fontAlgn="auto">
              <a:lnSpc>
                <a:spcPct val="130000"/>
              </a:lnSpc>
              <a:spcBef>
                <a:spcPct val="0"/>
              </a:spcBef>
              <a:spcAft>
                <a:spcPct val="0"/>
              </a:spcAft>
            </a:pPr>
            <a:r>
              <a:rPr lang="en-US" sz="2800" b="1">
                <a:solidFill>
                  <a:srgbClr val="C00000"/>
                </a:solidFill>
                <a:latin typeface="黑体" panose="02010609060101010101" pitchFamily="49" charset="-122"/>
                <a:ea typeface="黑体" panose="02010609060101010101" pitchFamily="49" charset="-122"/>
              </a:rPr>
              <a:t>1</a:t>
            </a:r>
            <a:endParaRPr lang="en-US" sz="2800" b="1">
              <a:solidFill>
                <a:srgbClr val="C00000"/>
              </a:solidFill>
              <a:latin typeface="黑体" panose="02010609060101010101" pitchFamily="49" charset="-122"/>
              <a:ea typeface="黑体" panose="02010609060101010101" pitchFamily="49" charset="-122"/>
            </a:endParaRPr>
          </a:p>
        </p:txBody>
      </p:sp>
      <p:sp>
        <p:nvSpPr>
          <p:cNvPr id="33" name="文本框 32"/>
          <p:cNvSpPr txBox="1"/>
          <p:nvPr>
            <p:custDataLst>
              <p:tags r:id="rId7"/>
            </p:custDataLst>
          </p:nvPr>
        </p:nvSpPr>
        <p:spPr>
          <a:xfrm>
            <a:off x="10293985" y="3219450"/>
            <a:ext cx="356870" cy="694055"/>
          </a:xfrm>
          <a:prstGeom prst="rect">
            <a:avLst/>
          </a:prstGeom>
          <a:noFill/>
        </p:spPr>
        <p:txBody>
          <a:bodyPr wrap="square" rtlCol="0">
            <a:spAutoFit/>
          </a:bodyPr>
          <a:lstStyle/>
          <a:p>
            <a:pPr>
              <a:lnSpc>
                <a:spcPct val="140000"/>
              </a:lnSpc>
              <a:spcBef>
                <a:spcPct val="0"/>
              </a:spcBef>
              <a:spcAft>
                <a:spcPct val="0"/>
              </a:spcAft>
            </a:pPr>
            <a:r>
              <a:rPr lang="en-US" sz="2800" b="1">
                <a:solidFill>
                  <a:srgbClr val="C00000"/>
                </a:solidFill>
                <a:latin typeface="黑体" panose="02010609060101010101" pitchFamily="49" charset="-122"/>
                <a:ea typeface="黑体" panose="02010609060101010101" pitchFamily="49" charset="-122"/>
              </a:rPr>
              <a:t>4                       </a:t>
            </a:r>
            <a:endParaRPr lang="en-US" sz="2800" b="1">
              <a:solidFill>
                <a:srgbClr val="C00000"/>
              </a:solidFill>
              <a:latin typeface="黑体" panose="02010609060101010101" pitchFamily="49" charset="-122"/>
              <a:ea typeface="黑体" panose="02010609060101010101" pitchFamily="49" charset="-122"/>
            </a:endParaRPr>
          </a:p>
        </p:txBody>
      </p:sp>
      <p:sp>
        <p:nvSpPr>
          <p:cNvPr id="34" name="文本框 33"/>
          <p:cNvSpPr txBox="1"/>
          <p:nvPr>
            <p:custDataLst>
              <p:tags r:id="rId8"/>
            </p:custDataLst>
          </p:nvPr>
        </p:nvSpPr>
        <p:spPr>
          <a:xfrm>
            <a:off x="7455535" y="3261893"/>
            <a:ext cx="356870" cy="2889885"/>
          </a:xfrm>
          <a:prstGeom prst="rect">
            <a:avLst/>
          </a:prstGeom>
          <a:noFill/>
        </p:spPr>
        <p:txBody>
          <a:bodyPr wrap="square" rtlCol="0">
            <a:spAutoFit/>
          </a:bodyPr>
          <a:lstStyle/>
          <a:p>
            <a:pPr fontAlgn="auto">
              <a:lnSpc>
                <a:spcPct val="130000"/>
              </a:lnSpc>
              <a:spcBef>
                <a:spcPct val="0"/>
              </a:spcBef>
              <a:spcAft>
                <a:spcPct val="0"/>
              </a:spcAft>
            </a:pPr>
            <a:r>
              <a:rPr lang="en-US" sz="2800" b="1">
                <a:gradFill>
                  <a:gsLst>
                    <a:gs pos="0">
                      <a:srgbClr val="14CD68"/>
                    </a:gs>
                    <a:gs pos="100000">
                      <a:srgbClr val="0B6E38"/>
                    </a:gs>
                  </a:gsLst>
                  <a:lin scaled="0"/>
                </a:gradFill>
                <a:latin typeface="黑体" panose="02010609060101010101" pitchFamily="49" charset="-122"/>
                <a:ea typeface="黑体" panose="02010609060101010101" pitchFamily="49" charset="-122"/>
              </a:rPr>
              <a:t>112</a:t>
            </a:r>
            <a:endParaRPr lang="en-US" sz="2800" b="1">
              <a:gradFill>
                <a:gsLst>
                  <a:gs pos="0">
                    <a:srgbClr val="14CD68"/>
                  </a:gs>
                  <a:gs pos="100000">
                    <a:srgbClr val="0B6E38"/>
                  </a:gs>
                </a:gsLst>
                <a:lin scaled="0"/>
              </a:gradFill>
              <a:latin typeface="黑体" panose="02010609060101010101" pitchFamily="49" charset="-122"/>
              <a:ea typeface="黑体" panose="02010609060101010101" pitchFamily="49" charset="-122"/>
            </a:endParaRPr>
          </a:p>
          <a:p>
            <a:pPr fontAlgn="auto">
              <a:lnSpc>
                <a:spcPct val="130000"/>
              </a:lnSpc>
              <a:spcBef>
                <a:spcPct val="0"/>
              </a:spcBef>
              <a:spcAft>
                <a:spcPct val="0"/>
              </a:spcAft>
            </a:pPr>
            <a:r>
              <a:rPr lang="en-US" sz="2800" b="1">
                <a:gradFill>
                  <a:gsLst>
                    <a:gs pos="0">
                      <a:srgbClr val="14CD68"/>
                    </a:gs>
                    <a:gs pos="100000">
                      <a:srgbClr val="0B6E38"/>
                    </a:gs>
                  </a:gsLst>
                  <a:lin scaled="0"/>
                </a:gradFill>
                <a:latin typeface="黑体" panose="02010609060101010101" pitchFamily="49" charset="-122"/>
                <a:ea typeface="黑体" panose="02010609060101010101" pitchFamily="49" charset="-122"/>
              </a:rPr>
              <a:t>4</a:t>
            </a:r>
            <a:endParaRPr lang="en-US" sz="2800" b="1">
              <a:gradFill>
                <a:gsLst>
                  <a:gs pos="0">
                    <a:srgbClr val="14CD68"/>
                  </a:gs>
                  <a:gs pos="100000">
                    <a:srgbClr val="0B6E38"/>
                  </a:gs>
                </a:gsLst>
                <a:lin scaled="0"/>
              </a:gradFill>
              <a:latin typeface="黑体" panose="02010609060101010101" pitchFamily="49" charset="-122"/>
              <a:ea typeface="黑体" panose="02010609060101010101" pitchFamily="49" charset="-122"/>
            </a:endParaRPr>
          </a:p>
          <a:p>
            <a:pPr fontAlgn="auto">
              <a:lnSpc>
                <a:spcPct val="130000"/>
              </a:lnSpc>
              <a:spcBef>
                <a:spcPct val="0"/>
              </a:spcBef>
              <a:spcAft>
                <a:spcPct val="0"/>
              </a:spcAft>
            </a:pPr>
            <a:r>
              <a:rPr lang="en-US" sz="2800" b="1">
                <a:gradFill>
                  <a:gsLst>
                    <a:gs pos="0">
                      <a:srgbClr val="14CD68"/>
                    </a:gs>
                    <a:gs pos="100000">
                      <a:srgbClr val="0B6E38"/>
                    </a:gs>
                  </a:gsLst>
                  <a:lin scaled="0"/>
                </a:gradFill>
                <a:latin typeface="黑体" panose="02010609060101010101" pitchFamily="49" charset="-122"/>
                <a:ea typeface="黑体" panose="02010609060101010101" pitchFamily="49" charset="-122"/>
              </a:rPr>
              <a:t>8</a:t>
            </a:r>
            <a:endParaRPr lang="en-US" sz="2800" b="1">
              <a:gradFill>
                <a:gsLst>
                  <a:gs pos="0">
                    <a:srgbClr val="14CD68"/>
                  </a:gs>
                  <a:gs pos="100000">
                    <a:srgbClr val="0B6E38"/>
                  </a:gs>
                </a:gsLst>
                <a:lin scaled="0"/>
              </a:gradFill>
              <a:latin typeface="黑体" panose="02010609060101010101" pitchFamily="49" charset="-122"/>
              <a:ea typeface="黑体" panose="02010609060101010101" pitchFamily="49" charset="-122"/>
            </a:endParaRPr>
          </a:p>
        </p:txBody>
      </p:sp>
      <p:sp>
        <p:nvSpPr>
          <p:cNvPr id="38" name="文本框 37"/>
          <p:cNvSpPr txBox="1"/>
          <p:nvPr>
            <p:custDataLst>
              <p:tags r:id="rId9"/>
            </p:custDataLst>
          </p:nvPr>
        </p:nvSpPr>
        <p:spPr>
          <a:xfrm>
            <a:off x="10324465" y="3799205"/>
            <a:ext cx="356870" cy="694055"/>
          </a:xfrm>
          <a:prstGeom prst="rect">
            <a:avLst/>
          </a:prstGeom>
          <a:noFill/>
        </p:spPr>
        <p:txBody>
          <a:bodyPr wrap="square" rtlCol="0">
            <a:spAutoFit/>
          </a:bodyPr>
          <a:lstStyle/>
          <a:p>
            <a:pPr>
              <a:lnSpc>
                <a:spcPct val="140000"/>
              </a:lnSpc>
              <a:spcBef>
                <a:spcPct val="0"/>
              </a:spcBef>
              <a:spcAft>
                <a:spcPct val="0"/>
              </a:spcAft>
            </a:pPr>
            <a:r>
              <a:rPr lang="en-US" sz="2800" b="1">
                <a:solidFill>
                  <a:srgbClr val="C00000"/>
                </a:solidFill>
                <a:latin typeface="黑体" panose="02010609060101010101" pitchFamily="49" charset="-122"/>
                <a:ea typeface="黑体" panose="02010609060101010101" pitchFamily="49" charset="-122"/>
              </a:rPr>
              <a:t>2                       </a:t>
            </a:r>
            <a:endParaRPr lang="en-US" sz="2800" b="1">
              <a:solidFill>
                <a:srgbClr val="C00000"/>
              </a:solidFill>
              <a:latin typeface="黑体" panose="02010609060101010101" pitchFamily="49" charset="-122"/>
              <a:ea typeface="黑体" panose="02010609060101010101" pitchFamily="49" charset="-122"/>
            </a:endParaRPr>
          </a:p>
        </p:txBody>
      </p:sp>
      <p:sp>
        <p:nvSpPr>
          <p:cNvPr id="39" name="文本框 38"/>
          <p:cNvSpPr txBox="1"/>
          <p:nvPr>
            <p:custDataLst>
              <p:tags r:id="rId10"/>
            </p:custDataLst>
          </p:nvPr>
        </p:nvSpPr>
        <p:spPr>
          <a:xfrm>
            <a:off x="10314305" y="4333240"/>
            <a:ext cx="356870" cy="694055"/>
          </a:xfrm>
          <a:prstGeom prst="rect">
            <a:avLst/>
          </a:prstGeom>
          <a:noFill/>
        </p:spPr>
        <p:txBody>
          <a:bodyPr wrap="square" rtlCol="0">
            <a:spAutoFit/>
          </a:bodyPr>
          <a:lstStyle/>
          <a:p>
            <a:pPr>
              <a:lnSpc>
                <a:spcPct val="140000"/>
              </a:lnSpc>
              <a:spcBef>
                <a:spcPct val="0"/>
              </a:spcBef>
              <a:spcAft>
                <a:spcPct val="0"/>
              </a:spcAft>
            </a:pPr>
            <a:r>
              <a:rPr lang="en-US" sz="2800" b="1">
                <a:solidFill>
                  <a:srgbClr val="C00000"/>
                </a:solidFill>
                <a:latin typeface="黑体" panose="02010609060101010101" pitchFamily="49" charset="-122"/>
                <a:ea typeface="黑体" panose="02010609060101010101" pitchFamily="49" charset="-122"/>
              </a:rPr>
              <a:t>2                       </a:t>
            </a:r>
            <a:endParaRPr lang="en-US" sz="2800" b="1">
              <a:solidFill>
                <a:srgbClr val="C00000"/>
              </a:solidFill>
              <a:latin typeface="黑体" panose="02010609060101010101" pitchFamily="49" charset="-122"/>
              <a:ea typeface="黑体" panose="02010609060101010101" pitchFamily="49" charset="-122"/>
            </a:endParaRPr>
          </a:p>
        </p:txBody>
      </p:sp>
      <p:sp>
        <p:nvSpPr>
          <p:cNvPr id="40" name="文本框 39"/>
          <p:cNvSpPr txBox="1"/>
          <p:nvPr>
            <p:custDataLst>
              <p:tags r:id="rId11"/>
            </p:custDataLst>
          </p:nvPr>
        </p:nvSpPr>
        <p:spPr>
          <a:xfrm>
            <a:off x="10293985" y="4848860"/>
            <a:ext cx="356870" cy="694055"/>
          </a:xfrm>
          <a:prstGeom prst="rect">
            <a:avLst/>
          </a:prstGeom>
          <a:noFill/>
        </p:spPr>
        <p:txBody>
          <a:bodyPr wrap="square" rtlCol="0">
            <a:spAutoFit/>
          </a:bodyPr>
          <a:lstStyle/>
          <a:p>
            <a:pPr>
              <a:lnSpc>
                <a:spcPct val="140000"/>
              </a:lnSpc>
              <a:spcBef>
                <a:spcPct val="0"/>
              </a:spcBef>
              <a:spcAft>
                <a:spcPct val="0"/>
              </a:spcAft>
            </a:pPr>
            <a:r>
              <a:rPr lang="en-US" sz="2800" b="1">
                <a:solidFill>
                  <a:srgbClr val="C00000"/>
                </a:solidFill>
                <a:latin typeface="黑体" panose="02010609060101010101" pitchFamily="49" charset="-122"/>
                <a:ea typeface="黑体" panose="02010609060101010101" pitchFamily="49" charset="-122"/>
              </a:rPr>
              <a:t>4                       </a:t>
            </a:r>
            <a:endParaRPr lang="en-US" sz="2800" b="1">
              <a:solidFill>
                <a:srgbClr val="C00000"/>
              </a:solidFill>
              <a:latin typeface="黑体" panose="02010609060101010101" pitchFamily="49" charset="-122"/>
              <a:ea typeface="黑体" panose="02010609060101010101" pitchFamily="49" charset="-122"/>
            </a:endParaRPr>
          </a:p>
        </p:txBody>
      </p:sp>
      <p:sp>
        <p:nvSpPr>
          <p:cNvPr id="41" name="文本框 40"/>
          <p:cNvSpPr txBox="1"/>
          <p:nvPr>
            <p:custDataLst>
              <p:tags r:id="rId12"/>
            </p:custDataLst>
          </p:nvPr>
        </p:nvSpPr>
        <p:spPr>
          <a:xfrm>
            <a:off x="10314305" y="5416550"/>
            <a:ext cx="356870" cy="694055"/>
          </a:xfrm>
          <a:prstGeom prst="rect">
            <a:avLst/>
          </a:prstGeom>
          <a:noFill/>
        </p:spPr>
        <p:txBody>
          <a:bodyPr wrap="square" rtlCol="0">
            <a:spAutoFit/>
          </a:bodyPr>
          <a:lstStyle/>
          <a:p>
            <a:pPr>
              <a:lnSpc>
                <a:spcPct val="140000"/>
              </a:lnSpc>
              <a:spcBef>
                <a:spcPct val="0"/>
              </a:spcBef>
              <a:spcAft>
                <a:spcPct val="0"/>
              </a:spcAft>
            </a:pPr>
            <a:r>
              <a:rPr lang="en-US" sz="2800" b="1">
                <a:solidFill>
                  <a:srgbClr val="C00000"/>
                </a:solidFill>
                <a:latin typeface="黑体" panose="02010609060101010101" pitchFamily="49" charset="-122"/>
                <a:ea typeface="黑体" panose="02010609060101010101" pitchFamily="49" charset="-122"/>
              </a:rPr>
              <a:t>8                       </a:t>
            </a:r>
            <a:endParaRPr lang="en-US" sz="2800" b="1">
              <a:solidFill>
                <a:srgbClr val="C00000"/>
              </a:solidFill>
              <a:latin typeface="黑体" panose="02010609060101010101" pitchFamily="49" charset="-122"/>
              <a:ea typeface="黑体" panose="02010609060101010101" pitchFamily="49" charset="-122"/>
            </a:endParaRPr>
          </a:p>
        </p:txBody>
      </p:sp>
      <p:grpSp>
        <p:nvGrpSpPr>
          <p:cNvPr id="17" name="组合 16"/>
          <p:cNvGrpSpPr/>
          <p:nvPr>
            <p:custDataLst>
              <p:tags r:id="rId13"/>
            </p:custDataLst>
          </p:nvPr>
        </p:nvGrpSpPr>
        <p:grpSpPr>
          <a:xfrm>
            <a:off x="296041" y="120650"/>
            <a:ext cx="5416501" cy="720000"/>
            <a:chOff x="466" y="644"/>
            <a:chExt cx="12317" cy="840"/>
          </a:xfrm>
        </p:grpSpPr>
        <p:sp>
          <p:nvSpPr>
            <p:cNvPr id="18" name="等腰三角形 17"/>
            <p:cNvSpPr/>
            <p:nvPr>
              <p:custDataLst>
                <p:tags r:id="rId14"/>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18"/>
            <p:cNvSpPr txBox="1"/>
            <p:nvPr>
              <p:custDataLst>
                <p:tags r:id="rId15"/>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0" name="等腰三角形 19"/>
            <p:cNvSpPr/>
            <p:nvPr>
              <p:custDataLst>
                <p:tags r:id="rId16"/>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21" name="文本框 20"/>
          <p:cNvSpPr txBox="1"/>
          <p:nvPr>
            <p:custDataLst>
              <p:tags r:id="rId17"/>
            </p:custDataLst>
          </p:nvPr>
        </p:nvSpPr>
        <p:spPr>
          <a:xfrm>
            <a:off x="69478" y="1076164"/>
            <a:ext cx="2671445" cy="46037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：位置异构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2" grpId="0"/>
      <p:bldP spid="33" grpId="0"/>
      <p:bldP spid="34" grpId="0"/>
      <p:bldP spid="38" grpId="0"/>
      <p:bldP spid="39" grpId="0"/>
      <p:bldP spid="40" grpId="0"/>
      <p:bldP spid="4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1"/>
          <p:cNvSpPr txBox="1"/>
          <p:nvPr>
            <p:custDataLst>
              <p:tags r:id="rId1"/>
            </p:custDataLst>
          </p:nvPr>
        </p:nvSpPr>
        <p:spPr>
          <a:xfrm>
            <a:off x="4904378" y="411813"/>
            <a:ext cx="11558270" cy="712470"/>
          </a:xfrm>
          <a:prstGeom prst="rect">
            <a:avLst/>
          </a:prstGeom>
          <a:noFill/>
        </p:spPr>
        <p:txBody>
          <a:bodyPr anchor="t"/>
          <a:lstStyle/>
          <a:p>
            <a:pPr marL="0" algn="l">
              <a:lnSpc>
                <a:spcPts val="3800"/>
              </a:lnSpc>
            </a:pP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按</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碳架异构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位置异构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官能团异构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的顺序书写</a:t>
            </a:r>
            <a:endParaRPr lang="en-US" altLang="zh-CN"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 name="矩形 2"/>
          <p:cNvSpPr/>
          <p:nvPr>
            <p:custDataLst>
              <p:tags r:id="rId2"/>
            </p:custDataLst>
          </p:nvPr>
        </p:nvSpPr>
        <p:spPr>
          <a:xfrm>
            <a:off x="2754893" y="965925"/>
            <a:ext cx="8937390" cy="940963"/>
          </a:xfrm>
          <a:prstGeom prst="rect">
            <a:avLst/>
          </a:prstGeom>
        </p:spPr>
        <p:txBody>
          <a:bodyPr wrap="square">
            <a:spAutoFit/>
          </a:bodyPr>
          <a:lstStyle/>
          <a:p>
            <a:pPr algn="just" fontAlgn="auto">
              <a:lnSpc>
                <a:spcPct val="120000"/>
              </a:lnSpc>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⑤</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“定一移一法”</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分析</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二元</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取代物时，先写出碳链异构的碳骨架，再根据碳链的对称性，固定一个取代基，移动另一个取代基。</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graphicFrame>
        <p:nvGraphicFramePr>
          <p:cNvPr id="12" name="表格 11"/>
          <p:cNvGraphicFramePr>
            <a:graphicFrameLocks noGrp="1"/>
          </p:cNvGraphicFramePr>
          <p:nvPr>
            <p:custDataLst>
              <p:tags r:id="rId3"/>
            </p:custDataLst>
          </p:nvPr>
        </p:nvGraphicFramePr>
        <p:xfrm>
          <a:off x="324753" y="2604395"/>
          <a:ext cx="10922635" cy="4068000"/>
        </p:xfrm>
        <a:graphic>
          <a:graphicData uri="http://schemas.openxmlformats.org/drawingml/2006/table">
            <a:tbl>
              <a:tblPr firstRow="1" bandRow="1">
                <a:tableStyleId>{5C22544A-7EE6-4342-B048-85BDC9FD1C3A}</a:tableStyleId>
              </a:tblPr>
              <a:tblGrid>
                <a:gridCol w="2239645"/>
                <a:gridCol w="8682990"/>
              </a:tblGrid>
              <a:tr h="1008000">
                <a:tc>
                  <a:txBody>
                    <a:bodyPr wrap="square"/>
                    <a:lstStyle/>
                    <a:p>
                      <a:pPr>
                        <a:buNone/>
                      </a:pPr>
                      <a:endParaRPr lang="zh-CN" altLang="en-US" sz="2145" b="1">
                        <a:latin typeface="Times New Roman" panose="02020603050405020304" pitchFamily="18" charset="0"/>
                        <a:cs typeface="Times New Roman" panose="02020603050405020304" pitchFamily="18" charset="0"/>
                      </a:endParaRPr>
                    </a:p>
                  </a:txBody>
                  <a:tcPr marL="86393" marR="86393" marT="43196" marB="43196"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buNone/>
                      </a:pPr>
                      <a:endParaRPr lang="zh-CN" altLang="en-US" sz="2145" b="1">
                        <a:latin typeface="Times New Roman" panose="02020603050405020304" pitchFamily="18" charset="0"/>
                        <a:cs typeface="Times New Roman" panose="02020603050405020304" pitchFamily="18" charset="0"/>
                      </a:endParaRPr>
                    </a:p>
                  </a:txBody>
                  <a:tcPr marL="86393" marR="86393" marT="43196" marB="43196"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r>
              <a:tr h="1044000">
                <a:tc>
                  <a:txBody>
                    <a:bodyPr wrap="square"/>
                    <a:lstStyle/>
                    <a:p>
                      <a:pPr>
                        <a:buNone/>
                      </a:pPr>
                      <a:endParaRPr lang="zh-CN" altLang="en-US" sz="2145" b="1">
                        <a:latin typeface="Times New Roman" panose="02020603050405020304" pitchFamily="18" charset="0"/>
                        <a:cs typeface="Times New Roman" panose="02020603050405020304" pitchFamily="18" charset="0"/>
                      </a:endParaRPr>
                    </a:p>
                  </a:txBody>
                  <a:tcPr marL="86393" marR="86393" marT="43196" marB="43196"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buNone/>
                      </a:pPr>
                      <a:endParaRPr lang="zh-CN" altLang="en-US" sz="2145" b="1">
                        <a:latin typeface="Times New Roman" panose="02020603050405020304" pitchFamily="18" charset="0"/>
                        <a:cs typeface="Times New Roman" panose="02020603050405020304" pitchFamily="18" charset="0"/>
                      </a:endParaRPr>
                    </a:p>
                  </a:txBody>
                  <a:tcPr marL="86393" marR="86393" marT="43196" marB="43196"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r>
              <a:tr h="1008000">
                <a:tc>
                  <a:txBody>
                    <a:bodyPr wrap="square"/>
                    <a:lstStyle/>
                    <a:p>
                      <a:pPr>
                        <a:buNone/>
                      </a:pPr>
                      <a:endParaRPr lang="zh-CN" altLang="en-US" sz="2145" b="1">
                        <a:latin typeface="Times New Roman" panose="02020603050405020304" pitchFamily="18" charset="0"/>
                        <a:cs typeface="Times New Roman" panose="02020603050405020304" pitchFamily="18" charset="0"/>
                      </a:endParaRPr>
                    </a:p>
                  </a:txBody>
                  <a:tcPr marL="86393" marR="86393" marT="43196" marB="43196"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buNone/>
                      </a:pPr>
                      <a:endParaRPr lang="zh-CN" altLang="en-US" sz="2145" b="1">
                        <a:latin typeface="Times New Roman" panose="02020603050405020304" pitchFamily="18" charset="0"/>
                        <a:cs typeface="Times New Roman" panose="02020603050405020304" pitchFamily="18" charset="0"/>
                      </a:endParaRPr>
                    </a:p>
                  </a:txBody>
                  <a:tcPr marL="86393" marR="86393" marT="43196" marB="43196"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r>
              <a:tr h="1008000">
                <a:tc>
                  <a:txBody>
                    <a:bodyPr wrap="square"/>
                    <a:lstStyle/>
                    <a:p>
                      <a:pPr>
                        <a:buNone/>
                      </a:pPr>
                      <a:endParaRPr lang="zh-CN" altLang="en-US" sz="2145" b="1">
                        <a:latin typeface="Times New Roman" panose="02020603050405020304" pitchFamily="18" charset="0"/>
                        <a:cs typeface="Times New Roman" panose="02020603050405020304" pitchFamily="18" charset="0"/>
                      </a:endParaRPr>
                    </a:p>
                  </a:txBody>
                  <a:tcPr marL="86393" marR="86393" marT="43196" marB="43196"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buNone/>
                      </a:pPr>
                      <a:endParaRPr lang="zh-CN" altLang="en-US" sz="2145" b="1">
                        <a:latin typeface="Times New Roman" panose="02020603050405020304" pitchFamily="18" charset="0"/>
                        <a:cs typeface="Times New Roman" panose="02020603050405020304" pitchFamily="18" charset="0"/>
                      </a:endParaRPr>
                    </a:p>
                  </a:txBody>
                  <a:tcPr marL="86393" marR="86393" marT="43196" marB="43196"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r>
            </a:tbl>
          </a:graphicData>
        </a:graphic>
      </p:graphicFrame>
      <p:graphicFrame>
        <p:nvGraphicFramePr>
          <p:cNvPr id="4" name="对象 3"/>
          <p:cNvGraphicFramePr>
            <a:graphicFrameLocks noChangeAspect="1"/>
          </p:cNvGraphicFramePr>
          <p:nvPr>
            <p:custDataLst>
              <p:tags r:id="rId4"/>
            </p:custDataLst>
          </p:nvPr>
        </p:nvGraphicFramePr>
        <p:xfrm>
          <a:off x="447675" y="4958715"/>
          <a:ext cx="1800860" cy="747395"/>
        </p:xfrm>
        <a:graphic>
          <a:graphicData uri="http://schemas.openxmlformats.org/presentationml/2006/ole">
            <mc:AlternateContent xmlns:mc="http://schemas.openxmlformats.org/markup-compatibility/2006">
              <mc:Choice xmlns:v="urn:schemas-microsoft-com:vml" Requires="v">
                <p:oleObj spid="_x0000_s1047" name="" r:id="rId5" imgW="1238250" imgH="561340" progId="ChemDraw.Document.6.0">
                  <p:embed/>
                </p:oleObj>
              </mc:Choice>
              <mc:Fallback>
                <p:oleObj name="" r:id="rId5" imgW="1238250" imgH="561340" progId="ChemDraw.Document.6.0">
                  <p:embed/>
                  <p:pic>
                    <p:nvPicPr>
                      <p:cNvPr id="0" name="OLE substitute image"/>
                      <p:cNvPicPr/>
                      <p:nvPr/>
                    </p:nvPicPr>
                    <p:blipFill>
                      <a:blip r:embed="rId6"/>
                      <a:stretch>
                        <a:fillRect/>
                      </a:stretch>
                    </p:blipFill>
                    <p:spPr>
                      <a:xfrm>
                        <a:off x="447675" y="4958715"/>
                        <a:ext cx="1800860" cy="747395"/>
                      </a:xfrm>
                      <a:prstGeom prst="rect">
                        <a:avLst/>
                      </a:prstGeom>
                    </p:spPr>
                  </p:pic>
                </p:oleObj>
              </mc:Fallback>
            </mc:AlternateContent>
          </a:graphicData>
        </a:graphic>
      </p:graphicFrame>
      <p:sp>
        <p:nvSpPr>
          <p:cNvPr id="31" name="文本框 30"/>
          <p:cNvSpPr txBox="1"/>
          <p:nvPr>
            <p:custDataLst>
              <p:tags r:id="rId7"/>
            </p:custDataLst>
          </p:nvPr>
        </p:nvSpPr>
        <p:spPr>
          <a:xfrm>
            <a:off x="905947" y="4638342"/>
            <a:ext cx="1655882" cy="440055"/>
          </a:xfrm>
          <a:prstGeom prst="rect">
            <a:avLst/>
          </a:prstGeom>
          <a:noFill/>
        </p:spPr>
        <p:txBody>
          <a:bodyPr wrap="square" rtlCol="0" anchor="t">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⑦</a:t>
            </a:r>
            <a:r>
              <a:rPr lang="en-US" altLang="zh-CN"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⑧</a:t>
            </a:r>
            <a:r>
              <a:rPr lang="en-US" altLang="zh-CN"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⑨</a:t>
            </a:r>
            <a:endPar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0" name="内容占位符 19"/>
          <p:cNvSpPr>
            <a:spLocks noGrp="1"/>
          </p:cNvSpPr>
          <p:nvPr>
            <p:ph idx="1"/>
            <p:custDataLst>
              <p:tags r:id="rId8"/>
            </p:custDataLst>
          </p:nvPr>
        </p:nvSpPr>
        <p:spPr>
          <a:xfrm>
            <a:off x="796790" y="2018724"/>
            <a:ext cx="8210078" cy="561542"/>
          </a:xfrm>
        </p:spPr>
        <p:txBody>
          <a:bodyPr/>
          <a:lstStyle/>
          <a:p>
            <a:pPr marL="0" indent="-457200">
              <a:lnSpc>
                <a:spcPct val="120000"/>
              </a:lnSpc>
              <a:spcBef>
                <a:spcPct val="0"/>
              </a:spcBef>
              <a:buNone/>
            </a:pPr>
            <a:r>
              <a:rPr lang="zh-CN" altLang="zh-CN" sz="26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写出二氯丁烷</a:t>
            </a:r>
            <a:r>
              <a:rPr lang="zh-CN" altLang="zh-CN" sz="2600" b="1" kern="1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600" b="1" kern="1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600" b="1" kern="100"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4</a:t>
            </a:r>
            <a:r>
              <a:rPr lang="en-US" altLang="zh-CN" sz="2600" b="1" kern="1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600" b="1" kern="100"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8</a:t>
            </a:r>
            <a:r>
              <a:rPr lang="en-US" altLang="zh-CN" sz="2600" b="1" kern="1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Cl</a:t>
            </a:r>
            <a:r>
              <a:rPr lang="en-US" altLang="zh-CN" sz="2600" b="1" kern="100"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zh-CN" sz="2600" b="1" kern="1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zh-CN" sz="26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的同分异构体的结构简式。</a:t>
            </a:r>
            <a:endParaRPr lang="zh-CN" altLang="zh-CN" sz="2600" b="1" kern="100">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60" name="组合 59"/>
          <p:cNvGrpSpPr/>
          <p:nvPr>
            <p:custDataLst>
              <p:tags r:id="rId9"/>
            </p:custDataLst>
          </p:nvPr>
        </p:nvGrpSpPr>
        <p:grpSpPr>
          <a:xfrm>
            <a:off x="5315585" y="3588362"/>
            <a:ext cx="3540125" cy="942363"/>
            <a:chOff x="8920" y="4252"/>
            <a:chExt cx="6433" cy="2187"/>
          </a:xfrm>
        </p:grpSpPr>
        <p:grpSp>
          <p:nvGrpSpPr>
            <p:cNvPr id="8" name="组合 7"/>
            <p:cNvGrpSpPr/>
            <p:nvPr>
              <p:custDataLst>
                <p:tags r:id="rId10"/>
              </p:custDataLst>
            </p:nvPr>
          </p:nvGrpSpPr>
          <p:grpSpPr>
            <a:xfrm>
              <a:off x="8920" y="4618"/>
              <a:ext cx="6433" cy="1821"/>
              <a:chOff x="8920" y="4618"/>
              <a:chExt cx="6433" cy="1821"/>
            </a:xfrm>
          </p:grpSpPr>
          <p:graphicFrame>
            <p:nvGraphicFramePr>
              <p:cNvPr id="9" name="对象 8"/>
              <p:cNvGraphicFramePr>
                <a:graphicFrameLocks noChangeAspect="1"/>
              </p:cNvGraphicFramePr>
              <p:nvPr>
                <p:custDataLst>
                  <p:tags r:id="rId11"/>
                </p:custDataLst>
              </p:nvPr>
            </p:nvGraphicFramePr>
            <p:xfrm>
              <a:off x="8920" y="4618"/>
              <a:ext cx="2507" cy="1821"/>
            </p:xfrm>
            <a:graphic>
              <a:graphicData uri="http://schemas.openxmlformats.org/presentationml/2006/ole">
                <mc:AlternateContent xmlns:mc="http://schemas.openxmlformats.org/markup-compatibility/2006">
                  <mc:Choice xmlns:v="urn:schemas-microsoft-com:vml" Requires="v">
                    <p:oleObj spid="_x0000_s1048" name="" r:id="rId12" imgW="1012825" imgH="741045" progId="ChemDraw.Document.6.0">
                      <p:embed/>
                    </p:oleObj>
                  </mc:Choice>
                  <mc:Fallback>
                    <p:oleObj name="" r:id="rId12" imgW="1012825" imgH="741045" progId="ChemDraw.Document.6.0">
                      <p:embed/>
                      <p:pic>
                        <p:nvPicPr>
                          <p:cNvPr id="0" name="OLE substitute image"/>
                          <p:cNvPicPr/>
                          <p:nvPr/>
                        </p:nvPicPr>
                        <p:blipFill>
                          <a:blip r:embed="rId13"/>
                          <a:stretch>
                            <a:fillRect/>
                          </a:stretch>
                        </p:blipFill>
                        <p:spPr>
                          <a:xfrm>
                            <a:off x="8920" y="4618"/>
                            <a:ext cx="2507" cy="1821"/>
                          </a:xfrm>
                          <a:prstGeom prst="rect">
                            <a:avLst/>
                          </a:prstGeom>
                        </p:spPr>
                      </p:pic>
                    </p:oleObj>
                  </mc:Fallback>
                </mc:AlternateContent>
              </a:graphicData>
            </a:graphic>
          </p:graphicFrame>
          <p:graphicFrame>
            <p:nvGraphicFramePr>
              <p:cNvPr id="10" name="对象 9"/>
              <p:cNvGraphicFramePr>
                <a:graphicFrameLocks noChangeAspect="1"/>
              </p:cNvGraphicFramePr>
              <p:nvPr>
                <p:custDataLst>
                  <p:tags r:id="rId14"/>
                </p:custDataLst>
              </p:nvPr>
            </p:nvGraphicFramePr>
            <p:xfrm>
              <a:off x="12763" y="5060"/>
              <a:ext cx="2590" cy="1290"/>
            </p:xfrm>
            <a:graphic>
              <a:graphicData uri="http://schemas.openxmlformats.org/presentationml/2006/ole">
                <mc:AlternateContent xmlns:mc="http://schemas.openxmlformats.org/markup-compatibility/2006">
                  <mc:Choice xmlns:v="urn:schemas-microsoft-com:vml" Requires="v">
                    <p:oleObj spid="_x0000_s1049" name="" r:id="rId15" imgW="1087755" imgH="503555" progId="ChemDraw.Document.6.0">
                      <p:embed/>
                    </p:oleObj>
                  </mc:Choice>
                  <mc:Fallback>
                    <p:oleObj name="" r:id="rId15" imgW="1087755" imgH="503555" progId="ChemDraw.Document.6.0">
                      <p:embed/>
                      <p:pic>
                        <p:nvPicPr>
                          <p:cNvPr id="0" name="OLE substitute image"/>
                          <p:cNvPicPr/>
                          <p:nvPr/>
                        </p:nvPicPr>
                        <p:blipFill>
                          <a:blip r:embed="rId16"/>
                          <a:stretch>
                            <a:fillRect/>
                          </a:stretch>
                        </p:blipFill>
                        <p:spPr>
                          <a:xfrm>
                            <a:off x="12763" y="5060"/>
                            <a:ext cx="2590" cy="1290"/>
                          </a:xfrm>
                          <a:prstGeom prst="rect">
                            <a:avLst/>
                          </a:prstGeom>
                        </p:spPr>
                      </p:pic>
                    </p:oleObj>
                  </mc:Fallback>
                </mc:AlternateContent>
              </a:graphicData>
            </a:graphic>
          </p:graphicFrame>
        </p:grpSp>
        <p:grpSp>
          <p:nvGrpSpPr>
            <p:cNvPr id="16" name="组合 15"/>
            <p:cNvGrpSpPr/>
            <p:nvPr>
              <p:custDataLst>
                <p:tags r:id="rId17"/>
              </p:custDataLst>
            </p:nvPr>
          </p:nvGrpSpPr>
          <p:grpSpPr>
            <a:xfrm>
              <a:off x="10167" y="4252"/>
              <a:ext cx="4848" cy="1357"/>
              <a:chOff x="6136" y="5813"/>
              <a:chExt cx="4848" cy="1357"/>
            </a:xfrm>
          </p:grpSpPr>
          <p:sp>
            <p:nvSpPr>
              <p:cNvPr id="37" name="文本框 36"/>
              <p:cNvSpPr txBox="1"/>
              <p:nvPr>
                <p:custDataLst>
                  <p:tags r:id="rId18"/>
                </p:custDataLst>
              </p:nvPr>
            </p:nvSpPr>
            <p:spPr>
              <a:xfrm>
                <a:off x="6136" y="5813"/>
                <a:ext cx="1012" cy="1021"/>
              </a:xfrm>
              <a:prstGeom prst="rect">
                <a:avLst/>
              </a:prstGeom>
              <a:noFill/>
            </p:spPr>
            <p:txBody>
              <a:bodyPr wrap="square" rtlCol="0" anchor="t">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⑤</a:t>
                </a:r>
                <a:r>
                  <a:rPr lang="en-US" altLang="zh-CN"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 </a:t>
                </a:r>
                <a:endParaRPr lang="en-US" altLang="zh-CN"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38" name="文本框 37"/>
              <p:cNvSpPr txBox="1"/>
              <p:nvPr>
                <p:custDataLst>
                  <p:tags r:id="rId19"/>
                </p:custDataLst>
              </p:nvPr>
            </p:nvSpPr>
            <p:spPr>
              <a:xfrm>
                <a:off x="10214" y="5902"/>
                <a:ext cx="770" cy="1268"/>
              </a:xfrm>
              <a:prstGeom prst="rect">
                <a:avLst/>
              </a:prstGeom>
              <a:noFill/>
            </p:spPr>
            <p:txBody>
              <a:bodyPr wrap="square" rtlCol="0" anchor="t">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sym typeface="+mn-ea"/>
                  </a:rPr>
                  <a:t>⑥</a:t>
                </a:r>
                <a:endParaRPr lang="zh-CN" altLang="en-US" sz="2270" b="1">
                  <a:solidFill>
                    <a:schemeClr val="accent2">
                      <a:lumMod val="75000"/>
                    </a:schemeClr>
                  </a:solidFill>
                  <a:latin typeface="Times New Roman" panose="02020603050405020304" pitchFamily="18" charset="0"/>
                  <a:ea typeface="黑体" panose="02010609060101010101" pitchFamily="49" charset="-122"/>
                  <a:sym typeface="+mn-ea"/>
                </a:endParaRPr>
              </a:p>
            </p:txBody>
          </p:sp>
        </p:grpSp>
      </p:grpSp>
      <p:grpSp>
        <p:nvGrpSpPr>
          <p:cNvPr id="67" name="组合 66"/>
          <p:cNvGrpSpPr/>
          <p:nvPr>
            <p:custDataLst>
              <p:tags r:id="rId20"/>
            </p:custDataLst>
          </p:nvPr>
        </p:nvGrpSpPr>
        <p:grpSpPr>
          <a:xfrm>
            <a:off x="3336290" y="4687570"/>
            <a:ext cx="6529070" cy="952250"/>
            <a:chOff x="5858" y="6176"/>
            <a:chExt cx="11256" cy="1807"/>
          </a:xfrm>
        </p:grpSpPr>
        <p:graphicFrame>
          <p:nvGraphicFramePr>
            <p:cNvPr id="11" name="对象 10"/>
            <p:cNvGraphicFramePr>
              <a:graphicFrameLocks noChangeAspect="1"/>
            </p:cNvGraphicFramePr>
            <p:nvPr>
              <p:custDataLst>
                <p:tags r:id="rId21"/>
              </p:custDataLst>
            </p:nvPr>
          </p:nvGraphicFramePr>
          <p:xfrm>
            <a:off x="5858" y="6190"/>
            <a:ext cx="2637" cy="1670"/>
          </p:xfrm>
          <a:graphic>
            <a:graphicData uri="http://schemas.openxmlformats.org/presentationml/2006/ole">
              <mc:AlternateContent xmlns:mc="http://schemas.openxmlformats.org/markup-compatibility/2006">
                <mc:Choice xmlns:v="urn:schemas-microsoft-com:vml" Requires="v">
                  <p:oleObj spid="_x0000_s1050" name="" r:id="rId22" imgW="966470" imgH="694690" progId="ChemDraw.Document.6.0">
                    <p:embed/>
                  </p:oleObj>
                </mc:Choice>
                <mc:Fallback>
                  <p:oleObj name="" r:id="rId22" imgW="966470" imgH="694690" progId="ChemDraw.Document.6.0">
                    <p:embed/>
                    <p:pic>
                      <p:nvPicPr>
                        <p:cNvPr id="0" name="OLE substitute image"/>
                        <p:cNvPicPr/>
                        <p:nvPr/>
                      </p:nvPicPr>
                      <p:blipFill>
                        <a:blip r:embed="rId23"/>
                        <a:stretch>
                          <a:fillRect/>
                        </a:stretch>
                      </p:blipFill>
                      <p:spPr>
                        <a:xfrm>
                          <a:off x="5858" y="6190"/>
                          <a:ext cx="2637" cy="1670"/>
                        </a:xfrm>
                        <a:prstGeom prst="rect">
                          <a:avLst/>
                        </a:prstGeom>
                      </p:spPr>
                    </p:pic>
                  </p:oleObj>
                </mc:Fallback>
              </mc:AlternateContent>
            </a:graphicData>
          </a:graphic>
        </p:graphicFrame>
        <p:graphicFrame>
          <p:nvGraphicFramePr>
            <p:cNvPr id="15" name="对象 14"/>
            <p:cNvGraphicFramePr>
              <a:graphicFrameLocks noChangeAspect="1"/>
            </p:cNvGraphicFramePr>
            <p:nvPr>
              <p:custDataLst>
                <p:tags r:id="rId24"/>
              </p:custDataLst>
            </p:nvPr>
          </p:nvGraphicFramePr>
          <p:xfrm>
            <a:off x="9880" y="6176"/>
            <a:ext cx="2585" cy="1621"/>
          </p:xfrm>
          <a:graphic>
            <a:graphicData uri="http://schemas.openxmlformats.org/presentationml/2006/ole">
              <mc:AlternateContent xmlns:mc="http://schemas.openxmlformats.org/markup-compatibility/2006">
                <mc:Choice xmlns:v="urn:schemas-microsoft-com:vml" Requires="v">
                  <p:oleObj spid="_x0000_s1051" name="" r:id="rId25" imgW="897255" imgH="711835" progId="ChemDraw.Document.6.0">
                    <p:embed/>
                  </p:oleObj>
                </mc:Choice>
                <mc:Fallback>
                  <p:oleObj name="" r:id="rId25" imgW="897255" imgH="711835" progId="ChemDraw.Document.6.0">
                    <p:embed/>
                    <p:pic>
                      <p:nvPicPr>
                        <p:cNvPr id="0" name="OLE substitute image"/>
                        <p:cNvPicPr/>
                        <p:nvPr/>
                      </p:nvPicPr>
                      <p:blipFill>
                        <a:blip r:embed="rId26"/>
                        <a:stretch>
                          <a:fillRect/>
                        </a:stretch>
                      </p:blipFill>
                      <p:spPr>
                        <a:xfrm>
                          <a:off x="9880" y="6176"/>
                          <a:ext cx="2585" cy="1621"/>
                        </a:xfrm>
                        <a:prstGeom prst="rect">
                          <a:avLst/>
                        </a:prstGeom>
                      </p:spPr>
                    </p:pic>
                  </p:oleObj>
                </mc:Fallback>
              </mc:AlternateContent>
            </a:graphicData>
          </a:graphic>
        </p:graphicFrame>
        <p:graphicFrame>
          <p:nvGraphicFramePr>
            <p:cNvPr id="18" name="对象 17"/>
            <p:cNvGraphicFramePr>
              <a:graphicFrameLocks noChangeAspect="1"/>
            </p:cNvGraphicFramePr>
            <p:nvPr>
              <p:custDataLst>
                <p:tags r:id="rId27"/>
              </p:custDataLst>
            </p:nvPr>
          </p:nvGraphicFramePr>
          <p:xfrm>
            <a:off x="13909" y="6535"/>
            <a:ext cx="3205" cy="1310"/>
          </p:xfrm>
          <a:graphic>
            <a:graphicData uri="http://schemas.openxmlformats.org/presentationml/2006/ole">
              <mc:AlternateContent xmlns:mc="http://schemas.openxmlformats.org/markup-compatibility/2006">
                <mc:Choice xmlns:v="urn:schemas-microsoft-com:vml" Requires="v">
                  <p:oleObj spid="_x0000_s1052" name="" r:id="rId28" imgW="1296670" imgH="497840" progId="ChemDraw.Document.6.0">
                    <p:embed/>
                  </p:oleObj>
                </mc:Choice>
                <mc:Fallback>
                  <p:oleObj name="" r:id="rId28" imgW="1296670" imgH="497840" progId="ChemDraw.Document.6.0">
                    <p:embed/>
                    <p:pic>
                      <p:nvPicPr>
                        <p:cNvPr id="0" name="OLE substitute image"/>
                        <p:cNvPicPr/>
                        <p:nvPr/>
                      </p:nvPicPr>
                      <p:blipFill>
                        <a:blip r:embed="rId29"/>
                        <a:stretch>
                          <a:fillRect/>
                        </a:stretch>
                      </p:blipFill>
                      <p:spPr>
                        <a:xfrm>
                          <a:off x="13909" y="6535"/>
                          <a:ext cx="3205" cy="1310"/>
                        </a:xfrm>
                        <a:prstGeom prst="rect">
                          <a:avLst/>
                        </a:prstGeom>
                      </p:spPr>
                    </p:pic>
                  </p:oleObj>
                </mc:Fallback>
              </mc:AlternateContent>
            </a:graphicData>
          </a:graphic>
        </p:graphicFrame>
        <p:grpSp>
          <p:nvGrpSpPr>
            <p:cNvPr id="62" name="组合 61"/>
            <p:cNvGrpSpPr/>
            <p:nvPr>
              <p:custDataLst>
                <p:tags r:id="rId30"/>
              </p:custDataLst>
            </p:nvPr>
          </p:nvGrpSpPr>
          <p:grpSpPr>
            <a:xfrm>
              <a:off x="6564" y="7014"/>
              <a:ext cx="8840" cy="969"/>
              <a:chOff x="6564" y="7427"/>
              <a:chExt cx="9042" cy="1074"/>
            </a:xfrm>
          </p:grpSpPr>
          <p:sp>
            <p:nvSpPr>
              <p:cNvPr id="39" name="文本框 38"/>
              <p:cNvSpPr txBox="1"/>
              <p:nvPr>
                <p:custDataLst>
                  <p:tags r:id="rId31"/>
                </p:custDataLst>
              </p:nvPr>
            </p:nvSpPr>
            <p:spPr>
              <a:xfrm>
                <a:off x="6564" y="7575"/>
                <a:ext cx="770" cy="926"/>
              </a:xfrm>
              <a:prstGeom prst="rect">
                <a:avLst/>
              </a:prstGeom>
              <a:noFill/>
            </p:spPr>
            <p:txBody>
              <a:bodyPr wrap="square" rtlCol="0" anchor="t">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sym typeface="+mn-ea"/>
                  </a:rPr>
                  <a:t>⑦</a:t>
                </a:r>
                <a:endParaRPr lang="zh-CN" altLang="en-US" sz="2270" b="1">
                  <a:solidFill>
                    <a:schemeClr val="accent2">
                      <a:lumMod val="75000"/>
                    </a:schemeClr>
                  </a:solidFill>
                  <a:latin typeface="Times New Roman" panose="02020603050405020304" pitchFamily="18" charset="0"/>
                  <a:ea typeface="黑体" panose="02010609060101010101" pitchFamily="49" charset="-122"/>
                  <a:sym typeface="+mn-ea"/>
                </a:endParaRPr>
              </a:p>
            </p:txBody>
          </p:sp>
          <p:sp>
            <p:nvSpPr>
              <p:cNvPr id="40" name="文本框 39"/>
              <p:cNvSpPr txBox="1"/>
              <p:nvPr>
                <p:custDataLst>
                  <p:tags r:id="rId32"/>
                </p:custDataLst>
              </p:nvPr>
            </p:nvSpPr>
            <p:spPr>
              <a:xfrm>
                <a:off x="10519" y="7572"/>
                <a:ext cx="770" cy="926"/>
              </a:xfrm>
              <a:prstGeom prst="rect">
                <a:avLst/>
              </a:prstGeom>
              <a:noFill/>
            </p:spPr>
            <p:txBody>
              <a:bodyPr wrap="square" rtlCol="0" anchor="t">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sym typeface="+mn-ea"/>
                  </a:rPr>
                  <a:t>⑧</a:t>
                </a:r>
                <a:endParaRPr lang="zh-CN" altLang="en-US" sz="2270" b="1">
                  <a:solidFill>
                    <a:schemeClr val="accent2">
                      <a:lumMod val="75000"/>
                    </a:schemeClr>
                  </a:solidFill>
                  <a:latin typeface="Times New Roman" panose="02020603050405020304" pitchFamily="18" charset="0"/>
                  <a:ea typeface="黑体" panose="02010609060101010101" pitchFamily="49" charset="-122"/>
                  <a:sym typeface="+mn-ea"/>
                </a:endParaRPr>
              </a:p>
            </p:txBody>
          </p:sp>
          <p:sp>
            <p:nvSpPr>
              <p:cNvPr id="41" name="文本框 40"/>
              <p:cNvSpPr txBox="1"/>
              <p:nvPr>
                <p:custDataLst>
                  <p:tags r:id="rId33"/>
                </p:custDataLst>
              </p:nvPr>
            </p:nvSpPr>
            <p:spPr>
              <a:xfrm>
                <a:off x="14836" y="7427"/>
                <a:ext cx="770" cy="926"/>
              </a:xfrm>
              <a:prstGeom prst="rect">
                <a:avLst/>
              </a:prstGeom>
              <a:noFill/>
            </p:spPr>
            <p:txBody>
              <a:bodyPr wrap="square" rtlCol="0" anchor="t">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sym typeface="+mn-ea"/>
                  </a:rPr>
                  <a:t>⑨</a:t>
                </a:r>
                <a:endParaRPr lang="zh-CN" altLang="en-US" sz="2270" b="1">
                  <a:solidFill>
                    <a:schemeClr val="accent2">
                      <a:lumMod val="75000"/>
                    </a:schemeClr>
                  </a:solidFill>
                  <a:latin typeface="Times New Roman" panose="02020603050405020304" pitchFamily="18" charset="0"/>
                  <a:ea typeface="黑体" panose="02010609060101010101" pitchFamily="49" charset="-122"/>
                  <a:sym typeface="+mn-ea"/>
                </a:endParaRPr>
              </a:p>
            </p:txBody>
          </p:sp>
        </p:grpSp>
      </p:grpSp>
      <p:grpSp>
        <p:nvGrpSpPr>
          <p:cNvPr id="35" name="组合 34"/>
          <p:cNvGrpSpPr/>
          <p:nvPr>
            <p:custDataLst>
              <p:tags r:id="rId34"/>
            </p:custDataLst>
          </p:nvPr>
        </p:nvGrpSpPr>
        <p:grpSpPr>
          <a:xfrm>
            <a:off x="2934970" y="2683510"/>
            <a:ext cx="7633970" cy="827405"/>
            <a:chOff x="4954" y="2673"/>
            <a:chExt cx="13333" cy="1781"/>
          </a:xfrm>
        </p:grpSpPr>
        <p:grpSp>
          <p:nvGrpSpPr>
            <p:cNvPr id="21" name="组合 20"/>
            <p:cNvGrpSpPr/>
            <p:nvPr>
              <p:custDataLst>
                <p:tags r:id="rId35"/>
              </p:custDataLst>
            </p:nvPr>
          </p:nvGrpSpPr>
          <p:grpSpPr>
            <a:xfrm>
              <a:off x="6165" y="2673"/>
              <a:ext cx="11142" cy="1339"/>
              <a:chOff x="-4672" y="4658"/>
              <a:chExt cx="11142" cy="1339"/>
            </a:xfrm>
          </p:grpSpPr>
          <p:sp>
            <p:nvSpPr>
              <p:cNvPr id="22" name="文本框 21"/>
              <p:cNvSpPr txBox="1"/>
              <p:nvPr>
                <p:custDataLst>
                  <p:tags r:id="rId36"/>
                </p:custDataLst>
              </p:nvPr>
            </p:nvSpPr>
            <p:spPr>
              <a:xfrm>
                <a:off x="-4672" y="4658"/>
                <a:ext cx="770" cy="947"/>
              </a:xfrm>
              <a:prstGeom prst="rect">
                <a:avLst/>
              </a:prstGeom>
              <a:noFill/>
            </p:spPr>
            <p:txBody>
              <a:bodyPr wrap="square" rtlCol="0" anchor="t">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sym typeface="+mn-ea"/>
                  </a:rPr>
                  <a:t>①</a:t>
                </a:r>
                <a:endParaRPr lang="zh-CN" altLang="en-US" sz="2270" b="1">
                  <a:solidFill>
                    <a:schemeClr val="accent2">
                      <a:lumMod val="75000"/>
                    </a:schemeClr>
                  </a:solidFill>
                  <a:latin typeface="Times New Roman" panose="02020603050405020304" pitchFamily="18" charset="0"/>
                  <a:ea typeface="黑体" panose="02010609060101010101" pitchFamily="49" charset="-122"/>
                  <a:sym typeface="+mn-ea"/>
                </a:endParaRPr>
              </a:p>
            </p:txBody>
          </p:sp>
          <p:sp>
            <p:nvSpPr>
              <p:cNvPr id="30" name="文本框 29"/>
              <p:cNvSpPr txBox="1"/>
              <p:nvPr>
                <p:custDataLst>
                  <p:tags r:id="rId37"/>
                </p:custDataLst>
              </p:nvPr>
            </p:nvSpPr>
            <p:spPr>
              <a:xfrm>
                <a:off x="-770" y="4658"/>
                <a:ext cx="767" cy="1063"/>
              </a:xfrm>
              <a:prstGeom prst="rect">
                <a:avLst/>
              </a:prstGeom>
              <a:noFill/>
            </p:spPr>
            <p:txBody>
              <a:bodyPr wrap="square" rtlCol="0" anchor="t">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sym typeface="+mn-ea"/>
                  </a:rPr>
                  <a:t>②</a:t>
                </a:r>
                <a:endParaRPr lang="zh-CN" altLang="en-US" sz="2270" b="1">
                  <a:solidFill>
                    <a:schemeClr val="accent2">
                      <a:lumMod val="75000"/>
                    </a:schemeClr>
                  </a:solidFill>
                  <a:latin typeface="Times New Roman" panose="02020603050405020304" pitchFamily="18" charset="0"/>
                  <a:ea typeface="黑体" panose="02010609060101010101" pitchFamily="49" charset="-122"/>
                  <a:sym typeface="+mn-ea"/>
                </a:endParaRPr>
              </a:p>
            </p:txBody>
          </p:sp>
          <p:sp>
            <p:nvSpPr>
              <p:cNvPr id="32" name="文本框 31"/>
              <p:cNvSpPr txBox="1"/>
              <p:nvPr>
                <p:custDataLst>
                  <p:tags r:id="rId38"/>
                </p:custDataLst>
              </p:nvPr>
            </p:nvSpPr>
            <p:spPr>
              <a:xfrm>
                <a:off x="2843" y="4658"/>
                <a:ext cx="888" cy="1193"/>
              </a:xfrm>
              <a:prstGeom prst="rect">
                <a:avLst/>
              </a:prstGeom>
              <a:noFill/>
            </p:spPr>
            <p:txBody>
              <a:bodyPr wrap="square" rtlCol="0" anchor="t">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③</a:t>
                </a:r>
                <a:r>
                  <a:rPr lang="en-US" altLang="zh-CN"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 </a:t>
                </a:r>
                <a:endParaRPr lang="en-US" altLang="zh-CN"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33" name="文本框 32"/>
              <p:cNvSpPr txBox="1"/>
              <p:nvPr>
                <p:custDataLst>
                  <p:tags r:id="rId39"/>
                </p:custDataLst>
              </p:nvPr>
            </p:nvSpPr>
            <p:spPr>
              <a:xfrm>
                <a:off x="5703" y="4658"/>
                <a:ext cx="767" cy="1339"/>
              </a:xfrm>
              <a:prstGeom prst="rect">
                <a:avLst/>
              </a:prstGeom>
              <a:noFill/>
            </p:spPr>
            <p:txBody>
              <a:bodyPr wrap="square" rtlCol="0" anchor="t">
                <a:spAutoFit/>
              </a:bodyPr>
              <a:lstStyle/>
              <a:p>
                <a:r>
                  <a:rPr lang="zh-CN" altLang="en-US" sz="2270">
                    <a:solidFill>
                      <a:schemeClr val="accent2">
                        <a:lumMod val="75000"/>
                      </a:schemeClr>
                    </a:solidFill>
                    <a:latin typeface="Times New Roman" panose="02020603050405020304" pitchFamily="18" charset="0"/>
                    <a:ea typeface="黑体" panose="02010609060101010101" pitchFamily="49" charset="-122"/>
                    <a:sym typeface="+mn-ea"/>
                  </a:rPr>
                  <a:t>④</a:t>
                </a:r>
                <a:endParaRPr lang="zh-CN" altLang="en-US" sz="2270">
                  <a:solidFill>
                    <a:schemeClr val="accent2">
                      <a:lumMod val="75000"/>
                    </a:schemeClr>
                  </a:solidFill>
                  <a:latin typeface="Times New Roman" panose="02020603050405020304" pitchFamily="18" charset="0"/>
                  <a:ea typeface="黑体" panose="02010609060101010101" pitchFamily="49" charset="-122"/>
                  <a:sym typeface="+mn-ea"/>
                </a:endParaRPr>
              </a:p>
            </p:txBody>
          </p:sp>
        </p:grpSp>
        <p:grpSp>
          <p:nvGrpSpPr>
            <p:cNvPr id="34" name="组合 33"/>
            <p:cNvGrpSpPr/>
            <p:nvPr>
              <p:custDataLst>
                <p:tags r:id="rId40"/>
              </p:custDataLst>
            </p:nvPr>
          </p:nvGrpSpPr>
          <p:grpSpPr>
            <a:xfrm>
              <a:off x="4954" y="3310"/>
              <a:ext cx="13333" cy="1144"/>
              <a:chOff x="4954" y="3310"/>
              <a:chExt cx="13333" cy="1144"/>
            </a:xfrm>
          </p:grpSpPr>
          <p:graphicFrame>
            <p:nvGraphicFramePr>
              <p:cNvPr id="46" name="对象 45"/>
              <p:cNvGraphicFramePr>
                <a:graphicFrameLocks noChangeAspect="1"/>
              </p:cNvGraphicFramePr>
              <p:nvPr>
                <p:custDataLst>
                  <p:tags r:id="rId41"/>
                </p:custDataLst>
              </p:nvPr>
            </p:nvGraphicFramePr>
            <p:xfrm>
              <a:off x="9256" y="3339"/>
              <a:ext cx="2435" cy="1088"/>
            </p:xfrm>
            <a:graphic>
              <a:graphicData uri="http://schemas.openxmlformats.org/presentationml/2006/ole">
                <mc:AlternateContent xmlns:mc="http://schemas.openxmlformats.org/markup-compatibility/2006">
                  <mc:Choice xmlns:v="urn:schemas-microsoft-com:vml" Requires="v">
                    <p:oleObj spid="_x0000_s1053" name="" r:id="rId42" imgW="1549400" imgH="736600" progId="ChemDraw.Document.6.0">
                      <p:embed/>
                    </p:oleObj>
                  </mc:Choice>
                  <mc:Fallback>
                    <p:oleObj name="" r:id="rId42" imgW="1549400" imgH="736600" progId="ChemDraw.Document.6.0">
                      <p:embed/>
                      <p:pic>
                        <p:nvPicPr>
                          <p:cNvPr id="0" name="OLE substitute image"/>
                          <p:cNvPicPr/>
                          <p:nvPr/>
                        </p:nvPicPr>
                        <p:blipFill>
                          <a:blip r:embed="rId43"/>
                          <a:stretch>
                            <a:fillRect/>
                          </a:stretch>
                        </p:blipFill>
                        <p:spPr>
                          <a:xfrm>
                            <a:off x="9256" y="3339"/>
                            <a:ext cx="2435" cy="1088"/>
                          </a:xfrm>
                          <a:prstGeom prst="rect">
                            <a:avLst/>
                          </a:prstGeom>
                        </p:spPr>
                      </p:pic>
                    </p:oleObj>
                  </mc:Fallback>
                </mc:AlternateContent>
              </a:graphicData>
            </a:graphic>
          </p:graphicFrame>
          <p:graphicFrame>
            <p:nvGraphicFramePr>
              <p:cNvPr id="48" name="对象 47"/>
              <p:cNvGraphicFramePr>
                <a:graphicFrameLocks noChangeAspect="1"/>
              </p:cNvGraphicFramePr>
              <p:nvPr>
                <p:custDataLst>
                  <p:tags r:id="rId44"/>
                </p:custDataLst>
              </p:nvPr>
            </p:nvGraphicFramePr>
            <p:xfrm>
              <a:off x="12956" y="3365"/>
              <a:ext cx="2437" cy="1079"/>
            </p:xfrm>
            <a:graphic>
              <a:graphicData uri="http://schemas.openxmlformats.org/presentationml/2006/ole">
                <mc:AlternateContent xmlns:mc="http://schemas.openxmlformats.org/markup-compatibility/2006">
                  <mc:Choice xmlns:v="urn:schemas-microsoft-com:vml" Requires="v">
                    <p:oleObj spid="_x0000_s1054" name="" r:id="rId45" imgW="1035685" imgH="474345" progId="ChemDraw.Document.6.0">
                      <p:embed/>
                    </p:oleObj>
                  </mc:Choice>
                  <mc:Fallback>
                    <p:oleObj name="" r:id="rId45" imgW="1035685" imgH="474345" progId="ChemDraw.Document.6.0">
                      <p:embed/>
                      <p:pic>
                        <p:nvPicPr>
                          <p:cNvPr id="0" name="OLE substitute image"/>
                          <p:cNvPicPr/>
                          <p:nvPr/>
                        </p:nvPicPr>
                        <p:blipFill>
                          <a:blip r:embed="rId46"/>
                          <a:stretch>
                            <a:fillRect/>
                          </a:stretch>
                        </p:blipFill>
                        <p:spPr>
                          <a:xfrm>
                            <a:off x="12956" y="3365"/>
                            <a:ext cx="2437" cy="1079"/>
                          </a:xfrm>
                          <a:prstGeom prst="rect">
                            <a:avLst/>
                          </a:prstGeom>
                        </p:spPr>
                      </p:pic>
                    </p:oleObj>
                  </mc:Fallback>
                </mc:AlternateContent>
              </a:graphicData>
            </a:graphic>
          </p:graphicFrame>
          <p:graphicFrame>
            <p:nvGraphicFramePr>
              <p:cNvPr id="50" name="对象 49"/>
              <p:cNvGraphicFramePr>
                <a:graphicFrameLocks noChangeAspect="1"/>
              </p:cNvGraphicFramePr>
              <p:nvPr>
                <p:custDataLst>
                  <p:tags r:id="rId47"/>
                </p:custDataLst>
              </p:nvPr>
            </p:nvGraphicFramePr>
            <p:xfrm>
              <a:off x="15969" y="3310"/>
              <a:ext cx="2318" cy="1085"/>
            </p:xfrm>
            <a:graphic>
              <a:graphicData uri="http://schemas.openxmlformats.org/presentationml/2006/ole">
                <mc:AlternateContent xmlns:mc="http://schemas.openxmlformats.org/markup-compatibility/2006">
                  <mc:Choice xmlns:v="urn:schemas-microsoft-com:vml" Requires="v">
                    <p:oleObj spid="_x0000_s1055" name="" r:id="rId48" imgW="1012825" imgH="474345" progId="ChemDraw.Document.6.0">
                      <p:embed/>
                    </p:oleObj>
                  </mc:Choice>
                  <mc:Fallback>
                    <p:oleObj name="" r:id="rId48" imgW="1012825" imgH="474345" progId="ChemDraw.Document.6.0">
                      <p:embed/>
                      <p:pic>
                        <p:nvPicPr>
                          <p:cNvPr id="0" name="OLE substitute image"/>
                          <p:cNvPicPr/>
                          <p:nvPr/>
                        </p:nvPicPr>
                        <p:blipFill>
                          <a:blip r:embed="rId49"/>
                          <a:stretch>
                            <a:fillRect/>
                          </a:stretch>
                        </p:blipFill>
                        <p:spPr>
                          <a:xfrm>
                            <a:off x="15969" y="3310"/>
                            <a:ext cx="2318" cy="1085"/>
                          </a:xfrm>
                          <a:prstGeom prst="rect">
                            <a:avLst/>
                          </a:prstGeom>
                        </p:spPr>
                      </p:pic>
                    </p:oleObj>
                  </mc:Fallback>
                </mc:AlternateContent>
              </a:graphicData>
            </a:graphic>
          </p:graphicFrame>
          <p:graphicFrame>
            <p:nvGraphicFramePr>
              <p:cNvPr id="23" name="对象 22"/>
              <p:cNvGraphicFramePr>
                <a:graphicFrameLocks noChangeAspect="1"/>
              </p:cNvGraphicFramePr>
              <p:nvPr>
                <p:custDataLst>
                  <p:tags r:id="rId50"/>
                </p:custDataLst>
              </p:nvPr>
            </p:nvGraphicFramePr>
            <p:xfrm>
              <a:off x="4954" y="3359"/>
              <a:ext cx="3297" cy="1095"/>
            </p:xfrm>
            <a:graphic>
              <a:graphicData uri="http://schemas.openxmlformats.org/presentationml/2006/ole">
                <mc:AlternateContent xmlns:mc="http://schemas.openxmlformats.org/markup-compatibility/2006">
                  <mc:Choice xmlns:v="urn:schemas-microsoft-com:vml" Requires="v">
                    <p:oleObj spid="_x0000_s1056" name="" r:id="rId51" imgW="1342390" imgH="468630" progId="ChemDraw.Document.6.0">
                      <p:embed/>
                    </p:oleObj>
                  </mc:Choice>
                  <mc:Fallback>
                    <p:oleObj name="" r:id="rId51" imgW="1342390" imgH="468630" progId="ChemDraw.Document.6.0">
                      <p:embed/>
                      <p:pic>
                        <p:nvPicPr>
                          <p:cNvPr id="0" name="OLE substitute image"/>
                          <p:cNvPicPr/>
                          <p:nvPr/>
                        </p:nvPicPr>
                        <p:blipFill>
                          <a:blip r:embed="rId52"/>
                          <a:stretch>
                            <a:fillRect/>
                          </a:stretch>
                        </p:blipFill>
                        <p:spPr>
                          <a:xfrm>
                            <a:off x="4954" y="3359"/>
                            <a:ext cx="3297" cy="1095"/>
                          </a:xfrm>
                          <a:prstGeom prst="rect">
                            <a:avLst/>
                          </a:prstGeom>
                        </p:spPr>
                      </p:pic>
                    </p:oleObj>
                  </mc:Fallback>
                </mc:AlternateContent>
              </a:graphicData>
            </a:graphic>
          </p:graphicFrame>
        </p:grpSp>
      </p:grpSp>
      <p:sp>
        <p:nvSpPr>
          <p:cNvPr id="28" name="文本框 27"/>
          <p:cNvSpPr txBox="1"/>
          <p:nvPr>
            <p:custDataLst>
              <p:tags r:id="rId53"/>
            </p:custDataLst>
          </p:nvPr>
        </p:nvSpPr>
        <p:spPr>
          <a:xfrm>
            <a:off x="417590" y="2657798"/>
            <a:ext cx="2135848" cy="440055"/>
          </a:xfrm>
          <a:prstGeom prst="rect">
            <a:avLst/>
          </a:prstGeom>
          <a:noFill/>
        </p:spPr>
        <p:txBody>
          <a:bodyPr wrap="square" rtlCol="0" anchor="t">
            <a:spAutoFit/>
          </a:bodyPr>
          <a:lstStyle/>
          <a:p>
            <a:pPr algn="l"/>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rPr>
              <a:t>①</a:t>
            </a:r>
            <a:r>
              <a:rPr lang="en-US" altLang="zh-CN"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②</a:t>
            </a:r>
            <a:r>
              <a:rPr lang="en-US" altLang="zh-CN"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③</a:t>
            </a:r>
            <a:r>
              <a:rPr lang="en-US" altLang="zh-CN"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④</a:t>
            </a:r>
            <a:endPar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aphicFrame>
        <p:nvGraphicFramePr>
          <p:cNvPr id="36" name="对象 35"/>
          <p:cNvGraphicFramePr>
            <a:graphicFrameLocks noChangeAspect="1"/>
          </p:cNvGraphicFramePr>
          <p:nvPr>
            <p:custDataLst>
              <p:tags r:id="rId54"/>
            </p:custDataLst>
          </p:nvPr>
        </p:nvGraphicFramePr>
        <p:xfrm>
          <a:off x="550545" y="2994660"/>
          <a:ext cx="1748790" cy="603250"/>
        </p:xfrm>
        <a:graphic>
          <a:graphicData uri="http://schemas.openxmlformats.org/presentationml/2006/ole">
            <mc:AlternateContent xmlns:mc="http://schemas.openxmlformats.org/markup-compatibility/2006">
              <mc:Choice xmlns:v="urn:schemas-microsoft-com:vml" Requires="v">
                <p:oleObj spid="_x0000_s1057" name="" r:id="rId55" imgW="1238250" imgH="462915" progId="ChemDraw.Document.6.0">
                  <p:embed/>
                </p:oleObj>
              </mc:Choice>
              <mc:Fallback>
                <p:oleObj name="" r:id="rId55" imgW="1238250" imgH="462915" progId="ChemDraw.Document.6.0">
                  <p:embed/>
                  <p:pic>
                    <p:nvPicPr>
                      <p:cNvPr id="0" name="OLE substitute image"/>
                      <p:cNvPicPr/>
                      <p:nvPr/>
                    </p:nvPicPr>
                    <p:blipFill>
                      <a:blip r:embed="rId56"/>
                      <a:stretch>
                        <a:fillRect/>
                      </a:stretch>
                    </p:blipFill>
                    <p:spPr>
                      <a:xfrm>
                        <a:off x="550545" y="2994660"/>
                        <a:ext cx="1748790" cy="603250"/>
                      </a:xfrm>
                      <a:prstGeom prst="rect">
                        <a:avLst/>
                      </a:prstGeom>
                    </p:spPr>
                  </p:pic>
                </p:oleObj>
              </mc:Fallback>
            </mc:AlternateContent>
          </a:graphicData>
        </a:graphic>
      </p:graphicFrame>
      <p:sp>
        <p:nvSpPr>
          <p:cNvPr id="29" name="文本框 28"/>
          <p:cNvSpPr txBox="1"/>
          <p:nvPr>
            <p:custDataLst>
              <p:tags r:id="rId57"/>
            </p:custDataLst>
          </p:nvPr>
        </p:nvSpPr>
        <p:spPr>
          <a:xfrm>
            <a:off x="1030746" y="3612840"/>
            <a:ext cx="1079323" cy="440055"/>
          </a:xfrm>
          <a:prstGeom prst="rect">
            <a:avLst/>
          </a:prstGeom>
          <a:noFill/>
        </p:spPr>
        <p:txBody>
          <a:bodyPr wrap="square" rtlCol="0" anchor="t">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⑤</a:t>
            </a:r>
            <a:r>
              <a:rPr lang="en-US" altLang="zh-CN"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⑥</a:t>
            </a:r>
            <a:endPar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aphicFrame>
        <p:nvGraphicFramePr>
          <p:cNvPr id="53" name="对象 52"/>
          <p:cNvGraphicFramePr>
            <a:graphicFrameLocks noChangeAspect="1"/>
          </p:cNvGraphicFramePr>
          <p:nvPr>
            <p:custDataLst>
              <p:tags r:id="rId58"/>
            </p:custDataLst>
          </p:nvPr>
        </p:nvGraphicFramePr>
        <p:xfrm>
          <a:off x="558580" y="3999017"/>
          <a:ext cx="1853868" cy="667753"/>
        </p:xfrm>
        <a:graphic>
          <a:graphicData uri="http://schemas.openxmlformats.org/presentationml/2006/ole">
            <mc:AlternateContent xmlns:mc="http://schemas.openxmlformats.org/markup-compatibility/2006">
              <mc:Choice xmlns:v="urn:schemas-microsoft-com:vml" Requires="v">
                <p:oleObj spid="_x0000_s1058" name="" r:id="rId59" imgW="1238250" imgH="474345" progId="ChemDraw.Document.6.0">
                  <p:embed/>
                </p:oleObj>
              </mc:Choice>
              <mc:Fallback>
                <p:oleObj name="" r:id="rId59" imgW="1238250" imgH="474345" progId="ChemDraw.Document.6.0">
                  <p:embed/>
                  <p:pic>
                    <p:nvPicPr>
                      <p:cNvPr id="0" name="OLE substitute image"/>
                      <p:cNvPicPr/>
                      <p:nvPr/>
                    </p:nvPicPr>
                    <p:blipFill>
                      <a:blip r:embed="rId60"/>
                      <a:stretch>
                        <a:fillRect/>
                      </a:stretch>
                    </p:blipFill>
                    <p:spPr>
                      <a:xfrm>
                        <a:off x="558580" y="3999017"/>
                        <a:ext cx="1853868" cy="667753"/>
                      </a:xfrm>
                      <a:prstGeom prst="rect">
                        <a:avLst/>
                      </a:prstGeom>
                    </p:spPr>
                  </p:pic>
                </p:oleObj>
              </mc:Fallback>
            </mc:AlternateContent>
          </a:graphicData>
        </a:graphic>
      </p:graphicFrame>
      <p:graphicFrame>
        <p:nvGraphicFramePr>
          <p:cNvPr id="63" name="对象 62"/>
          <p:cNvGraphicFramePr>
            <a:graphicFrameLocks noChangeAspect="1"/>
          </p:cNvGraphicFramePr>
          <p:nvPr>
            <p:custDataLst>
              <p:tags r:id="rId61"/>
            </p:custDataLst>
          </p:nvPr>
        </p:nvGraphicFramePr>
        <p:xfrm>
          <a:off x="906145" y="5709920"/>
          <a:ext cx="1054100" cy="949325"/>
        </p:xfrm>
        <a:graphic>
          <a:graphicData uri="http://schemas.openxmlformats.org/presentationml/2006/ole">
            <mc:AlternateContent xmlns:mc="http://schemas.openxmlformats.org/markup-compatibility/2006">
              <mc:Choice xmlns:v="urn:schemas-microsoft-com:vml" Requires="v">
                <p:oleObj spid="_x0000_s1059" name="" r:id="rId62" imgW="763905" imgH="752475" progId="ChemDraw.Document.6.0">
                  <p:embed/>
                </p:oleObj>
              </mc:Choice>
              <mc:Fallback>
                <p:oleObj name="" r:id="rId62" imgW="763905" imgH="752475" progId="ChemDraw.Document.6.0">
                  <p:embed/>
                  <p:pic>
                    <p:nvPicPr>
                      <p:cNvPr id="0" name="OLE substitute image"/>
                      <p:cNvPicPr/>
                      <p:nvPr/>
                    </p:nvPicPr>
                    <p:blipFill>
                      <a:blip r:embed="rId63"/>
                      <a:stretch>
                        <a:fillRect/>
                      </a:stretch>
                    </p:blipFill>
                    <p:spPr>
                      <a:xfrm>
                        <a:off x="906145" y="5709920"/>
                        <a:ext cx="1054100" cy="949325"/>
                      </a:xfrm>
                      <a:prstGeom prst="rect">
                        <a:avLst/>
                      </a:prstGeom>
                    </p:spPr>
                  </p:pic>
                </p:oleObj>
              </mc:Fallback>
            </mc:AlternateContent>
          </a:graphicData>
        </a:graphic>
      </p:graphicFrame>
      <p:graphicFrame>
        <p:nvGraphicFramePr>
          <p:cNvPr id="65" name="对象 64"/>
          <p:cNvGraphicFramePr>
            <a:graphicFrameLocks noChangeAspect="1"/>
          </p:cNvGraphicFramePr>
          <p:nvPr>
            <p:custDataLst>
              <p:tags r:id="rId64"/>
            </p:custDataLst>
          </p:nvPr>
        </p:nvGraphicFramePr>
        <p:xfrm>
          <a:off x="4582795" y="5688330"/>
          <a:ext cx="1419225" cy="909955"/>
        </p:xfrm>
        <a:graphic>
          <a:graphicData uri="http://schemas.openxmlformats.org/presentationml/2006/ole">
            <mc:AlternateContent xmlns:mc="http://schemas.openxmlformats.org/markup-compatibility/2006">
              <mc:Choice xmlns:v="urn:schemas-microsoft-com:vml" Requires="v">
                <p:oleObj spid="_x0000_s1060" name="" r:id="rId65" imgW="897255" imgH="711835" progId="ChemDraw.Document.6.0">
                  <p:embed/>
                </p:oleObj>
              </mc:Choice>
              <mc:Fallback>
                <p:oleObj name="" r:id="rId65" imgW="897255" imgH="711835" progId="ChemDraw.Document.6.0">
                  <p:embed/>
                  <p:pic>
                    <p:nvPicPr>
                      <p:cNvPr id="0" name="OLE substitute image"/>
                      <p:cNvPicPr/>
                      <p:nvPr/>
                    </p:nvPicPr>
                    <p:blipFill>
                      <a:blip r:embed="rId26"/>
                      <a:stretch>
                        <a:fillRect/>
                      </a:stretch>
                    </p:blipFill>
                    <p:spPr>
                      <a:xfrm>
                        <a:off x="4582795" y="5688330"/>
                        <a:ext cx="1419225" cy="909955"/>
                      </a:xfrm>
                      <a:prstGeom prst="rect">
                        <a:avLst/>
                      </a:prstGeom>
                    </p:spPr>
                  </p:pic>
                </p:oleObj>
              </mc:Fallback>
            </mc:AlternateContent>
          </a:graphicData>
        </a:graphic>
      </p:graphicFrame>
      <p:grpSp>
        <p:nvGrpSpPr>
          <p:cNvPr id="74" name="组合 73"/>
          <p:cNvGrpSpPr/>
          <p:nvPr>
            <p:custDataLst>
              <p:tags r:id="rId66"/>
            </p:custDataLst>
          </p:nvPr>
        </p:nvGrpSpPr>
        <p:grpSpPr>
          <a:xfrm>
            <a:off x="3197792" y="4178690"/>
            <a:ext cx="7734051" cy="456568"/>
            <a:chOff x="5390" y="5051"/>
            <a:chExt cx="12891" cy="761"/>
          </a:xfrm>
        </p:grpSpPr>
        <p:sp>
          <p:nvSpPr>
            <p:cNvPr id="71" name="文本框 70"/>
            <p:cNvSpPr txBox="1"/>
            <p:nvPr>
              <p:custDataLst>
                <p:tags r:id="rId67"/>
              </p:custDataLst>
            </p:nvPr>
          </p:nvSpPr>
          <p:spPr>
            <a:xfrm>
              <a:off x="5390" y="5079"/>
              <a:ext cx="2817" cy="733"/>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rPr>
                <a:t>与</a:t>
              </a:r>
              <a:r>
                <a:rPr lang="zh-CN" altLang="en-US" sz="2270" b="1">
                  <a:solidFill>
                    <a:schemeClr val="accent2">
                      <a:lumMod val="75000"/>
                    </a:schemeClr>
                  </a:solidFill>
                  <a:latin typeface="Times New Roman" panose="02020603050405020304" pitchFamily="18" charset="0"/>
                  <a:ea typeface="黑体" panose="02010609060101010101" pitchFamily="49" charset="-122"/>
                  <a:sym typeface="+mn-ea"/>
                </a:rPr>
                <a:t>②</a:t>
              </a:r>
              <a:r>
                <a:rPr lang="zh-CN" altLang="en-US" sz="2270" b="1">
                  <a:solidFill>
                    <a:schemeClr val="accent2">
                      <a:lumMod val="75000"/>
                    </a:schemeClr>
                  </a:solidFill>
                  <a:latin typeface="Times New Roman" panose="02020603050405020304" pitchFamily="18" charset="0"/>
                  <a:ea typeface="黑体" panose="02010609060101010101" pitchFamily="49" charset="-122"/>
                </a:rPr>
                <a:t>号重复</a:t>
              </a:r>
              <a:endParaRPr lang="zh-CN" altLang="en-US" sz="2270" b="1">
                <a:solidFill>
                  <a:schemeClr val="accent2">
                    <a:lumMod val="75000"/>
                  </a:schemeClr>
                </a:solidFill>
                <a:latin typeface="Times New Roman" panose="02020603050405020304" pitchFamily="18" charset="0"/>
                <a:ea typeface="黑体" panose="02010609060101010101" pitchFamily="49" charset="-122"/>
              </a:endParaRPr>
            </a:p>
          </p:txBody>
        </p:sp>
        <p:sp>
          <p:nvSpPr>
            <p:cNvPr id="42" name="文本框 41"/>
            <p:cNvSpPr txBox="1"/>
            <p:nvPr>
              <p:custDataLst>
                <p:tags r:id="rId68"/>
              </p:custDataLst>
            </p:nvPr>
          </p:nvSpPr>
          <p:spPr>
            <a:xfrm>
              <a:off x="15464" y="5051"/>
              <a:ext cx="2817" cy="733"/>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rPr>
                <a:t>与</a:t>
              </a:r>
              <a:r>
                <a:rPr lang="zh-CN" altLang="en-US" sz="2270" b="1">
                  <a:solidFill>
                    <a:schemeClr val="accent2">
                      <a:lumMod val="7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③</a:t>
              </a:r>
              <a:r>
                <a:rPr lang="zh-CN" altLang="en-US" sz="2270" b="1">
                  <a:solidFill>
                    <a:schemeClr val="accent2">
                      <a:lumMod val="75000"/>
                    </a:schemeClr>
                  </a:solidFill>
                  <a:latin typeface="Times New Roman" panose="02020603050405020304" pitchFamily="18" charset="0"/>
                  <a:ea typeface="黑体" panose="02010609060101010101" pitchFamily="49" charset="-122"/>
                </a:rPr>
                <a:t>号重复</a:t>
              </a:r>
              <a:endParaRPr lang="zh-CN" altLang="en-US" sz="2270" b="1">
                <a:solidFill>
                  <a:schemeClr val="accent2">
                    <a:lumMod val="75000"/>
                  </a:schemeClr>
                </a:solidFill>
                <a:latin typeface="Times New Roman" panose="02020603050405020304" pitchFamily="18" charset="0"/>
                <a:ea typeface="黑体" panose="02010609060101010101" pitchFamily="49" charset="-122"/>
              </a:endParaRPr>
            </a:p>
          </p:txBody>
        </p:sp>
      </p:grpSp>
      <p:sp>
        <p:nvSpPr>
          <p:cNvPr id="73" name="文本框 72"/>
          <p:cNvSpPr txBox="1"/>
          <p:nvPr>
            <p:custDataLst>
              <p:tags r:id="rId69"/>
            </p:custDataLst>
          </p:nvPr>
        </p:nvSpPr>
        <p:spPr>
          <a:xfrm>
            <a:off x="5825868" y="6200865"/>
            <a:ext cx="1690080" cy="44005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2270" b="1">
                <a:solidFill>
                  <a:schemeClr val="accent2">
                    <a:lumMod val="75000"/>
                  </a:schemeClr>
                </a:solidFill>
                <a:latin typeface="Times New Roman" panose="02020603050405020304" pitchFamily="18" charset="0"/>
                <a:ea typeface="黑体" panose="02010609060101010101" pitchFamily="49" charset="-122"/>
              </a:rPr>
              <a:t>与</a:t>
            </a:r>
            <a:r>
              <a:rPr lang="zh-CN" altLang="en-US" sz="2270" b="1">
                <a:solidFill>
                  <a:schemeClr val="accent2">
                    <a:lumMod val="75000"/>
                  </a:schemeClr>
                </a:solidFill>
                <a:latin typeface="Times New Roman" panose="02020603050405020304" pitchFamily="18" charset="0"/>
                <a:ea typeface="黑体" panose="02010609060101010101" pitchFamily="49" charset="-122"/>
                <a:sym typeface="+mn-ea"/>
              </a:rPr>
              <a:t>⑧</a:t>
            </a:r>
            <a:r>
              <a:rPr lang="zh-CN" altLang="en-US" sz="2270" b="1">
                <a:solidFill>
                  <a:schemeClr val="accent2">
                    <a:lumMod val="75000"/>
                  </a:schemeClr>
                </a:solidFill>
                <a:latin typeface="Times New Roman" panose="02020603050405020304" pitchFamily="18" charset="0"/>
                <a:ea typeface="黑体" panose="02010609060101010101" pitchFamily="49" charset="-122"/>
              </a:rPr>
              <a:t>号重复</a:t>
            </a:r>
            <a:endParaRPr lang="zh-CN" altLang="en-US" sz="2270" b="1">
              <a:solidFill>
                <a:schemeClr val="accent2">
                  <a:lumMod val="75000"/>
                </a:schemeClr>
              </a:solidFill>
              <a:latin typeface="Times New Roman" panose="02020603050405020304" pitchFamily="18" charset="0"/>
              <a:ea typeface="黑体" panose="02010609060101010101" pitchFamily="49" charset="-122"/>
            </a:endParaRPr>
          </a:p>
        </p:txBody>
      </p:sp>
      <p:grpSp>
        <p:nvGrpSpPr>
          <p:cNvPr id="79" name="组合 78"/>
          <p:cNvGrpSpPr/>
          <p:nvPr>
            <p:custDataLst>
              <p:tags r:id="rId70"/>
            </p:custDataLst>
          </p:nvPr>
        </p:nvGrpSpPr>
        <p:grpSpPr>
          <a:xfrm>
            <a:off x="529782" y="3513848"/>
            <a:ext cx="1906599" cy="557362"/>
            <a:chOff x="943" y="4247"/>
            <a:chExt cx="3181" cy="1099"/>
          </a:xfrm>
        </p:grpSpPr>
        <p:sp>
          <p:nvSpPr>
            <p:cNvPr id="77" name="文本框 76"/>
            <p:cNvSpPr txBox="1"/>
            <p:nvPr>
              <p:custDataLst>
                <p:tags r:id="rId71"/>
              </p:custDataLst>
            </p:nvPr>
          </p:nvSpPr>
          <p:spPr>
            <a:xfrm>
              <a:off x="943" y="4247"/>
              <a:ext cx="608" cy="1099"/>
            </a:xfrm>
            <a:prstGeom prst="rect">
              <a:avLst/>
            </a:prstGeom>
            <a:noFill/>
          </p:spPr>
          <p:txBody>
            <a:bodyPr wrap="square" rtlCol="0" anchor="t">
              <a:spAutoFit/>
            </a:bodyPr>
            <a:lstStyle/>
            <a:p>
              <a:r>
                <a:rPr lang="zh-CN" altLang="en-US" sz="3025">
                  <a:solidFill>
                    <a:srgbClr val="FF0000"/>
                  </a:solidFill>
                  <a:latin typeface="Times New Roman" panose="02020603050405020304" pitchFamily="18" charset="0"/>
                  <a:cs typeface="Times New Roman" panose="02020603050405020304" pitchFamily="18" charset="0"/>
                </a:rPr>
                <a:t>↓</a:t>
              </a:r>
              <a:endParaRPr lang="zh-CN" altLang="en-US" sz="3025">
                <a:solidFill>
                  <a:srgbClr val="FF0000"/>
                </a:solidFill>
                <a:latin typeface="Times New Roman" panose="02020603050405020304" pitchFamily="18" charset="0"/>
                <a:cs typeface="Times New Roman" panose="02020603050405020304" pitchFamily="18" charset="0"/>
              </a:endParaRPr>
            </a:p>
          </p:txBody>
        </p:sp>
        <p:sp>
          <p:nvSpPr>
            <p:cNvPr id="78" name="文本框 77"/>
            <p:cNvSpPr txBox="1"/>
            <p:nvPr>
              <p:custDataLst>
                <p:tags r:id="rId72"/>
              </p:custDataLst>
            </p:nvPr>
          </p:nvSpPr>
          <p:spPr>
            <a:xfrm>
              <a:off x="3516" y="4247"/>
              <a:ext cx="608" cy="1099"/>
            </a:xfrm>
            <a:prstGeom prst="rect">
              <a:avLst/>
            </a:prstGeom>
            <a:noFill/>
          </p:spPr>
          <p:txBody>
            <a:bodyPr wrap="square" rtlCol="0" anchor="t">
              <a:spAutoFit/>
            </a:bodyPr>
            <a:lstStyle/>
            <a:p>
              <a:r>
                <a:rPr lang="zh-CN" altLang="en-US" sz="3025">
                  <a:solidFill>
                    <a:srgbClr val="FF0000"/>
                  </a:solidFill>
                  <a:latin typeface="Times New Roman" panose="02020603050405020304" pitchFamily="18" charset="0"/>
                  <a:cs typeface="Times New Roman" panose="02020603050405020304" pitchFamily="18" charset="0"/>
                </a:rPr>
                <a:t>↓</a:t>
              </a:r>
              <a:endParaRPr lang="zh-CN" altLang="en-US" sz="3025">
                <a:solidFill>
                  <a:srgbClr val="FF0000"/>
                </a:solidFill>
                <a:latin typeface="Times New Roman" panose="02020603050405020304" pitchFamily="18" charset="0"/>
                <a:cs typeface="Times New Roman" panose="02020603050405020304" pitchFamily="18" charset="0"/>
              </a:endParaRPr>
            </a:p>
          </p:txBody>
        </p:sp>
      </p:grpSp>
      <p:sp>
        <p:nvSpPr>
          <p:cNvPr id="80" name="文本框 79"/>
          <p:cNvSpPr txBox="1"/>
          <p:nvPr>
            <p:custDataLst>
              <p:tags r:id="rId73"/>
            </p:custDataLst>
          </p:nvPr>
        </p:nvSpPr>
        <p:spPr>
          <a:xfrm>
            <a:off x="903555" y="5608131"/>
            <a:ext cx="349775" cy="557530"/>
          </a:xfrm>
          <a:prstGeom prst="rect">
            <a:avLst/>
          </a:prstGeom>
          <a:noFill/>
        </p:spPr>
        <p:txBody>
          <a:bodyPr wrap="square" rtlCol="0" anchor="t">
            <a:spAutoFit/>
          </a:bodyPr>
          <a:lstStyle/>
          <a:p>
            <a:r>
              <a:rPr lang="zh-CN" altLang="en-US" sz="3025">
                <a:solidFill>
                  <a:srgbClr val="FF0000"/>
                </a:solidFill>
                <a:latin typeface="Times New Roman" panose="02020603050405020304" pitchFamily="18" charset="0"/>
                <a:cs typeface="Times New Roman" panose="02020603050405020304" pitchFamily="18" charset="0"/>
              </a:rPr>
              <a:t>↓</a:t>
            </a:r>
            <a:endParaRPr lang="zh-CN" altLang="en-US" sz="3025">
              <a:solidFill>
                <a:srgbClr val="FF0000"/>
              </a:solidFill>
              <a:latin typeface="Times New Roman" panose="02020603050405020304" pitchFamily="18" charset="0"/>
              <a:cs typeface="Times New Roman" panose="02020603050405020304" pitchFamily="18" charset="0"/>
            </a:endParaRPr>
          </a:p>
        </p:txBody>
      </p:sp>
      <p:grpSp>
        <p:nvGrpSpPr>
          <p:cNvPr id="43" name="组合 42"/>
          <p:cNvGrpSpPr/>
          <p:nvPr>
            <p:custDataLst>
              <p:tags r:id="rId74"/>
            </p:custDataLst>
          </p:nvPr>
        </p:nvGrpSpPr>
        <p:grpSpPr>
          <a:xfrm>
            <a:off x="2927350" y="3647665"/>
            <a:ext cx="7641496" cy="552676"/>
            <a:chOff x="5217" y="4998"/>
            <a:chExt cx="12984" cy="1048"/>
          </a:xfrm>
        </p:grpSpPr>
        <p:graphicFrame>
          <p:nvGraphicFramePr>
            <p:cNvPr id="45" name="对象 44"/>
            <p:cNvGraphicFramePr>
              <a:graphicFrameLocks noChangeAspect="1"/>
            </p:cNvGraphicFramePr>
            <p:nvPr>
              <p:custDataLst>
                <p:tags r:id="rId75"/>
              </p:custDataLst>
            </p:nvPr>
          </p:nvGraphicFramePr>
          <p:xfrm>
            <a:off x="15942" y="4998"/>
            <a:ext cx="2259" cy="1048"/>
          </p:xfrm>
          <a:graphic>
            <a:graphicData uri="http://schemas.openxmlformats.org/presentationml/2006/ole">
              <mc:AlternateContent xmlns:mc="http://schemas.openxmlformats.org/markup-compatibility/2006">
                <mc:Choice xmlns:v="urn:schemas-microsoft-com:vml" Requires="v">
                  <p:oleObj spid="_x0000_s1061" name="" r:id="rId76" imgW="1012825" imgH="474345" progId="ChemDraw.Document.6.0">
                    <p:embed/>
                  </p:oleObj>
                </mc:Choice>
                <mc:Fallback>
                  <p:oleObj name="" r:id="rId76" imgW="1012825" imgH="474345" progId="ChemDraw.Document.6.0">
                    <p:embed/>
                    <p:pic>
                      <p:nvPicPr>
                        <p:cNvPr id="0" name="OLE substitute image"/>
                        <p:cNvPicPr/>
                        <p:nvPr/>
                      </p:nvPicPr>
                      <p:blipFill>
                        <a:blip r:embed="rId77"/>
                        <a:stretch>
                          <a:fillRect/>
                        </a:stretch>
                      </p:blipFill>
                      <p:spPr>
                        <a:xfrm>
                          <a:off x="15942" y="4998"/>
                          <a:ext cx="2259" cy="1048"/>
                        </a:xfrm>
                        <a:prstGeom prst="rect">
                          <a:avLst/>
                        </a:prstGeom>
                      </p:spPr>
                    </p:pic>
                  </p:oleObj>
                </mc:Fallback>
              </mc:AlternateContent>
            </a:graphicData>
          </a:graphic>
        </p:graphicFrame>
        <p:graphicFrame>
          <p:nvGraphicFramePr>
            <p:cNvPr id="52" name="对象 51"/>
            <p:cNvGraphicFramePr>
              <a:graphicFrameLocks noChangeAspect="1"/>
            </p:cNvGraphicFramePr>
            <p:nvPr>
              <p:custDataLst>
                <p:tags r:id="rId78"/>
              </p:custDataLst>
            </p:nvPr>
          </p:nvGraphicFramePr>
          <p:xfrm>
            <a:off x="5217" y="5023"/>
            <a:ext cx="2381" cy="981"/>
          </p:xfrm>
          <a:graphic>
            <a:graphicData uri="http://schemas.openxmlformats.org/presentationml/2006/ole">
              <mc:AlternateContent xmlns:mc="http://schemas.openxmlformats.org/markup-compatibility/2006">
                <mc:Choice xmlns:v="urn:schemas-microsoft-com:vml" Requires="v">
                  <p:oleObj spid="_x0000_s1062" name="" r:id="rId79" imgW="1549400" imgH="736600" progId="ChemDraw.Document.6.0">
                    <p:embed/>
                  </p:oleObj>
                </mc:Choice>
                <mc:Fallback>
                  <p:oleObj name="" r:id="rId79" imgW="1549400" imgH="736600" progId="ChemDraw.Document.6.0">
                    <p:embed/>
                    <p:pic>
                      <p:nvPicPr>
                        <p:cNvPr id="0" name="OLE substitute image"/>
                        <p:cNvPicPr/>
                        <p:nvPr/>
                      </p:nvPicPr>
                      <p:blipFill>
                        <a:blip r:embed="rId43"/>
                        <a:stretch>
                          <a:fillRect/>
                        </a:stretch>
                      </p:blipFill>
                      <p:spPr>
                        <a:xfrm>
                          <a:off x="5217" y="5023"/>
                          <a:ext cx="2381" cy="981"/>
                        </a:xfrm>
                        <a:prstGeom prst="rect">
                          <a:avLst/>
                        </a:prstGeom>
                      </p:spPr>
                    </p:pic>
                  </p:oleObj>
                </mc:Fallback>
              </mc:AlternateContent>
            </a:graphicData>
          </a:graphic>
        </p:graphicFrame>
      </p:grpSp>
      <p:sp>
        <p:nvSpPr>
          <p:cNvPr id="54" name="文本框 53"/>
          <p:cNvSpPr txBox="1"/>
          <p:nvPr>
            <p:custDataLst>
              <p:tags r:id="rId80"/>
            </p:custDataLst>
          </p:nvPr>
        </p:nvSpPr>
        <p:spPr>
          <a:xfrm>
            <a:off x="69478" y="1076164"/>
            <a:ext cx="2671445" cy="46037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：位置异构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55" name="组合 54"/>
          <p:cNvGrpSpPr/>
          <p:nvPr>
            <p:custDataLst>
              <p:tags r:id="rId81"/>
            </p:custDataLst>
          </p:nvPr>
        </p:nvGrpSpPr>
        <p:grpSpPr>
          <a:xfrm>
            <a:off x="296041" y="120650"/>
            <a:ext cx="9430777" cy="720000"/>
            <a:chOff x="466" y="644"/>
            <a:chExt cx="12317" cy="840"/>
          </a:xfrm>
        </p:grpSpPr>
        <p:sp>
          <p:nvSpPr>
            <p:cNvPr id="56" name="等腰三角形 55"/>
            <p:cNvSpPr/>
            <p:nvPr>
              <p:custDataLst>
                <p:tags r:id="rId8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7" name="文本框 56"/>
            <p:cNvSpPr txBox="1"/>
            <p:nvPr>
              <p:custDataLst>
                <p:tags r:id="rId83"/>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58" name="等腰三角形 57"/>
            <p:cNvSpPr/>
            <p:nvPr>
              <p:custDataLst>
                <p:tags r:id="rId8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8" grpId="0"/>
      <p:bldP spid="29" grpId="0"/>
      <p:bldP spid="73" grpId="0"/>
      <p:bldP spid="8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738692" y="1024975"/>
            <a:ext cx="6628298" cy="523220"/>
          </a:xfrm>
          <a:prstGeom prst="rect">
            <a:avLst/>
          </a:prstGeom>
          <a:noFill/>
        </p:spPr>
        <p:txBody>
          <a:bodyPr wrap="square" rtlCol="0" anchor="t">
            <a:spAutoFit/>
          </a:bodyPr>
          <a:lstStyle/>
          <a:p>
            <a:pPr algn="l"/>
            <a:r>
              <a:rPr lang="zh-CN" altLang="en-US" sz="2800" b="1">
                <a:latin typeface="Times New Roman" panose="02020603050405020304" pitchFamily="18" charset="0"/>
                <a:ea typeface="黑体" panose="02010609060101010101" pitchFamily="49" charset="-122"/>
                <a:cs typeface="Times New Roman" panose="02020603050405020304" pitchFamily="18" charset="0"/>
                <a:sym typeface="+mn-ea"/>
              </a:rPr>
              <a:t>（苯）芳香族化合物同分异构体的书写</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02" name="TextBox 14"/>
          <p:cNvSpPr txBox="1"/>
          <p:nvPr>
            <p:custDataLst>
              <p:tags r:id="rId2"/>
            </p:custDataLst>
          </p:nvPr>
        </p:nvSpPr>
        <p:spPr>
          <a:xfrm>
            <a:off x="856836" y="1678599"/>
            <a:ext cx="4083685" cy="460375"/>
          </a:xfrm>
          <a:prstGeom prst="rect">
            <a:avLst/>
          </a:prstGeom>
          <a:noFill/>
          <a:ln w="9525">
            <a:noFill/>
          </a:ln>
        </p:spPr>
        <p:txBody>
          <a:bodyPr wrap="square" anchor="t">
            <a:spAutoFit/>
          </a:bodyPr>
          <a:lstStyle/>
          <a:p>
            <a:r>
              <a:rPr lang="en-US" altLang="zh-CN" sz="2400" b="1">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若苯环连</a:t>
            </a:r>
            <a:r>
              <a:rPr lang="zh-CN" altLang="en-US"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两个取代基</a:t>
            </a:r>
            <a:endParaRPr lang="zh-CN" altLang="en-US"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9" name="TextBox 14"/>
          <p:cNvSpPr txBox="1"/>
          <p:nvPr>
            <p:custDataLst>
              <p:tags r:id="rId3"/>
            </p:custDataLst>
          </p:nvPr>
        </p:nvSpPr>
        <p:spPr>
          <a:xfrm>
            <a:off x="1056005" y="2290445"/>
            <a:ext cx="5974715" cy="460375"/>
          </a:xfrm>
          <a:prstGeom prst="rect">
            <a:avLst/>
          </a:prstGeom>
          <a:noFill/>
          <a:ln w="9525">
            <a:noFill/>
          </a:ln>
        </p:spPr>
        <p:txBody>
          <a:bodyPr wrap="square" anchor="t">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①若苯环连</a:t>
            </a:r>
            <a:r>
              <a:rPr lang="zh-CN" altLang="en-US"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两个相同</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取代基</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X</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X</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01" name="TextBox 14"/>
          <p:cNvSpPr txBox="1"/>
          <p:nvPr>
            <p:custDataLst>
              <p:tags r:id="rId4"/>
            </p:custDataLst>
          </p:nvPr>
        </p:nvSpPr>
        <p:spPr>
          <a:xfrm>
            <a:off x="1056005" y="4346575"/>
            <a:ext cx="6440805" cy="460375"/>
          </a:xfrm>
          <a:prstGeom prst="rect">
            <a:avLst/>
          </a:prstGeom>
          <a:noFill/>
          <a:ln w="9525">
            <a:noFill/>
          </a:ln>
        </p:spPr>
        <p:txBody>
          <a:bodyPr wrap="square" anchor="t">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②若苯环连</a:t>
            </a:r>
            <a:r>
              <a:rPr lang="zh-CN" altLang="en-US"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两个不同</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取代基</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X</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Y</a:t>
            </a:r>
            <a:endPar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209" name="组合 208"/>
          <p:cNvGrpSpPr/>
          <p:nvPr>
            <p:custDataLst>
              <p:tags r:id="rId5"/>
            </p:custDataLst>
          </p:nvPr>
        </p:nvGrpSpPr>
        <p:grpSpPr>
          <a:xfrm>
            <a:off x="1763395" y="3278505"/>
            <a:ext cx="1425575" cy="708025"/>
            <a:chOff x="1548447" y="3331001"/>
            <a:chExt cx="1902448" cy="943262"/>
          </a:xfrm>
        </p:grpSpPr>
        <p:grpSp>
          <p:nvGrpSpPr>
            <p:cNvPr id="210" name="组合 18"/>
            <p:cNvGrpSpPr/>
            <p:nvPr>
              <p:custDataLst>
                <p:tags r:id="rId6"/>
              </p:custDataLst>
            </p:nvPr>
          </p:nvGrpSpPr>
          <p:grpSpPr>
            <a:xfrm>
              <a:off x="1548447" y="3331001"/>
              <a:ext cx="1902448" cy="943262"/>
              <a:chOff x="0" y="0"/>
              <a:chExt cx="865904" cy="455930"/>
            </a:xfrm>
          </p:grpSpPr>
          <p:grpSp>
            <p:nvGrpSpPr>
              <p:cNvPr id="211" name="组合 19"/>
              <p:cNvGrpSpPr/>
              <p:nvPr>
                <p:custDataLst>
                  <p:tags r:id="rId7"/>
                </p:custDataLst>
              </p:nvPr>
            </p:nvGrpSpPr>
            <p:grpSpPr>
              <a:xfrm>
                <a:off x="0" y="0"/>
                <a:ext cx="428625" cy="455930"/>
                <a:chOff x="8494" y="1583"/>
                <a:chExt cx="675" cy="718"/>
              </a:xfrm>
            </p:grpSpPr>
            <p:grpSp>
              <p:nvGrpSpPr>
                <p:cNvPr id="212" name="Group 3"/>
                <p:cNvGrpSpPr/>
                <p:nvPr>
                  <p:custDataLst>
                    <p:tags r:id="rId8"/>
                  </p:custDataLst>
                </p:nvPr>
              </p:nvGrpSpPr>
              <p:grpSpPr>
                <a:xfrm rot="5400000">
                  <a:off x="8444" y="1645"/>
                  <a:ext cx="703" cy="606"/>
                  <a:chOff x="3684" y="824"/>
                  <a:chExt cx="703" cy="606"/>
                </a:xfrm>
              </p:grpSpPr>
              <p:sp>
                <p:nvSpPr>
                  <p:cNvPr id="213" name="AutoShape 4"/>
                  <p:cNvSpPr/>
                  <p:nvPr>
                    <p:custDataLst>
                      <p:tags r:id="rId9"/>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14" name="Line 5"/>
                  <p:cNvCxnSpPr/>
                  <p:nvPr>
                    <p:custDataLst>
                      <p:tags r:id="rId10"/>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15" name="Line 6"/>
                  <p:cNvCxnSpPr/>
                  <p:nvPr>
                    <p:custDataLst>
                      <p:tags r:id="rId11"/>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16" name="Line 7"/>
                  <p:cNvCxnSpPr/>
                  <p:nvPr>
                    <p:custDataLst>
                      <p:tags r:id="rId12"/>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17" name="Rectangle 8"/>
                <p:cNvSpPr/>
                <p:nvPr>
                  <p:custDataLst>
                    <p:tags r:id="rId13"/>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18" name="文本框 8"/>
              <p:cNvSpPr txBox="1"/>
              <p:nvPr>
                <p:custDataLst>
                  <p:tags r:id="rId14"/>
                </p:custDataLst>
              </p:nvPr>
            </p:nvSpPr>
            <p:spPr>
              <a:xfrm>
                <a:off x="382811" y="0"/>
                <a:ext cx="483093" cy="165607"/>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19" name="文本框 8"/>
            <p:cNvSpPr txBox="1"/>
            <p:nvPr>
              <p:custDataLst>
                <p:tags r:id="rId15"/>
              </p:custDataLst>
            </p:nvPr>
          </p:nvSpPr>
          <p:spPr>
            <a:xfrm>
              <a:off x="2374677" y="3794173"/>
              <a:ext cx="1063507" cy="34262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20" name="组合 219"/>
          <p:cNvGrpSpPr/>
          <p:nvPr>
            <p:custDataLst>
              <p:tags r:id="rId16"/>
            </p:custDataLst>
          </p:nvPr>
        </p:nvGrpSpPr>
        <p:grpSpPr>
          <a:xfrm>
            <a:off x="3328670" y="3067685"/>
            <a:ext cx="1889125" cy="1014095"/>
            <a:chOff x="54610" y="-68107"/>
            <a:chExt cx="1237053" cy="630998"/>
          </a:xfrm>
        </p:grpSpPr>
        <p:grpSp>
          <p:nvGrpSpPr>
            <p:cNvPr id="221" name="组合 29"/>
            <p:cNvGrpSpPr/>
            <p:nvPr>
              <p:custDataLst>
                <p:tags r:id="rId17"/>
              </p:custDataLst>
            </p:nvPr>
          </p:nvGrpSpPr>
          <p:grpSpPr>
            <a:xfrm>
              <a:off x="308979" y="106326"/>
              <a:ext cx="427990" cy="456565"/>
              <a:chOff x="8495" y="1583"/>
              <a:chExt cx="674" cy="719"/>
            </a:xfrm>
          </p:grpSpPr>
          <p:grpSp>
            <p:nvGrpSpPr>
              <p:cNvPr id="222" name="Group 3"/>
              <p:cNvGrpSpPr/>
              <p:nvPr>
                <p:custDataLst>
                  <p:tags r:id="rId18"/>
                </p:custDataLst>
              </p:nvPr>
            </p:nvGrpSpPr>
            <p:grpSpPr>
              <a:xfrm rot="5400000">
                <a:off x="8445" y="1646"/>
                <a:ext cx="703" cy="606"/>
                <a:chOff x="3684" y="824"/>
                <a:chExt cx="703" cy="606"/>
              </a:xfrm>
            </p:grpSpPr>
            <p:sp>
              <p:nvSpPr>
                <p:cNvPr id="223" name="AutoShape 4"/>
                <p:cNvSpPr/>
                <p:nvPr>
                  <p:custDataLst>
                    <p:tags r:id="rId19"/>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24" name="Line 5"/>
                <p:cNvCxnSpPr/>
                <p:nvPr>
                  <p:custDataLst>
                    <p:tags r:id="rId20"/>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25" name="Line 6"/>
                <p:cNvCxnSpPr/>
                <p:nvPr>
                  <p:custDataLst>
                    <p:tags r:id="rId21"/>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26" name="Line 7"/>
                <p:cNvCxnSpPr/>
                <p:nvPr>
                  <p:custDataLst>
                    <p:tags r:id="rId22"/>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27" name="Rectangle 8"/>
              <p:cNvSpPr/>
              <p:nvPr>
                <p:custDataLst>
                  <p:tags r:id="rId23"/>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28" name="组合 30"/>
            <p:cNvGrpSpPr/>
            <p:nvPr>
              <p:custDataLst>
                <p:tags r:id="rId24"/>
              </p:custDataLst>
            </p:nvPr>
          </p:nvGrpSpPr>
          <p:grpSpPr>
            <a:xfrm>
              <a:off x="680793" y="-68107"/>
              <a:ext cx="610870" cy="342265"/>
              <a:chOff x="5185" y="1692"/>
              <a:chExt cx="962" cy="539"/>
            </a:xfrm>
          </p:grpSpPr>
          <p:sp>
            <p:nvSpPr>
              <p:cNvPr id="229" name="Text Box 17"/>
              <p:cNvSpPr txBox="1"/>
              <p:nvPr>
                <p:custDataLst>
                  <p:tags r:id="rId25"/>
                </p:custDataLst>
              </p:nvPr>
            </p:nvSpPr>
            <p:spPr>
              <a:xfrm>
                <a:off x="5430" y="1692"/>
                <a:ext cx="717" cy="28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30" name="Group 18"/>
              <p:cNvGrpSpPr/>
              <p:nvPr>
                <p:custDataLst>
                  <p:tags r:id="rId26"/>
                </p:custDataLst>
              </p:nvPr>
            </p:nvGrpSpPr>
            <p:grpSpPr>
              <a:xfrm rot="-3600000">
                <a:off x="5141" y="2005"/>
                <a:ext cx="270" cy="182"/>
                <a:chOff x="3652" y="1431"/>
                <a:chExt cx="270" cy="182"/>
              </a:xfrm>
            </p:grpSpPr>
            <p:cxnSp>
              <p:nvCxnSpPr>
                <p:cNvPr id="231" name="Line 19"/>
                <p:cNvCxnSpPr/>
                <p:nvPr>
                  <p:custDataLst>
                    <p:tags r:id="rId27"/>
                  </p:custDataLst>
                </p:nvPr>
              </p:nvCxnSpPr>
              <p:spPr>
                <a:xfrm>
                  <a:off x="3652" y="1531"/>
                  <a:ext cx="180" cy="0"/>
                </a:xfrm>
                <a:prstGeom prst="line">
                  <a:avLst/>
                </a:prstGeom>
                <a:ln w="6350">
                  <a:noFill/>
                </a:ln>
              </p:spPr>
            </p:cxnSp>
            <p:cxnSp>
              <p:nvCxnSpPr>
                <p:cNvPr id="232" name="Line 20"/>
                <p:cNvCxnSpPr/>
                <p:nvPr>
                  <p:custDataLst>
                    <p:tags r:id="rId28"/>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233" name="组合 6"/>
            <p:cNvGrpSpPr/>
            <p:nvPr>
              <p:custDataLst>
                <p:tags r:id="rId29"/>
              </p:custDataLst>
            </p:nvPr>
          </p:nvGrpSpPr>
          <p:grpSpPr>
            <a:xfrm>
              <a:off x="54610" y="-58420"/>
              <a:ext cx="357505" cy="348615"/>
              <a:chOff x="3878" y="1889"/>
              <a:chExt cx="563" cy="549"/>
            </a:xfrm>
          </p:grpSpPr>
          <p:sp>
            <p:nvSpPr>
              <p:cNvPr id="234" name="Text Box 22"/>
              <p:cNvSpPr txBox="1"/>
              <p:nvPr>
                <p:custDataLst>
                  <p:tags r:id="rId30"/>
                </p:custDataLst>
              </p:nvPr>
            </p:nvSpPr>
            <p:spPr>
              <a:xfrm>
                <a:off x="3878" y="1889"/>
                <a:ext cx="537" cy="24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35" name="Group 23"/>
              <p:cNvGrpSpPr/>
              <p:nvPr>
                <p:custDataLst>
                  <p:tags r:id="rId31"/>
                </p:custDataLst>
              </p:nvPr>
            </p:nvGrpSpPr>
            <p:grpSpPr>
              <a:xfrm rot="-8100000">
                <a:off x="4116" y="2113"/>
                <a:ext cx="326" cy="321"/>
                <a:chOff x="3498" y="1436"/>
                <a:chExt cx="326" cy="321"/>
              </a:xfrm>
            </p:grpSpPr>
            <p:cxnSp>
              <p:nvCxnSpPr>
                <p:cNvPr id="236" name="Line 24"/>
                <p:cNvCxnSpPr/>
                <p:nvPr>
                  <p:custDataLst>
                    <p:tags r:id="rId32"/>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237" name="Line 25"/>
                <p:cNvCxnSpPr>
                  <a:endCxn id="234" idx="2"/>
                </p:cNvCxnSpPr>
                <p:nvPr>
                  <p:custDataLst>
                    <p:tags r:id="rId33"/>
                  </p:custDataLst>
                </p:nvPr>
              </p:nvCxnSpPr>
              <p:spPr>
                <a:xfrm rot="8100000" flipH="1" flipV="1">
                  <a:off x="3498" y="1436"/>
                  <a:ext cx="288" cy="321"/>
                </a:xfrm>
                <a:prstGeom prst="line">
                  <a:avLst/>
                </a:prstGeom>
                <a:ln w="6350">
                  <a:noFill/>
                </a:ln>
              </p:spPr>
            </p:cxnSp>
          </p:grpSp>
        </p:grpSp>
      </p:grpSp>
      <p:grpSp>
        <p:nvGrpSpPr>
          <p:cNvPr id="238" name="组合 237"/>
          <p:cNvGrpSpPr/>
          <p:nvPr>
            <p:custDataLst>
              <p:tags r:id="rId34"/>
            </p:custDataLst>
          </p:nvPr>
        </p:nvGrpSpPr>
        <p:grpSpPr>
          <a:xfrm rot="5400000">
            <a:off x="5744645" y="2847824"/>
            <a:ext cx="731782" cy="1733479"/>
            <a:chOff x="0" y="-64135"/>
            <a:chExt cx="449048" cy="1063846"/>
          </a:xfrm>
        </p:grpSpPr>
        <p:grpSp>
          <p:nvGrpSpPr>
            <p:cNvPr id="239" name="组合 9"/>
            <p:cNvGrpSpPr/>
            <p:nvPr>
              <p:custDataLst>
                <p:tags r:id="rId35"/>
              </p:custDataLst>
            </p:nvPr>
          </p:nvGrpSpPr>
          <p:grpSpPr>
            <a:xfrm>
              <a:off x="0" y="255181"/>
              <a:ext cx="428625" cy="455930"/>
              <a:chOff x="8494" y="1583"/>
              <a:chExt cx="675" cy="718"/>
            </a:xfrm>
          </p:grpSpPr>
          <p:grpSp>
            <p:nvGrpSpPr>
              <p:cNvPr id="240" name="Group 3"/>
              <p:cNvGrpSpPr/>
              <p:nvPr>
                <p:custDataLst>
                  <p:tags r:id="rId36"/>
                </p:custDataLst>
              </p:nvPr>
            </p:nvGrpSpPr>
            <p:grpSpPr>
              <a:xfrm rot="5400000">
                <a:off x="8444" y="1645"/>
                <a:ext cx="703" cy="606"/>
                <a:chOff x="3684" y="824"/>
                <a:chExt cx="703" cy="606"/>
              </a:xfrm>
            </p:grpSpPr>
            <p:sp>
              <p:nvSpPr>
                <p:cNvPr id="241" name="AutoShape 4"/>
                <p:cNvSpPr/>
                <p:nvPr>
                  <p:custDataLst>
                    <p:tags r:id="rId37"/>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42" name="Line 5"/>
                <p:cNvCxnSpPr>
                  <a:endCxn id="234" idx="2"/>
                </p:cNvCxnSpPr>
                <p:nvPr>
                  <p:custDataLst>
                    <p:tags r:id="rId38"/>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43" name="Line 6"/>
                <p:cNvCxnSpPr>
                  <a:endCxn id="234" idx="2"/>
                </p:cNvCxnSpPr>
                <p:nvPr>
                  <p:custDataLst>
                    <p:tags r:id="rId39"/>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44" name="Line 7"/>
                <p:cNvCxnSpPr>
                  <a:endCxn id="234" idx="2"/>
                </p:cNvCxnSpPr>
                <p:nvPr>
                  <p:custDataLst>
                    <p:tags r:id="rId40"/>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45" name="Rectangle 8"/>
              <p:cNvSpPr/>
              <p:nvPr>
                <p:custDataLst>
                  <p:tags r:id="rId41"/>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46" name="组合 54"/>
            <p:cNvGrpSpPr/>
            <p:nvPr>
              <p:custDataLst>
                <p:tags r:id="rId42"/>
              </p:custDataLst>
            </p:nvPr>
          </p:nvGrpSpPr>
          <p:grpSpPr>
            <a:xfrm>
              <a:off x="139331" y="-64135"/>
              <a:ext cx="304800" cy="327025"/>
              <a:chOff x="2920" y="3468"/>
              <a:chExt cx="480" cy="515"/>
            </a:xfrm>
          </p:grpSpPr>
          <p:sp>
            <p:nvSpPr>
              <p:cNvPr id="247" name="Text Box 11"/>
              <p:cNvSpPr txBox="1"/>
              <p:nvPr>
                <p:custDataLst>
                  <p:tags r:id="rId43"/>
                </p:custDataLst>
              </p:nvPr>
            </p:nvSpPr>
            <p:spPr>
              <a:xfrm>
                <a:off x="2920" y="3468"/>
                <a:ext cx="480" cy="264"/>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48" name="Line 12"/>
              <p:cNvCxnSpPr>
                <a:endCxn id="234" idx="2"/>
              </p:cNvCxnSpPr>
              <p:nvPr>
                <p:custDataLst>
                  <p:tags r:id="rId44"/>
                </p:custDataLst>
              </p:nvPr>
            </p:nvCxnSpPr>
            <p:spPr>
              <a:xfrm rot="-5463331">
                <a:off x="2924" y="3895"/>
                <a:ext cx="175" cy="1"/>
              </a:xfrm>
              <a:prstGeom prst="line">
                <a:avLst/>
              </a:prstGeom>
              <a:ln w="9525" cap="flat" cmpd="sng">
                <a:solidFill>
                  <a:srgbClr val="000000"/>
                </a:solidFill>
                <a:prstDash val="solid"/>
                <a:round/>
                <a:headEnd type="none" w="med" len="med"/>
                <a:tailEnd type="none" w="med" len="med"/>
              </a:ln>
            </p:spPr>
          </p:cxnSp>
        </p:grpSp>
        <p:grpSp>
          <p:nvGrpSpPr>
            <p:cNvPr id="249" name="组合 57"/>
            <p:cNvGrpSpPr/>
            <p:nvPr>
              <p:custDataLst>
                <p:tags r:id="rId45"/>
              </p:custDataLst>
            </p:nvPr>
          </p:nvGrpSpPr>
          <p:grpSpPr>
            <a:xfrm>
              <a:off x="148693" y="719041"/>
              <a:ext cx="300355" cy="280670"/>
              <a:chOff x="4628" y="2879"/>
              <a:chExt cx="473" cy="442"/>
            </a:xfrm>
          </p:grpSpPr>
          <p:sp>
            <p:nvSpPr>
              <p:cNvPr id="250" name="Text Box 14"/>
              <p:cNvSpPr txBox="1"/>
              <p:nvPr>
                <p:custDataLst>
                  <p:tags r:id="rId46"/>
                </p:custDataLst>
              </p:nvPr>
            </p:nvSpPr>
            <p:spPr>
              <a:xfrm>
                <a:off x="4628" y="3082"/>
                <a:ext cx="473" cy="23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51" name="Line 15"/>
              <p:cNvCxnSpPr>
                <a:endCxn id="234" idx="2"/>
              </p:cNvCxnSpPr>
              <p:nvPr>
                <p:custDataLst>
                  <p:tags r:id="rId47"/>
                </p:custDataLst>
              </p:nvPr>
            </p:nvCxnSpPr>
            <p:spPr>
              <a:xfrm rot="-5463331">
                <a:off x="4623" y="2966"/>
                <a:ext cx="175" cy="1"/>
              </a:xfrm>
              <a:prstGeom prst="line">
                <a:avLst/>
              </a:prstGeom>
              <a:ln w="9525" cap="flat" cmpd="sng">
                <a:solidFill>
                  <a:srgbClr val="000000"/>
                </a:solidFill>
                <a:prstDash val="solid"/>
                <a:round/>
                <a:headEnd type="none" w="med" len="med"/>
                <a:tailEnd type="none" w="med" len="med"/>
              </a:ln>
            </p:spPr>
          </p:cxnSp>
        </p:grpSp>
      </p:grpSp>
      <p:grpSp>
        <p:nvGrpSpPr>
          <p:cNvPr id="254" name="组合 253"/>
          <p:cNvGrpSpPr/>
          <p:nvPr>
            <p:custDataLst>
              <p:tags r:id="rId48"/>
            </p:custDataLst>
          </p:nvPr>
        </p:nvGrpSpPr>
        <p:grpSpPr>
          <a:xfrm>
            <a:off x="1711008" y="5433378"/>
            <a:ext cx="1427162" cy="708025"/>
            <a:chOff x="1548447" y="3331001"/>
            <a:chExt cx="1902448" cy="943262"/>
          </a:xfrm>
        </p:grpSpPr>
        <p:grpSp>
          <p:nvGrpSpPr>
            <p:cNvPr id="255" name="组合 72"/>
            <p:cNvGrpSpPr/>
            <p:nvPr>
              <p:custDataLst>
                <p:tags r:id="rId49"/>
              </p:custDataLst>
            </p:nvPr>
          </p:nvGrpSpPr>
          <p:grpSpPr>
            <a:xfrm>
              <a:off x="1548447" y="3331001"/>
              <a:ext cx="1902448" cy="943262"/>
              <a:chOff x="0" y="0"/>
              <a:chExt cx="865904" cy="455930"/>
            </a:xfrm>
          </p:grpSpPr>
          <p:grpSp>
            <p:nvGrpSpPr>
              <p:cNvPr id="256" name="组合 73"/>
              <p:cNvGrpSpPr/>
              <p:nvPr>
                <p:custDataLst>
                  <p:tags r:id="rId50"/>
                </p:custDataLst>
              </p:nvPr>
            </p:nvGrpSpPr>
            <p:grpSpPr>
              <a:xfrm>
                <a:off x="0" y="0"/>
                <a:ext cx="428625" cy="455930"/>
                <a:chOff x="8494" y="1583"/>
                <a:chExt cx="675" cy="718"/>
              </a:xfrm>
            </p:grpSpPr>
            <p:grpSp>
              <p:nvGrpSpPr>
                <p:cNvPr id="257" name="Group 3"/>
                <p:cNvGrpSpPr/>
                <p:nvPr>
                  <p:custDataLst>
                    <p:tags r:id="rId51"/>
                  </p:custDataLst>
                </p:nvPr>
              </p:nvGrpSpPr>
              <p:grpSpPr>
                <a:xfrm rot="5400000">
                  <a:off x="8444" y="1645"/>
                  <a:ext cx="703" cy="606"/>
                  <a:chOff x="3684" y="824"/>
                  <a:chExt cx="703" cy="606"/>
                </a:xfrm>
              </p:grpSpPr>
              <p:sp>
                <p:nvSpPr>
                  <p:cNvPr id="258" name="AutoShape 4"/>
                  <p:cNvSpPr/>
                  <p:nvPr>
                    <p:custDataLst>
                      <p:tags r:id="rId52"/>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59" name="Line 5"/>
                  <p:cNvCxnSpPr/>
                  <p:nvPr>
                    <p:custDataLst>
                      <p:tags r:id="rId53"/>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60" name="Line 6"/>
                  <p:cNvCxnSpPr/>
                  <p:nvPr>
                    <p:custDataLst>
                      <p:tags r:id="rId54"/>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61" name="Line 7"/>
                  <p:cNvCxnSpPr/>
                  <p:nvPr>
                    <p:custDataLst>
                      <p:tags r:id="rId55"/>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62" name="Rectangle 8"/>
                <p:cNvSpPr/>
                <p:nvPr>
                  <p:custDataLst>
                    <p:tags r:id="rId56"/>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63" name="文本框 8"/>
              <p:cNvSpPr txBox="1"/>
              <p:nvPr>
                <p:custDataLst>
                  <p:tags r:id="rId57"/>
                </p:custDataLst>
              </p:nvPr>
            </p:nvSpPr>
            <p:spPr>
              <a:xfrm>
                <a:off x="382385" y="0"/>
                <a:ext cx="483519" cy="165607"/>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64" name="文本框 8"/>
            <p:cNvSpPr txBox="1"/>
            <p:nvPr>
              <p:custDataLst>
                <p:tags r:id="rId58"/>
              </p:custDataLst>
            </p:nvPr>
          </p:nvSpPr>
          <p:spPr>
            <a:xfrm>
              <a:off x="2375874" y="3794172"/>
              <a:ext cx="1062324" cy="34262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—Y</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65" name="组合 264"/>
          <p:cNvGrpSpPr/>
          <p:nvPr>
            <p:custDataLst>
              <p:tags r:id="rId59"/>
            </p:custDataLst>
          </p:nvPr>
        </p:nvGrpSpPr>
        <p:grpSpPr>
          <a:xfrm rot="5400000">
            <a:off x="5698808" y="4969828"/>
            <a:ext cx="698500" cy="1730375"/>
            <a:chOff x="0" y="-69850"/>
            <a:chExt cx="428625" cy="1061941"/>
          </a:xfrm>
        </p:grpSpPr>
        <p:grpSp>
          <p:nvGrpSpPr>
            <p:cNvPr id="266" name="组合 84"/>
            <p:cNvGrpSpPr/>
            <p:nvPr>
              <p:custDataLst>
                <p:tags r:id="rId60"/>
              </p:custDataLst>
            </p:nvPr>
          </p:nvGrpSpPr>
          <p:grpSpPr>
            <a:xfrm>
              <a:off x="0" y="255181"/>
              <a:ext cx="428625" cy="455930"/>
              <a:chOff x="8494" y="1583"/>
              <a:chExt cx="675" cy="718"/>
            </a:xfrm>
          </p:grpSpPr>
          <p:grpSp>
            <p:nvGrpSpPr>
              <p:cNvPr id="267" name="Group 3"/>
              <p:cNvGrpSpPr/>
              <p:nvPr>
                <p:custDataLst>
                  <p:tags r:id="rId61"/>
                </p:custDataLst>
              </p:nvPr>
            </p:nvGrpSpPr>
            <p:grpSpPr>
              <a:xfrm rot="5400000">
                <a:off x="8444" y="1645"/>
                <a:ext cx="703" cy="606"/>
                <a:chOff x="3684" y="824"/>
                <a:chExt cx="703" cy="606"/>
              </a:xfrm>
            </p:grpSpPr>
            <p:sp>
              <p:nvSpPr>
                <p:cNvPr id="268" name="AutoShape 4"/>
                <p:cNvSpPr/>
                <p:nvPr>
                  <p:custDataLst>
                    <p:tags r:id="rId62"/>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69" name="Line 5"/>
                <p:cNvCxnSpPr/>
                <p:nvPr>
                  <p:custDataLst>
                    <p:tags r:id="rId63"/>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0" name="Line 6"/>
                <p:cNvCxnSpPr/>
                <p:nvPr>
                  <p:custDataLst>
                    <p:tags r:id="rId64"/>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1" name="Line 7"/>
                <p:cNvCxnSpPr/>
                <p:nvPr>
                  <p:custDataLst>
                    <p:tags r:id="rId65"/>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2" name="Rectangle 8"/>
              <p:cNvSpPr/>
              <p:nvPr>
                <p:custDataLst>
                  <p:tags r:id="rId66"/>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73" name="组合 91"/>
            <p:cNvGrpSpPr/>
            <p:nvPr>
              <p:custDataLst>
                <p:tags r:id="rId67"/>
              </p:custDataLst>
            </p:nvPr>
          </p:nvGrpSpPr>
          <p:grpSpPr>
            <a:xfrm>
              <a:off x="87261" y="-69850"/>
              <a:ext cx="304800" cy="333375"/>
              <a:chOff x="2838" y="3459"/>
              <a:chExt cx="480" cy="525"/>
            </a:xfrm>
          </p:grpSpPr>
          <p:sp>
            <p:nvSpPr>
              <p:cNvPr id="274" name="Text Box 11"/>
              <p:cNvSpPr txBox="1"/>
              <p:nvPr>
                <p:custDataLst>
                  <p:tags r:id="rId68"/>
                </p:custDataLst>
              </p:nvPr>
            </p:nvSpPr>
            <p:spPr>
              <a:xfrm>
                <a:off x="2840" y="3468"/>
                <a:ext cx="476" cy="264"/>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Y</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75" name="Line 12"/>
              <p:cNvCxnSpPr/>
              <p:nvPr>
                <p:custDataLst>
                  <p:tags r:id="rId69"/>
                </p:custDataLst>
              </p:nvPr>
            </p:nvCxnSpPr>
            <p:spPr>
              <a:xfrm rot="-5463331">
                <a:off x="2924" y="3895"/>
                <a:ext cx="175" cy="1"/>
              </a:xfrm>
              <a:prstGeom prst="line">
                <a:avLst/>
              </a:prstGeom>
              <a:ln w="9525" cap="flat" cmpd="sng">
                <a:solidFill>
                  <a:srgbClr val="000000"/>
                </a:solidFill>
                <a:prstDash val="solid"/>
                <a:round/>
                <a:headEnd type="none" w="med" len="med"/>
                <a:tailEnd type="none" w="med" len="med"/>
              </a:ln>
            </p:spPr>
          </p:cxnSp>
        </p:grpSp>
        <p:grpSp>
          <p:nvGrpSpPr>
            <p:cNvPr id="276" name="组合 94"/>
            <p:cNvGrpSpPr/>
            <p:nvPr>
              <p:custDataLst>
                <p:tags r:id="rId70"/>
              </p:custDataLst>
            </p:nvPr>
          </p:nvGrpSpPr>
          <p:grpSpPr>
            <a:xfrm>
              <a:off x="97893" y="719676"/>
              <a:ext cx="304800" cy="272415"/>
              <a:chOff x="4548" y="2880"/>
              <a:chExt cx="480" cy="429"/>
            </a:xfrm>
          </p:grpSpPr>
          <p:sp>
            <p:nvSpPr>
              <p:cNvPr id="277" name="Text Box 14"/>
              <p:cNvSpPr txBox="1"/>
              <p:nvPr>
                <p:custDataLst>
                  <p:tags r:id="rId71"/>
                </p:custDataLst>
              </p:nvPr>
            </p:nvSpPr>
            <p:spPr>
              <a:xfrm>
                <a:off x="4546" y="3057"/>
                <a:ext cx="480" cy="264"/>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78" name="Line 15"/>
              <p:cNvCxnSpPr/>
              <p:nvPr>
                <p:custDataLst>
                  <p:tags r:id="rId72"/>
                </p:custDataLst>
              </p:nvPr>
            </p:nvCxnSpPr>
            <p:spPr>
              <a:xfrm rot="-5463331">
                <a:off x="4623" y="2966"/>
                <a:ext cx="175" cy="1"/>
              </a:xfrm>
              <a:prstGeom prst="line">
                <a:avLst/>
              </a:prstGeom>
              <a:ln w="9525" cap="flat" cmpd="sng">
                <a:solidFill>
                  <a:srgbClr val="000000"/>
                </a:solidFill>
                <a:prstDash val="solid"/>
                <a:round/>
                <a:headEnd type="none" w="med" len="med"/>
                <a:tailEnd type="none" w="med" len="med"/>
              </a:ln>
            </p:spPr>
          </p:cxnSp>
        </p:grpSp>
      </p:grpSp>
      <p:grpSp>
        <p:nvGrpSpPr>
          <p:cNvPr id="279" name="组合 278"/>
          <p:cNvGrpSpPr/>
          <p:nvPr>
            <p:custDataLst>
              <p:tags r:id="rId73"/>
            </p:custDataLst>
          </p:nvPr>
        </p:nvGrpSpPr>
        <p:grpSpPr>
          <a:xfrm>
            <a:off x="3412808" y="5193665"/>
            <a:ext cx="1889125" cy="1016000"/>
            <a:chOff x="54610" y="-68107"/>
            <a:chExt cx="1237053" cy="630998"/>
          </a:xfrm>
        </p:grpSpPr>
        <p:grpSp>
          <p:nvGrpSpPr>
            <p:cNvPr id="280" name="组合 98"/>
            <p:cNvGrpSpPr/>
            <p:nvPr>
              <p:custDataLst>
                <p:tags r:id="rId74"/>
              </p:custDataLst>
            </p:nvPr>
          </p:nvGrpSpPr>
          <p:grpSpPr>
            <a:xfrm>
              <a:off x="308979" y="106326"/>
              <a:ext cx="427990" cy="456565"/>
              <a:chOff x="8495" y="1583"/>
              <a:chExt cx="674" cy="719"/>
            </a:xfrm>
          </p:grpSpPr>
          <p:grpSp>
            <p:nvGrpSpPr>
              <p:cNvPr id="281" name="Group 3"/>
              <p:cNvGrpSpPr/>
              <p:nvPr>
                <p:custDataLst>
                  <p:tags r:id="rId75"/>
                </p:custDataLst>
              </p:nvPr>
            </p:nvGrpSpPr>
            <p:grpSpPr>
              <a:xfrm rot="5400000">
                <a:off x="8445" y="1646"/>
                <a:ext cx="703" cy="606"/>
                <a:chOff x="3684" y="824"/>
                <a:chExt cx="703" cy="606"/>
              </a:xfrm>
            </p:grpSpPr>
            <p:sp>
              <p:nvSpPr>
                <p:cNvPr id="282" name="AutoShape 4"/>
                <p:cNvSpPr/>
                <p:nvPr>
                  <p:custDataLst>
                    <p:tags r:id="rId76"/>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83" name="Line 5"/>
                <p:cNvCxnSpPr/>
                <p:nvPr>
                  <p:custDataLst>
                    <p:tags r:id="rId77"/>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84" name="Line 6"/>
                <p:cNvCxnSpPr/>
                <p:nvPr>
                  <p:custDataLst>
                    <p:tags r:id="rId78"/>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85" name="Line 7"/>
                <p:cNvCxnSpPr/>
                <p:nvPr>
                  <p:custDataLst>
                    <p:tags r:id="rId79"/>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86" name="Rectangle 8"/>
              <p:cNvSpPr/>
              <p:nvPr>
                <p:custDataLst>
                  <p:tags r:id="rId80"/>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87" name="组合 105"/>
            <p:cNvGrpSpPr/>
            <p:nvPr>
              <p:custDataLst>
                <p:tags r:id="rId81"/>
              </p:custDataLst>
            </p:nvPr>
          </p:nvGrpSpPr>
          <p:grpSpPr>
            <a:xfrm>
              <a:off x="680793" y="-68107"/>
              <a:ext cx="610870" cy="342265"/>
              <a:chOff x="5185" y="1692"/>
              <a:chExt cx="962" cy="539"/>
            </a:xfrm>
          </p:grpSpPr>
          <p:sp>
            <p:nvSpPr>
              <p:cNvPr id="288" name="Text Box 17"/>
              <p:cNvSpPr txBox="1"/>
              <p:nvPr>
                <p:custDataLst>
                  <p:tags r:id="rId82"/>
                </p:custDataLst>
              </p:nvPr>
            </p:nvSpPr>
            <p:spPr>
              <a:xfrm>
                <a:off x="5430" y="1692"/>
                <a:ext cx="717" cy="27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Y</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89" name="Group 18"/>
              <p:cNvGrpSpPr/>
              <p:nvPr>
                <p:custDataLst>
                  <p:tags r:id="rId83"/>
                </p:custDataLst>
              </p:nvPr>
            </p:nvGrpSpPr>
            <p:grpSpPr>
              <a:xfrm rot="-3600000">
                <a:off x="5141" y="2005"/>
                <a:ext cx="270" cy="182"/>
                <a:chOff x="3652" y="1431"/>
                <a:chExt cx="270" cy="182"/>
              </a:xfrm>
            </p:grpSpPr>
            <p:cxnSp>
              <p:nvCxnSpPr>
                <p:cNvPr id="290" name="Line 19"/>
                <p:cNvCxnSpPr/>
                <p:nvPr>
                  <p:custDataLst>
                    <p:tags r:id="rId84"/>
                  </p:custDataLst>
                </p:nvPr>
              </p:nvCxnSpPr>
              <p:spPr>
                <a:xfrm>
                  <a:off x="3652" y="1531"/>
                  <a:ext cx="180" cy="0"/>
                </a:xfrm>
                <a:prstGeom prst="line">
                  <a:avLst/>
                </a:prstGeom>
                <a:ln w="6350">
                  <a:noFill/>
                </a:ln>
              </p:spPr>
            </p:cxnSp>
            <p:cxnSp>
              <p:nvCxnSpPr>
                <p:cNvPr id="291" name="Line 20"/>
                <p:cNvCxnSpPr/>
                <p:nvPr>
                  <p:custDataLst>
                    <p:tags r:id="rId85"/>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292" name="组合 110"/>
            <p:cNvGrpSpPr/>
            <p:nvPr>
              <p:custDataLst>
                <p:tags r:id="rId86"/>
              </p:custDataLst>
            </p:nvPr>
          </p:nvGrpSpPr>
          <p:grpSpPr>
            <a:xfrm>
              <a:off x="54610" y="-58420"/>
              <a:ext cx="357505" cy="348615"/>
              <a:chOff x="3878" y="1889"/>
              <a:chExt cx="563" cy="549"/>
            </a:xfrm>
          </p:grpSpPr>
          <p:sp>
            <p:nvSpPr>
              <p:cNvPr id="293" name="Text Box 22"/>
              <p:cNvSpPr txBox="1"/>
              <p:nvPr>
                <p:custDataLst>
                  <p:tags r:id="rId87"/>
                </p:custDataLst>
              </p:nvPr>
            </p:nvSpPr>
            <p:spPr>
              <a:xfrm>
                <a:off x="3878" y="1889"/>
                <a:ext cx="537" cy="247"/>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94" name="Group 23"/>
              <p:cNvGrpSpPr/>
              <p:nvPr>
                <p:custDataLst>
                  <p:tags r:id="rId88"/>
                </p:custDataLst>
              </p:nvPr>
            </p:nvGrpSpPr>
            <p:grpSpPr>
              <a:xfrm rot="-8100000">
                <a:off x="4116" y="2113"/>
                <a:ext cx="326" cy="321"/>
                <a:chOff x="3498" y="1436"/>
                <a:chExt cx="326" cy="321"/>
              </a:xfrm>
            </p:grpSpPr>
            <p:cxnSp>
              <p:nvCxnSpPr>
                <p:cNvPr id="295" name="Line 24"/>
                <p:cNvCxnSpPr/>
                <p:nvPr>
                  <p:custDataLst>
                    <p:tags r:id="rId89"/>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296" name="Line 25"/>
                <p:cNvCxnSpPr>
                  <a:endCxn id="293" idx="2"/>
                </p:cNvCxnSpPr>
                <p:nvPr>
                  <p:custDataLst>
                    <p:tags r:id="rId90"/>
                  </p:custDataLst>
                </p:nvPr>
              </p:nvCxnSpPr>
              <p:spPr>
                <a:xfrm rot="8100000" flipH="1" flipV="1">
                  <a:off x="3498" y="1436"/>
                  <a:ext cx="288" cy="321"/>
                </a:xfrm>
                <a:prstGeom prst="line">
                  <a:avLst/>
                </a:prstGeom>
                <a:ln w="6350">
                  <a:noFill/>
                </a:ln>
              </p:spPr>
            </p:cxnSp>
          </p:grpSp>
        </p:grpSp>
      </p:grpSp>
      <p:sp>
        <p:nvSpPr>
          <p:cNvPr id="9" name="文本框 8"/>
          <p:cNvSpPr txBox="1">
            <a:spLocks noChangeArrowheads="1"/>
          </p:cNvSpPr>
          <p:nvPr>
            <p:custDataLst>
              <p:tags r:id="rId91"/>
            </p:custDataLst>
          </p:nvPr>
        </p:nvSpPr>
        <p:spPr bwMode="auto">
          <a:xfrm>
            <a:off x="7775575" y="2966085"/>
            <a:ext cx="3874770" cy="1938020"/>
          </a:xfrm>
          <a:prstGeom prst="rect">
            <a:avLst/>
          </a:prstGeom>
          <a:noFill/>
          <a:ln w="9525">
            <a:noFill/>
            <a:miter lim="800000"/>
          </a:ln>
        </p:spPr>
        <p:txBody>
          <a:bodyPr wrap="square">
            <a:spAutoFit/>
          </a:bodyPr>
          <a:lstStyle/>
          <a:p>
            <a:pPr>
              <a:lnSpc>
                <a:spcPct val="120000"/>
              </a:lnSpc>
              <a:buFont typeface="Arial" panose="020B0604020202020204" pitchFamily="34" charset="0"/>
              <a:buNone/>
            </a:pPr>
            <a:r>
              <a:rPr lang="zh-CN" altLang="en-US" sz="25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定一移一法：</a:t>
            </a:r>
            <a:endParaRPr lang="zh-CN" altLang="en-US" sz="2500" b="1">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Arial" panose="020B0604020202020204" pitchFamily="34" charset="0"/>
              <a:buNone/>
            </a:pPr>
            <a:r>
              <a:rPr lang="zh-CN" altLang="en-US" sz="25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在各碳架上依次先定一个官能团，在此基础上移动第二个官能团，依次类推。</a:t>
            </a:r>
            <a:endParaRPr lang="zh-CN" altLang="en-US" sz="2500" b="1">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93" name="组合 92"/>
          <p:cNvGrpSpPr/>
          <p:nvPr>
            <p:custDataLst>
              <p:tags r:id="rId92"/>
            </p:custDataLst>
          </p:nvPr>
        </p:nvGrpSpPr>
        <p:grpSpPr>
          <a:xfrm>
            <a:off x="296041" y="120650"/>
            <a:ext cx="9430777" cy="720000"/>
            <a:chOff x="466" y="644"/>
            <a:chExt cx="12317" cy="840"/>
          </a:xfrm>
        </p:grpSpPr>
        <p:sp>
          <p:nvSpPr>
            <p:cNvPr id="94" name="等腰三角形 93"/>
            <p:cNvSpPr/>
            <p:nvPr>
              <p:custDataLst>
                <p:tags r:id="rId9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5" name="文本框 94"/>
            <p:cNvSpPr txBox="1"/>
            <p:nvPr>
              <p:custDataLst>
                <p:tags r:id="rId94"/>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96" name="等腰三角形 95"/>
            <p:cNvSpPr/>
            <p:nvPr>
              <p:custDataLst>
                <p:tags r:id="rId9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97" name="TextBox 14"/>
          <p:cNvSpPr txBox="1"/>
          <p:nvPr>
            <p:custDataLst>
              <p:tags r:id="rId96"/>
            </p:custDataLst>
          </p:nvPr>
        </p:nvSpPr>
        <p:spPr>
          <a:xfrm>
            <a:off x="4572740" y="1511679"/>
            <a:ext cx="4720581" cy="491490"/>
          </a:xfrm>
          <a:prstGeom prst="rect">
            <a:avLst/>
          </a:prstGeom>
          <a:noFill/>
          <a:ln w="9525">
            <a:noFill/>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若苯环连</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一个取代基</a:t>
            </a: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X</a:t>
            </a:r>
            <a:endPar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98" name="组合 97"/>
          <p:cNvGrpSpPr/>
          <p:nvPr>
            <p:custDataLst>
              <p:tags r:id="rId97"/>
            </p:custDataLst>
          </p:nvPr>
        </p:nvGrpSpPr>
        <p:grpSpPr>
          <a:xfrm>
            <a:off x="10965920" y="960182"/>
            <a:ext cx="868363" cy="1373187"/>
            <a:chOff x="8010" y="7343"/>
            <a:chExt cx="1369" cy="2164"/>
          </a:xfrm>
        </p:grpSpPr>
        <p:grpSp>
          <p:nvGrpSpPr>
            <p:cNvPr id="99" name="组合 40"/>
            <p:cNvGrpSpPr/>
            <p:nvPr>
              <p:custDataLst>
                <p:tags r:id="rId98"/>
              </p:custDataLst>
            </p:nvPr>
          </p:nvGrpSpPr>
          <p:grpSpPr>
            <a:xfrm>
              <a:off x="8010" y="7343"/>
              <a:ext cx="1254" cy="1074"/>
              <a:chOff x="11551" y="4323"/>
              <a:chExt cx="1254" cy="1074"/>
            </a:xfrm>
          </p:grpSpPr>
          <p:cxnSp>
            <p:nvCxnSpPr>
              <p:cNvPr id="107" name="直接连接符 106"/>
              <p:cNvCxnSpPr/>
              <p:nvPr>
                <p:custDataLst>
                  <p:tags r:id="rId99"/>
                </p:custDataLst>
              </p:nvPr>
            </p:nvCxnSpPr>
            <p:spPr>
              <a:xfrm flipH="1">
                <a:off x="12279" y="4808"/>
                <a:ext cx="10" cy="588"/>
              </a:xfrm>
              <a:prstGeom prst="line">
                <a:avLst/>
              </a:prstGeom>
            </p:spPr>
            <p:style>
              <a:lnRef idx="1">
                <a:schemeClr val="dk1"/>
              </a:lnRef>
              <a:fillRef idx="0">
                <a:schemeClr val="dk1"/>
              </a:fillRef>
              <a:effectRef idx="0">
                <a:schemeClr val="dk1"/>
              </a:effectRef>
              <a:fontRef idx="minor">
                <a:schemeClr val="tx1"/>
              </a:fontRef>
            </p:style>
          </p:cxnSp>
          <p:sp>
            <p:nvSpPr>
              <p:cNvPr id="108" name="文本框 8"/>
              <p:cNvSpPr txBox="1"/>
              <p:nvPr>
                <p:custDataLst>
                  <p:tags r:id="rId100"/>
                </p:custDataLst>
              </p:nvPr>
            </p:nvSpPr>
            <p:spPr>
              <a:xfrm>
                <a:off x="11551" y="4323"/>
                <a:ext cx="1254" cy="888"/>
              </a:xfrm>
              <a:prstGeom prst="rect">
                <a:avLst/>
              </a:prstGeom>
              <a:noFill/>
              <a:ln w="9525">
                <a:noFill/>
              </a:ln>
            </p:spPr>
            <p:txBody>
              <a:bodyPr lIns="0" tIns="0" rIns="0" bIns="0" anchor="t"/>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ct val="0"/>
                  </a:spcAft>
                </a:pPr>
                <a:r>
                  <a:rPr lang="en-US" altLang="zh-CN" sz="21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      X</a:t>
                </a:r>
                <a:endParaRPr lang="zh-CN" altLang="en-US" sz="21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100" name="组合 43"/>
            <p:cNvGrpSpPr/>
            <p:nvPr>
              <p:custDataLst>
                <p:tags r:id="rId101"/>
              </p:custDataLst>
            </p:nvPr>
          </p:nvGrpSpPr>
          <p:grpSpPr>
            <a:xfrm>
              <a:off x="8267" y="8393"/>
              <a:ext cx="1112" cy="1114"/>
              <a:chOff x="8494" y="1583"/>
              <a:chExt cx="675" cy="718"/>
            </a:xfrm>
          </p:grpSpPr>
          <p:grpSp>
            <p:nvGrpSpPr>
              <p:cNvPr id="101" name="Group 3"/>
              <p:cNvGrpSpPr/>
              <p:nvPr>
                <p:custDataLst>
                  <p:tags r:id="rId102"/>
                </p:custDataLst>
              </p:nvPr>
            </p:nvGrpSpPr>
            <p:grpSpPr>
              <a:xfrm rot="5400000">
                <a:off x="8444" y="1645"/>
                <a:ext cx="703" cy="606"/>
                <a:chOff x="3684" y="824"/>
                <a:chExt cx="703" cy="606"/>
              </a:xfrm>
            </p:grpSpPr>
            <p:sp>
              <p:nvSpPr>
                <p:cNvPr id="103" name="AutoShape 4"/>
                <p:cNvSpPr/>
                <p:nvPr>
                  <p:custDataLst>
                    <p:tags r:id="rId103"/>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104" name="Line 5"/>
                <p:cNvCxnSpPr/>
                <p:nvPr>
                  <p:custDataLst>
                    <p:tags r:id="rId104"/>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105" name="Line 6"/>
                <p:cNvCxnSpPr/>
                <p:nvPr>
                  <p:custDataLst>
                    <p:tags r:id="rId105"/>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106" name="Line 7"/>
                <p:cNvCxnSpPr/>
                <p:nvPr>
                  <p:custDataLst>
                    <p:tags r:id="rId106"/>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102" name="Rectangle 8"/>
              <p:cNvSpPr/>
              <p:nvPr>
                <p:custDataLst>
                  <p:tags r:id="rId107"/>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grpSp>
      </p:grpSp>
      <p:sp>
        <p:nvSpPr>
          <p:cNvPr id="110" name="TextBox 14"/>
          <p:cNvSpPr txBox="1"/>
          <p:nvPr>
            <p:custDataLst>
              <p:tags r:id="rId108"/>
            </p:custDataLst>
          </p:nvPr>
        </p:nvSpPr>
        <p:spPr>
          <a:xfrm>
            <a:off x="9366990" y="1479294"/>
            <a:ext cx="1020445" cy="521970"/>
          </a:xfrm>
          <a:prstGeom prst="rect">
            <a:avLst/>
          </a:prstGeom>
          <a:solidFill>
            <a:schemeClr val="bg1"/>
          </a:solidFill>
          <a:ln w="9525" cap="flat" cmpd="sng">
            <a:solidFill>
              <a:srgbClr val="FF0000"/>
            </a:solidFill>
            <a:prstDash val="solid"/>
            <a:miter/>
            <a:headEnd type="none" w="med" len="med"/>
            <a:tailEnd type="none" w="med" len="med"/>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一种</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1" name="文本框 110"/>
          <p:cNvSpPr txBox="1"/>
          <p:nvPr>
            <p:custDataLst>
              <p:tags r:id="rId109"/>
            </p:custDataLst>
          </p:nvPr>
        </p:nvSpPr>
        <p:spPr>
          <a:xfrm>
            <a:off x="69478" y="1076164"/>
            <a:ext cx="2671445" cy="46037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：位置异构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13" name="TextBox 14"/>
          <p:cNvSpPr txBox="1"/>
          <p:nvPr>
            <p:custDataLst>
              <p:tags r:id="rId110"/>
            </p:custDataLst>
          </p:nvPr>
        </p:nvSpPr>
        <p:spPr>
          <a:xfrm>
            <a:off x="6520497" y="2280352"/>
            <a:ext cx="1020445" cy="521970"/>
          </a:xfrm>
          <a:prstGeom prst="rect">
            <a:avLst/>
          </a:prstGeom>
          <a:solidFill>
            <a:schemeClr val="bg1"/>
          </a:solidFill>
          <a:ln w="9525" cap="flat" cmpd="sng">
            <a:solidFill>
              <a:srgbClr val="FF0000"/>
            </a:solidFill>
            <a:prstDash val="solid"/>
            <a:miter/>
            <a:headEnd type="none" w="med" len="med"/>
            <a:tailEnd type="none" w="med" len="med"/>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三种</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 name="TextBox 14"/>
          <p:cNvSpPr txBox="1"/>
          <p:nvPr>
            <p:custDataLst>
              <p:tags r:id="rId111"/>
            </p:custDataLst>
          </p:nvPr>
        </p:nvSpPr>
        <p:spPr>
          <a:xfrm>
            <a:off x="6497021" y="4284980"/>
            <a:ext cx="1020445" cy="521970"/>
          </a:xfrm>
          <a:prstGeom prst="rect">
            <a:avLst/>
          </a:prstGeom>
          <a:solidFill>
            <a:schemeClr val="bg1"/>
          </a:solidFill>
          <a:ln w="9525" cap="flat" cmpd="sng">
            <a:solidFill>
              <a:srgbClr val="FF0000"/>
            </a:solidFill>
            <a:prstDash val="solid"/>
            <a:miter/>
            <a:headEnd type="none" w="med" len="med"/>
            <a:tailEnd type="none" w="med" len="med"/>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三种</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Tree>
    <p:custDataLst>
      <p:tags r:id="rId11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2"/>
                                        </p:tgtEl>
                                        <p:attrNameLst>
                                          <p:attrName>style.visibility</p:attrName>
                                        </p:attrNameLst>
                                      </p:cBhvr>
                                      <p:to>
                                        <p:strVal val="visible"/>
                                      </p:to>
                                    </p:set>
                                    <p:animEffect transition="in" filter="blinds(horizontal)">
                                      <p:cBhvr>
                                        <p:cTn id="7" dur="500"/>
                                        <p:tgtEl>
                                          <p:spTgt spid="2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9"/>
                                        </p:tgtEl>
                                        <p:attrNameLst>
                                          <p:attrName>style.visibility</p:attrName>
                                        </p:attrNameLst>
                                      </p:cBhvr>
                                      <p:to>
                                        <p:strVal val="visible"/>
                                      </p:to>
                                    </p:set>
                                    <p:animEffect transition="in" filter="wipe(left)">
                                      <p:cBhvr>
                                        <p:cTn id="12" dur="500"/>
                                        <p:tgtEl>
                                          <p:spTgt spid="10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09"/>
                                        </p:tgtEl>
                                        <p:attrNameLst>
                                          <p:attrName>style.visibility</p:attrName>
                                        </p:attrNameLst>
                                      </p:cBhvr>
                                      <p:to>
                                        <p:strVal val="visible"/>
                                      </p:to>
                                    </p:set>
                                    <p:animEffect transition="in" filter="blinds(horizontal)">
                                      <p:cBhvr>
                                        <p:cTn id="17" dur="500"/>
                                        <p:tgtEl>
                                          <p:spTgt spid="209"/>
                                        </p:tgtEl>
                                      </p:cBhvr>
                                    </p:animEffect>
                                  </p:childTnLst>
                                </p:cTn>
                              </p:par>
                              <p:par>
                                <p:cTn id="18" presetID="3" presetClass="entr" presetSubtype="10" fill="hold" nodeType="withEffect">
                                  <p:stCondLst>
                                    <p:cond delay="0"/>
                                  </p:stCondLst>
                                  <p:childTnLst>
                                    <p:set>
                                      <p:cBhvr>
                                        <p:cTn id="19" dur="1" fill="hold">
                                          <p:stCondLst>
                                            <p:cond delay="0"/>
                                          </p:stCondLst>
                                        </p:cTn>
                                        <p:tgtEl>
                                          <p:spTgt spid="220"/>
                                        </p:tgtEl>
                                        <p:attrNameLst>
                                          <p:attrName>style.visibility</p:attrName>
                                        </p:attrNameLst>
                                      </p:cBhvr>
                                      <p:to>
                                        <p:strVal val="visible"/>
                                      </p:to>
                                    </p:set>
                                    <p:animEffect transition="in" filter="blinds(horizontal)">
                                      <p:cBhvr>
                                        <p:cTn id="20" dur="500"/>
                                        <p:tgtEl>
                                          <p:spTgt spid="220"/>
                                        </p:tgtEl>
                                      </p:cBhvr>
                                    </p:animEffect>
                                  </p:childTnLst>
                                </p:cTn>
                              </p:par>
                              <p:par>
                                <p:cTn id="21" presetID="3" presetClass="entr" presetSubtype="10" fill="hold" nodeType="withEffect">
                                  <p:stCondLst>
                                    <p:cond delay="0"/>
                                  </p:stCondLst>
                                  <p:childTnLst>
                                    <p:set>
                                      <p:cBhvr>
                                        <p:cTn id="22" dur="1" fill="hold">
                                          <p:stCondLst>
                                            <p:cond delay="0"/>
                                          </p:stCondLst>
                                        </p:cTn>
                                        <p:tgtEl>
                                          <p:spTgt spid="238"/>
                                        </p:tgtEl>
                                        <p:attrNameLst>
                                          <p:attrName>style.visibility</p:attrName>
                                        </p:attrNameLst>
                                      </p:cBhvr>
                                      <p:to>
                                        <p:strVal val="visible"/>
                                      </p:to>
                                    </p:set>
                                    <p:animEffect transition="in" filter="blinds(horizontal)">
                                      <p:cBhvr>
                                        <p:cTn id="23" dur="500"/>
                                        <p:tgtEl>
                                          <p:spTgt spid="23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3"/>
                                        </p:tgtEl>
                                        <p:attrNameLst>
                                          <p:attrName>style.visibility</p:attrName>
                                        </p:attrNameLst>
                                      </p:cBhvr>
                                      <p:to>
                                        <p:strVal val="visible"/>
                                      </p:to>
                                    </p:set>
                                    <p:animEffect transition="in" filter="wipe(left)" prLst="">
                                      <p:cBhvr>
                                        <p:cTn id="28" dur="500"/>
                                        <p:tgtEl>
                                          <p:spTgt spid="113"/>
                                        </p:tgtEl>
                                      </p:cBhvr>
                                    </p:animEffect>
                                  </p:childTnLst>
                                </p:cTn>
                              </p:par>
                              <p:par>
                                <p:cTn id="29" presetID="21" presetClass="emph" presetSubtype="0" repeatCount="indefinite" fill="hold" grpId="1" nodeType="withEffect">
                                  <p:stCondLst>
                                    <p:cond delay="0"/>
                                  </p:stCondLst>
                                  <p:childTnLst>
                                    <p:animClr clrSpc="hsl" dir="cw">
                                      <p:cBhvr override="childStyle">
                                        <p:cTn id="30" dur="1000" fill="hold"/>
                                        <p:tgtEl>
                                          <p:spTgt spid="113"/>
                                        </p:tgtEl>
                                        <p:attrNameLst>
                                          <p:attrName>style.color</p:attrName>
                                        </p:attrNameLst>
                                      </p:cBhvr>
                                      <p:by>
                                        <p:hsl h="7200000" s="0" l="0"/>
                                      </p:by>
                                    </p:animClr>
                                    <p:animClr clrSpc="hsl" dir="cw">
                                      <p:cBhvr>
                                        <p:cTn id="31" dur="1000" fill="hold"/>
                                        <p:tgtEl>
                                          <p:spTgt spid="113"/>
                                        </p:tgtEl>
                                        <p:attrNameLst>
                                          <p:attrName>fillcolor</p:attrName>
                                        </p:attrNameLst>
                                      </p:cBhvr>
                                      <p:by>
                                        <p:hsl h="7200000" s="0" l="0"/>
                                      </p:by>
                                    </p:animClr>
                                    <p:animClr clrSpc="hsl" dir="cw">
                                      <p:cBhvr>
                                        <p:cTn id="32" dur="1000" fill="hold"/>
                                        <p:tgtEl>
                                          <p:spTgt spid="113"/>
                                        </p:tgtEl>
                                        <p:attrNameLst>
                                          <p:attrName>stroke.color</p:attrName>
                                        </p:attrNameLst>
                                      </p:cBhvr>
                                      <p:by>
                                        <p:hsl h="7200000" s="0" l="0"/>
                                      </p:by>
                                    </p:animClr>
                                    <p:set>
                                      <p:cBhvr>
                                        <p:cTn id="33" dur="1000" fill="hold"/>
                                        <p:tgtEl>
                                          <p:spTgt spid="113"/>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01"/>
                                        </p:tgtEl>
                                        <p:attrNameLst>
                                          <p:attrName>style.visibility</p:attrName>
                                        </p:attrNameLst>
                                      </p:cBhvr>
                                      <p:to>
                                        <p:strVal val="visible"/>
                                      </p:to>
                                    </p:set>
                                    <p:animEffect transition="in" filter="wipe(left)">
                                      <p:cBhvr>
                                        <p:cTn id="38" dur="500"/>
                                        <p:tgtEl>
                                          <p:spTgt spid="20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54"/>
                                        </p:tgtEl>
                                        <p:attrNameLst>
                                          <p:attrName>style.visibility</p:attrName>
                                        </p:attrNameLst>
                                      </p:cBhvr>
                                      <p:to>
                                        <p:strVal val="visible"/>
                                      </p:to>
                                    </p:set>
                                    <p:animEffect transition="in" filter="wipe(left)">
                                      <p:cBhvr>
                                        <p:cTn id="43" dur="500"/>
                                        <p:tgtEl>
                                          <p:spTgt spid="25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14"/>
                                        </p:tgtEl>
                                        <p:attrNameLst>
                                          <p:attrName>style.visibility</p:attrName>
                                        </p:attrNameLst>
                                      </p:cBhvr>
                                      <p:to>
                                        <p:strVal val="visible"/>
                                      </p:to>
                                    </p:set>
                                    <p:animEffect transition="in" filter="wipe(left)" prLst="">
                                      <p:cBhvr>
                                        <p:cTn id="48" dur="500"/>
                                        <p:tgtEl>
                                          <p:spTgt spid="114"/>
                                        </p:tgtEl>
                                      </p:cBhvr>
                                    </p:animEffect>
                                  </p:childTnLst>
                                </p:cTn>
                              </p:par>
                              <p:par>
                                <p:cTn id="49" presetID="21" presetClass="emph" presetSubtype="0" repeatCount="indefinite" fill="hold" grpId="1" nodeType="withEffect">
                                  <p:stCondLst>
                                    <p:cond delay="0"/>
                                  </p:stCondLst>
                                  <p:childTnLst>
                                    <p:animClr clrSpc="hsl" dir="cw">
                                      <p:cBhvr override="childStyle">
                                        <p:cTn id="50" dur="1000" fill="hold"/>
                                        <p:tgtEl>
                                          <p:spTgt spid="114"/>
                                        </p:tgtEl>
                                        <p:attrNameLst>
                                          <p:attrName>style.color</p:attrName>
                                        </p:attrNameLst>
                                      </p:cBhvr>
                                      <p:by>
                                        <p:hsl h="7200000" s="0" l="0"/>
                                      </p:by>
                                    </p:animClr>
                                    <p:animClr clrSpc="hsl" dir="cw">
                                      <p:cBhvr>
                                        <p:cTn id="51" dur="1000" fill="hold"/>
                                        <p:tgtEl>
                                          <p:spTgt spid="114"/>
                                        </p:tgtEl>
                                        <p:attrNameLst>
                                          <p:attrName>fillcolor</p:attrName>
                                        </p:attrNameLst>
                                      </p:cBhvr>
                                      <p:by>
                                        <p:hsl h="7200000" s="0" l="0"/>
                                      </p:by>
                                    </p:animClr>
                                    <p:animClr clrSpc="hsl" dir="cw">
                                      <p:cBhvr>
                                        <p:cTn id="52" dur="1000" fill="hold"/>
                                        <p:tgtEl>
                                          <p:spTgt spid="114"/>
                                        </p:tgtEl>
                                        <p:attrNameLst>
                                          <p:attrName>stroke.color</p:attrName>
                                        </p:attrNameLst>
                                      </p:cBhvr>
                                      <p:by>
                                        <p:hsl h="7200000" s="0" l="0"/>
                                      </p:by>
                                    </p:animClr>
                                    <p:set>
                                      <p:cBhvr>
                                        <p:cTn id="53" dur="1000" fill="hold"/>
                                        <p:tgtEl>
                                          <p:spTgt spid="114"/>
                                        </p:tgtEl>
                                        <p:attrNameLst>
                                          <p:attrName>fill.type</p:attrName>
                                        </p:attrNameLst>
                                      </p:cBhvr>
                                      <p:to>
                                        <p:strVal val="solid"/>
                                      </p:to>
                                    </p:set>
                                  </p:childTnLst>
                                </p:cTn>
                              </p:par>
                              <p:par>
                                <p:cTn id="54" presetID="22" presetClass="entr" presetSubtype="8" fill="hold" nodeType="withEffect">
                                  <p:stCondLst>
                                    <p:cond delay="0"/>
                                  </p:stCondLst>
                                  <p:childTnLst>
                                    <p:set>
                                      <p:cBhvr>
                                        <p:cTn id="55" dur="1" fill="hold">
                                          <p:stCondLst>
                                            <p:cond delay="0"/>
                                          </p:stCondLst>
                                        </p:cTn>
                                        <p:tgtEl>
                                          <p:spTgt spid="279"/>
                                        </p:tgtEl>
                                        <p:attrNameLst>
                                          <p:attrName>style.visibility</p:attrName>
                                        </p:attrNameLst>
                                      </p:cBhvr>
                                      <p:to>
                                        <p:strVal val="visible"/>
                                      </p:to>
                                    </p:set>
                                    <p:animEffect transition="in" filter="wipe(left)">
                                      <p:cBhvr>
                                        <p:cTn id="56" dur="500"/>
                                        <p:tgtEl>
                                          <p:spTgt spid="279"/>
                                        </p:tgtEl>
                                      </p:cBhvr>
                                    </p:animEffect>
                                  </p:childTnLst>
                                </p:cTn>
                              </p:par>
                              <p:par>
                                <p:cTn id="57" presetID="22" presetClass="entr" presetSubtype="8" fill="hold" nodeType="withEffect">
                                  <p:stCondLst>
                                    <p:cond delay="0"/>
                                  </p:stCondLst>
                                  <p:childTnLst>
                                    <p:set>
                                      <p:cBhvr>
                                        <p:cTn id="58" dur="1" fill="hold">
                                          <p:stCondLst>
                                            <p:cond delay="0"/>
                                          </p:stCondLst>
                                        </p:cTn>
                                        <p:tgtEl>
                                          <p:spTgt spid="265"/>
                                        </p:tgtEl>
                                        <p:attrNameLst>
                                          <p:attrName>style.visibility</p:attrName>
                                        </p:attrNameLst>
                                      </p:cBhvr>
                                      <p:to>
                                        <p:strVal val="visible"/>
                                      </p:to>
                                    </p:set>
                                    <p:animEffect transition="in" filter="wipe(left)">
                                      <p:cBhvr>
                                        <p:cTn id="59" dur="500"/>
                                        <p:tgtEl>
                                          <p:spTgt spid="265"/>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blinds(horizontal)">
                                      <p:cBhvr>
                                        <p:cTn id="6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0"/>
      <p:bldP spid="109" grpId="0"/>
      <p:bldP spid="201" grpId="0"/>
      <p:bldP spid="9" grpId="0"/>
      <p:bldP spid="113" grpId="0" animBg="1"/>
      <p:bldP spid="113" grpId="1" animBg="1"/>
      <p:bldP spid="114" grpId="0" animBg="1"/>
      <p:bldP spid="114"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TextBox 14"/>
          <p:cNvSpPr txBox="1"/>
          <p:nvPr>
            <p:custDataLst>
              <p:tags r:id="rId1"/>
            </p:custDataLst>
          </p:nvPr>
        </p:nvSpPr>
        <p:spPr>
          <a:xfrm>
            <a:off x="1056005" y="927100"/>
            <a:ext cx="4083685" cy="460375"/>
          </a:xfrm>
          <a:prstGeom prst="rect">
            <a:avLst/>
          </a:prstGeom>
          <a:noFill/>
          <a:ln w="9525">
            <a:noFill/>
          </a:ln>
        </p:spPr>
        <p:txBody>
          <a:bodyPr wrap="square" anchor="t">
            <a:spAutoFit/>
          </a:bodyPr>
          <a:lstStyle/>
          <a:p>
            <a:r>
              <a:rPr lang="en-US" altLang="zh-CN" sz="2400">
                <a:latin typeface="Times New Roman" panose="02020603050405020304" pitchFamily="18" charset="0"/>
                <a:ea typeface="黑体" panose="02010609060101010101" pitchFamily="49" charset="-122"/>
                <a:cs typeface="Times New Roman" panose="02020603050405020304" pitchFamily="18" charset="0"/>
              </a:rPr>
              <a:t>(3)</a:t>
            </a:r>
            <a:r>
              <a:rPr lang="zh-CN" altLang="en-US" sz="2400">
                <a:latin typeface="Times New Roman" panose="02020603050405020304" pitchFamily="18" charset="0"/>
                <a:ea typeface="黑体" panose="02010609060101010101" pitchFamily="49" charset="-122"/>
                <a:cs typeface="Times New Roman" panose="02020603050405020304" pitchFamily="18" charset="0"/>
              </a:rPr>
              <a:t>若苯环连</a:t>
            </a:r>
            <a:r>
              <a:rPr lang="zh-CN" altLang="en-US" sz="2400">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三个取代基</a:t>
            </a:r>
            <a:endParaRPr lang="zh-CN" altLang="en-US" sz="2400">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21" name="TextBox 14"/>
          <p:cNvSpPr txBox="1"/>
          <p:nvPr>
            <p:custDataLst>
              <p:tags r:id="rId2"/>
            </p:custDataLst>
          </p:nvPr>
        </p:nvSpPr>
        <p:spPr>
          <a:xfrm>
            <a:off x="1056005" y="1546225"/>
            <a:ext cx="7160895" cy="460375"/>
          </a:xfrm>
          <a:prstGeom prst="rect">
            <a:avLst/>
          </a:prstGeom>
          <a:noFill/>
          <a:ln w="9525">
            <a:noFill/>
          </a:ln>
        </p:spPr>
        <p:txBody>
          <a:bodyPr wrap="square" anchor="t">
            <a:spAutoFit/>
          </a:bodyPr>
          <a:lstStyle/>
          <a:p>
            <a:r>
              <a:rPr lang="zh-CN" altLang="en-US" sz="2400">
                <a:latin typeface="Times New Roman" panose="02020603050405020304" pitchFamily="18" charset="0"/>
                <a:ea typeface="黑体" panose="02010609060101010101" pitchFamily="49" charset="-122"/>
                <a:cs typeface="Times New Roman" panose="02020603050405020304" pitchFamily="18" charset="0"/>
              </a:rPr>
              <a:t>①若苯环连</a:t>
            </a:r>
            <a:r>
              <a:rPr lang="zh-CN" altLang="en-US" sz="240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三个相同取代基</a:t>
            </a:r>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a:t>
            </a:r>
            <a:endPar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3" name="组合 2"/>
          <p:cNvGrpSpPr/>
          <p:nvPr>
            <p:custDataLst>
              <p:tags r:id="rId3"/>
            </p:custDataLst>
          </p:nvPr>
        </p:nvGrpSpPr>
        <p:grpSpPr>
          <a:xfrm>
            <a:off x="5342255" y="1109345"/>
            <a:ext cx="6022975" cy="1531620"/>
            <a:chOff x="3098" y="5690"/>
            <a:chExt cx="9485" cy="2412"/>
          </a:xfrm>
        </p:grpSpPr>
        <p:grpSp>
          <p:nvGrpSpPr>
            <p:cNvPr id="124" name="组合 123"/>
            <p:cNvGrpSpPr/>
            <p:nvPr>
              <p:custDataLst>
                <p:tags r:id="rId4"/>
              </p:custDataLst>
            </p:nvPr>
          </p:nvGrpSpPr>
          <p:grpSpPr>
            <a:xfrm>
              <a:off x="3098" y="5758"/>
              <a:ext cx="2493" cy="1977"/>
              <a:chOff x="2672708" y="2889822"/>
              <a:chExt cx="2110074" cy="1674133"/>
            </a:xfrm>
          </p:grpSpPr>
          <p:grpSp>
            <p:nvGrpSpPr>
              <p:cNvPr id="25694" name="组合 87"/>
              <p:cNvGrpSpPr/>
              <p:nvPr>
                <p:custDataLst>
                  <p:tags r:id="rId5"/>
                </p:custDataLst>
              </p:nvPr>
            </p:nvGrpSpPr>
            <p:grpSpPr>
              <a:xfrm>
                <a:off x="2672708" y="3210474"/>
                <a:ext cx="2110074" cy="1353481"/>
                <a:chOff x="54610" y="-68107"/>
                <a:chExt cx="1036393" cy="630998"/>
              </a:xfrm>
            </p:grpSpPr>
            <p:grpSp>
              <p:nvGrpSpPr>
                <p:cNvPr id="25695" name="组合 88"/>
                <p:cNvGrpSpPr/>
                <p:nvPr>
                  <p:custDataLst>
                    <p:tags r:id="rId6"/>
                  </p:custDataLst>
                </p:nvPr>
              </p:nvGrpSpPr>
              <p:grpSpPr>
                <a:xfrm>
                  <a:off x="308979" y="106326"/>
                  <a:ext cx="427990" cy="456565"/>
                  <a:chOff x="8495" y="1583"/>
                  <a:chExt cx="674" cy="719"/>
                </a:xfrm>
              </p:grpSpPr>
              <p:grpSp>
                <p:nvGrpSpPr>
                  <p:cNvPr id="25696" name="Group 3"/>
                  <p:cNvGrpSpPr/>
                  <p:nvPr>
                    <p:custDataLst>
                      <p:tags r:id="rId7"/>
                    </p:custDataLst>
                  </p:nvPr>
                </p:nvGrpSpPr>
                <p:grpSpPr>
                  <a:xfrm rot="5400000">
                    <a:off x="8445" y="1646"/>
                    <a:ext cx="703" cy="606"/>
                    <a:chOff x="3684" y="824"/>
                    <a:chExt cx="703" cy="606"/>
                  </a:xfrm>
                </p:grpSpPr>
                <p:sp>
                  <p:nvSpPr>
                    <p:cNvPr id="25697" name="AutoShape 4"/>
                    <p:cNvSpPr/>
                    <p:nvPr>
                      <p:custDataLst>
                        <p:tags r:id="rId8"/>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5698" name="Line 5"/>
                    <p:cNvCxnSpPr/>
                    <p:nvPr>
                      <p:custDataLst>
                        <p:tags r:id="rId9"/>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5699" name="Line 6"/>
                    <p:cNvCxnSpPr/>
                    <p:nvPr>
                      <p:custDataLst>
                        <p:tags r:id="rId10"/>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5700" name="Line 7"/>
                    <p:cNvCxnSpPr/>
                    <p:nvPr>
                      <p:custDataLst>
                        <p:tags r:id="rId11"/>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5701" name="Rectangle 8"/>
                  <p:cNvSpPr/>
                  <p:nvPr>
                    <p:custDataLst>
                      <p:tags r:id="rId12"/>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5702" name="组合 109"/>
                <p:cNvGrpSpPr/>
                <p:nvPr>
                  <p:custDataLst>
                    <p:tags r:id="rId13"/>
                  </p:custDataLst>
                </p:nvPr>
              </p:nvGrpSpPr>
              <p:grpSpPr>
                <a:xfrm>
                  <a:off x="680793" y="-68107"/>
                  <a:ext cx="410210" cy="342265"/>
                  <a:chOff x="5185" y="1692"/>
                  <a:chExt cx="646" cy="539"/>
                </a:xfrm>
              </p:grpSpPr>
              <p:sp>
                <p:nvSpPr>
                  <p:cNvPr id="25703" name="Text Box 17"/>
                  <p:cNvSpPr txBox="1"/>
                  <p:nvPr>
                    <p:custDataLst>
                      <p:tags r:id="rId14"/>
                    </p:custDataLst>
                  </p:nvPr>
                </p:nvSpPr>
                <p:spPr>
                  <a:xfrm>
                    <a:off x="5430" y="1694"/>
                    <a:ext cx="401" cy="281"/>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5704" name="Group 18"/>
                  <p:cNvGrpSpPr/>
                  <p:nvPr>
                    <p:custDataLst>
                      <p:tags r:id="rId15"/>
                    </p:custDataLst>
                  </p:nvPr>
                </p:nvGrpSpPr>
                <p:grpSpPr>
                  <a:xfrm rot="-3600000">
                    <a:off x="5141" y="2005"/>
                    <a:ext cx="270" cy="182"/>
                    <a:chOff x="3652" y="1431"/>
                    <a:chExt cx="270" cy="182"/>
                  </a:xfrm>
                </p:grpSpPr>
                <p:cxnSp>
                  <p:nvCxnSpPr>
                    <p:cNvPr id="25705" name="Line 19"/>
                    <p:cNvCxnSpPr/>
                    <p:nvPr>
                      <p:custDataLst>
                        <p:tags r:id="rId16"/>
                      </p:custDataLst>
                    </p:nvPr>
                  </p:nvCxnSpPr>
                  <p:spPr>
                    <a:xfrm>
                      <a:off x="3652" y="1531"/>
                      <a:ext cx="180" cy="0"/>
                    </a:xfrm>
                    <a:prstGeom prst="line">
                      <a:avLst/>
                    </a:prstGeom>
                    <a:ln w="6350">
                      <a:noFill/>
                    </a:ln>
                  </p:spPr>
                </p:cxnSp>
                <p:cxnSp>
                  <p:nvCxnSpPr>
                    <p:cNvPr id="25706" name="Line 20"/>
                    <p:cNvCxnSpPr/>
                    <p:nvPr>
                      <p:custDataLst>
                        <p:tags r:id="rId17"/>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25707" name="组合 114"/>
                <p:cNvGrpSpPr/>
                <p:nvPr>
                  <p:custDataLst>
                    <p:tags r:id="rId18"/>
                  </p:custDataLst>
                </p:nvPr>
              </p:nvGrpSpPr>
              <p:grpSpPr>
                <a:xfrm>
                  <a:off x="54610" y="-58420"/>
                  <a:ext cx="357505" cy="348615"/>
                  <a:chOff x="3878" y="1889"/>
                  <a:chExt cx="563" cy="549"/>
                </a:xfrm>
              </p:grpSpPr>
              <p:sp>
                <p:nvSpPr>
                  <p:cNvPr id="25708" name="Text Box 22"/>
                  <p:cNvSpPr txBox="1"/>
                  <p:nvPr>
                    <p:custDataLst>
                      <p:tags r:id="rId19"/>
                    </p:custDataLst>
                  </p:nvPr>
                </p:nvSpPr>
                <p:spPr>
                  <a:xfrm>
                    <a:off x="3878" y="1899"/>
                    <a:ext cx="537" cy="25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5709" name="Group 23"/>
                  <p:cNvGrpSpPr/>
                  <p:nvPr>
                    <p:custDataLst>
                      <p:tags r:id="rId20"/>
                    </p:custDataLst>
                  </p:nvPr>
                </p:nvGrpSpPr>
                <p:grpSpPr>
                  <a:xfrm rot="-8100000">
                    <a:off x="4116" y="2113"/>
                    <a:ext cx="326" cy="321"/>
                    <a:chOff x="3498" y="1436"/>
                    <a:chExt cx="326" cy="321"/>
                  </a:xfrm>
                </p:grpSpPr>
                <p:cxnSp>
                  <p:nvCxnSpPr>
                    <p:cNvPr id="25710" name="Line 24"/>
                    <p:cNvCxnSpPr/>
                    <p:nvPr>
                      <p:custDataLst>
                        <p:tags r:id="rId21"/>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25711" name="Line 25"/>
                    <p:cNvCxnSpPr>
                      <a:endCxn id="25708" idx="2"/>
                    </p:cNvCxnSpPr>
                    <p:nvPr>
                      <p:custDataLst>
                        <p:tags r:id="rId22"/>
                      </p:custDataLst>
                    </p:nvPr>
                  </p:nvCxnSpPr>
                  <p:spPr>
                    <a:xfrm rot="8100000" flipH="1" flipV="1">
                      <a:off x="3498" y="1436"/>
                      <a:ext cx="288" cy="321"/>
                    </a:xfrm>
                    <a:prstGeom prst="line">
                      <a:avLst/>
                    </a:prstGeom>
                    <a:ln w="6350">
                      <a:noFill/>
                    </a:ln>
                  </p:spPr>
                </p:cxnSp>
              </p:grpSp>
            </p:grpSp>
          </p:grpSp>
          <p:sp>
            <p:nvSpPr>
              <p:cNvPr id="25712" name="Text Box 17"/>
              <p:cNvSpPr txBox="1"/>
              <p:nvPr>
                <p:custDataLst>
                  <p:tags r:id="rId23"/>
                </p:custDataLst>
              </p:nvPr>
            </p:nvSpPr>
            <p:spPr>
              <a:xfrm>
                <a:off x="3466367" y="2889822"/>
                <a:ext cx="924876" cy="380966"/>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5713" name="Line 20"/>
              <p:cNvCxnSpPr>
                <a:endCxn id="25708" idx="2"/>
              </p:cNvCxnSpPr>
              <p:nvPr>
                <p:custDataLst>
                  <p:tags r:id="rId24"/>
                </p:custDataLst>
              </p:nvPr>
            </p:nvCxnSpPr>
            <p:spPr>
              <a:xfrm flipH="1" flipV="1">
                <a:off x="3584088" y="3321539"/>
                <a:ext cx="2674" cy="293359"/>
              </a:xfrm>
              <a:prstGeom prst="line">
                <a:avLst/>
              </a:prstGeom>
              <a:ln w="6350" cap="flat" cmpd="sng">
                <a:solidFill>
                  <a:srgbClr val="000000"/>
                </a:solidFill>
                <a:prstDash val="solid"/>
                <a:round/>
                <a:headEnd type="none" w="med" len="med"/>
                <a:tailEnd type="none" w="med" len="med"/>
              </a:ln>
            </p:spPr>
          </p:cxnSp>
        </p:grpSp>
        <p:grpSp>
          <p:nvGrpSpPr>
            <p:cNvPr id="145" name="组合 144"/>
            <p:cNvGrpSpPr/>
            <p:nvPr>
              <p:custDataLst>
                <p:tags r:id="rId25"/>
              </p:custDataLst>
            </p:nvPr>
          </p:nvGrpSpPr>
          <p:grpSpPr>
            <a:xfrm>
              <a:off x="6523" y="5973"/>
              <a:ext cx="2923" cy="1617"/>
              <a:chOff x="4584327" y="3385747"/>
              <a:chExt cx="2473886" cy="1371094"/>
            </a:xfrm>
          </p:grpSpPr>
          <p:grpSp>
            <p:nvGrpSpPr>
              <p:cNvPr id="25715" name="组合 122"/>
              <p:cNvGrpSpPr/>
              <p:nvPr>
                <p:custDataLst>
                  <p:tags r:id="rId26"/>
                </p:custDataLst>
              </p:nvPr>
            </p:nvGrpSpPr>
            <p:grpSpPr>
              <a:xfrm>
                <a:off x="5155765" y="3813579"/>
                <a:ext cx="1902448" cy="943262"/>
                <a:chOff x="1548447" y="3331001"/>
                <a:chExt cx="1902448" cy="943262"/>
              </a:xfrm>
            </p:grpSpPr>
            <p:grpSp>
              <p:nvGrpSpPr>
                <p:cNvPr id="25716" name="组合 123"/>
                <p:cNvGrpSpPr/>
                <p:nvPr>
                  <p:custDataLst>
                    <p:tags r:id="rId27"/>
                  </p:custDataLst>
                </p:nvPr>
              </p:nvGrpSpPr>
              <p:grpSpPr>
                <a:xfrm>
                  <a:off x="1548447" y="3331001"/>
                  <a:ext cx="1902448" cy="943262"/>
                  <a:chOff x="0" y="0"/>
                  <a:chExt cx="865904" cy="455930"/>
                </a:xfrm>
              </p:grpSpPr>
              <p:grpSp>
                <p:nvGrpSpPr>
                  <p:cNvPr id="25717" name="组合 124"/>
                  <p:cNvGrpSpPr/>
                  <p:nvPr>
                    <p:custDataLst>
                      <p:tags r:id="rId28"/>
                    </p:custDataLst>
                  </p:nvPr>
                </p:nvGrpSpPr>
                <p:grpSpPr>
                  <a:xfrm>
                    <a:off x="0" y="0"/>
                    <a:ext cx="428625" cy="455930"/>
                    <a:chOff x="8494" y="1583"/>
                    <a:chExt cx="675" cy="718"/>
                  </a:xfrm>
                </p:grpSpPr>
                <p:grpSp>
                  <p:nvGrpSpPr>
                    <p:cNvPr id="25718" name="Group 3"/>
                    <p:cNvGrpSpPr/>
                    <p:nvPr>
                      <p:custDataLst>
                        <p:tags r:id="rId29"/>
                      </p:custDataLst>
                    </p:nvPr>
                  </p:nvGrpSpPr>
                  <p:grpSpPr>
                    <a:xfrm rot="5400000">
                      <a:off x="8444" y="1645"/>
                      <a:ext cx="703" cy="606"/>
                      <a:chOff x="3684" y="824"/>
                      <a:chExt cx="703" cy="606"/>
                    </a:xfrm>
                  </p:grpSpPr>
                  <p:sp>
                    <p:nvSpPr>
                      <p:cNvPr id="25719" name="AutoShape 4"/>
                      <p:cNvSpPr/>
                      <p:nvPr>
                        <p:custDataLst>
                          <p:tags r:id="rId30"/>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5720" name="Line 5"/>
                      <p:cNvCxnSpPr>
                        <a:endCxn id="25708" idx="2"/>
                      </p:cNvCxnSpPr>
                      <p:nvPr>
                        <p:custDataLst>
                          <p:tags r:id="rId31"/>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5721" name="Line 6"/>
                      <p:cNvCxnSpPr>
                        <a:endCxn id="25708" idx="2"/>
                      </p:cNvCxnSpPr>
                      <p:nvPr>
                        <p:custDataLst>
                          <p:tags r:id="rId32"/>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5722" name="Line 7"/>
                      <p:cNvCxnSpPr>
                        <a:endCxn id="25708" idx="2"/>
                      </p:cNvCxnSpPr>
                      <p:nvPr>
                        <p:custDataLst>
                          <p:tags r:id="rId33"/>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5723" name="Rectangle 8"/>
                    <p:cNvSpPr/>
                    <p:nvPr>
                      <p:custDataLst>
                        <p:tags r:id="rId34"/>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5724" name="文本框 8"/>
                  <p:cNvSpPr txBox="1"/>
                  <p:nvPr>
                    <p:custDataLst>
                      <p:tags r:id="rId35"/>
                    </p:custDataLst>
                  </p:nvPr>
                </p:nvSpPr>
                <p:spPr>
                  <a:xfrm>
                    <a:off x="382371" y="115"/>
                    <a:ext cx="483533" cy="165937"/>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5725" name="文本框 8"/>
                <p:cNvSpPr txBox="1"/>
                <p:nvPr>
                  <p:custDataLst>
                    <p:tags r:id="rId36"/>
                  </p:custDataLst>
                </p:nvPr>
              </p:nvSpPr>
              <p:spPr>
                <a:xfrm>
                  <a:off x="2375845" y="3795333"/>
                  <a:ext cx="1062353" cy="341185"/>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5726" name="Text Box 22"/>
              <p:cNvSpPr txBox="1"/>
              <p:nvPr>
                <p:custDataLst>
                  <p:tags r:id="rId37"/>
                </p:custDataLst>
              </p:nvPr>
            </p:nvSpPr>
            <p:spPr>
              <a:xfrm>
                <a:off x="4584327" y="3385747"/>
                <a:ext cx="692011" cy="339065"/>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5727" name="Line 25"/>
              <p:cNvCxnSpPr>
                <a:endCxn id="25708" idx="2"/>
              </p:cNvCxnSpPr>
              <p:nvPr>
                <p:custDataLst>
                  <p:tags r:id="rId38"/>
                </p:custDataLst>
              </p:nvPr>
            </p:nvCxnSpPr>
            <p:spPr>
              <a:xfrm flipH="1" flipV="1">
                <a:off x="4860296" y="3773281"/>
                <a:ext cx="308268" cy="317958"/>
              </a:xfrm>
              <a:prstGeom prst="line">
                <a:avLst/>
              </a:prstGeom>
              <a:ln w="6350" cap="flat" cmpd="sng">
                <a:solidFill>
                  <a:srgbClr val="000000"/>
                </a:solidFill>
                <a:prstDash val="solid"/>
                <a:round/>
                <a:headEnd type="none" w="med" len="med"/>
                <a:tailEnd type="none" w="med" len="med"/>
              </a:ln>
            </p:spPr>
          </p:cxnSp>
        </p:grpSp>
        <p:grpSp>
          <p:nvGrpSpPr>
            <p:cNvPr id="159" name="组合 158"/>
            <p:cNvGrpSpPr/>
            <p:nvPr>
              <p:custDataLst>
                <p:tags r:id="rId39"/>
              </p:custDataLst>
            </p:nvPr>
          </p:nvGrpSpPr>
          <p:grpSpPr>
            <a:xfrm>
              <a:off x="10091" y="5690"/>
              <a:ext cx="2492" cy="2413"/>
              <a:chOff x="2672708" y="3210474"/>
              <a:chExt cx="2110074" cy="2041423"/>
            </a:xfrm>
          </p:grpSpPr>
          <p:grpSp>
            <p:nvGrpSpPr>
              <p:cNvPr id="25729" name="组合 136"/>
              <p:cNvGrpSpPr/>
              <p:nvPr>
                <p:custDataLst>
                  <p:tags r:id="rId40"/>
                </p:custDataLst>
              </p:nvPr>
            </p:nvGrpSpPr>
            <p:grpSpPr>
              <a:xfrm>
                <a:off x="2672708" y="3210474"/>
                <a:ext cx="2110074" cy="1353481"/>
                <a:chOff x="54610" y="-68107"/>
                <a:chExt cx="1036393" cy="630998"/>
              </a:xfrm>
            </p:grpSpPr>
            <p:grpSp>
              <p:nvGrpSpPr>
                <p:cNvPr id="25730" name="组合 137"/>
                <p:cNvGrpSpPr/>
                <p:nvPr>
                  <p:custDataLst>
                    <p:tags r:id="rId41"/>
                  </p:custDataLst>
                </p:nvPr>
              </p:nvGrpSpPr>
              <p:grpSpPr>
                <a:xfrm>
                  <a:off x="308979" y="106326"/>
                  <a:ext cx="427990" cy="456565"/>
                  <a:chOff x="8495" y="1583"/>
                  <a:chExt cx="674" cy="719"/>
                </a:xfrm>
              </p:grpSpPr>
              <p:grpSp>
                <p:nvGrpSpPr>
                  <p:cNvPr id="25731" name="Group 3"/>
                  <p:cNvGrpSpPr/>
                  <p:nvPr>
                    <p:custDataLst>
                      <p:tags r:id="rId42"/>
                    </p:custDataLst>
                  </p:nvPr>
                </p:nvGrpSpPr>
                <p:grpSpPr>
                  <a:xfrm rot="5400000">
                    <a:off x="8445" y="1646"/>
                    <a:ext cx="703" cy="606"/>
                    <a:chOff x="3684" y="824"/>
                    <a:chExt cx="703" cy="606"/>
                  </a:xfrm>
                </p:grpSpPr>
                <p:sp>
                  <p:nvSpPr>
                    <p:cNvPr id="25732" name="AutoShape 4"/>
                    <p:cNvSpPr/>
                    <p:nvPr>
                      <p:custDataLst>
                        <p:tags r:id="rId43"/>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5733" name="Line 5"/>
                    <p:cNvCxnSpPr>
                      <a:endCxn id="25708" idx="2"/>
                    </p:cNvCxnSpPr>
                    <p:nvPr>
                      <p:custDataLst>
                        <p:tags r:id="rId44"/>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5734" name="Line 6"/>
                    <p:cNvCxnSpPr>
                      <a:endCxn id="25708" idx="2"/>
                    </p:cNvCxnSpPr>
                    <p:nvPr>
                      <p:custDataLst>
                        <p:tags r:id="rId45"/>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5735" name="Line 7"/>
                    <p:cNvCxnSpPr>
                      <a:endCxn id="25708" idx="2"/>
                    </p:cNvCxnSpPr>
                    <p:nvPr>
                      <p:custDataLst>
                        <p:tags r:id="rId46"/>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5736" name="Rectangle 8"/>
                  <p:cNvSpPr/>
                  <p:nvPr>
                    <p:custDataLst>
                      <p:tags r:id="rId47"/>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5737" name="组合 144"/>
                <p:cNvGrpSpPr/>
                <p:nvPr>
                  <p:custDataLst>
                    <p:tags r:id="rId48"/>
                  </p:custDataLst>
                </p:nvPr>
              </p:nvGrpSpPr>
              <p:grpSpPr>
                <a:xfrm>
                  <a:off x="680793" y="-68107"/>
                  <a:ext cx="410210" cy="342265"/>
                  <a:chOff x="5185" y="1692"/>
                  <a:chExt cx="646" cy="539"/>
                </a:xfrm>
              </p:grpSpPr>
              <p:sp>
                <p:nvSpPr>
                  <p:cNvPr id="25738" name="Text Box 17"/>
                  <p:cNvSpPr txBox="1"/>
                  <p:nvPr>
                    <p:custDataLst>
                      <p:tags r:id="rId49"/>
                    </p:custDataLst>
                  </p:nvPr>
                </p:nvSpPr>
                <p:spPr>
                  <a:xfrm>
                    <a:off x="5430" y="1692"/>
                    <a:ext cx="401" cy="28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5739" name="Group 18"/>
                  <p:cNvGrpSpPr/>
                  <p:nvPr>
                    <p:custDataLst>
                      <p:tags r:id="rId50"/>
                    </p:custDataLst>
                  </p:nvPr>
                </p:nvGrpSpPr>
                <p:grpSpPr>
                  <a:xfrm rot="-3600000">
                    <a:off x="5141" y="2005"/>
                    <a:ext cx="270" cy="182"/>
                    <a:chOff x="3652" y="1431"/>
                    <a:chExt cx="270" cy="182"/>
                  </a:xfrm>
                </p:grpSpPr>
                <p:cxnSp>
                  <p:nvCxnSpPr>
                    <p:cNvPr id="25740" name="Line 19"/>
                    <p:cNvCxnSpPr>
                      <a:endCxn id="25708" idx="2"/>
                    </p:cNvCxnSpPr>
                    <p:nvPr>
                      <p:custDataLst>
                        <p:tags r:id="rId51"/>
                      </p:custDataLst>
                    </p:nvPr>
                  </p:nvCxnSpPr>
                  <p:spPr>
                    <a:xfrm>
                      <a:off x="3652" y="1531"/>
                      <a:ext cx="180" cy="0"/>
                    </a:xfrm>
                    <a:prstGeom prst="line">
                      <a:avLst/>
                    </a:prstGeom>
                    <a:ln w="6350">
                      <a:noFill/>
                    </a:ln>
                  </p:spPr>
                </p:cxnSp>
                <p:cxnSp>
                  <p:nvCxnSpPr>
                    <p:cNvPr id="25741" name="Line 20"/>
                    <p:cNvCxnSpPr>
                      <a:endCxn id="25708" idx="2"/>
                    </p:cNvCxnSpPr>
                    <p:nvPr>
                      <p:custDataLst>
                        <p:tags r:id="rId52"/>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25742" name="组合 149"/>
                <p:cNvGrpSpPr/>
                <p:nvPr>
                  <p:custDataLst>
                    <p:tags r:id="rId53"/>
                  </p:custDataLst>
                </p:nvPr>
              </p:nvGrpSpPr>
              <p:grpSpPr>
                <a:xfrm>
                  <a:off x="54610" y="-58420"/>
                  <a:ext cx="357505" cy="348615"/>
                  <a:chOff x="3878" y="1889"/>
                  <a:chExt cx="563" cy="549"/>
                </a:xfrm>
              </p:grpSpPr>
              <p:sp>
                <p:nvSpPr>
                  <p:cNvPr id="25743" name="Text Box 22"/>
                  <p:cNvSpPr txBox="1"/>
                  <p:nvPr>
                    <p:custDataLst>
                      <p:tags r:id="rId54"/>
                    </p:custDataLst>
                  </p:nvPr>
                </p:nvSpPr>
                <p:spPr>
                  <a:xfrm>
                    <a:off x="3878" y="1889"/>
                    <a:ext cx="537" cy="24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5744" name="Group 23"/>
                  <p:cNvGrpSpPr/>
                  <p:nvPr>
                    <p:custDataLst>
                      <p:tags r:id="rId55"/>
                    </p:custDataLst>
                  </p:nvPr>
                </p:nvGrpSpPr>
                <p:grpSpPr>
                  <a:xfrm rot="-8100000">
                    <a:off x="4116" y="2113"/>
                    <a:ext cx="326" cy="321"/>
                    <a:chOff x="3498" y="1436"/>
                    <a:chExt cx="326" cy="321"/>
                  </a:xfrm>
                </p:grpSpPr>
                <p:cxnSp>
                  <p:nvCxnSpPr>
                    <p:cNvPr id="25745" name="Line 24"/>
                    <p:cNvCxnSpPr>
                      <a:endCxn id="25708" idx="2"/>
                    </p:cNvCxnSpPr>
                    <p:nvPr>
                      <p:custDataLst>
                        <p:tags r:id="rId56"/>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25746" name="Line 25"/>
                    <p:cNvCxnSpPr>
                      <a:endCxn id="25743" idx="2"/>
                    </p:cNvCxnSpPr>
                    <p:nvPr>
                      <p:custDataLst>
                        <p:tags r:id="rId57"/>
                      </p:custDataLst>
                    </p:nvPr>
                  </p:nvCxnSpPr>
                  <p:spPr>
                    <a:xfrm rot="8100000" flipH="1" flipV="1">
                      <a:off x="3498" y="1436"/>
                      <a:ext cx="288" cy="321"/>
                    </a:xfrm>
                    <a:prstGeom prst="line">
                      <a:avLst/>
                    </a:prstGeom>
                    <a:ln w="6350">
                      <a:noFill/>
                    </a:ln>
                  </p:spPr>
                </p:cxnSp>
              </p:grpSp>
            </p:grpSp>
          </p:grpSp>
          <p:sp>
            <p:nvSpPr>
              <p:cNvPr id="25747" name="Text Box 17"/>
              <p:cNvSpPr txBox="1"/>
              <p:nvPr>
                <p:custDataLst>
                  <p:tags r:id="rId58"/>
                </p:custDataLst>
              </p:nvPr>
            </p:nvSpPr>
            <p:spPr>
              <a:xfrm>
                <a:off x="3510812" y="4871114"/>
                <a:ext cx="924877" cy="380783"/>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5748" name="Line 20"/>
              <p:cNvCxnSpPr>
                <a:endCxn id="25743" idx="2"/>
              </p:cNvCxnSpPr>
              <p:nvPr>
                <p:custDataLst>
                  <p:tags r:id="rId59"/>
                </p:custDataLst>
              </p:nvPr>
            </p:nvCxnSpPr>
            <p:spPr>
              <a:xfrm flipH="1" flipV="1">
                <a:off x="3594782" y="4579384"/>
                <a:ext cx="2674" cy="293359"/>
              </a:xfrm>
              <a:prstGeom prst="line">
                <a:avLst/>
              </a:prstGeom>
              <a:ln w="6350" cap="flat" cmpd="sng">
                <a:solidFill>
                  <a:srgbClr val="000000"/>
                </a:solidFill>
                <a:prstDash val="solid"/>
                <a:round/>
                <a:headEnd type="none" w="med" len="med"/>
                <a:tailEnd type="none" w="med" len="med"/>
              </a:ln>
            </p:spPr>
          </p:cxnSp>
        </p:grpSp>
      </p:grpSp>
      <p:sp>
        <p:nvSpPr>
          <p:cNvPr id="26626" name="TextBox 14"/>
          <p:cNvSpPr txBox="1"/>
          <p:nvPr>
            <p:custDataLst>
              <p:tags r:id="rId60"/>
            </p:custDataLst>
          </p:nvPr>
        </p:nvSpPr>
        <p:spPr>
          <a:xfrm>
            <a:off x="1003935" y="3031490"/>
            <a:ext cx="9331325" cy="460375"/>
          </a:xfrm>
          <a:prstGeom prst="rect">
            <a:avLst/>
          </a:prstGeom>
          <a:noFill/>
          <a:ln w="9525">
            <a:noFill/>
          </a:ln>
        </p:spPr>
        <p:txBody>
          <a:bodyPr wrap="square" anchor="t">
            <a:spAutoFit/>
          </a:bodyPr>
          <a:lstStyle/>
          <a:p>
            <a:r>
              <a:rPr lang="zh-CN" altLang="en-US" sz="2400">
                <a:latin typeface="Times New Roman" panose="02020603050405020304" pitchFamily="18" charset="0"/>
                <a:ea typeface="黑体" panose="02010609060101010101" pitchFamily="49" charset="-122"/>
                <a:cs typeface="Times New Roman" panose="02020603050405020304" pitchFamily="18" charset="0"/>
              </a:rPr>
              <a:t>②若苯环有三个取代基，</a:t>
            </a:r>
            <a:r>
              <a:rPr lang="zh-CN" altLang="en-US" sz="240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两个相同一个不同</a:t>
            </a:r>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a:t>
            </a:r>
            <a:endPar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129" name="组合 128"/>
          <p:cNvGrpSpPr/>
          <p:nvPr>
            <p:custDataLst>
              <p:tags r:id="rId61"/>
            </p:custDataLst>
          </p:nvPr>
        </p:nvGrpSpPr>
        <p:grpSpPr>
          <a:xfrm>
            <a:off x="2266633" y="3879215"/>
            <a:ext cx="1427162" cy="706438"/>
            <a:chOff x="1548447" y="3331001"/>
            <a:chExt cx="1902448" cy="943262"/>
          </a:xfrm>
        </p:grpSpPr>
        <p:grpSp>
          <p:nvGrpSpPr>
            <p:cNvPr id="26628" name="组合 129"/>
            <p:cNvGrpSpPr/>
            <p:nvPr>
              <p:custDataLst>
                <p:tags r:id="rId62"/>
              </p:custDataLst>
            </p:nvPr>
          </p:nvGrpSpPr>
          <p:grpSpPr>
            <a:xfrm>
              <a:off x="1548447" y="3331001"/>
              <a:ext cx="1902448" cy="943262"/>
              <a:chOff x="0" y="0"/>
              <a:chExt cx="865904" cy="455930"/>
            </a:xfrm>
          </p:grpSpPr>
          <p:grpSp>
            <p:nvGrpSpPr>
              <p:cNvPr id="26629" name="组合 130"/>
              <p:cNvGrpSpPr/>
              <p:nvPr>
                <p:custDataLst>
                  <p:tags r:id="rId63"/>
                </p:custDataLst>
              </p:nvPr>
            </p:nvGrpSpPr>
            <p:grpSpPr>
              <a:xfrm>
                <a:off x="0" y="0"/>
                <a:ext cx="428625" cy="455930"/>
                <a:chOff x="8494" y="1583"/>
                <a:chExt cx="675" cy="718"/>
              </a:xfrm>
            </p:grpSpPr>
            <p:grpSp>
              <p:nvGrpSpPr>
                <p:cNvPr id="26630" name="Group 3"/>
                <p:cNvGrpSpPr/>
                <p:nvPr>
                  <p:custDataLst>
                    <p:tags r:id="rId64"/>
                  </p:custDataLst>
                </p:nvPr>
              </p:nvGrpSpPr>
              <p:grpSpPr>
                <a:xfrm rot="5400000">
                  <a:off x="8444" y="1645"/>
                  <a:ext cx="703" cy="606"/>
                  <a:chOff x="3684" y="824"/>
                  <a:chExt cx="703" cy="606"/>
                </a:xfrm>
              </p:grpSpPr>
              <p:sp>
                <p:nvSpPr>
                  <p:cNvPr id="26631" name="AutoShape 4"/>
                  <p:cNvSpPr/>
                  <p:nvPr>
                    <p:custDataLst>
                      <p:tags r:id="rId65"/>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6632" name="Line 5"/>
                  <p:cNvCxnSpPr/>
                  <p:nvPr>
                    <p:custDataLst>
                      <p:tags r:id="rId66"/>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6633" name="Line 6"/>
                  <p:cNvCxnSpPr/>
                  <p:nvPr>
                    <p:custDataLst>
                      <p:tags r:id="rId67"/>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6634" name="Line 7"/>
                  <p:cNvCxnSpPr/>
                  <p:nvPr>
                    <p:custDataLst>
                      <p:tags r:id="rId68"/>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6635" name="Rectangle 8"/>
                <p:cNvSpPr/>
                <p:nvPr>
                  <p:custDataLst>
                    <p:tags r:id="rId69"/>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6636" name="文本框 8"/>
              <p:cNvSpPr txBox="1"/>
              <p:nvPr>
                <p:custDataLst>
                  <p:tags r:id="rId70"/>
                </p:custDataLst>
              </p:nvPr>
            </p:nvSpPr>
            <p:spPr>
              <a:xfrm>
                <a:off x="382385" y="0"/>
                <a:ext cx="483519" cy="16597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6637" name="文本框 8"/>
            <p:cNvSpPr txBox="1"/>
            <p:nvPr>
              <p:custDataLst>
                <p:tags r:id="rId71"/>
              </p:custDataLst>
            </p:nvPr>
          </p:nvSpPr>
          <p:spPr>
            <a:xfrm>
              <a:off x="2375874" y="3795213"/>
              <a:ext cx="1062324" cy="34126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140" name="组合 139"/>
          <p:cNvGrpSpPr/>
          <p:nvPr>
            <p:custDataLst>
              <p:tags r:id="rId72"/>
            </p:custDataLst>
          </p:nvPr>
        </p:nvGrpSpPr>
        <p:grpSpPr>
          <a:xfrm>
            <a:off x="5093970" y="3634740"/>
            <a:ext cx="1889125" cy="1014413"/>
            <a:chOff x="54610" y="-68107"/>
            <a:chExt cx="1237053" cy="630998"/>
          </a:xfrm>
        </p:grpSpPr>
        <p:grpSp>
          <p:nvGrpSpPr>
            <p:cNvPr id="26639" name="组合 140"/>
            <p:cNvGrpSpPr/>
            <p:nvPr>
              <p:custDataLst>
                <p:tags r:id="rId73"/>
              </p:custDataLst>
            </p:nvPr>
          </p:nvGrpSpPr>
          <p:grpSpPr>
            <a:xfrm>
              <a:off x="308979" y="106326"/>
              <a:ext cx="427990" cy="456565"/>
              <a:chOff x="8495" y="1583"/>
              <a:chExt cx="674" cy="719"/>
            </a:xfrm>
          </p:grpSpPr>
          <p:grpSp>
            <p:nvGrpSpPr>
              <p:cNvPr id="26640" name="Group 3"/>
              <p:cNvGrpSpPr/>
              <p:nvPr>
                <p:custDataLst>
                  <p:tags r:id="rId74"/>
                </p:custDataLst>
              </p:nvPr>
            </p:nvGrpSpPr>
            <p:grpSpPr>
              <a:xfrm rot="5400000">
                <a:off x="8445" y="1646"/>
                <a:ext cx="703" cy="606"/>
                <a:chOff x="3684" y="824"/>
                <a:chExt cx="703" cy="606"/>
              </a:xfrm>
            </p:grpSpPr>
            <p:sp>
              <p:nvSpPr>
                <p:cNvPr id="26641" name="AutoShape 4"/>
                <p:cNvSpPr/>
                <p:nvPr>
                  <p:custDataLst>
                    <p:tags r:id="rId75"/>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6642" name="Line 5"/>
                <p:cNvCxnSpPr/>
                <p:nvPr>
                  <p:custDataLst>
                    <p:tags r:id="rId76"/>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6643" name="Line 6"/>
                <p:cNvCxnSpPr/>
                <p:nvPr>
                  <p:custDataLst>
                    <p:tags r:id="rId77"/>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6644" name="Line 7"/>
                <p:cNvCxnSpPr/>
                <p:nvPr>
                  <p:custDataLst>
                    <p:tags r:id="rId78"/>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6645" name="Rectangle 8"/>
              <p:cNvSpPr/>
              <p:nvPr>
                <p:custDataLst>
                  <p:tags r:id="rId79"/>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6646" name="组合 147"/>
            <p:cNvGrpSpPr/>
            <p:nvPr>
              <p:custDataLst>
                <p:tags r:id="rId80"/>
              </p:custDataLst>
            </p:nvPr>
          </p:nvGrpSpPr>
          <p:grpSpPr>
            <a:xfrm>
              <a:off x="680793" y="-68107"/>
              <a:ext cx="610870" cy="342265"/>
              <a:chOff x="5185" y="1692"/>
              <a:chExt cx="962" cy="539"/>
            </a:xfrm>
          </p:grpSpPr>
          <p:sp>
            <p:nvSpPr>
              <p:cNvPr id="26647" name="Text Box 17"/>
              <p:cNvSpPr txBox="1"/>
              <p:nvPr>
                <p:custDataLst>
                  <p:tags r:id="rId81"/>
                </p:custDataLst>
              </p:nvPr>
            </p:nvSpPr>
            <p:spPr>
              <a:xfrm>
                <a:off x="5430" y="1692"/>
                <a:ext cx="717" cy="28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6648" name="Group 18"/>
              <p:cNvGrpSpPr/>
              <p:nvPr>
                <p:custDataLst>
                  <p:tags r:id="rId82"/>
                </p:custDataLst>
              </p:nvPr>
            </p:nvGrpSpPr>
            <p:grpSpPr>
              <a:xfrm rot="-3600000">
                <a:off x="5141" y="2005"/>
                <a:ext cx="270" cy="182"/>
                <a:chOff x="3652" y="1431"/>
                <a:chExt cx="270" cy="182"/>
              </a:xfrm>
            </p:grpSpPr>
            <p:cxnSp>
              <p:nvCxnSpPr>
                <p:cNvPr id="26649" name="Line 19"/>
                <p:cNvCxnSpPr/>
                <p:nvPr>
                  <p:custDataLst>
                    <p:tags r:id="rId83"/>
                  </p:custDataLst>
                </p:nvPr>
              </p:nvCxnSpPr>
              <p:spPr>
                <a:xfrm>
                  <a:off x="3652" y="1531"/>
                  <a:ext cx="180" cy="0"/>
                </a:xfrm>
                <a:prstGeom prst="line">
                  <a:avLst/>
                </a:prstGeom>
                <a:ln w="6350">
                  <a:noFill/>
                </a:ln>
              </p:spPr>
            </p:cxnSp>
            <p:cxnSp>
              <p:nvCxnSpPr>
                <p:cNvPr id="26650" name="Line 20"/>
                <p:cNvCxnSpPr/>
                <p:nvPr>
                  <p:custDataLst>
                    <p:tags r:id="rId84"/>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26651" name="组合 152"/>
            <p:cNvGrpSpPr/>
            <p:nvPr>
              <p:custDataLst>
                <p:tags r:id="rId85"/>
              </p:custDataLst>
            </p:nvPr>
          </p:nvGrpSpPr>
          <p:grpSpPr>
            <a:xfrm>
              <a:off x="54610" y="-58420"/>
              <a:ext cx="357505" cy="348615"/>
              <a:chOff x="3878" y="1889"/>
              <a:chExt cx="563" cy="549"/>
            </a:xfrm>
          </p:grpSpPr>
          <p:sp>
            <p:nvSpPr>
              <p:cNvPr id="26652" name="Text Box 22"/>
              <p:cNvSpPr txBox="1"/>
              <p:nvPr>
                <p:custDataLst>
                  <p:tags r:id="rId86"/>
                </p:custDataLst>
              </p:nvPr>
            </p:nvSpPr>
            <p:spPr>
              <a:xfrm>
                <a:off x="3878" y="1889"/>
                <a:ext cx="537" cy="24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6653" name="Group 23"/>
              <p:cNvGrpSpPr/>
              <p:nvPr>
                <p:custDataLst>
                  <p:tags r:id="rId87"/>
                </p:custDataLst>
              </p:nvPr>
            </p:nvGrpSpPr>
            <p:grpSpPr>
              <a:xfrm rot="-8100000">
                <a:off x="4116" y="2113"/>
                <a:ext cx="326" cy="321"/>
                <a:chOff x="3498" y="1436"/>
                <a:chExt cx="326" cy="321"/>
              </a:xfrm>
            </p:grpSpPr>
            <p:cxnSp>
              <p:nvCxnSpPr>
                <p:cNvPr id="26654" name="Line 24"/>
                <p:cNvCxnSpPr/>
                <p:nvPr>
                  <p:custDataLst>
                    <p:tags r:id="rId88"/>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26655" name="Line 25"/>
                <p:cNvCxnSpPr>
                  <a:endCxn id="26652" idx="2"/>
                </p:cNvCxnSpPr>
                <p:nvPr>
                  <p:custDataLst>
                    <p:tags r:id="rId89"/>
                  </p:custDataLst>
                </p:nvPr>
              </p:nvCxnSpPr>
              <p:spPr>
                <a:xfrm rot="8100000" flipH="1" flipV="1">
                  <a:off x="3498" y="1436"/>
                  <a:ext cx="288" cy="321"/>
                </a:xfrm>
                <a:prstGeom prst="line">
                  <a:avLst/>
                </a:prstGeom>
                <a:ln w="6350">
                  <a:noFill/>
                </a:ln>
              </p:spPr>
            </p:cxnSp>
          </p:grpSp>
        </p:grpSp>
      </p:grpSp>
      <p:grpSp>
        <p:nvGrpSpPr>
          <p:cNvPr id="100" name="组合 99"/>
          <p:cNvGrpSpPr/>
          <p:nvPr>
            <p:custDataLst>
              <p:tags r:id="rId90"/>
            </p:custDataLst>
          </p:nvPr>
        </p:nvGrpSpPr>
        <p:grpSpPr>
          <a:xfrm rot="5400000">
            <a:off x="8948420" y="3363278"/>
            <a:ext cx="698500" cy="1730375"/>
            <a:chOff x="0" y="-69850"/>
            <a:chExt cx="428625" cy="1061941"/>
          </a:xfrm>
        </p:grpSpPr>
        <p:grpSp>
          <p:nvGrpSpPr>
            <p:cNvPr id="26752" name="组合 100"/>
            <p:cNvGrpSpPr/>
            <p:nvPr>
              <p:custDataLst>
                <p:tags r:id="rId91"/>
              </p:custDataLst>
            </p:nvPr>
          </p:nvGrpSpPr>
          <p:grpSpPr>
            <a:xfrm>
              <a:off x="0" y="255181"/>
              <a:ext cx="428625" cy="455930"/>
              <a:chOff x="8494" y="1583"/>
              <a:chExt cx="675" cy="718"/>
            </a:xfrm>
          </p:grpSpPr>
          <p:grpSp>
            <p:nvGrpSpPr>
              <p:cNvPr id="26753" name="Group 3"/>
              <p:cNvGrpSpPr/>
              <p:nvPr>
                <p:custDataLst>
                  <p:tags r:id="rId92"/>
                </p:custDataLst>
              </p:nvPr>
            </p:nvGrpSpPr>
            <p:grpSpPr>
              <a:xfrm rot="5400000">
                <a:off x="8444" y="1645"/>
                <a:ext cx="703" cy="606"/>
                <a:chOff x="3684" y="824"/>
                <a:chExt cx="703" cy="606"/>
              </a:xfrm>
            </p:grpSpPr>
            <p:sp>
              <p:nvSpPr>
                <p:cNvPr id="26754" name="AutoShape 4"/>
                <p:cNvSpPr/>
                <p:nvPr>
                  <p:custDataLst>
                    <p:tags r:id="rId93"/>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6755" name="Line 5"/>
                <p:cNvCxnSpPr/>
                <p:nvPr>
                  <p:custDataLst>
                    <p:tags r:id="rId94"/>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6756" name="Line 6"/>
                <p:cNvCxnSpPr/>
                <p:nvPr>
                  <p:custDataLst>
                    <p:tags r:id="rId95"/>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6757" name="Line 7"/>
                <p:cNvCxnSpPr/>
                <p:nvPr>
                  <p:custDataLst>
                    <p:tags r:id="rId96"/>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6758" name="Rectangle 8"/>
              <p:cNvSpPr/>
              <p:nvPr>
                <p:custDataLst>
                  <p:tags r:id="rId97"/>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6759" name="组合 107"/>
            <p:cNvGrpSpPr/>
            <p:nvPr>
              <p:custDataLst>
                <p:tags r:id="rId98"/>
              </p:custDataLst>
            </p:nvPr>
          </p:nvGrpSpPr>
          <p:grpSpPr>
            <a:xfrm>
              <a:off x="99961" y="-69850"/>
              <a:ext cx="304800" cy="333375"/>
              <a:chOff x="2858" y="3459"/>
              <a:chExt cx="480" cy="525"/>
            </a:xfrm>
          </p:grpSpPr>
          <p:sp>
            <p:nvSpPr>
              <p:cNvPr id="26760" name="Text Box 11"/>
              <p:cNvSpPr txBox="1"/>
              <p:nvPr>
                <p:custDataLst>
                  <p:tags r:id="rId99"/>
                </p:custDataLst>
              </p:nvPr>
            </p:nvSpPr>
            <p:spPr>
              <a:xfrm>
                <a:off x="2860" y="3468"/>
                <a:ext cx="480" cy="264"/>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6761" name="Line 12"/>
              <p:cNvCxnSpPr/>
              <p:nvPr>
                <p:custDataLst>
                  <p:tags r:id="rId100"/>
                </p:custDataLst>
              </p:nvPr>
            </p:nvCxnSpPr>
            <p:spPr>
              <a:xfrm rot="-5463331">
                <a:off x="2924" y="3895"/>
                <a:ext cx="175" cy="1"/>
              </a:xfrm>
              <a:prstGeom prst="line">
                <a:avLst/>
              </a:prstGeom>
              <a:ln w="9525" cap="flat" cmpd="sng">
                <a:solidFill>
                  <a:srgbClr val="000000"/>
                </a:solidFill>
                <a:prstDash val="solid"/>
                <a:round/>
                <a:headEnd type="none" w="med" len="med"/>
                <a:tailEnd type="none" w="med" len="med"/>
              </a:ln>
            </p:spPr>
          </p:cxnSp>
        </p:grpSp>
        <p:grpSp>
          <p:nvGrpSpPr>
            <p:cNvPr id="26762" name="组合 110"/>
            <p:cNvGrpSpPr/>
            <p:nvPr>
              <p:custDataLst>
                <p:tags r:id="rId101"/>
              </p:custDataLst>
            </p:nvPr>
          </p:nvGrpSpPr>
          <p:grpSpPr>
            <a:xfrm>
              <a:off x="96623" y="719676"/>
              <a:ext cx="304800" cy="272415"/>
              <a:chOff x="4546" y="2880"/>
              <a:chExt cx="480" cy="429"/>
            </a:xfrm>
          </p:grpSpPr>
          <p:sp>
            <p:nvSpPr>
              <p:cNvPr id="26763" name="Text Box 14"/>
              <p:cNvSpPr txBox="1"/>
              <p:nvPr>
                <p:custDataLst>
                  <p:tags r:id="rId102"/>
                </p:custDataLst>
              </p:nvPr>
            </p:nvSpPr>
            <p:spPr>
              <a:xfrm>
                <a:off x="4546" y="3057"/>
                <a:ext cx="480" cy="264"/>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6764" name="Line 15"/>
              <p:cNvCxnSpPr/>
              <p:nvPr>
                <p:custDataLst>
                  <p:tags r:id="rId103"/>
                </p:custDataLst>
              </p:nvPr>
            </p:nvCxnSpPr>
            <p:spPr>
              <a:xfrm rot="-5463331">
                <a:off x="4623" y="2966"/>
                <a:ext cx="175" cy="1"/>
              </a:xfrm>
              <a:prstGeom prst="line">
                <a:avLst/>
              </a:prstGeom>
              <a:ln w="9525" cap="flat" cmpd="sng">
                <a:solidFill>
                  <a:srgbClr val="000000"/>
                </a:solidFill>
                <a:prstDash val="solid"/>
                <a:round/>
                <a:headEnd type="none" w="med" len="med"/>
                <a:tailEnd type="none" w="med" len="med"/>
              </a:ln>
            </p:spPr>
          </p:cxnSp>
        </p:grpSp>
      </p:grpSp>
      <p:sp>
        <p:nvSpPr>
          <p:cNvPr id="20516" name="Line 36"/>
          <p:cNvSpPr/>
          <p:nvPr>
            <p:custDataLst>
              <p:tags r:id="rId104"/>
            </p:custDataLst>
          </p:nvPr>
        </p:nvSpPr>
        <p:spPr>
          <a:xfrm>
            <a:off x="1961833" y="4233545"/>
            <a:ext cx="1347787" cy="7938"/>
          </a:xfrm>
          <a:prstGeom prst="line">
            <a:avLst/>
          </a:prstGeom>
          <a:ln w="28575" cap="flat" cmpd="sng">
            <a:solidFill>
              <a:schemeClr val="accent1">
                <a:shade val="50000"/>
              </a:schemeClr>
            </a:solidFill>
            <a:prstDash val="lgDash"/>
            <a:round/>
            <a:headEnd type="none" w="med" len="med"/>
            <a:tailEnd type="none" w="med" len="med"/>
          </a:ln>
        </p:spPr>
        <p:txBody>
          <a:bodyPr/>
          <a:lstStyle/>
          <a:p/>
        </p:txBody>
      </p:sp>
      <p:sp>
        <p:nvSpPr>
          <p:cNvPr id="169" name="Line 35"/>
          <p:cNvSpPr/>
          <p:nvPr>
            <p:custDataLst>
              <p:tags r:id="rId105"/>
            </p:custDataLst>
          </p:nvPr>
        </p:nvSpPr>
        <p:spPr>
          <a:xfrm>
            <a:off x="5771833" y="3715703"/>
            <a:ext cx="14287" cy="1149350"/>
          </a:xfrm>
          <a:prstGeom prst="line">
            <a:avLst/>
          </a:prstGeom>
          <a:ln w="28575" cap="flat" cmpd="sng">
            <a:solidFill>
              <a:schemeClr val="accent1">
                <a:shade val="50000"/>
              </a:schemeClr>
            </a:solidFill>
            <a:prstDash val="lgDash"/>
            <a:round/>
            <a:headEnd type="none" w="med" len="med"/>
            <a:tailEnd type="none" w="med" len="med"/>
          </a:ln>
        </p:spPr>
        <p:txBody>
          <a:bodyPr/>
          <a:lstStyle/>
          <a:p/>
        </p:txBody>
      </p:sp>
      <p:sp>
        <p:nvSpPr>
          <p:cNvPr id="170" name="Line 36"/>
          <p:cNvSpPr/>
          <p:nvPr>
            <p:custDataLst>
              <p:tags r:id="rId106"/>
            </p:custDataLst>
          </p:nvPr>
        </p:nvSpPr>
        <p:spPr>
          <a:xfrm>
            <a:off x="8616633" y="4211003"/>
            <a:ext cx="1428750" cy="6350"/>
          </a:xfrm>
          <a:prstGeom prst="line">
            <a:avLst/>
          </a:prstGeom>
          <a:ln w="28575" cap="flat" cmpd="sng">
            <a:solidFill>
              <a:schemeClr val="accent1">
                <a:shade val="50000"/>
              </a:schemeClr>
            </a:solidFill>
            <a:prstDash val="lgDash"/>
            <a:round/>
            <a:headEnd type="none" w="med" len="med"/>
            <a:tailEnd type="none" w="med" len="med"/>
          </a:ln>
        </p:spPr>
        <p:txBody>
          <a:bodyPr/>
          <a:lstStyle/>
          <a:p/>
        </p:txBody>
      </p:sp>
      <p:sp>
        <p:nvSpPr>
          <p:cNvPr id="171" name="Line 35"/>
          <p:cNvSpPr/>
          <p:nvPr>
            <p:custDataLst>
              <p:tags r:id="rId107"/>
            </p:custDataLst>
          </p:nvPr>
        </p:nvSpPr>
        <p:spPr>
          <a:xfrm>
            <a:off x="9245283" y="3606165"/>
            <a:ext cx="15875" cy="1149350"/>
          </a:xfrm>
          <a:prstGeom prst="line">
            <a:avLst/>
          </a:prstGeom>
          <a:ln w="28575" cap="flat" cmpd="sng">
            <a:solidFill>
              <a:schemeClr val="accent1">
                <a:shade val="50000"/>
              </a:schemeClr>
            </a:solidFill>
            <a:prstDash val="lgDash"/>
            <a:round/>
            <a:headEnd type="none" w="med" len="med"/>
            <a:tailEnd type="none" w="med" len="med"/>
          </a:ln>
        </p:spPr>
        <p:txBody>
          <a:bodyPr/>
          <a:lstStyle/>
          <a:p/>
        </p:txBody>
      </p:sp>
      <p:grpSp>
        <p:nvGrpSpPr>
          <p:cNvPr id="5" name="组合 4"/>
          <p:cNvGrpSpPr/>
          <p:nvPr>
            <p:custDataLst>
              <p:tags r:id="rId108"/>
            </p:custDataLst>
          </p:nvPr>
        </p:nvGrpSpPr>
        <p:grpSpPr>
          <a:xfrm>
            <a:off x="1603375" y="3650615"/>
            <a:ext cx="9039225" cy="2913380"/>
            <a:chOff x="2439" y="5937"/>
            <a:chExt cx="14235" cy="4588"/>
          </a:xfrm>
        </p:grpSpPr>
        <p:sp>
          <p:nvSpPr>
            <p:cNvPr id="7" name="圆角矩形 6"/>
            <p:cNvSpPr/>
            <p:nvPr>
              <p:custDataLst>
                <p:tags r:id="rId109"/>
              </p:custDataLst>
            </p:nvPr>
          </p:nvSpPr>
          <p:spPr>
            <a:xfrm>
              <a:off x="2439" y="5937"/>
              <a:ext cx="14235" cy="4341"/>
            </a:xfrm>
            <a:prstGeom prst="roundRect">
              <a:avLst/>
            </a:prstGeom>
            <a:solidFill>
              <a:schemeClr val="bg1"/>
            </a:solidFill>
            <a:ln w="19050">
              <a:solidFill>
                <a:srgbClr val="7C8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chemeClr val="lt1"/>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8" name="组合 7"/>
            <p:cNvGrpSpPr/>
            <p:nvPr>
              <p:custDataLst>
                <p:tags r:id="rId110"/>
              </p:custDataLst>
            </p:nvPr>
          </p:nvGrpSpPr>
          <p:grpSpPr>
            <a:xfrm>
              <a:off x="2682" y="6410"/>
              <a:ext cx="3002" cy="1170"/>
              <a:chOff x="263" y="3772"/>
              <a:chExt cx="3004" cy="1171"/>
            </a:xfrm>
          </p:grpSpPr>
          <p:grpSp>
            <p:nvGrpSpPr>
              <p:cNvPr id="9" name="组合 2"/>
              <p:cNvGrpSpPr/>
              <p:nvPr>
                <p:custDataLst>
                  <p:tags r:id="rId111"/>
                </p:custDataLst>
              </p:nvPr>
            </p:nvGrpSpPr>
            <p:grpSpPr>
              <a:xfrm>
                <a:off x="1021" y="3772"/>
                <a:ext cx="2247" cy="1114"/>
                <a:chOff x="1548447" y="3331001"/>
                <a:chExt cx="1902448" cy="943262"/>
              </a:xfrm>
            </p:grpSpPr>
            <p:grpSp>
              <p:nvGrpSpPr>
                <p:cNvPr id="10" name="组合 3"/>
                <p:cNvGrpSpPr/>
                <p:nvPr>
                  <p:custDataLst>
                    <p:tags r:id="rId112"/>
                  </p:custDataLst>
                </p:nvPr>
              </p:nvGrpSpPr>
              <p:grpSpPr>
                <a:xfrm>
                  <a:off x="1548447" y="3331001"/>
                  <a:ext cx="1902448" cy="943262"/>
                  <a:chOff x="0" y="0"/>
                  <a:chExt cx="865904" cy="455930"/>
                </a:xfrm>
              </p:grpSpPr>
              <p:grpSp>
                <p:nvGrpSpPr>
                  <p:cNvPr id="11" name="组合 4"/>
                  <p:cNvGrpSpPr/>
                  <p:nvPr>
                    <p:custDataLst>
                      <p:tags r:id="rId113"/>
                    </p:custDataLst>
                  </p:nvPr>
                </p:nvGrpSpPr>
                <p:grpSpPr>
                  <a:xfrm>
                    <a:off x="0" y="0"/>
                    <a:ext cx="428625" cy="455930"/>
                    <a:chOff x="8494" y="1583"/>
                    <a:chExt cx="675" cy="718"/>
                  </a:xfrm>
                </p:grpSpPr>
                <p:grpSp>
                  <p:nvGrpSpPr>
                    <p:cNvPr id="12" name="Group 3"/>
                    <p:cNvGrpSpPr/>
                    <p:nvPr>
                      <p:custDataLst>
                        <p:tags r:id="rId114"/>
                      </p:custDataLst>
                    </p:nvPr>
                  </p:nvGrpSpPr>
                  <p:grpSpPr>
                    <a:xfrm rot="5400000">
                      <a:off x="8444" y="1645"/>
                      <a:ext cx="703" cy="606"/>
                      <a:chOff x="3684" y="824"/>
                      <a:chExt cx="703" cy="606"/>
                    </a:xfrm>
                  </p:grpSpPr>
                  <p:sp>
                    <p:nvSpPr>
                      <p:cNvPr id="13" name="AutoShape 4"/>
                      <p:cNvSpPr/>
                      <p:nvPr>
                        <p:custDataLst>
                          <p:tags r:id="rId115"/>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4" name="Line 5"/>
                      <p:cNvCxnSpPr/>
                      <p:nvPr>
                        <p:custDataLst>
                          <p:tags r:id="rId116"/>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15" name="Line 6"/>
                      <p:cNvCxnSpPr/>
                      <p:nvPr>
                        <p:custDataLst>
                          <p:tags r:id="rId117"/>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16" name="Line 7"/>
                      <p:cNvCxnSpPr/>
                      <p:nvPr>
                        <p:custDataLst>
                          <p:tags r:id="rId118"/>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18" name="Rectangle 8"/>
                    <p:cNvSpPr/>
                    <p:nvPr>
                      <p:custDataLst>
                        <p:tags r:id="rId119"/>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19" name="文本框 8"/>
                  <p:cNvSpPr txBox="1"/>
                  <p:nvPr>
                    <p:custDataLst>
                      <p:tags r:id="rId120"/>
                    </p:custDataLst>
                  </p:nvPr>
                </p:nvSpPr>
                <p:spPr>
                  <a:xfrm>
                    <a:off x="382614" y="0"/>
                    <a:ext cx="482904" cy="165897"/>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0" name="文本框 8"/>
                <p:cNvSpPr txBox="1"/>
                <p:nvPr>
                  <p:custDataLst>
                    <p:tags r:id="rId121"/>
                  </p:custDataLst>
                </p:nvPr>
              </p:nvSpPr>
              <p:spPr>
                <a:xfrm>
                  <a:off x="2374250" y="3794984"/>
                  <a:ext cx="1063091" cy="341102"/>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1" name="文本框 8"/>
              <p:cNvSpPr txBox="1"/>
              <p:nvPr>
                <p:custDataLst>
                  <p:tags r:id="rId122"/>
                </p:custDataLst>
              </p:nvPr>
            </p:nvSpPr>
            <p:spPr>
              <a:xfrm>
                <a:off x="263" y="4320"/>
                <a:ext cx="1253" cy="623"/>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Y</a:t>
                </a:r>
                <a:r>
                  <a:rPr lang="en-US" altLang="zh-CN" sz="2400">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a:t>
                </a:r>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22" name="组合 21"/>
            <p:cNvGrpSpPr/>
            <p:nvPr>
              <p:custDataLst>
                <p:tags r:id="rId123"/>
              </p:custDataLst>
            </p:nvPr>
          </p:nvGrpSpPr>
          <p:grpSpPr>
            <a:xfrm>
              <a:off x="3117" y="8027"/>
              <a:ext cx="2595" cy="2320"/>
              <a:chOff x="704" y="5367"/>
              <a:chExt cx="2593" cy="2319"/>
            </a:xfrm>
          </p:grpSpPr>
          <p:grpSp>
            <p:nvGrpSpPr>
              <p:cNvPr id="24" name="组合 17"/>
              <p:cNvGrpSpPr/>
              <p:nvPr>
                <p:custDataLst>
                  <p:tags r:id="rId124"/>
                </p:custDataLst>
              </p:nvPr>
            </p:nvGrpSpPr>
            <p:grpSpPr>
              <a:xfrm>
                <a:off x="1051" y="5367"/>
                <a:ext cx="2247" cy="1114"/>
                <a:chOff x="1548447" y="3331001"/>
                <a:chExt cx="1902448" cy="943262"/>
              </a:xfrm>
            </p:grpSpPr>
            <p:grpSp>
              <p:nvGrpSpPr>
                <p:cNvPr id="25" name="组合 18"/>
                <p:cNvGrpSpPr/>
                <p:nvPr>
                  <p:custDataLst>
                    <p:tags r:id="rId125"/>
                  </p:custDataLst>
                </p:nvPr>
              </p:nvGrpSpPr>
              <p:grpSpPr>
                <a:xfrm>
                  <a:off x="1548447" y="3331001"/>
                  <a:ext cx="1902448" cy="943262"/>
                  <a:chOff x="0" y="0"/>
                  <a:chExt cx="865904" cy="455930"/>
                </a:xfrm>
              </p:grpSpPr>
              <p:grpSp>
                <p:nvGrpSpPr>
                  <p:cNvPr id="35" name="组合 19"/>
                  <p:cNvGrpSpPr/>
                  <p:nvPr>
                    <p:custDataLst>
                      <p:tags r:id="rId126"/>
                    </p:custDataLst>
                  </p:nvPr>
                </p:nvGrpSpPr>
                <p:grpSpPr>
                  <a:xfrm>
                    <a:off x="0" y="0"/>
                    <a:ext cx="428625" cy="455930"/>
                    <a:chOff x="8494" y="1583"/>
                    <a:chExt cx="675" cy="718"/>
                  </a:xfrm>
                </p:grpSpPr>
                <p:grpSp>
                  <p:nvGrpSpPr>
                    <p:cNvPr id="47" name="Group 3"/>
                    <p:cNvGrpSpPr/>
                    <p:nvPr>
                      <p:custDataLst>
                        <p:tags r:id="rId127"/>
                      </p:custDataLst>
                    </p:nvPr>
                  </p:nvGrpSpPr>
                  <p:grpSpPr>
                    <a:xfrm rot="5400000">
                      <a:off x="8444" y="1645"/>
                      <a:ext cx="703" cy="606"/>
                      <a:chOff x="3684" y="824"/>
                      <a:chExt cx="703" cy="606"/>
                    </a:xfrm>
                  </p:grpSpPr>
                  <p:sp>
                    <p:nvSpPr>
                      <p:cNvPr id="49" name="AutoShape 4"/>
                      <p:cNvSpPr/>
                      <p:nvPr>
                        <p:custDataLst>
                          <p:tags r:id="rId128"/>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50" name="Line 5"/>
                      <p:cNvCxnSpPr/>
                      <p:nvPr>
                        <p:custDataLst>
                          <p:tags r:id="rId129"/>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51" name="Line 6"/>
                      <p:cNvCxnSpPr/>
                      <p:nvPr>
                        <p:custDataLst>
                          <p:tags r:id="rId130"/>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52" name="Line 7"/>
                      <p:cNvCxnSpPr/>
                      <p:nvPr>
                        <p:custDataLst>
                          <p:tags r:id="rId131"/>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53" name="Rectangle 8"/>
                    <p:cNvSpPr/>
                    <p:nvPr>
                      <p:custDataLst>
                        <p:tags r:id="rId132"/>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54" name="文本框 8"/>
                  <p:cNvSpPr txBox="1"/>
                  <p:nvPr>
                    <p:custDataLst>
                      <p:tags r:id="rId133"/>
                    </p:custDataLst>
                  </p:nvPr>
                </p:nvSpPr>
                <p:spPr>
                  <a:xfrm>
                    <a:off x="382264" y="0"/>
                    <a:ext cx="483254" cy="165684"/>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55" name="文本框 8"/>
                <p:cNvSpPr txBox="1"/>
                <p:nvPr>
                  <p:custDataLst>
                    <p:tags r:id="rId134"/>
                  </p:custDataLst>
                </p:nvPr>
              </p:nvSpPr>
              <p:spPr>
                <a:xfrm>
                  <a:off x="2375617" y="3794389"/>
                  <a:ext cx="1061741" cy="34278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57" name="组合 32"/>
              <p:cNvGrpSpPr/>
              <p:nvPr>
                <p:custDataLst>
                  <p:tags r:id="rId135"/>
                </p:custDataLst>
              </p:nvPr>
            </p:nvGrpSpPr>
            <p:grpSpPr>
              <a:xfrm>
                <a:off x="704" y="6482"/>
                <a:ext cx="1652" cy="1204"/>
                <a:chOff x="3887" y="8802"/>
                <a:chExt cx="1652" cy="1204"/>
              </a:xfrm>
            </p:grpSpPr>
            <p:sp>
              <p:nvSpPr>
                <p:cNvPr id="58" name="文本框 8"/>
                <p:cNvSpPr txBox="1"/>
                <p:nvPr>
                  <p:custDataLst>
                    <p:tags r:id="rId136"/>
                  </p:custDataLst>
                </p:nvPr>
              </p:nvSpPr>
              <p:spPr>
                <a:xfrm>
                  <a:off x="3887" y="9119"/>
                  <a:ext cx="1651" cy="887"/>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      Y</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59" name="直接连接符 58"/>
                <p:cNvCxnSpPr/>
                <p:nvPr>
                  <p:custDataLst>
                    <p:tags r:id="rId137"/>
                  </p:custDataLst>
                </p:nvPr>
              </p:nvCxnSpPr>
              <p:spPr>
                <a:xfrm flipH="1">
                  <a:off x="4704" y="8802"/>
                  <a:ext cx="17" cy="317"/>
                </a:xfrm>
                <a:prstGeom prst="line">
                  <a:avLst/>
                </a:prstGeom>
              </p:spPr>
              <p:style>
                <a:lnRef idx="1">
                  <a:schemeClr val="dk1"/>
                </a:lnRef>
                <a:fillRef idx="0">
                  <a:schemeClr val="dk1"/>
                </a:fillRef>
                <a:effectRef idx="0">
                  <a:schemeClr val="dk1"/>
                </a:effectRef>
                <a:fontRef idx="minor">
                  <a:schemeClr val="tx1"/>
                </a:fontRef>
              </p:style>
            </p:cxnSp>
          </p:grpSp>
        </p:grpSp>
        <p:grpSp>
          <p:nvGrpSpPr>
            <p:cNvPr id="60" name="组合 59"/>
            <p:cNvGrpSpPr/>
            <p:nvPr>
              <p:custDataLst>
                <p:tags r:id="rId138"/>
              </p:custDataLst>
            </p:nvPr>
          </p:nvGrpSpPr>
          <p:grpSpPr>
            <a:xfrm>
              <a:off x="7982" y="5937"/>
              <a:ext cx="2972" cy="1898"/>
              <a:chOff x="5539" y="3646"/>
              <a:chExt cx="2974" cy="1897"/>
            </a:xfrm>
          </p:grpSpPr>
          <p:grpSp>
            <p:nvGrpSpPr>
              <p:cNvPr id="61" name="组合 35"/>
              <p:cNvGrpSpPr/>
              <p:nvPr>
                <p:custDataLst>
                  <p:tags r:id="rId139"/>
                </p:custDataLst>
              </p:nvPr>
            </p:nvGrpSpPr>
            <p:grpSpPr>
              <a:xfrm>
                <a:off x="5539" y="3945"/>
                <a:ext cx="2975" cy="1599"/>
                <a:chOff x="54610" y="-68107"/>
                <a:chExt cx="1237053" cy="630998"/>
              </a:xfrm>
            </p:grpSpPr>
            <p:grpSp>
              <p:nvGrpSpPr>
                <p:cNvPr id="62" name="组合 36"/>
                <p:cNvGrpSpPr/>
                <p:nvPr>
                  <p:custDataLst>
                    <p:tags r:id="rId140"/>
                  </p:custDataLst>
                </p:nvPr>
              </p:nvGrpSpPr>
              <p:grpSpPr>
                <a:xfrm>
                  <a:off x="308979" y="106326"/>
                  <a:ext cx="427990" cy="456565"/>
                  <a:chOff x="8495" y="1583"/>
                  <a:chExt cx="674" cy="719"/>
                </a:xfrm>
              </p:grpSpPr>
              <p:grpSp>
                <p:nvGrpSpPr>
                  <p:cNvPr id="63" name="Group 3"/>
                  <p:cNvGrpSpPr/>
                  <p:nvPr>
                    <p:custDataLst>
                      <p:tags r:id="rId141"/>
                    </p:custDataLst>
                  </p:nvPr>
                </p:nvGrpSpPr>
                <p:grpSpPr>
                  <a:xfrm rot="5400000">
                    <a:off x="8445" y="1646"/>
                    <a:ext cx="703" cy="606"/>
                    <a:chOff x="3684" y="824"/>
                    <a:chExt cx="703" cy="606"/>
                  </a:xfrm>
                </p:grpSpPr>
                <p:sp>
                  <p:nvSpPr>
                    <p:cNvPr id="64" name="AutoShape 4"/>
                    <p:cNvSpPr/>
                    <p:nvPr>
                      <p:custDataLst>
                        <p:tags r:id="rId142"/>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65" name="Line 5"/>
                    <p:cNvCxnSpPr/>
                    <p:nvPr>
                      <p:custDataLst>
                        <p:tags r:id="rId143"/>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66" name="Line 6"/>
                    <p:cNvCxnSpPr/>
                    <p:nvPr>
                      <p:custDataLst>
                        <p:tags r:id="rId144"/>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67" name="Line 7"/>
                    <p:cNvCxnSpPr/>
                    <p:nvPr>
                      <p:custDataLst>
                        <p:tags r:id="rId145"/>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68" name="Rectangle 8"/>
                  <p:cNvSpPr/>
                  <p:nvPr>
                    <p:custDataLst>
                      <p:tags r:id="rId146"/>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69" name="组合 43"/>
                <p:cNvGrpSpPr/>
                <p:nvPr>
                  <p:custDataLst>
                    <p:tags r:id="rId147"/>
                  </p:custDataLst>
                </p:nvPr>
              </p:nvGrpSpPr>
              <p:grpSpPr>
                <a:xfrm>
                  <a:off x="680793" y="-68107"/>
                  <a:ext cx="610870" cy="342265"/>
                  <a:chOff x="5185" y="1692"/>
                  <a:chExt cx="962" cy="539"/>
                </a:xfrm>
              </p:grpSpPr>
              <p:sp>
                <p:nvSpPr>
                  <p:cNvPr id="70" name="Text Box 17"/>
                  <p:cNvSpPr txBox="1"/>
                  <p:nvPr>
                    <p:custDataLst>
                      <p:tags r:id="rId148"/>
                    </p:custDataLst>
                  </p:nvPr>
                </p:nvSpPr>
                <p:spPr>
                  <a:xfrm>
                    <a:off x="5431" y="1694"/>
                    <a:ext cx="716" cy="281"/>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71" name="Group 18"/>
                  <p:cNvGrpSpPr/>
                  <p:nvPr>
                    <p:custDataLst>
                      <p:tags r:id="rId149"/>
                    </p:custDataLst>
                  </p:nvPr>
                </p:nvGrpSpPr>
                <p:grpSpPr>
                  <a:xfrm rot="-3600000">
                    <a:off x="5141" y="2005"/>
                    <a:ext cx="270" cy="182"/>
                    <a:chOff x="3652" y="1431"/>
                    <a:chExt cx="270" cy="182"/>
                  </a:xfrm>
                </p:grpSpPr>
                <p:cxnSp>
                  <p:nvCxnSpPr>
                    <p:cNvPr id="72" name="Line 19"/>
                    <p:cNvCxnSpPr/>
                    <p:nvPr>
                      <p:custDataLst>
                        <p:tags r:id="rId150"/>
                      </p:custDataLst>
                    </p:nvPr>
                  </p:nvCxnSpPr>
                  <p:spPr>
                    <a:xfrm>
                      <a:off x="3652" y="1531"/>
                      <a:ext cx="180" cy="0"/>
                    </a:xfrm>
                    <a:prstGeom prst="line">
                      <a:avLst/>
                    </a:prstGeom>
                    <a:ln w="6350">
                      <a:noFill/>
                    </a:ln>
                  </p:spPr>
                </p:cxnSp>
                <p:cxnSp>
                  <p:nvCxnSpPr>
                    <p:cNvPr id="73" name="Line 20"/>
                    <p:cNvCxnSpPr/>
                    <p:nvPr>
                      <p:custDataLst>
                        <p:tags r:id="rId151"/>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74" name="组合 48"/>
                <p:cNvGrpSpPr/>
                <p:nvPr>
                  <p:custDataLst>
                    <p:tags r:id="rId152"/>
                  </p:custDataLst>
                </p:nvPr>
              </p:nvGrpSpPr>
              <p:grpSpPr>
                <a:xfrm>
                  <a:off x="54610" y="-58420"/>
                  <a:ext cx="357505" cy="348615"/>
                  <a:chOff x="3878" y="1889"/>
                  <a:chExt cx="563" cy="549"/>
                </a:xfrm>
              </p:grpSpPr>
              <p:sp>
                <p:nvSpPr>
                  <p:cNvPr id="75" name="Text Box 22"/>
                  <p:cNvSpPr txBox="1"/>
                  <p:nvPr>
                    <p:custDataLst>
                      <p:tags r:id="rId153"/>
                    </p:custDataLst>
                  </p:nvPr>
                </p:nvSpPr>
                <p:spPr>
                  <a:xfrm>
                    <a:off x="3878" y="1891"/>
                    <a:ext cx="537" cy="24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76" name="Group 23"/>
                  <p:cNvGrpSpPr/>
                  <p:nvPr>
                    <p:custDataLst>
                      <p:tags r:id="rId154"/>
                    </p:custDataLst>
                  </p:nvPr>
                </p:nvGrpSpPr>
                <p:grpSpPr>
                  <a:xfrm rot="-8100000">
                    <a:off x="4116" y="2113"/>
                    <a:ext cx="326" cy="321"/>
                    <a:chOff x="3498" y="1436"/>
                    <a:chExt cx="326" cy="321"/>
                  </a:xfrm>
                </p:grpSpPr>
                <p:cxnSp>
                  <p:nvCxnSpPr>
                    <p:cNvPr id="77" name="Line 24"/>
                    <p:cNvCxnSpPr/>
                    <p:nvPr>
                      <p:custDataLst>
                        <p:tags r:id="rId155"/>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78" name="Line 25"/>
                    <p:cNvCxnSpPr>
                      <a:endCxn id="75" idx="2"/>
                    </p:cNvCxnSpPr>
                    <p:nvPr>
                      <p:custDataLst>
                        <p:tags r:id="rId156"/>
                      </p:custDataLst>
                    </p:nvPr>
                  </p:nvCxnSpPr>
                  <p:spPr>
                    <a:xfrm rot="8100000" flipH="1" flipV="1">
                      <a:off x="3498" y="1436"/>
                      <a:ext cx="288" cy="321"/>
                    </a:xfrm>
                    <a:prstGeom prst="line">
                      <a:avLst/>
                    </a:prstGeom>
                    <a:ln w="6350">
                      <a:noFill/>
                    </a:ln>
                  </p:spPr>
                </p:cxnSp>
              </p:grpSp>
            </p:grpSp>
          </p:grpSp>
          <p:grpSp>
            <p:nvGrpSpPr>
              <p:cNvPr id="79" name="组合 56"/>
              <p:cNvGrpSpPr/>
              <p:nvPr>
                <p:custDataLst>
                  <p:tags r:id="rId157"/>
                </p:custDataLst>
              </p:nvPr>
            </p:nvGrpSpPr>
            <p:grpSpPr>
              <a:xfrm>
                <a:off x="5769" y="3646"/>
                <a:ext cx="1652" cy="888"/>
                <a:chOff x="8514" y="9247"/>
                <a:chExt cx="1652" cy="888"/>
              </a:xfrm>
            </p:grpSpPr>
            <p:sp>
              <p:nvSpPr>
                <p:cNvPr id="80" name="文本框 8"/>
                <p:cNvSpPr txBox="1"/>
                <p:nvPr>
                  <p:custDataLst>
                    <p:tags r:id="rId158"/>
                  </p:custDataLst>
                </p:nvPr>
              </p:nvSpPr>
              <p:spPr>
                <a:xfrm>
                  <a:off x="8514" y="9247"/>
                  <a:ext cx="1651" cy="887"/>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       Y</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81" name="直接连接符 80"/>
                <p:cNvCxnSpPr>
                  <a:endCxn id="75" idx="2"/>
                </p:cNvCxnSpPr>
                <p:nvPr>
                  <p:custDataLst>
                    <p:tags r:id="rId159"/>
                  </p:custDataLst>
                </p:nvPr>
              </p:nvCxnSpPr>
              <p:spPr>
                <a:xfrm flipH="1">
                  <a:off x="9330" y="9689"/>
                  <a:ext cx="18" cy="315"/>
                </a:xfrm>
                <a:prstGeom prst="line">
                  <a:avLst/>
                </a:prstGeom>
              </p:spPr>
              <p:style>
                <a:lnRef idx="1">
                  <a:schemeClr val="dk1"/>
                </a:lnRef>
                <a:fillRef idx="0">
                  <a:schemeClr val="dk1"/>
                </a:fillRef>
                <a:effectRef idx="0">
                  <a:schemeClr val="dk1"/>
                </a:effectRef>
                <a:fontRef idx="minor">
                  <a:schemeClr val="tx1"/>
                </a:fontRef>
              </p:style>
            </p:cxnSp>
          </p:grpSp>
        </p:grpSp>
        <p:grpSp>
          <p:nvGrpSpPr>
            <p:cNvPr id="82" name="组合 81"/>
            <p:cNvGrpSpPr/>
            <p:nvPr>
              <p:custDataLst>
                <p:tags r:id="rId160"/>
              </p:custDataLst>
            </p:nvPr>
          </p:nvGrpSpPr>
          <p:grpSpPr>
            <a:xfrm>
              <a:off x="8004" y="7722"/>
              <a:ext cx="2975" cy="2803"/>
              <a:chOff x="5492" y="7885"/>
              <a:chExt cx="2974" cy="2803"/>
            </a:xfrm>
          </p:grpSpPr>
          <p:grpSp>
            <p:nvGrpSpPr>
              <p:cNvPr id="83" name="组合 57"/>
              <p:cNvGrpSpPr/>
              <p:nvPr>
                <p:custDataLst>
                  <p:tags r:id="rId161"/>
                </p:custDataLst>
              </p:nvPr>
            </p:nvGrpSpPr>
            <p:grpSpPr>
              <a:xfrm>
                <a:off x="5740" y="9484"/>
                <a:ext cx="1652" cy="1204"/>
                <a:chOff x="3887" y="8802"/>
                <a:chExt cx="1652" cy="1204"/>
              </a:xfrm>
            </p:grpSpPr>
            <p:sp>
              <p:nvSpPr>
                <p:cNvPr id="84" name="文本框 8"/>
                <p:cNvSpPr txBox="1"/>
                <p:nvPr>
                  <p:custDataLst>
                    <p:tags r:id="rId162"/>
                  </p:custDataLst>
                </p:nvPr>
              </p:nvSpPr>
              <p:spPr>
                <a:xfrm>
                  <a:off x="3886" y="9118"/>
                  <a:ext cx="1652" cy="888"/>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      Y</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85" name="直接连接符 84"/>
                <p:cNvCxnSpPr>
                  <a:endCxn id="75" idx="2"/>
                </p:cNvCxnSpPr>
                <p:nvPr>
                  <p:custDataLst>
                    <p:tags r:id="rId163"/>
                  </p:custDataLst>
                </p:nvPr>
              </p:nvCxnSpPr>
              <p:spPr>
                <a:xfrm flipH="1">
                  <a:off x="4704" y="8801"/>
                  <a:ext cx="17" cy="318"/>
                </a:xfrm>
                <a:prstGeom prst="line">
                  <a:avLst/>
                </a:prstGeom>
              </p:spPr>
              <p:style>
                <a:lnRef idx="1">
                  <a:schemeClr val="dk1"/>
                </a:lnRef>
                <a:fillRef idx="0">
                  <a:schemeClr val="dk1"/>
                </a:fillRef>
                <a:effectRef idx="0">
                  <a:schemeClr val="dk1"/>
                </a:effectRef>
                <a:fontRef idx="minor">
                  <a:schemeClr val="tx1"/>
                </a:fontRef>
              </p:style>
            </p:cxnSp>
          </p:grpSp>
          <p:grpSp>
            <p:nvGrpSpPr>
              <p:cNvPr id="86" name="组合 76"/>
              <p:cNvGrpSpPr/>
              <p:nvPr>
                <p:custDataLst>
                  <p:tags r:id="rId164"/>
                </p:custDataLst>
              </p:nvPr>
            </p:nvGrpSpPr>
            <p:grpSpPr>
              <a:xfrm>
                <a:off x="5492" y="7885"/>
                <a:ext cx="2975" cy="1599"/>
                <a:chOff x="54610" y="-68107"/>
                <a:chExt cx="1237053" cy="630998"/>
              </a:xfrm>
            </p:grpSpPr>
            <p:grpSp>
              <p:nvGrpSpPr>
                <p:cNvPr id="87" name="组合 77"/>
                <p:cNvGrpSpPr/>
                <p:nvPr>
                  <p:custDataLst>
                    <p:tags r:id="rId165"/>
                  </p:custDataLst>
                </p:nvPr>
              </p:nvGrpSpPr>
              <p:grpSpPr>
                <a:xfrm>
                  <a:off x="308979" y="106326"/>
                  <a:ext cx="427990" cy="456565"/>
                  <a:chOff x="8495" y="1583"/>
                  <a:chExt cx="674" cy="719"/>
                </a:xfrm>
              </p:grpSpPr>
              <p:grpSp>
                <p:nvGrpSpPr>
                  <p:cNvPr id="88" name="Group 3"/>
                  <p:cNvGrpSpPr/>
                  <p:nvPr>
                    <p:custDataLst>
                      <p:tags r:id="rId166"/>
                    </p:custDataLst>
                  </p:nvPr>
                </p:nvGrpSpPr>
                <p:grpSpPr>
                  <a:xfrm rot="5400000">
                    <a:off x="8445" y="1646"/>
                    <a:ext cx="703" cy="606"/>
                    <a:chOff x="3684" y="824"/>
                    <a:chExt cx="703" cy="606"/>
                  </a:xfrm>
                </p:grpSpPr>
                <p:sp>
                  <p:nvSpPr>
                    <p:cNvPr id="89" name="AutoShape 4"/>
                    <p:cNvSpPr/>
                    <p:nvPr>
                      <p:custDataLst>
                        <p:tags r:id="rId167"/>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90" name="Line 5"/>
                    <p:cNvCxnSpPr>
                      <a:endCxn id="75" idx="2"/>
                    </p:cNvCxnSpPr>
                    <p:nvPr>
                      <p:custDataLst>
                        <p:tags r:id="rId168"/>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91" name="Line 6"/>
                    <p:cNvCxnSpPr>
                      <a:endCxn id="75" idx="2"/>
                    </p:cNvCxnSpPr>
                    <p:nvPr>
                      <p:custDataLst>
                        <p:tags r:id="rId169"/>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92" name="Line 7"/>
                    <p:cNvCxnSpPr>
                      <a:endCxn id="75" idx="2"/>
                    </p:cNvCxnSpPr>
                    <p:nvPr>
                      <p:custDataLst>
                        <p:tags r:id="rId170"/>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93" name="Rectangle 8"/>
                  <p:cNvSpPr/>
                  <p:nvPr>
                    <p:custDataLst>
                      <p:tags r:id="rId171"/>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94" name="组合 84"/>
                <p:cNvGrpSpPr/>
                <p:nvPr>
                  <p:custDataLst>
                    <p:tags r:id="rId172"/>
                  </p:custDataLst>
                </p:nvPr>
              </p:nvGrpSpPr>
              <p:grpSpPr>
                <a:xfrm>
                  <a:off x="680793" y="-68107"/>
                  <a:ext cx="610870" cy="342265"/>
                  <a:chOff x="5185" y="1692"/>
                  <a:chExt cx="962" cy="539"/>
                </a:xfrm>
              </p:grpSpPr>
              <p:sp>
                <p:nvSpPr>
                  <p:cNvPr id="95" name="Text Box 17"/>
                  <p:cNvSpPr txBox="1"/>
                  <p:nvPr>
                    <p:custDataLst>
                      <p:tags r:id="rId173"/>
                    </p:custDataLst>
                  </p:nvPr>
                </p:nvSpPr>
                <p:spPr>
                  <a:xfrm>
                    <a:off x="5430" y="1692"/>
                    <a:ext cx="717" cy="28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96" name="Group 18"/>
                  <p:cNvGrpSpPr/>
                  <p:nvPr>
                    <p:custDataLst>
                      <p:tags r:id="rId174"/>
                    </p:custDataLst>
                  </p:nvPr>
                </p:nvGrpSpPr>
                <p:grpSpPr>
                  <a:xfrm rot="-3600000">
                    <a:off x="5141" y="2005"/>
                    <a:ext cx="270" cy="182"/>
                    <a:chOff x="3652" y="1431"/>
                    <a:chExt cx="270" cy="182"/>
                  </a:xfrm>
                </p:grpSpPr>
                <p:cxnSp>
                  <p:nvCxnSpPr>
                    <p:cNvPr id="97" name="Line 19"/>
                    <p:cNvCxnSpPr>
                      <a:endCxn id="75" idx="2"/>
                    </p:cNvCxnSpPr>
                    <p:nvPr>
                      <p:custDataLst>
                        <p:tags r:id="rId175"/>
                      </p:custDataLst>
                    </p:nvPr>
                  </p:nvCxnSpPr>
                  <p:spPr>
                    <a:xfrm>
                      <a:off x="3652" y="1531"/>
                      <a:ext cx="180" cy="0"/>
                    </a:xfrm>
                    <a:prstGeom prst="line">
                      <a:avLst/>
                    </a:prstGeom>
                    <a:ln w="6350">
                      <a:noFill/>
                    </a:ln>
                  </p:spPr>
                </p:cxnSp>
                <p:cxnSp>
                  <p:nvCxnSpPr>
                    <p:cNvPr id="98" name="Line 20"/>
                    <p:cNvCxnSpPr>
                      <a:endCxn id="75" idx="2"/>
                    </p:cNvCxnSpPr>
                    <p:nvPr>
                      <p:custDataLst>
                        <p:tags r:id="rId176"/>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99" name="组合 89"/>
                <p:cNvGrpSpPr/>
                <p:nvPr>
                  <p:custDataLst>
                    <p:tags r:id="rId177"/>
                  </p:custDataLst>
                </p:nvPr>
              </p:nvGrpSpPr>
              <p:grpSpPr>
                <a:xfrm>
                  <a:off x="54610" y="-58420"/>
                  <a:ext cx="357505" cy="348615"/>
                  <a:chOff x="3878" y="1889"/>
                  <a:chExt cx="563" cy="549"/>
                </a:xfrm>
              </p:grpSpPr>
              <p:sp>
                <p:nvSpPr>
                  <p:cNvPr id="101" name="Text Box 22"/>
                  <p:cNvSpPr txBox="1"/>
                  <p:nvPr>
                    <p:custDataLst>
                      <p:tags r:id="rId178"/>
                    </p:custDataLst>
                  </p:nvPr>
                </p:nvSpPr>
                <p:spPr>
                  <a:xfrm>
                    <a:off x="3878" y="1889"/>
                    <a:ext cx="537" cy="24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102" name="Group 23"/>
                  <p:cNvGrpSpPr/>
                  <p:nvPr>
                    <p:custDataLst>
                      <p:tags r:id="rId179"/>
                    </p:custDataLst>
                  </p:nvPr>
                </p:nvGrpSpPr>
                <p:grpSpPr>
                  <a:xfrm rot="-8100000">
                    <a:off x="4116" y="2113"/>
                    <a:ext cx="326" cy="321"/>
                    <a:chOff x="3498" y="1436"/>
                    <a:chExt cx="326" cy="321"/>
                  </a:xfrm>
                </p:grpSpPr>
                <p:cxnSp>
                  <p:nvCxnSpPr>
                    <p:cNvPr id="103" name="Line 24"/>
                    <p:cNvCxnSpPr>
                      <a:endCxn id="75" idx="2"/>
                    </p:cNvCxnSpPr>
                    <p:nvPr>
                      <p:custDataLst>
                        <p:tags r:id="rId180"/>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104" name="Line 25"/>
                    <p:cNvCxnSpPr>
                      <a:endCxn id="101" idx="2"/>
                    </p:cNvCxnSpPr>
                    <p:nvPr>
                      <p:custDataLst>
                        <p:tags r:id="rId181"/>
                      </p:custDataLst>
                    </p:nvPr>
                  </p:nvCxnSpPr>
                  <p:spPr>
                    <a:xfrm rot="8100000" flipH="1" flipV="1">
                      <a:off x="3498" y="1436"/>
                      <a:ext cx="288" cy="321"/>
                    </a:xfrm>
                    <a:prstGeom prst="line">
                      <a:avLst/>
                    </a:prstGeom>
                    <a:ln w="6350">
                      <a:noFill/>
                    </a:ln>
                  </p:spPr>
                </p:cxnSp>
              </p:grpSp>
            </p:grpSp>
          </p:grpSp>
        </p:grpSp>
        <p:grpSp>
          <p:nvGrpSpPr>
            <p:cNvPr id="105" name="组合 104"/>
            <p:cNvGrpSpPr/>
            <p:nvPr>
              <p:custDataLst>
                <p:tags r:id="rId182"/>
              </p:custDataLst>
            </p:nvPr>
          </p:nvGrpSpPr>
          <p:grpSpPr>
            <a:xfrm>
              <a:off x="13187" y="6305"/>
              <a:ext cx="2725" cy="2215"/>
              <a:chOff x="10821" y="3984"/>
              <a:chExt cx="2724" cy="2217"/>
            </a:xfrm>
          </p:grpSpPr>
          <p:grpSp>
            <p:nvGrpSpPr>
              <p:cNvPr id="106" name="组合 114"/>
              <p:cNvGrpSpPr/>
              <p:nvPr>
                <p:custDataLst>
                  <p:tags r:id="rId183"/>
                </p:custDataLst>
              </p:nvPr>
            </p:nvGrpSpPr>
            <p:grpSpPr>
              <a:xfrm rot="5400000">
                <a:off x="11631" y="3171"/>
                <a:ext cx="1100" cy="2725"/>
                <a:chOff x="0" y="-69850"/>
                <a:chExt cx="428625" cy="1061941"/>
              </a:xfrm>
            </p:grpSpPr>
            <p:grpSp>
              <p:nvGrpSpPr>
                <p:cNvPr id="107" name="组合 115"/>
                <p:cNvGrpSpPr/>
                <p:nvPr>
                  <p:custDataLst>
                    <p:tags r:id="rId184"/>
                  </p:custDataLst>
                </p:nvPr>
              </p:nvGrpSpPr>
              <p:grpSpPr>
                <a:xfrm>
                  <a:off x="0" y="255181"/>
                  <a:ext cx="428625" cy="455930"/>
                  <a:chOff x="8494" y="1583"/>
                  <a:chExt cx="675" cy="718"/>
                </a:xfrm>
              </p:grpSpPr>
              <p:grpSp>
                <p:nvGrpSpPr>
                  <p:cNvPr id="108" name="Group 3"/>
                  <p:cNvGrpSpPr/>
                  <p:nvPr>
                    <p:custDataLst>
                      <p:tags r:id="rId185"/>
                    </p:custDataLst>
                  </p:nvPr>
                </p:nvGrpSpPr>
                <p:grpSpPr>
                  <a:xfrm rot="5400000">
                    <a:off x="8444" y="1645"/>
                    <a:ext cx="703" cy="606"/>
                    <a:chOff x="3684" y="824"/>
                    <a:chExt cx="703" cy="606"/>
                  </a:xfrm>
                </p:grpSpPr>
                <p:sp>
                  <p:nvSpPr>
                    <p:cNvPr id="109" name="AutoShape 4"/>
                    <p:cNvSpPr/>
                    <p:nvPr>
                      <p:custDataLst>
                        <p:tags r:id="rId186"/>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10" name="Line 5"/>
                    <p:cNvCxnSpPr/>
                    <p:nvPr>
                      <p:custDataLst>
                        <p:tags r:id="rId187"/>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111" name="Line 6"/>
                    <p:cNvCxnSpPr/>
                    <p:nvPr>
                      <p:custDataLst>
                        <p:tags r:id="rId188"/>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112" name="Line 7"/>
                    <p:cNvCxnSpPr/>
                    <p:nvPr>
                      <p:custDataLst>
                        <p:tags r:id="rId189"/>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113" name="Rectangle 8"/>
                  <p:cNvSpPr/>
                  <p:nvPr>
                    <p:custDataLst>
                      <p:tags r:id="rId190"/>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114" name="组合 122"/>
                <p:cNvGrpSpPr/>
                <p:nvPr>
                  <p:custDataLst>
                    <p:tags r:id="rId191"/>
                  </p:custDataLst>
                </p:nvPr>
              </p:nvGrpSpPr>
              <p:grpSpPr>
                <a:xfrm>
                  <a:off x="99961" y="-69850"/>
                  <a:ext cx="304800" cy="333375"/>
                  <a:chOff x="2858" y="3459"/>
                  <a:chExt cx="480" cy="525"/>
                </a:xfrm>
              </p:grpSpPr>
              <p:sp>
                <p:nvSpPr>
                  <p:cNvPr id="115" name="Text Box 11"/>
                  <p:cNvSpPr txBox="1"/>
                  <p:nvPr>
                    <p:custDataLst>
                      <p:tags r:id="rId192"/>
                    </p:custDataLst>
                  </p:nvPr>
                </p:nvSpPr>
                <p:spPr>
                  <a:xfrm>
                    <a:off x="2858" y="3470"/>
                    <a:ext cx="482" cy="264"/>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16" name="Line 12"/>
                  <p:cNvCxnSpPr/>
                  <p:nvPr>
                    <p:custDataLst>
                      <p:tags r:id="rId193"/>
                    </p:custDataLst>
                  </p:nvPr>
                </p:nvCxnSpPr>
                <p:spPr>
                  <a:xfrm rot="-5463331">
                    <a:off x="2924" y="3895"/>
                    <a:ext cx="175" cy="1"/>
                  </a:xfrm>
                  <a:prstGeom prst="line">
                    <a:avLst/>
                  </a:prstGeom>
                  <a:ln w="9525" cap="flat" cmpd="sng">
                    <a:solidFill>
                      <a:srgbClr val="000000"/>
                    </a:solidFill>
                    <a:prstDash val="solid"/>
                    <a:round/>
                    <a:headEnd type="none" w="med" len="med"/>
                    <a:tailEnd type="none" w="med" len="med"/>
                  </a:ln>
                </p:spPr>
              </p:cxnSp>
            </p:grpSp>
            <p:grpSp>
              <p:nvGrpSpPr>
                <p:cNvPr id="117" name="组合 125"/>
                <p:cNvGrpSpPr/>
                <p:nvPr>
                  <p:custDataLst>
                    <p:tags r:id="rId194"/>
                  </p:custDataLst>
                </p:nvPr>
              </p:nvGrpSpPr>
              <p:grpSpPr>
                <a:xfrm>
                  <a:off x="96623" y="719676"/>
                  <a:ext cx="304800" cy="272415"/>
                  <a:chOff x="4546" y="2880"/>
                  <a:chExt cx="480" cy="429"/>
                </a:xfrm>
              </p:grpSpPr>
              <p:sp>
                <p:nvSpPr>
                  <p:cNvPr id="118" name="Text Box 14"/>
                  <p:cNvSpPr txBox="1"/>
                  <p:nvPr>
                    <p:custDataLst>
                      <p:tags r:id="rId195"/>
                    </p:custDataLst>
                  </p:nvPr>
                </p:nvSpPr>
                <p:spPr>
                  <a:xfrm>
                    <a:off x="4546" y="3046"/>
                    <a:ext cx="482" cy="265"/>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19" name="Line 15"/>
                  <p:cNvCxnSpPr/>
                  <p:nvPr>
                    <p:custDataLst>
                      <p:tags r:id="rId196"/>
                    </p:custDataLst>
                  </p:nvPr>
                </p:nvCxnSpPr>
                <p:spPr>
                  <a:xfrm rot="-5463331">
                    <a:off x="4623" y="2966"/>
                    <a:ext cx="175" cy="1"/>
                  </a:xfrm>
                  <a:prstGeom prst="line">
                    <a:avLst/>
                  </a:prstGeom>
                  <a:ln w="9525" cap="flat" cmpd="sng">
                    <a:solidFill>
                      <a:srgbClr val="000000"/>
                    </a:solidFill>
                    <a:prstDash val="solid"/>
                    <a:round/>
                    <a:headEnd type="none" w="med" len="med"/>
                    <a:tailEnd type="none" w="med" len="med"/>
                  </a:ln>
                </p:spPr>
              </p:cxnSp>
            </p:grpSp>
          </p:grpSp>
          <p:grpSp>
            <p:nvGrpSpPr>
              <p:cNvPr id="120" name="组合 158"/>
              <p:cNvGrpSpPr/>
              <p:nvPr>
                <p:custDataLst>
                  <p:tags r:id="rId197"/>
                </p:custDataLst>
              </p:nvPr>
            </p:nvGrpSpPr>
            <p:grpSpPr>
              <a:xfrm>
                <a:off x="11034" y="4997"/>
                <a:ext cx="1652" cy="1204"/>
                <a:chOff x="3887" y="8802"/>
                <a:chExt cx="1652" cy="1204"/>
              </a:xfrm>
            </p:grpSpPr>
            <p:sp>
              <p:nvSpPr>
                <p:cNvPr id="122" name="文本框 8"/>
                <p:cNvSpPr txBox="1"/>
                <p:nvPr>
                  <p:custDataLst>
                    <p:tags r:id="rId198"/>
                  </p:custDataLst>
                </p:nvPr>
              </p:nvSpPr>
              <p:spPr>
                <a:xfrm>
                  <a:off x="3886" y="9118"/>
                  <a:ext cx="1652" cy="888"/>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      Y</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25" name="直接连接符 124"/>
                <p:cNvCxnSpPr/>
                <p:nvPr>
                  <p:custDataLst>
                    <p:tags r:id="rId199"/>
                  </p:custDataLst>
                </p:nvPr>
              </p:nvCxnSpPr>
              <p:spPr>
                <a:xfrm flipH="1">
                  <a:off x="4704" y="8802"/>
                  <a:ext cx="17" cy="315"/>
                </a:xfrm>
                <a:prstGeom prst="line">
                  <a:avLst/>
                </a:prstGeom>
              </p:spPr>
              <p:style>
                <a:lnRef idx="1">
                  <a:schemeClr val="dk1"/>
                </a:lnRef>
                <a:fillRef idx="0">
                  <a:schemeClr val="dk1"/>
                </a:fillRef>
                <a:effectRef idx="0">
                  <a:schemeClr val="dk1"/>
                </a:effectRef>
                <a:fontRef idx="minor">
                  <a:schemeClr val="tx1"/>
                </a:fontRef>
              </p:style>
            </p:cxnSp>
          </p:grpSp>
        </p:grpSp>
        <p:grpSp>
          <p:nvGrpSpPr>
            <p:cNvPr id="126" name="组合 125"/>
            <p:cNvGrpSpPr/>
            <p:nvPr>
              <p:custDataLst>
                <p:tags r:id="rId200"/>
              </p:custDataLst>
            </p:nvPr>
          </p:nvGrpSpPr>
          <p:grpSpPr>
            <a:xfrm>
              <a:off x="13205" y="8117"/>
              <a:ext cx="3128" cy="1788"/>
              <a:chOff x="12795" y="6818"/>
              <a:chExt cx="3128" cy="1788"/>
            </a:xfrm>
          </p:grpSpPr>
          <p:grpSp>
            <p:nvGrpSpPr>
              <p:cNvPr id="127" name="组合 59"/>
              <p:cNvGrpSpPr/>
              <p:nvPr>
                <p:custDataLst>
                  <p:tags r:id="rId201"/>
                </p:custDataLst>
              </p:nvPr>
            </p:nvGrpSpPr>
            <p:grpSpPr>
              <a:xfrm>
                <a:off x="13561" y="7348"/>
                <a:ext cx="1029" cy="1157"/>
                <a:chOff x="8495" y="1583"/>
                <a:chExt cx="674" cy="719"/>
              </a:xfrm>
            </p:grpSpPr>
            <p:grpSp>
              <p:nvGrpSpPr>
                <p:cNvPr id="128" name="Group 3"/>
                <p:cNvGrpSpPr/>
                <p:nvPr>
                  <p:custDataLst>
                    <p:tags r:id="rId202"/>
                  </p:custDataLst>
                </p:nvPr>
              </p:nvGrpSpPr>
              <p:grpSpPr>
                <a:xfrm rot="5400000">
                  <a:off x="8445" y="1646"/>
                  <a:ext cx="703" cy="606"/>
                  <a:chOff x="3684" y="824"/>
                  <a:chExt cx="703" cy="606"/>
                </a:xfrm>
              </p:grpSpPr>
              <p:sp>
                <p:nvSpPr>
                  <p:cNvPr id="130" name="AutoShape 4"/>
                  <p:cNvSpPr/>
                  <p:nvPr>
                    <p:custDataLst>
                      <p:tags r:id="rId203"/>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31" name="Line 5"/>
                  <p:cNvCxnSpPr/>
                  <p:nvPr>
                    <p:custDataLst>
                      <p:tags r:id="rId204"/>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132" name="Line 6"/>
                  <p:cNvCxnSpPr/>
                  <p:nvPr>
                    <p:custDataLst>
                      <p:tags r:id="rId205"/>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133" name="Line 7"/>
                  <p:cNvCxnSpPr/>
                  <p:nvPr>
                    <p:custDataLst>
                      <p:tags r:id="rId206"/>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134" name="Rectangle 8"/>
                <p:cNvSpPr/>
                <p:nvPr>
                  <p:custDataLst>
                    <p:tags r:id="rId207"/>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135" name="Text Box 17"/>
              <p:cNvSpPr txBox="1"/>
              <p:nvPr>
                <p:custDataLst>
                  <p:tags r:id="rId208"/>
                </p:custDataLst>
              </p:nvPr>
            </p:nvSpPr>
            <p:spPr>
              <a:xfrm>
                <a:off x="14831" y="6906"/>
                <a:ext cx="1093" cy="45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136" name="Group 18"/>
              <p:cNvGrpSpPr/>
              <p:nvPr>
                <p:custDataLst>
                  <p:tags r:id="rId209"/>
                </p:custDataLst>
              </p:nvPr>
            </p:nvGrpSpPr>
            <p:grpSpPr>
              <a:xfrm rot="18000000">
                <a:off x="14377" y="7417"/>
                <a:ext cx="434" cy="278"/>
                <a:chOff x="3652" y="1431"/>
                <a:chExt cx="270" cy="182"/>
              </a:xfrm>
            </p:grpSpPr>
            <p:cxnSp>
              <p:nvCxnSpPr>
                <p:cNvPr id="137" name="Line 19"/>
                <p:cNvCxnSpPr/>
                <p:nvPr>
                  <p:custDataLst>
                    <p:tags r:id="rId210"/>
                  </p:custDataLst>
                </p:nvPr>
              </p:nvCxnSpPr>
              <p:spPr>
                <a:xfrm>
                  <a:off x="3652" y="1531"/>
                  <a:ext cx="180" cy="0"/>
                </a:xfrm>
                <a:prstGeom prst="line">
                  <a:avLst/>
                </a:prstGeom>
                <a:ln w="6350">
                  <a:noFill/>
                </a:ln>
              </p:spPr>
            </p:cxnSp>
            <p:cxnSp>
              <p:nvCxnSpPr>
                <p:cNvPr id="138" name="Line 20"/>
                <p:cNvCxnSpPr/>
                <p:nvPr>
                  <p:custDataLst>
                    <p:tags r:id="rId211"/>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sp>
            <p:nvSpPr>
              <p:cNvPr id="139" name="Text Box 22"/>
              <p:cNvSpPr txBox="1"/>
              <p:nvPr>
                <p:custDataLst>
                  <p:tags r:id="rId212"/>
                </p:custDataLst>
              </p:nvPr>
            </p:nvSpPr>
            <p:spPr>
              <a:xfrm>
                <a:off x="12952" y="6931"/>
                <a:ext cx="820" cy="40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X</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141" name="Group 23"/>
              <p:cNvGrpSpPr/>
              <p:nvPr>
                <p:custDataLst>
                  <p:tags r:id="rId213"/>
                </p:custDataLst>
              </p:nvPr>
            </p:nvGrpSpPr>
            <p:grpSpPr>
              <a:xfrm rot="13500000">
                <a:off x="13699" y="6224"/>
                <a:ext cx="464" cy="1652"/>
                <a:chOff x="3574" y="1458"/>
                <a:chExt cx="288" cy="1080"/>
              </a:xfrm>
            </p:grpSpPr>
            <p:cxnSp>
              <p:nvCxnSpPr>
                <p:cNvPr id="142" name="Line 24"/>
                <p:cNvCxnSpPr/>
                <p:nvPr>
                  <p:custDataLst>
                    <p:tags r:id="rId214"/>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143" name="Line 25"/>
                <p:cNvCxnSpPr>
                  <a:endCxn id="139" idx="2"/>
                </p:cNvCxnSpPr>
                <p:nvPr>
                  <p:custDataLst>
                    <p:tags r:id="rId215"/>
                  </p:custDataLst>
                </p:nvPr>
              </p:nvCxnSpPr>
              <p:spPr>
                <a:xfrm rot="8100000" flipH="1" flipV="1">
                  <a:off x="3574" y="2217"/>
                  <a:ext cx="288" cy="321"/>
                </a:xfrm>
                <a:prstGeom prst="line">
                  <a:avLst/>
                </a:prstGeom>
                <a:ln w="6350">
                  <a:noFill/>
                </a:ln>
              </p:spPr>
            </p:cxnSp>
          </p:grpSp>
          <p:sp>
            <p:nvSpPr>
              <p:cNvPr id="144" name="文本框 8"/>
              <p:cNvSpPr txBox="1"/>
              <p:nvPr>
                <p:custDataLst>
                  <p:tags r:id="rId216"/>
                </p:custDataLst>
              </p:nvPr>
            </p:nvSpPr>
            <p:spPr>
              <a:xfrm>
                <a:off x="12795" y="7946"/>
                <a:ext cx="1255" cy="66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宋体" panose="02010600030101010101" pitchFamily="2" charset="-122"/>
                    <a:cs typeface="Times New Roman" panose="02020603050405020304" pitchFamily="18" charset="0"/>
                  </a:rPr>
                  <a:t>Y</a:t>
                </a:r>
                <a:r>
                  <a:rPr lang="en-US" altLang="zh-CN" sz="2400">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a:t>
                </a:r>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grpSp>
      </p:grpSp>
      <p:grpSp>
        <p:nvGrpSpPr>
          <p:cNvPr id="218" name="组合 217"/>
          <p:cNvGrpSpPr/>
          <p:nvPr>
            <p:custDataLst>
              <p:tags r:id="rId217"/>
            </p:custDataLst>
          </p:nvPr>
        </p:nvGrpSpPr>
        <p:grpSpPr>
          <a:xfrm>
            <a:off x="296041" y="120650"/>
            <a:ext cx="9430777" cy="720000"/>
            <a:chOff x="466" y="644"/>
            <a:chExt cx="12317" cy="840"/>
          </a:xfrm>
        </p:grpSpPr>
        <p:sp>
          <p:nvSpPr>
            <p:cNvPr id="219" name="等腰三角形 218"/>
            <p:cNvSpPr/>
            <p:nvPr>
              <p:custDataLst>
                <p:tags r:id="rId218"/>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0" name="文本框 219"/>
            <p:cNvSpPr txBox="1"/>
            <p:nvPr>
              <p:custDataLst>
                <p:tags r:id="rId219"/>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21" name="等腰三角形 220"/>
            <p:cNvSpPr/>
            <p:nvPr>
              <p:custDataLst>
                <p:tags r:id="rId220"/>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224" name="TextBox 14"/>
          <p:cNvSpPr txBox="1"/>
          <p:nvPr>
            <p:custDataLst>
              <p:tags r:id="rId221"/>
            </p:custDataLst>
          </p:nvPr>
        </p:nvSpPr>
        <p:spPr>
          <a:xfrm>
            <a:off x="2155242" y="2063749"/>
            <a:ext cx="1020445" cy="521970"/>
          </a:xfrm>
          <a:prstGeom prst="rect">
            <a:avLst/>
          </a:prstGeom>
          <a:solidFill>
            <a:schemeClr val="bg1"/>
          </a:solidFill>
          <a:ln w="9525" cap="flat" cmpd="sng">
            <a:solidFill>
              <a:srgbClr val="FF0000"/>
            </a:solidFill>
            <a:prstDash val="solid"/>
            <a:miter/>
            <a:headEnd type="none" w="med" len="med"/>
            <a:tailEnd type="none" w="med" len="med"/>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三种</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5" name="TextBox 14"/>
          <p:cNvSpPr txBox="1"/>
          <p:nvPr>
            <p:custDataLst>
              <p:tags r:id="rId222"/>
            </p:custDataLst>
          </p:nvPr>
        </p:nvSpPr>
        <p:spPr>
          <a:xfrm>
            <a:off x="7166990" y="2752356"/>
            <a:ext cx="1020445" cy="521970"/>
          </a:xfrm>
          <a:prstGeom prst="rect">
            <a:avLst/>
          </a:prstGeom>
          <a:solidFill>
            <a:schemeClr val="bg1"/>
          </a:solidFill>
          <a:ln w="9525" cap="flat" cmpd="sng">
            <a:solidFill>
              <a:srgbClr val="FF0000"/>
            </a:solidFill>
            <a:prstDash val="solid"/>
            <a:miter/>
            <a:headEnd type="none" w="med" len="med"/>
            <a:tailEnd type="none" w="med" len="med"/>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六种</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Tree>
    <p:custDataLst>
      <p:tags r:id="rId22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2"/>
                                        </p:tgtEl>
                                        <p:attrNameLst>
                                          <p:attrName>style.visibility</p:attrName>
                                        </p:attrNameLst>
                                      </p:cBhvr>
                                      <p:to>
                                        <p:strVal val="visible"/>
                                      </p:to>
                                    </p:set>
                                    <p:animEffect transition="in" filter="blinds(horizontal)">
                                      <p:cBhvr>
                                        <p:cTn id="7" dur="500"/>
                                        <p:tgtEl>
                                          <p:spTgt spid="2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1"/>
                                        </p:tgtEl>
                                        <p:attrNameLst>
                                          <p:attrName>style.visibility</p:attrName>
                                        </p:attrNameLst>
                                      </p:cBhvr>
                                      <p:to>
                                        <p:strVal val="visible"/>
                                      </p:to>
                                    </p:set>
                                    <p:animEffect transition="in" filter="wipe(left)">
                                      <p:cBhvr>
                                        <p:cTn id="12" dur="500"/>
                                        <p:tgtEl>
                                          <p:spTgt spid="121"/>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heckerboard(across)">
                                      <p:cBhvr>
                                        <p:cTn id="17" dur="500"/>
                                        <p:tgtEl>
                                          <p:spTgt spid="3"/>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6626"/>
                                        </p:tgtEl>
                                        <p:attrNameLst>
                                          <p:attrName>style.visibility</p:attrName>
                                        </p:attrNameLst>
                                      </p:cBhvr>
                                      <p:to>
                                        <p:strVal val="visible"/>
                                      </p:to>
                                    </p:set>
                                    <p:animEffect transition="in" filter="blinds(horizontal)">
                                      <p:cBhvr>
                                        <p:cTn id="20" dur="500"/>
                                        <p:tgtEl>
                                          <p:spTgt spid="2662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24"/>
                                        </p:tgtEl>
                                        <p:attrNameLst>
                                          <p:attrName>style.visibility</p:attrName>
                                        </p:attrNameLst>
                                      </p:cBhvr>
                                      <p:to>
                                        <p:strVal val="visible"/>
                                      </p:to>
                                    </p:set>
                                    <p:animEffect transition="in" filter="wipe(left)" prLst="">
                                      <p:cBhvr>
                                        <p:cTn id="25" dur="500"/>
                                        <p:tgtEl>
                                          <p:spTgt spid="224"/>
                                        </p:tgtEl>
                                      </p:cBhvr>
                                    </p:animEffect>
                                  </p:childTnLst>
                                </p:cTn>
                              </p:par>
                              <p:par>
                                <p:cTn id="26" presetID="21" presetClass="emph" presetSubtype="0" repeatCount="indefinite" fill="hold" grpId="1" nodeType="withEffect">
                                  <p:stCondLst>
                                    <p:cond delay="0"/>
                                  </p:stCondLst>
                                  <p:childTnLst>
                                    <p:animClr clrSpc="hsl" dir="cw">
                                      <p:cBhvr override="childStyle">
                                        <p:cTn id="27" dur="1000" fill="hold"/>
                                        <p:tgtEl>
                                          <p:spTgt spid="224"/>
                                        </p:tgtEl>
                                        <p:attrNameLst>
                                          <p:attrName>style.color</p:attrName>
                                        </p:attrNameLst>
                                      </p:cBhvr>
                                      <p:by>
                                        <p:hsl h="7200000" s="0" l="0"/>
                                      </p:by>
                                    </p:animClr>
                                    <p:animClr clrSpc="hsl" dir="cw">
                                      <p:cBhvr>
                                        <p:cTn id="28" dur="1000" fill="hold"/>
                                        <p:tgtEl>
                                          <p:spTgt spid="224"/>
                                        </p:tgtEl>
                                        <p:attrNameLst>
                                          <p:attrName>fillcolor</p:attrName>
                                        </p:attrNameLst>
                                      </p:cBhvr>
                                      <p:by>
                                        <p:hsl h="7200000" s="0" l="0"/>
                                      </p:by>
                                    </p:animClr>
                                    <p:animClr clrSpc="hsl" dir="cw">
                                      <p:cBhvr>
                                        <p:cTn id="29" dur="1000" fill="hold"/>
                                        <p:tgtEl>
                                          <p:spTgt spid="224"/>
                                        </p:tgtEl>
                                        <p:attrNameLst>
                                          <p:attrName>stroke.color</p:attrName>
                                        </p:attrNameLst>
                                      </p:cBhvr>
                                      <p:by>
                                        <p:hsl h="7200000" s="0" l="0"/>
                                      </p:by>
                                    </p:animClr>
                                    <p:set>
                                      <p:cBhvr>
                                        <p:cTn id="30" dur="1000" fill="hold"/>
                                        <p:tgtEl>
                                          <p:spTgt spid="224"/>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29"/>
                                        </p:tgtEl>
                                        <p:attrNameLst>
                                          <p:attrName>style.visibility</p:attrName>
                                        </p:attrNameLst>
                                      </p:cBhvr>
                                      <p:to>
                                        <p:strVal val="visible"/>
                                      </p:to>
                                    </p:set>
                                    <p:animEffect transition="in" filter="wipe(left)">
                                      <p:cBhvr>
                                        <p:cTn id="35" dur="500"/>
                                        <p:tgtEl>
                                          <p:spTgt spid="129"/>
                                        </p:tgtEl>
                                      </p:cBhvr>
                                    </p:animEffect>
                                  </p:childTnLst>
                                </p:cTn>
                              </p:par>
                              <p:par>
                                <p:cTn id="36" presetID="22" presetClass="entr" presetSubtype="8" fill="hold" nodeType="withEffect">
                                  <p:stCondLst>
                                    <p:cond delay="0"/>
                                  </p:stCondLst>
                                  <p:childTnLst>
                                    <p:set>
                                      <p:cBhvr>
                                        <p:cTn id="37" dur="1" fill="hold">
                                          <p:stCondLst>
                                            <p:cond delay="0"/>
                                          </p:stCondLst>
                                        </p:cTn>
                                        <p:tgtEl>
                                          <p:spTgt spid="140"/>
                                        </p:tgtEl>
                                        <p:attrNameLst>
                                          <p:attrName>style.visibility</p:attrName>
                                        </p:attrNameLst>
                                      </p:cBhvr>
                                      <p:to>
                                        <p:strVal val="visible"/>
                                      </p:to>
                                    </p:set>
                                    <p:animEffect transition="in" filter="wipe(left)">
                                      <p:cBhvr>
                                        <p:cTn id="38" dur="500"/>
                                        <p:tgtEl>
                                          <p:spTgt spid="140"/>
                                        </p:tgtEl>
                                      </p:cBhvr>
                                    </p:animEffect>
                                  </p:childTnLst>
                                </p:cTn>
                              </p:par>
                              <p:par>
                                <p:cTn id="39" presetID="22" presetClass="entr" presetSubtype="8" fill="hold" nodeType="withEffect">
                                  <p:stCondLst>
                                    <p:cond delay="0"/>
                                  </p:stCondLst>
                                  <p:childTnLst>
                                    <p:set>
                                      <p:cBhvr>
                                        <p:cTn id="40" dur="500" fill="hold">
                                          <p:stCondLst>
                                            <p:cond delay="0"/>
                                          </p:stCondLst>
                                        </p:cTn>
                                        <p:tgtEl>
                                          <p:spTgt spid="100"/>
                                        </p:tgtEl>
                                        <p:attrNameLst>
                                          <p:attrName>style.visibility</p:attrName>
                                        </p:attrNameLst>
                                      </p:cBhvr>
                                      <p:to>
                                        <p:strVal val="visible"/>
                                      </p:to>
                                    </p:set>
                                    <p:animEffect transition="in" filter="wipe(left)">
                                      <p:cBhvr>
                                        <p:cTn id="41" dur="500"/>
                                        <p:tgtEl>
                                          <p:spTgt spid="100"/>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20516"/>
                                        </p:tgtEl>
                                        <p:attrNameLst>
                                          <p:attrName>style.visibility</p:attrName>
                                        </p:attrNameLst>
                                      </p:cBhvr>
                                      <p:to>
                                        <p:strVal val="visible"/>
                                      </p:to>
                                    </p:set>
                                    <p:animEffect transition="in" filter="blinds(horizontal)">
                                      <p:cBhvr>
                                        <p:cTn id="46" dur="500"/>
                                        <p:tgtEl>
                                          <p:spTgt spid="20516"/>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169"/>
                                        </p:tgtEl>
                                        <p:attrNameLst>
                                          <p:attrName>style.visibility</p:attrName>
                                        </p:attrNameLst>
                                      </p:cBhvr>
                                      <p:to>
                                        <p:strVal val="visible"/>
                                      </p:to>
                                    </p:set>
                                    <p:animEffect transition="in" filter="blinds(horizontal)">
                                      <p:cBhvr>
                                        <p:cTn id="51" dur="500"/>
                                        <p:tgtEl>
                                          <p:spTgt spid="169"/>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170"/>
                                        </p:tgtEl>
                                        <p:attrNameLst>
                                          <p:attrName>style.visibility</p:attrName>
                                        </p:attrNameLst>
                                      </p:cBhvr>
                                      <p:to>
                                        <p:strVal val="visible"/>
                                      </p:to>
                                    </p:set>
                                    <p:animEffect transition="in" filter="blinds(horizontal)">
                                      <p:cBhvr>
                                        <p:cTn id="56" dur="500"/>
                                        <p:tgtEl>
                                          <p:spTgt spid="170"/>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171"/>
                                        </p:tgtEl>
                                        <p:attrNameLst>
                                          <p:attrName>style.visibility</p:attrName>
                                        </p:attrNameLst>
                                      </p:cBhvr>
                                      <p:to>
                                        <p:strVal val="visible"/>
                                      </p:to>
                                    </p:set>
                                    <p:animEffect transition="in" filter="blinds(horizontal)">
                                      <p:cBhvr>
                                        <p:cTn id="61" dur="500"/>
                                        <p:tgtEl>
                                          <p:spTgt spid="171"/>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blinds(horizontal)">
                                      <p:cBhvr>
                                        <p:cTn id="66" dur="500"/>
                                        <p:tgtEl>
                                          <p:spTgt spid="5"/>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25"/>
                                        </p:tgtEl>
                                        <p:attrNameLst>
                                          <p:attrName>style.visibility</p:attrName>
                                        </p:attrNameLst>
                                      </p:cBhvr>
                                      <p:to>
                                        <p:strVal val="visible"/>
                                      </p:to>
                                    </p:set>
                                    <p:animEffect transition="in" filter="wipe(left)" prLst="">
                                      <p:cBhvr>
                                        <p:cTn id="71" dur="500"/>
                                        <p:tgtEl>
                                          <p:spTgt spid="225"/>
                                        </p:tgtEl>
                                      </p:cBhvr>
                                    </p:animEffect>
                                  </p:childTnLst>
                                </p:cTn>
                              </p:par>
                              <p:par>
                                <p:cTn id="72" presetID="21" presetClass="emph" presetSubtype="0" repeatCount="indefinite" fill="hold" grpId="1" nodeType="withEffect">
                                  <p:stCondLst>
                                    <p:cond delay="0"/>
                                  </p:stCondLst>
                                  <p:childTnLst>
                                    <p:animClr clrSpc="hsl" dir="cw">
                                      <p:cBhvr override="childStyle">
                                        <p:cTn id="73" dur="1000" fill="hold"/>
                                        <p:tgtEl>
                                          <p:spTgt spid="225"/>
                                        </p:tgtEl>
                                        <p:attrNameLst>
                                          <p:attrName>style.color</p:attrName>
                                        </p:attrNameLst>
                                      </p:cBhvr>
                                      <p:by>
                                        <p:hsl h="7200000" s="0" l="0"/>
                                      </p:by>
                                    </p:animClr>
                                    <p:animClr clrSpc="hsl" dir="cw">
                                      <p:cBhvr>
                                        <p:cTn id="74" dur="1000" fill="hold"/>
                                        <p:tgtEl>
                                          <p:spTgt spid="225"/>
                                        </p:tgtEl>
                                        <p:attrNameLst>
                                          <p:attrName>fillcolor</p:attrName>
                                        </p:attrNameLst>
                                      </p:cBhvr>
                                      <p:by>
                                        <p:hsl h="7200000" s="0" l="0"/>
                                      </p:by>
                                    </p:animClr>
                                    <p:animClr clrSpc="hsl" dir="cw">
                                      <p:cBhvr>
                                        <p:cTn id="75" dur="1000" fill="hold"/>
                                        <p:tgtEl>
                                          <p:spTgt spid="225"/>
                                        </p:tgtEl>
                                        <p:attrNameLst>
                                          <p:attrName>stroke.color</p:attrName>
                                        </p:attrNameLst>
                                      </p:cBhvr>
                                      <p:by>
                                        <p:hsl h="7200000" s="0" l="0"/>
                                      </p:by>
                                    </p:animClr>
                                    <p:set>
                                      <p:cBhvr>
                                        <p:cTn id="76" dur="1000" fill="hold"/>
                                        <p:tgtEl>
                                          <p:spTgt spid="22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0"/>
      <p:bldP spid="121" grpId="0"/>
      <p:bldP spid="26626" grpId="0"/>
      <p:bldP spid="224" grpId="0" animBg="1"/>
      <p:bldP spid="224" grpId="1" animBg="1"/>
      <p:bldP spid="225" grpId="0" animBg="1"/>
      <p:bldP spid="225"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4"/>
          <p:cNvSpPr txBox="1"/>
          <p:nvPr>
            <p:custDataLst>
              <p:tags r:id="rId1"/>
            </p:custDataLst>
          </p:nvPr>
        </p:nvSpPr>
        <p:spPr>
          <a:xfrm>
            <a:off x="1030605" y="1094105"/>
            <a:ext cx="4750435" cy="460375"/>
          </a:xfrm>
          <a:prstGeom prst="rect">
            <a:avLst/>
          </a:prstGeom>
          <a:noFill/>
          <a:ln w="9525">
            <a:noFill/>
          </a:ln>
        </p:spPr>
        <p:txBody>
          <a:bodyPr wrap="square" anchor="t">
            <a:spAutoFit/>
          </a:bodyPr>
          <a:lstStyle/>
          <a:p>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400">
                <a:latin typeface="Times New Roman" panose="02020603050405020304" pitchFamily="18" charset="0"/>
                <a:ea typeface="黑体" panose="02010609060101010101" pitchFamily="49" charset="-122"/>
                <a:cs typeface="Times New Roman" panose="02020603050405020304" pitchFamily="18" charset="0"/>
                <a:sym typeface="+mn-ea"/>
              </a:rPr>
              <a:t>4</a:t>
            </a:r>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）若苯环有</a:t>
            </a:r>
            <a:r>
              <a:rPr lang="zh-CN" altLang="en-US" sz="2400">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三个不同取代基</a:t>
            </a:r>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a:t>
            </a:r>
            <a:endPar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177" name="组合 176"/>
          <p:cNvGrpSpPr/>
          <p:nvPr>
            <p:custDataLst>
              <p:tags r:id="rId2"/>
            </p:custDataLst>
          </p:nvPr>
        </p:nvGrpSpPr>
        <p:grpSpPr>
          <a:xfrm>
            <a:off x="1235393" y="1969453"/>
            <a:ext cx="1425575" cy="708025"/>
            <a:chOff x="1548447" y="3331001"/>
            <a:chExt cx="1902448" cy="943262"/>
          </a:xfrm>
        </p:grpSpPr>
        <p:grpSp>
          <p:nvGrpSpPr>
            <p:cNvPr id="27779" name="组合 177"/>
            <p:cNvGrpSpPr/>
            <p:nvPr>
              <p:custDataLst>
                <p:tags r:id="rId3"/>
              </p:custDataLst>
            </p:nvPr>
          </p:nvGrpSpPr>
          <p:grpSpPr>
            <a:xfrm>
              <a:off x="1548447" y="3331001"/>
              <a:ext cx="1902448" cy="943262"/>
              <a:chOff x="0" y="0"/>
              <a:chExt cx="865904" cy="455930"/>
            </a:xfrm>
          </p:grpSpPr>
          <p:grpSp>
            <p:nvGrpSpPr>
              <p:cNvPr id="27780" name="组合 178"/>
              <p:cNvGrpSpPr/>
              <p:nvPr>
                <p:custDataLst>
                  <p:tags r:id="rId4"/>
                </p:custDataLst>
              </p:nvPr>
            </p:nvGrpSpPr>
            <p:grpSpPr>
              <a:xfrm>
                <a:off x="0" y="0"/>
                <a:ext cx="428625" cy="455930"/>
                <a:chOff x="8494" y="1583"/>
                <a:chExt cx="675" cy="718"/>
              </a:xfrm>
            </p:grpSpPr>
            <p:grpSp>
              <p:nvGrpSpPr>
                <p:cNvPr id="27781" name="Group 3"/>
                <p:cNvGrpSpPr/>
                <p:nvPr>
                  <p:custDataLst>
                    <p:tags r:id="rId5"/>
                  </p:custDataLst>
                </p:nvPr>
              </p:nvGrpSpPr>
              <p:grpSpPr>
                <a:xfrm rot="5400000">
                  <a:off x="8444" y="1645"/>
                  <a:ext cx="703" cy="606"/>
                  <a:chOff x="3684" y="824"/>
                  <a:chExt cx="703" cy="606"/>
                </a:xfrm>
              </p:grpSpPr>
              <p:sp>
                <p:nvSpPr>
                  <p:cNvPr id="27782" name="AutoShape 4"/>
                  <p:cNvSpPr/>
                  <p:nvPr>
                    <p:custDataLst>
                      <p:tags r:id="rId6"/>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783" name="Line 5"/>
                  <p:cNvCxnSpPr/>
                  <p:nvPr>
                    <p:custDataLst>
                      <p:tags r:id="rId7"/>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784" name="Line 6"/>
                  <p:cNvCxnSpPr/>
                  <p:nvPr>
                    <p:custDataLst>
                      <p:tags r:id="rId8"/>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785" name="Line 7"/>
                  <p:cNvCxnSpPr/>
                  <p:nvPr>
                    <p:custDataLst>
                      <p:tags r:id="rId9"/>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786" name="Rectangle 8"/>
                <p:cNvSpPr/>
                <p:nvPr>
                  <p:custDataLst>
                    <p:tags r:id="rId10"/>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787" name="文本框 8"/>
              <p:cNvSpPr txBox="1"/>
              <p:nvPr>
                <p:custDataLst>
                  <p:tags r:id="rId11"/>
                </p:custDataLst>
              </p:nvPr>
            </p:nvSpPr>
            <p:spPr>
              <a:xfrm>
                <a:off x="382810" y="0"/>
                <a:ext cx="483094" cy="165607"/>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788" name="文本框 8"/>
            <p:cNvSpPr txBox="1"/>
            <p:nvPr>
              <p:custDataLst>
                <p:tags r:id="rId12"/>
              </p:custDataLst>
            </p:nvPr>
          </p:nvSpPr>
          <p:spPr>
            <a:xfrm>
              <a:off x="2374677" y="3794172"/>
              <a:ext cx="1063507" cy="34262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cxnSp>
        <p:nvCxnSpPr>
          <p:cNvPr id="3" name="直接箭头连接符 2"/>
          <p:cNvCxnSpPr/>
          <p:nvPr>
            <p:custDataLst>
              <p:tags r:id="rId13"/>
            </p:custDataLst>
          </p:nvPr>
        </p:nvCxnSpPr>
        <p:spPr>
          <a:xfrm>
            <a:off x="2496820" y="2322830"/>
            <a:ext cx="432000" cy="12700"/>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cxnSp>
        <p:nvCxnSpPr>
          <p:cNvPr id="35" name="直接箭头连接符 34"/>
          <p:cNvCxnSpPr/>
          <p:nvPr>
            <p:custDataLst>
              <p:tags r:id="rId14"/>
            </p:custDataLst>
          </p:nvPr>
        </p:nvCxnSpPr>
        <p:spPr>
          <a:xfrm>
            <a:off x="2496820" y="4124960"/>
            <a:ext cx="432000" cy="12065"/>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cxnSp>
        <p:nvCxnSpPr>
          <p:cNvPr id="99" name="直接箭头连接符 98"/>
          <p:cNvCxnSpPr/>
          <p:nvPr>
            <p:custDataLst>
              <p:tags r:id="rId15"/>
            </p:custDataLst>
          </p:nvPr>
        </p:nvCxnSpPr>
        <p:spPr>
          <a:xfrm flipV="1">
            <a:off x="2496820" y="5862320"/>
            <a:ext cx="432000" cy="3175"/>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grpSp>
        <p:nvGrpSpPr>
          <p:cNvPr id="16" name="组合 15"/>
          <p:cNvGrpSpPr/>
          <p:nvPr>
            <p:custDataLst>
              <p:tags r:id="rId16"/>
            </p:custDataLst>
          </p:nvPr>
        </p:nvGrpSpPr>
        <p:grpSpPr>
          <a:xfrm>
            <a:off x="1249998" y="4790758"/>
            <a:ext cx="698500" cy="1730375"/>
            <a:chOff x="0" y="-69850"/>
            <a:chExt cx="428625" cy="1061941"/>
          </a:xfrm>
        </p:grpSpPr>
        <p:grpSp>
          <p:nvGrpSpPr>
            <p:cNvPr id="27765" name="组合 24"/>
            <p:cNvGrpSpPr/>
            <p:nvPr>
              <p:custDataLst>
                <p:tags r:id="rId17"/>
              </p:custDataLst>
            </p:nvPr>
          </p:nvGrpSpPr>
          <p:grpSpPr>
            <a:xfrm>
              <a:off x="0" y="255181"/>
              <a:ext cx="428625" cy="455930"/>
              <a:chOff x="8494" y="1583"/>
              <a:chExt cx="675" cy="718"/>
            </a:xfrm>
          </p:grpSpPr>
          <p:grpSp>
            <p:nvGrpSpPr>
              <p:cNvPr id="27766" name="Group 3"/>
              <p:cNvGrpSpPr/>
              <p:nvPr>
                <p:custDataLst>
                  <p:tags r:id="rId18"/>
                </p:custDataLst>
              </p:nvPr>
            </p:nvGrpSpPr>
            <p:grpSpPr>
              <a:xfrm rot="5400000">
                <a:off x="8444" y="1645"/>
                <a:ext cx="703" cy="606"/>
                <a:chOff x="3684" y="824"/>
                <a:chExt cx="703" cy="606"/>
              </a:xfrm>
            </p:grpSpPr>
            <p:sp>
              <p:nvSpPr>
                <p:cNvPr id="27767" name="AutoShape 4"/>
                <p:cNvSpPr/>
                <p:nvPr>
                  <p:custDataLst>
                    <p:tags r:id="rId19"/>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768" name="Line 5"/>
                <p:cNvCxnSpPr/>
                <p:nvPr>
                  <p:custDataLst>
                    <p:tags r:id="rId20"/>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769" name="Line 6"/>
                <p:cNvCxnSpPr/>
                <p:nvPr>
                  <p:custDataLst>
                    <p:tags r:id="rId21"/>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770" name="Line 7"/>
                <p:cNvCxnSpPr/>
                <p:nvPr>
                  <p:custDataLst>
                    <p:tags r:id="rId22"/>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771" name="Rectangle 8"/>
              <p:cNvSpPr/>
              <p:nvPr>
                <p:custDataLst>
                  <p:tags r:id="rId23"/>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7772" name="组合 162"/>
            <p:cNvGrpSpPr/>
            <p:nvPr>
              <p:custDataLst>
                <p:tags r:id="rId24"/>
              </p:custDataLst>
            </p:nvPr>
          </p:nvGrpSpPr>
          <p:grpSpPr>
            <a:xfrm>
              <a:off x="87261" y="-69850"/>
              <a:ext cx="304800" cy="333375"/>
              <a:chOff x="2838" y="3459"/>
              <a:chExt cx="480" cy="525"/>
            </a:xfrm>
          </p:grpSpPr>
          <p:sp>
            <p:nvSpPr>
              <p:cNvPr id="27773" name="Text Box 11"/>
              <p:cNvSpPr txBox="1"/>
              <p:nvPr>
                <p:custDataLst>
                  <p:tags r:id="rId25"/>
                </p:custDataLst>
              </p:nvPr>
            </p:nvSpPr>
            <p:spPr>
              <a:xfrm>
                <a:off x="2840" y="3468"/>
                <a:ext cx="476" cy="264"/>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774" name="Line 12"/>
              <p:cNvCxnSpPr/>
              <p:nvPr>
                <p:custDataLst>
                  <p:tags r:id="rId26"/>
                </p:custDataLst>
              </p:nvPr>
            </p:nvCxnSpPr>
            <p:spPr>
              <a:xfrm rot="-5463331">
                <a:off x="2924" y="3895"/>
                <a:ext cx="175" cy="1"/>
              </a:xfrm>
              <a:prstGeom prst="line">
                <a:avLst/>
              </a:prstGeom>
              <a:ln w="9525" cap="flat" cmpd="sng">
                <a:solidFill>
                  <a:srgbClr val="000000"/>
                </a:solidFill>
                <a:prstDash val="solid"/>
                <a:round/>
                <a:headEnd type="none" w="med" len="med"/>
                <a:tailEnd type="none" w="med" len="med"/>
              </a:ln>
            </p:spPr>
          </p:cxnSp>
        </p:grpSp>
        <p:grpSp>
          <p:nvGrpSpPr>
            <p:cNvPr id="27775" name="组合 173"/>
            <p:cNvGrpSpPr/>
            <p:nvPr>
              <p:custDataLst>
                <p:tags r:id="rId27"/>
              </p:custDataLst>
            </p:nvPr>
          </p:nvGrpSpPr>
          <p:grpSpPr>
            <a:xfrm>
              <a:off x="97893" y="719676"/>
              <a:ext cx="304800" cy="272415"/>
              <a:chOff x="4548" y="2880"/>
              <a:chExt cx="480" cy="429"/>
            </a:xfrm>
          </p:grpSpPr>
          <p:sp>
            <p:nvSpPr>
              <p:cNvPr id="27776" name="Text Box 14"/>
              <p:cNvSpPr txBox="1"/>
              <p:nvPr>
                <p:custDataLst>
                  <p:tags r:id="rId28"/>
                </p:custDataLst>
              </p:nvPr>
            </p:nvSpPr>
            <p:spPr>
              <a:xfrm>
                <a:off x="4546" y="3057"/>
                <a:ext cx="480" cy="264"/>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777" name="Line 15"/>
              <p:cNvCxnSpPr/>
              <p:nvPr>
                <p:custDataLst>
                  <p:tags r:id="rId29"/>
                </p:custDataLst>
              </p:nvPr>
            </p:nvCxnSpPr>
            <p:spPr>
              <a:xfrm rot="-5463331">
                <a:off x="4623" y="2966"/>
                <a:ext cx="175" cy="1"/>
              </a:xfrm>
              <a:prstGeom prst="line">
                <a:avLst/>
              </a:prstGeom>
              <a:ln w="9525" cap="flat" cmpd="sng">
                <a:solidFill>
                  <a:srgbClr val="000000"/>
                </a:solidFill>
                <a:prstDash val="solid"/>
                <a:round/>
                <a:headEnd type="none" w="med" len="med"/>
                <a:tailEnd type="none" w="med" len="med"/>
              </a:ln>
            </p:spPr>
          </p:cxnSp>
        </p:grpSp>
      </p:grpSp>
      <p:grpSp>
        <p:nvGrpSpPr>
          <p:cNvPr id="188" name="组合 187"/>
          <p:cNvGrpSpPr/>
          <p:nvPr>
            <p:custDataLst>
              <p:tags r:id="rId30"/>
            </p:custDataLst>
          </p:nvPr>
        </p:nvGrpSpPr>
        <p:grpSpPr>
          <a:xfrm>
            <a:off x="875030" y="3476943"/>
            <a:ext cx="1889125" cy="1014412"/>
            <a:chOff x="54610" y="-68107"/>
            <a:chExt cx="1237053" cy="630998"/>
          </a:xfrm>
        </p:grpSpPr>
        <p:grpSp>
          <p:nvGrpSpPr>
            <p:cNvPr id="27790" name="组合 188"/>
            <p:cNvGrpSpPr/>
            <p:nvPr>
              <p:custDataLst>
                <p:tags r:id="rId31"/>
              </p:custDataLst>
            </p:nvPr>
          </p:nvGrpSpPr>
          <p:grpSpPr>
            <a:xfrm>
              <a:off x="308979" y="106326"/>
              <a:ext cx="427990" cy="456565"/>
              <a:chOff x="8495" y="1583"/>
              <a:chExt cx="674" cy="719"/>
            </a:xfrm>
          </p:grpSpPr>
          <p:grpSp>
            <p:nvGrpSpPr>
              <p:cNvPr id="27791" name="Group 3"/>
              <p:cNvGrpSpPr/>
              <p:nvPr>
                <p:custDataLst>
                  <p:tags r:id="rId32"/>
                </p:custDataLst>
              </p:nvPr>
            </p:nvGrpSpPr>
            <p:grpSpPr>
              <a:xfrm rot="5400000">
                <a:off x="8445" y="1646"/>
                <a:ext cx="703" cy="606"/>
                <a:chOff x="3684" y="824"/>
                <a:chExt cx="703" cy="606"/>
              </a:xfrm>
            </p:grpSpPr>
            <p:sp>
              <p:nvSpPr>
                <p:cNvPr id="27792" name="AutoShape 4"/>
                <p:cNvSpPr/>
                <p:nvPr>
                  <p:custDataLst>
                    <p:tags r:id="rId33"/>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793" name="Line 5"/>
                <p:cNvCxnSpPr/>
                <p:nvPr>
                  <p:custDataLst>
                    <p:tags r:id="rId34"/>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794" name="Line 6"/>
                <p:cNvCxnSpPr/>
                <p:nvPr>
                  <p:custDataLst>
                    <p:tags r:id="rId35"/>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795" name="Line 7"/>
                <p:cNvCxnSpPr/>
                <p:nvPr>
                  <p:custDataLst>
                    <p:tags r:id="rId36"/>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796" name="Rectangle 8"/>
              <p:cNvSpPr/>
              <p:nvPr>
                <p:custDataLst>
                  <p:tags r:id="rId37"/>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7797" name="组合 195"/>
            <p:cNvGrpSpPr/>
            <p:nvPr>
              <p:custDataLst>
                <p:tags r:id="rId38"/>
              </p:custDataLst>
            </p:nvPr>
          </p:nvGrpSpPr>
          <p:grpSpPr>
            <a:xfrm>
              <a:off x="680793" y="-68107"/>
              <a:ext cx="610870" cy="342265"/>
              <a:chOff x="5185" y="1692"/>
              <a:chExt cx="962" cy="539"/>
            </a:xfrm>
          </p:grpSpPr>
          <p:sp>
            <p:nvSpPr>
              <p:cNvPr id="27798" name="Text Box 17"/>
              <p:cNvSpPr txBox="1"/>
              <p:nvPr>
                <p:custDataLst>
                  <p:tags r:id="rId39"/>
                </p:custDataLst>
              </p:nvPr>
            </p:nvSpPr>
            <p:spPr>
              <a:xfrm>
                <a:off x="5430" y="1692"/>
                <a:ext cx="717" cy="28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7799" name="Group 18"/>
              <p:cNvGrpSpPr/>
              <p:nvPr>
                <p:custDataLst>
                  <p:tags r:id="rId40"/>
                </p:custDataLst>
              </p:nvPr>
            </p:nvGrpSpPr>
            <p:grpSpPr>
              <a:xfrm rot="-3600000">
                <a:off x="5141" y="2005"/>
                <a:ext cx="270" cy="182"/>
                <a:chOff x="3652" y="1431"/>
                <a:chExt cx="270" cy="182"/>
              </a:xfrm>
            </p:grpSpPr>
            <p:cxnSp>
              <p:nvCxnSpPr>
                <p:cNvPr id="27800" name="Line 19"/>
                <p:cNvCxnSpPr/>
                <p:nvPr>
                  <p:custDataLst>
                    <p:tags r:id="rId41"/>
                  </p:custDataLst>
                </p:nvPr>
              </p:nvCxnSpPr>
              <p:spPr>
                <a:xfrm>
                  <a:off x="3652" y="1531"/>
                  <a:ext cx="180" cy="0"/>
                </a:xfrm>
                <a:prstGeom prst="line">
                  <a:avLst/>
                </a:prstGeom>
                <a:ln w="6350">
                  <a:noFill/>
                </a:ln>
              </p:spPr>
            </p:cxnSp>
            <p:cxnSp>
              <p:nvCxnSpPr>
                <p:cNvPr id="27801" name="Line 20"/>
                <p:cNvCxnSpPr/>
                <p:nvPr>
                  <p:custDataLst>
                    <p:tags r:id="rId42"/>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27802" name="组合 200"/>
            <p:cNvGrpSpPr/>
            <p:nvPr>
              <p:custDataLst>
                <p:tags r:id="rId43"/>
              </p:custDataLst>
            </p:nvPr>
          </p:nvGrpSpPr>
          <p:grpSpPr>
            <a:xfrm>
              <a:off x="54610" y="-58420"/>
              <a:ext cx="357505" cy="348615"/>
              <a:chOff x="3878" y="1889"/>
              <a:chExt cx="563" cy="549"/>
            </a:xfrm>
          </p:grpSpPr>
          <p:sp>
            <p:nvSpPr>
              <p:cNvPr id="27803" name="Text Box 22"/>
              <p:cNvSpPr txBox="1"/>
              <p:nvPr>
                <p:custDataLst>
                  <p:tags r:id="rId44"/>
                </p:custDataLst>
              </p:nvPr>
            </p:nvSpPr>
            <p:spPr>
              <a:xfrm>
                <a:off x="3878" y="1889"/>
                <a:ext cx="537" cy="24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7804" name="Group 23"/>
              <p:cNvGrpSpPr/>
              <p:nvPr>
                <p:custDataLst>
                  <p:tags r:id="rId45"/>
                </p:custDataLst>
              </p:nvPr>
            </p:nvGrpSpPr>
            <p:grpSpPr>
              <a:xfrm rot="-8100000">
                <a:off x="4116" y="2113"/>
                <a:ext cx="326" cy="321"/>
                <a:chOff x="3498" y="1436"/>
                <a:chExt cx="326" cy="321"/>
              </a:xfrm>
            </p:grpSpPr>
            <p:cxnSp>
              <p:nvCxnSpPr>
                <p:cNvPr id="27805" name="Line 24"/>
                <p:cNvCxnSpPr/>
                <p:nvPr>
                  <p:custDataLst>
                    <p:tags r:id="rId46"/>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27806" name="Line 25"/>
                <p:cNvCxnSpPr>
                  <a:endCxn id="27803" idx="2"/>
                </p:cNvCxnSpPr>
                <p:nvPr>
                  <p:custDataLst>
                    <p:tags r:id="rId47"/>
                  </p:custDataLst>
                </p:nvPr>
              </p:nvCxnSpPr>
              <p:spPr>
                <a:xfrm rot="8100000" flipH="1" flipV="1">
                  <a:off x="3498" y="1436"/>
                  <a:ext cx="288" cy="321"/>
                </a:xfrm>
                <a:prstGeom prst="line">
                  <a:avLst/>
                </a:prstGeom>
                <a:ln w="6350">
                  <a:noFill/>
                </a:ln>
              </p:spPr>
            </p:cxnSp>
          </p:grpSp>
        </p:grpSp>
      </p:grpSp>
      <p:sp>
        <p:nvSpPr>
          <p:cNvPr id="170" name="Line 36"/>
          <p:cNvSpPr/>
          <p:nvPr>
            <p:custDataLst>
              <p:tags r:id="rId48"/>
            </p:custDataLst>
          </p:nvPr>
        </p:nvSpPr>
        <p:spPr>
          <a:xfrm rot="16200000">
            <a:off x="855663" y="5611495"/>
            <a:ext cx="1428750" cy="7938"/>
          </a:xfrm>
          <a:prstGeom prst="line">
            <a:avLst/>
          </a:prstGeom>
          <a:ln w="28575" cap="flat" cmpd="sng">
            <a:solidFill>
              <a:schemeClr val="accent1">
                <a:shade val="50000"/>
              </a:schemeClr>
            </a:solidFill>
            <a:prstDash val="lgDash"/>
            <a:round/>
            <a:headEnd type="none" w="med" len="med"/>
            <a:tailEnd type="none" w="med" len="med"/>
          </a:ln>
        </p:spPr>
        <p:txBody>
          <a:bodyPr/>
          <a:lstStyle/>
          <a:p/>
        </p:txBody>
      </p:sp>
      <p:sp>
        <p:nvSpPr>
          <p:cNvPr id="276" name="圆角矩形 275"/>
          <p:cNvSpPr/>
          <p:nvPr>
            <p:custDataLst>
              <p:tags r:id="rId49"/>
            </p:custDataLst>
          </p:nvPr>
        </p:nvSpPr>
        <p:spPr>
          <a:xfrm>
            <a:off x="3194050" y="1657985"/>
            <a:ext cx="7767955" cy="4796790"/>
          </a:xfrm>
          <a:prstGeom prst="roundRect">
            <a:avLst>
              <a:gd name="adj" fmla="val 4289"/>
            </a:avLst>
          </a:prstGeom>
          <a:solidFill>
            <a:schemeClr val="bg1"/>
          </a:solidFill>
          <a:ln w="22225">
            <a:solidFill>
              <a:srgbClr val="7C82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chemeClr val="lt1"/>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4" name="组合 3"/>
          <p:cNvGrpSpPr/>
          <p:nvPr>
            <p:custDataLst>
              <p:tags r:id="rId50"/>
            </p:custDataLst>
          </p:nvPr>
        </p:nvGrpSpPr>
        <p:grpSpPr>
          <a:xfrm>
            <a:off x="7129145" y="2154873"/>
            <a:ext cx="1906588" cy="744537"/>
            <a:chOff x="263" y="3772"/>
            <a:chExt cx="3004" cy="1171"/>
          </a:xfrm>
        </p:grpSpPr>
        <p:grpSp>
          <p:nvGrpSpPr>
            <p:cNvPr id="27653" name="组合 2"/>
            <p:cNvGrpSpPr/>
            <p:nvPr>
              <p:custDataLst>
                <p:tags r:id="rId51"/>
              </p:custDataLst>
            </p:nvPr>
          </p:nvGrpSpPr>
          <p:grpSpPr>
            <a:xfrm>
              <a:off x="1021" y="3772"/>
              <a:ext cx="2247" cy="1114"/>
              <a:chOff x="1548447" y="3331001"/>
              <a:chExt cx="1902448" cy="943262"/>
            </a:xfrm>
          </p:grpSpPr>
          <p:grpSp>
            <p:nvGrpSpPr>
              <p:cNvPr id="27654" name="组合 3"/>
              <p:cNvGrpSpPr/>
              <p:nvPr>
                <p:custDataLst>
                  <p:tags r:id="rId52"/>
                </p:custDataLst>
              </p:nvPr>
            </p:nvGrpSpPr>
            <p:grpSpPr>
              <a:xfrm>
                <a:off x="1548447" y="3331001"/>
                <a:ext cx="1902448" cy="943262"/>
                <a:chOff x="0" y="0"/>
                <a:chExt cx="865904" cy="455930"/>
              </a:xfrm>
            </p:grpSpPr>
            <p:grpSp>
              <p:nvGrpSpPr>
                <p:cNvPr id="27655" name="组合 4"/>
                <p:cNvGrpSpPr/>
                <p:nvPr>
                  <p:custDataLst>
                    <p:tags r:id="rId53"/>
                  </p:custDataLst>
                </p:nvPr>
              </p:nvGrpSpPr>
              <p:grpSpPr>
                <a:xfrm>
                  <a:off x="0" y="0"/>
                  <a:ext cx="428625" cy="455930"/>
                  <a:chOff x="8494" y="1583"/>
                  <a:chExt cx="675" cy="718"/>
                </a:xfrm>
              </p:grpSpPr>
              <p:grpSp>
                <p:nvGrpSpPr>
                  <p:cNvPr id="27656" name="Group 3"/>
                  <p:cNvGrpSpPr/>
                  <p:nvPr>
                    <p:custDataLst>
                      <p:tags r:id="rId54"/>
                    </p:custDataLst>
                  </p:nvPr>
                </p:nvGrpSpPr>
                <p:grpSpPr>
                  <a:xfrm rot="5400000">
                    <a:off x="8444" y="1645"/>
                    <a:ext cx="703" cy="606"/>
                    <a:chOff x="3684" y="824"/>
                    <a:chExt cx="703" cy="606"/>
                  </a:xfrm>
                </p:grpSpPr>
                <p:sp>
                  <p:nvSpPr>
                    <p:cNvPr id="27657" name="AutoShape 4"/>
                    <p:cNvSpPr/>
                    <p:nvPr>
                      <p:custDataLst>
                        <p:tags r:id="rId55"/>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658" name="Line 5"/>
                    <p:cNvCxnSpPr/>
                    <p:nvPr>
                      <p:custDataLst>
                        <p:tags r:id="rId56"/>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659" name="Line 6"/>
                    <p:cNvCxnSpPr/>
                    <p:nvPr>
                      <p:custDataLst>
                        <p:tags r:id="rId57"/>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660" name="Line 7"/>
                    <p:cNvCxnSpPr/>
                    <p:nvPr>
                      <p:custDataLst>
                        <p:tags r:id="rId58"/>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661" name="Rectangle 8"/>
                  <p:cNvSpPr/>
                  <p:nvPr>
                    <p:custDataLst>
                      <p:tags r:id="rId59"/>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662" name="文本框 8"/>
                <p:cNvSpPr txBox="1"/>
                <p:nvPr>
                  <p:custDataLst>
                    <p:tags r:id="rId60"/>
                  </p:custDataLst>
                </p:nvPr>
              </p:nvSpPr>
              <p:spPr>
                <a:xfrm>
                  <a:off x="382614" y="0"/>
                  <a:ext cx="482905" cy="165543"/>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663" name="文本框 8"/>
              <p:cNvSpPr txBox="1"/>
              <p:nvPr>
                <p:custDataLst>
                  <p:tags r:id="rId61"/>
                </p:custDataLst>
              </p:nvPr>
            </p:nvSpPr>
            <p:spPr>
              <a:xfrm>
                <a:off x="2374251" y="3793994"/>
                <a:ext cx="1063090" cy="34248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664" name="文本框 8"/>
            <p:cNvSpPr txBox="1"/>
            <p:nvPr>
              <p:custDataLst>
                <p:tags r:id="rId62"/>
              </p:custDataLst>
            </p:nvPr>
          </p:nvSpPr>
          <p:spPr>
            <a:xfrm>
              <a:off x="263" y="4319"/>
              <a:ext cx="1253" cy="624"/>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Z—</a:t>
              </a:r>
              <a:endParaRPr lang="en-US" altLang="zh-CN" sz="2400">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grpSp>
      <p:grpSp>
        <p:nvGrpSpPr>
          <p:cNvPr id="5" name="组合 4"/>
          <p:cNvGrpSpPr/>
          <p:nvPr>
            <p:custDataLst>
              <p:tags r:id="rId63"/>
            </p:custDataLst>
          </p:nvPr>
        </p:nvGrpSpPr>
        <p:grpSpPr>
          <a:xfrm>
            <a:off x="9158605" y="2167573"/>
            <a:ext cx="1647825" cy="1246187"/>
            <a:chOff x="704" y="5367"/>
            <a:chExt cx="2594" cy="1964"/>
          </a:xfrm>
        </p:grpSpPr>
        <p:grpSp>
          <p:nvGrpSpPr>
            <p:cNvPr id="27666" name="组合 17"/>
            <p:cNvGrpSpPr/>
            <p:nvPr>
              <p:custDataLst>
                <p:tags r:id="rId64"/>
              </p:custDataLst>
            </p:nvPr>
          </p:nvGrpSpPr>
          <p:grpSpPr>
            <a:xfrm>
              <a:off x="1051" y="5367"/>
              <a:ext cx="2247" cy="1114"/>
              <a:chOff x="1548447" y="3331001"/>
              <a:chExt cx="1902448" cy="943262"/>
            </a:xfrm>
          </p:grpSpPr>
          <p:grpSp>
            <p:nvGrpSpPr>
              <p:cNvPr id="27667" name="组合 18"/>
              <p:cNvGrpSpPr/>
              <p:nvPr>
                <p:custDataLst>
                  <p:tags r:id="rId65"/>
                </p:custDataLst>
              </p:nvPr>
            </p:nvGrpSpPr>
            <p:grpSpPr>
              <a:xfrm>
                <a:off x="1548447" y="3331001"/>
                <a:ext cx="1902448" cy="943262"/>
                <a:chOff x="0" y="0"/>
                <a:chExt cx="865904" cy="455930"/>
              </a:xfrm>
            </p:grpSpPr>
            <p:grpSp>
              <p:nvGrpSpPr>
                <p:cNvPr id="27668" name="组合 19"/>
                <p:cNvGrpSpPr/>
                <p:nvPr>
                  <p:custDataLst>
                    <p:tags r:id="rId66"/>
                  </p:custDataLst>
                </p:nvPr>
              </p:nvGrpSpPr>
              <p:grpSpPr>
                <a:xfrm>
                  <a:off x="0" y="0"/>
                  <a:ext cx="428625" cy="455930"/>
                  <a:chOff x="8494" y="1583"/>
                  <a:chExt cx="675" cy="718"/>
                </a:xfrm>
              </p:grpSpPr>
              <p:grpSp>
                <p:nvGrpSpPr>
                  <p:cNvPr id="27669" name="Group 3"/>
                  <p:cNvGrpSpPr/>
                  <p:nvPr>
                    <p:custDataLst>
                      <p:tags r:id="rId67"/>
                    </p:custDataLst>
                  </p:nvPr>
                </p:nvGrpSpPr>
                <p:grpSpPr>
                  <a:xfrm rot="5400000">
                    <a:off x="8444" y="1645"/>
                    <a:ext cx="703" cy="606"/>
                    <a:chOff x="3684" y="824"/>
                    <a:chExt cx="703" cy="606"/>
                  </a:xfrm>
                </p:grpSpPr>
                <p:sp>
                  <p:nvSpPr>
                    <p:cNvPr id="27670" name="AutoShape 4"/>
                    <p:cNvSpPr/>
                    <p:nvPr>
                      <p:custDataLst>
                        <p:tags r:id="rId68"/>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671" name="Line 5"/>
                    <p:cNvCxnSpPr/>
                    <p:nvPr>
                      <p:custDataLst>
                        <p:tags r:id="rId69"/>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672" name="Line 6"/>
                    <p:cNvCxnSpPr/>
                    <p:nvPr>
                      <p:custDataLst>
                        <p:tags r:id="rId70"/>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673" name="Line 7"/>
                    <p:cNvCxnSpPr/>
                    <p:nvPr>
                      <p:custDataLst>
                        <p:tags r:id="rId71"/>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674" name="Rectangle 8"/>
                  <p:cNvSpPr/>
                  <p:nvPr>
                    <p:custDataLst>
                      <p:tags r:id="rId72"/>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675" name="文本框 8"/>
                <p:cNvSpPr txBox="1"/>
                <p:nvPr>
                  <p:custDataLst>
                    <p:tags r:id="rId73"/>
                  </p:custDataLst>
                </p:nvPr>
              </p:nvSpPr>
              <p:spPr>
                <a:xfrm>
                  <a:off x="382464" y="0"/>
                  <a:ext cx="483440" cy="165882"/>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676" name="文本框 8"/>
              <p:cNvSpPr txBox="1"/>
              <p:nvPr>
                <p:custDataLst>
                  <p:tags r:id="rId74"/>
                </p:custDataLst>
              </p:nvPr>
            </p:nvSpPr>
            <p:spPr>
              <a:xfrm>
                <a:off x="2376049" y="3794942"/>
                <a:ext cx="1062151" cy="341072"/>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7677" name="组合 32"/>
            <p:cNvGrpSpPr/>
            <p:nvPr>
              <p:custDataLst>
                <p:tags r:id="rId75"/>
              </p:custDataLst>
            </p:nvPr>
          </p:nvGrpSpPr>
          <p:grpSpPr>
            <a:xfrm>
              <a:off x="704" y="6482"/>
              <a:ext cx="1652" cy="849"/>
              <a:chOff x="3887" y="8802"/>
              <a:chExt cx="1652" cy="849"/>
            </a:xfrm>
          </p:grpSpPr>
          <p:sp>
            <p:nvSpPr>
              <p:cNvPr id="27678" name="文本框 8"/>
              <p:cNvSpPr txBox="1"/>
              <p:nvPr>
                <p:custDataLst>
                  <p:tags r:id="rId76"/>
                </p:custDataLst>
              </p:nvPr>
            </p:nvSpPr>
            <p:spPr>
              <a:xfrm>
                <a:off x="3887" y="9118"/>
                <a:ext cx="1652" cy="533"/>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      Z</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6" name="直接连接符 5"/>
              <p:cNvCxnSpPr/>
              <p:nvPr>
                <p:custDataLst>
                  <p:tags r:id="rId77"/>
                </p:custDataLst>
              </p:nvPr>
            </p:nvCxnSpPr>
            <p:spPr>
              <a:xfrm flipH="1">
                <a:off x="4704" y="8803"/>
                <a:ext cx="17" cy="315"/>
              </a:xfrm>
              <a:prstGeom prst="line">
                <a:avLst/>
              </a:prstGeom>
            </p:spPr>
            <p:style>
              <a:lnRef idx="1">
                <a:schemeClr val="dk1"/>
              </a:lnRef>
              <a:fillRef idx="0">
                <a:schemeClr val="dk1"/>
              </a:fillRef>
              <a:effectRef idx="0">
                <a:schemeClr val="dk1"/>
              </a:effectRef>
              <a:fontRef idx="minor">
                <a:schemeClr val="tx1"/>
              </a:fontRef>
            </p:style>
          </p:cxnSp>
        </p:grpSp>
      </p:grpSp>
      <p:grpSp>
        <p:nvGrpSpPr>
          <p:cNvPr id="206" name="组合 205"/>
          <p:cNvGrpSpPr/>
          <p:nvPr>
            <p:custDataLst>
              <p:tags r:id="rId78"/>
            </p:custDataLst>
          </p:nvPr>
        </p:nvGrpSpPr>
        <p:grpSpPr>
          <a:xfrm>
            <a:off x="5248593" y="2157413"/>
            <a:ext cx="1905000" cy="706437"/>
            <a:chOff x="267" y="3772"/>
            <a:chExt cx="3001" cy="1114"/>
          </a:xfrm>
        </p:grpSpPr>
        <p:grpSp>
          <p:nvGrpSpPr>
            <p:cNvPr id="27808" name="组合 206"/>
            <p:cNvGrpSpPr/>
            <p:nvPr>
              <p:custDataLst>
                <p:tags r:id="rId79"/>
              </p:custDataLst>
            </p:nvPr>
          </p:nvGrpSpPr>
          <p:grpSpPr>
            <a:xfrm>
              <a:off x="1021" y="3772"/>
              <a:ext cx="2247" cy="1114"/>
              <a:chOff x="1548447" y="3331001"/>
              <a:chExt cx="1902448" cy="943262"/>
            </a:xfrm>
          </p:grpSpPr>
          <p:grpSp>
            <p:nvGrpSpPr>
              <p:cNvPr id="27809" name="组合 207"/>
              <p:cNvGrpSpPr/>
              <p:nvPr>
                <p:custDataLst>
                  <p:tags r:id="rId80"/>
                </p:custDataLst>
              </p:nvPr>
            </p:nvGrpSpPr>
            <p:grpSpPr>
              <a:xfrm>
                <a:off x="1548447" y="3331001"/>
                <a:ext cx="1902448" cy="943262"/>
                <a:chOff x="0" y="0"/>
                <a:chExt cx="865904" cy="455930"/>
              </a:xfrm>
            </p:grpSpPr>
            <p:grpSp>
              <p:nvGrpSpPr>
                <p:cNvPr id="27810" name="组合 208"/>
                <p:cNvGrpSpPr/>
                <p:nvPr>
                  <p:custDataLst>
                    <p:tags r:id="rId81"/>
                  </p:custDataLst>
                </p:nvPr>
              </p:nvGrpSpPr>
              <p:grpSpPr>
                <a:xfrm>
                  <a:off x="0" y="0"/>
                  <a:ext cx="428625" cy="455930"/>
                  <a:chOff x="8494" y="1583"/>
                  <a:chExt cx="675" cy="718"/>
                </a:xfrm>
              </p:grpSpPr>
              <p:grpSp>
                <p:nvGrpSpPr>
                  <p:cNvPr id="27811" name="Group 3"/>
                  <p:cNvGrpSpPr/>
                  <p:nvPr>
                    <p:custDataLst>
                      <p:tags r:id="rId82"/>
                    </p:custDataLst>
                  </p:nvPr>
                </p:nvGrpSpPr>
                <p:grpSpPr>
                  <a:xfrm rot="5400000">
                    <a:off x="8444" y="1645"/>
                    <a:ext cx="703" cy="606"/>
                    <a:chOff x="3684" y="824"/>
                    <a:chExt cx="703" cy="606"/>
                  </a:xfrm>
                </p:grpSpPr>
                <p:sp>
                  <p:nvSpPr>
                    <p:cNvPr id="27812" name="AutoShape 4"/>
                    <p:cNvSpPr/>
                    <p:nvPr>
                      <p:custDataLst>
                        <p:tags r:id="rId83"/>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813" name="Line 5"/>
                    <p:cNvCxnSpPr/>
                    <p:nvPr>
                      <p:custDataLst>
                        <p:tags r:id="rId84"/>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814" name="Line 6"/>
                    <p:cNvCxnSpPr/>
                    <p:nvPr>
                      <p:custDataLst>
                        <p:tags r:id="rId85"/>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815" name="Line 7"/>
                    <p:cNvCxnSpPr/>
                    <p:nvPr>
                      <p:custDataLst>
                        <p:tags r:id="rId86"/>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816" name="Rectangle 8"/>
                  <p:cNvSpPr/>
                  <p:nvPr>
                    <p:custDataLst>
                      <p:tags r:id="rId87"/>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817" name="文本框 8"/>
                <p:cNvSpPr txBox="1"/>
                <p:nvPr>
                  <p:custDataLst>
                    <p:tags r:id="rId88"/>
                  </p:custDataLst>
                </p:nvPr>
              </p:nvSpPr>
              <p:spPr>
                <a:xfrm>
                  <a:off x="382116" y="0"/>
                  <a:ext cx="483788" cy="16597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818" name="文本框 8"/>
              <p:cNvSpPr txBox="1"/>
              <p:nvPr>
                <p:custDataLst>
                  <p:tags r:id="rId89"/>
                </p:custDataLst>
              </p:nvPr>
            </p:nvSpPr>
            <p:spPr>
              <a:xfrm>
                <a:off x="2375277" y="3795213"/>
                <a:ext cx="1062914" cy="341271"/>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819" name="文本框 8"/>
            <p:cNvSpPr txBox="1"/>
            <p:nvPr>
              <p:custDataLst>
                <p:tags r:id="rId90"/>
              </p:custDataLst>
            </p:nvPr>
          </p:nvSpPr>
          <p:spPr>
            <a:xfrm>
              <a:off x="267" y="3847"/>
              <a:ext cx="1253" cy="626"/>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Z—</a:t>
              </a:r>
              <a:endParaRPr lang="en-US" altLang="zh-CN" sz="2400">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grpSp>
      <p:grpSp>
        <p:nvGrpSpPr>
          <p:cNvPr id="277" name="组合 276"/>
          <p:cNvGrpSpPr/>
          <p:nvPr>
            <p:custDataLst>
              <p:tags r:id="rId91"/>
            </p:custDataLst>
          </p:nvPr>
        </p:nvGrpSpPr>
        <p:grpSpPr>
          <a:xfrm>
            <a:off x="3396298" y="1788478"/>
            <a:ext cx="1628775" cy="1144587"/>
            <a:chOff x="651" y="3671"/>
            <a:chExt cx="2566" cy="1802"/>
          </a:xfrm>
        </p:grpSpPr>
        <p:sp>
          <p:nvSpPr>
            <p:cNvPr id="27821" name="文本框 8"/>
            <p:cNvSpPr txBox="1"/>
            <p:nvPr>
              <p:custDataLst>
                <p:tags r:id="rId92"/>
              </p:custDataLst>
            </p:nvPr>
          </p:nvSpPr>
          <p:spPr>
            <a:xfrm>
              <a:off x="651" y="3671"/>
              <a:ext cx="1653" cy="535"/>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       Z</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33" name="直接连接符 232"/>
            <p:cNvCxnSpPr/>
            <p:nvPr>
              <p:custDataLst>
                <p:tags r:id="rId93"/>
              </p:custDataLst>
            </p:nvPr>
          </p:nvCxnSpPr>
          <p:spPr>
            <a:xfrm flipH="1">
              <a:off x="1479" y="4126"/>
              <a:ext cx="18" cy="317"/>
            </a:xfrm>
            <a:prstGeom prst="line">
              <a:avLst/>
            </a:prstGeom>
          </p:spPr>
          <p:style>
            <a:lnRef idx="1">
              <a:schemeClr val="dk1"/>
            </a:lnRef>
            <a:fillRef idx="0">
              <a:schemeClr val="dk1"/>
            </a:fillRef>
            <a:effectRef idx="0">
              <a:schemeClr val="dk1"/>
            </a:effectRef>
            <a:fontRef idx="minor">
              <a:schemeClr val="tx1"/>
            </a:fontRef>
          </p:style>
        </p:cxnSp>
        <p:grpSp>
          <p:nvGrpSpPr>
            <p:cNvPr id="27823" name="组合 219"/>
            <p:cNvGrpSpPr/>
            <p:nvPr>
              <p:custDataLst>
                <p:tags r:id="rId94"/>
              </p:custDataLst>
            </p:nvPr>
          </p:nvGrpSpPr>
          <p:grpSpPr>
            <a:xfrm>
              <a:off x="971" y="4359"/>
              <a:ext cx="2247" cy="1114"/>
              <a:chOff x="1548447" y="3331001"/>
              <a:chExt cx="1902448" cy="943262"/>
            </a:xfrm>
          </p:grpSpPr>
          <p:grpSp>
            <p:nvGrpSpPr>
              <p:cNvPr id="27824" name="组合 220"/>
              <p:cNvGrpSpPr/>
              <p:nvPr>
                <p:custDataLst>
                  <p:tags r:id="rId95"/>
                </p:custDataLst>
              </p:nvPr>
            </p:nvGrpSpPr>
            <p:grpSpPr>
              <a:xfrm>
                <a:off x="1548447" y="3331001"/>
                <a:ext cx="1902448" cy="943262"/>
                <a:chOff x="0" y="0"/>
                <a:chExt cx="865904" cy="455930"/>
              </a:xfrm>
            </p:grpSpPr>
            <p:grpSp>
              <p:nvGrpSpPr>
                <p:cNvPr id="27825" name="组合 221"/>
                <p:cNvGrpSpPr/>
                <p:nvPr>
                  <p:custDataLst>
                    <p:tags r:id="rId96"/>
                  </p:custDataLst>
                </p:nvPr>
              </p:nvGrpSpPr>
              <p:grpSpPr>
                <a:xfrm>
                  <a:off x="0" y="0"/>
                  <a:ext cx="428625" cy="455930"/>
                  <a:chOff x="8494" y="1583"/>
                  <a:chExt cx="675" cy="718"/>
                </a:xfrm>
              </p:grpSpPr>
              <p:grpSp>
                <p:nvGrpSpPr>
                  <p:cNvPr id="27826" name="Group 3"/>
                  <p:cNvGrpSpPr/>
                  <p:nvPr>
                    <p:custDataLst>
                      <p:tags r:id="rId97"/>
                    </p:custDataLst>
                  </p:nvPr>
                </p:nvGrpSpPr>
                <p:grpSpPr>
                  <a:xfrm rot="5400000">
                    <a:off x="8444" y="1645"/>
                    <a:ext cx="703" cy="606"/>
                    <a:chOff x="3684" y="824"/>
                    <a:chExt cx="703" cy="606"/>
                  </a:xfrm>
                </p:grpSpPr>
                <p:sp>
                  <p:nvSpPr>
                    <p:cNvPr id="27827" name="AutoShape 4"/>
                    <p:cNvSpPr/>
                    <p:nvPr>
                      <p:custDataLst>
                        <p:tags r:id="rId98"/>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828" name="Line 5"/>
                    <p:cNvCxnSpPr/>
                    <p:nvPr>
                      <p:custDataLst>
                        <p:tags r:id="rId99"/>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829" name="Line 6"/>
                    <p:cNvCxnSpPr/>
                    <p:nvPr>
                      <p:custDataLst>
                        <p:tags r:id="rId100"/>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830" name="Line 7"/>
                    <p:cNvCxnSpPr/>
                    <p:nvPr>
                      <p:custDataLst>
                        <p:tags r:id="rId101"/>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831" name="Rectangle 8"/>
                  <p:cNvSpPr/>
                  <p:nvPr>
                    <p:custDataLst>
                      <p:tags r:id="rId102"/>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832" name="文本框 8"/>
                <p:cNvSpPr txBox="1"/>
                <p:nvPr>
                  <p:custDataLst>
                    <p:tags r:id="rId103"/>
                  </p:custDataLst>
                </p:nvPr>
              </p:nvSpPr>
              <p:spPr>
                <a:xfrm>
                  <a:off x="382667" y="-283"/>
                  <a:ext cx="482852" cy="16571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7833" name="文本框 8"/>
              <p:cNvSpPr txBox="1"/>
              <p:nvPr>
                <p:custDataLst>
                  <p:tags r:id="rId104"/>
                </p:custDataLst>
              </p:nvPr>
            </p:nvSpPr>
            <p:spPr>
              <a:xfrm>
                <a:off x="2374369" y="3793875"/>
                <a:ext cx="1062974" cy="342832"/>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grpSp>
      <p:grpSp>
        <p:nvGrpSpPr>
          <p:cNvPr id="14" name="组合 13"/>
          <p:cNvGrpSpPr/>
          <p:nvPr>
            <p:custDataLst>
              <p:tags r:id="rId105"/>
            </p:custDataLst>
          </p:nvPr>
        </p:nvGrpSpPr>
        <p:grpSpPr>
          <a:xfrm>
            <a:off x="3743643" y="5247958"/>
            <a:ext cx="1670050" cy="1082675"/>
            <a:chOff x="10843" y="3985"/>
            <a:chExt cx="2630" cy="1705"/>
          </a:xfrm>
        </p:grpSpPr>
        <p:grpSp>
          <p:nvGrpSpPr>
            <p:cNvPr id="27747" name="组合 114"/>
            <p:cNvGrpSpPr/>
            <p:nvPr>
              <p:custDataLst>
                <p:tags r:id="rId106"/>
              </p:custDataLst>
            </p:nvPr>
          </p:nvGrpSpPr>
          <p:grpSpPr>
            <a:xfrm rot="5400000">
              <a:off x="11609" y="3219"/>
              <a:ext cx="1100" cy="2630"/>
              <a:chOff x="0" y="-41910"/>
              <a:chExt cx="428625" cy="1025111"/>
            </a:xfrm>
          </p:grpSpPr>
          <p:grpSp>
            <p:nvGrpSpPr>
              <p:cNvPr id="27748" name="组合 115"/>
              <p:cNvGrpSpPr/>
              <p:nvPr>
                <p:custDataLst>
                  <p:tags r:id="rId107"/>
                </p:custDataLst>
              </p:nvPr>
            </p:nvGrpSpPr>
            <p:grpSpPr>
              <a:xfrm>
                <a:off x="0" y="255181"/>
                <a:ext cx="428625" cy="455930"/>
                <a:chOff x="8494" y="1583"/>
                <a:chExt cx="675" cy="718"/>
              </a:xfrm>
            </p:grpSpPr>
            <p:grpSp>
              <p:nvGrpSpPr>
                <p:cNvPr id="27749" name="Group 3"/>
                <p:cNvGrpSpPr/>
                <p:nvPr>
                  <p:custDataLst>
                    <p:tags r:id="rId108"/>
                  </p:custDataLst>
                </p:nvPr>
              </p:nvGrpSpPr>
              <p:grpSpPr>
                <a:xfrm rot="5400000">
                  <a:off x="8444" y="1645"/>
                  <a:ext cx="703" cy="606"/>
                  <a:chOff x="3684" y="824"/>
                  <a:chExt cx="703" cy="606"/>
                </a:xfrm>
              </p:grpSpPr>
              <p:sp>
                <p:nvSpPr>
                  <p:cNvPr id="27750" name="AutoShape 4"/>
                  <p:cNvSpPr/>
                  <p:nvPr>
                    <p:custDataLst>
                      <p:tags r:id="rId109"/>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751" name="Line 5"/>
                  <p:cNvCxnSpPr/>
                  <p:nvPr>
                    <p:custDataLst>
                      <p:tags r:id="rId110"/>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752" name="Line 6"/>
                  <p:cNvCxnSpPr/>
                  <p:nvPr>
                    <p:custDataLst>
                      <p:tags r:id="rId111"/>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753" name="Line 7"/>
                  <p:cNvCxnSpPr/>
                  <p:nvPr>
                    <p:custDataLst>
                      <p:tags r:id="rId112"/>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754" name="Rectangle 8"/>
                <p:cNvSpPr/>
                <p:nvPr>
                  <p:custDataLst>
                    <p:tags r:id="rId113"/>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7755" name="组合 122"/>
              <p:cNvGrpSpPr/>
              <p:nvPr>
                <p:custDataLst>
                  <p:tags r:id="rId114"/>
                </p:custDataLst>
              </p:nvPr>
            </p:nvGrpSpPr>
            <p:grpSpPr>
              <a:xfrm>
                <a:off x="99961" y="-41910"/>
                <a:ext cx="304800" cy="305435"/>
                <a:chOff x="2858" y="3503"/>
                <a:chExt cx="480" cy="481"/>
              </a:xfrm>
            </p:grpSpPr>
            <p:sp>
              <p:nvSpPr>
                <p:cNvPr id="27756" name="Text Box 11"/>
                <p:cNvSpPr txBox="1"/>
                <p:nvPr>
                  <p:custDataLst>
                    <p:tags r:id="rId115"/>
                  </p:custDataLst>
                </p:nvPr>
              </p:nvSpPr>
              <p:spPr>
                <a:xfrm>
                  <a:off x="2871" y="3516"/>
                  <a:ext cx="480" cy="27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757" name="Line 12"/>
                <p:cNvCxnSpPr/>
                <p:nvPr>
                  <p:custDataLst>
                    <p:tags r:id="rId116"/>
                  </p:custDataLst>
                </p:nvPr>
              </p:nvCxnSpPr>
              <p:spPr>
                <a:xfrm rot="-5463331">
                  <a:off x="2924" y="3895"/>
                  <a:ext cx="175" cy="1"/>
                </a:xfrm>
                <a:prstGeom prst="line">
                  <a:avLst/>
                </a:prstGeom>
                <a:ln w="9525" cap="flat" cmpd="sng">
                  <a:solidFill>
                    <a:srgbClr val="000000"/>
                  </a:solidFill>
                  <a:prstDash val="solid"/>
                  <a:round/>
                  <a:headEnd type="none" w="med" len="med"/>
                  <a:tailEnd type="none" w="med" len="med"/>
                </a:ln>
              </p:spPr>
            </p:cxnSp>
          </p:grpSp>
          <p:grpSp>
            <p:nvGrpSpPr>
              <p:cNvPr id="27758" name="组合 125"/>
              <p:cNvGrpSpPr/>
              <p:nvPr>
                <p:custDataLst>
                  <p:tags r:id="rId117"/>
                </p:custDataLst>
              </p:nvPr>
            </p:nvGrpSpPr>
            <p:grpSpPr>
              <a:xfrm>
                <a:off x="96623" y="719676"/>
                <a:ext cx="304800" cy="263525"/>
                <a:chOff x="4546" y="2880"/>
                <a:chExt cx="480" cy="415"/>
              </a:xfrm>
            </p:grpSpPr>
            <p:sp>
              <p:nvSpPr>
                <p:cNvPr id="27759" name="Text Box 14"/>
                <p:cNvSpPr txBox="1"/>
                <p:nvPr>
                  <p:custDataLst>
                    <p:tags r:id="rId118"/>
                  </p:custDataLst>
                </p:nvPr>
              </p:nvSpPr>
              <p:spPr>
                <a:xfrm>
                  <a:off x="4546" y="3059"/>
                  <a:ext cx="480" cy="24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760" name="Line 15"/>
                <p:cNvCxnSpPr/>
                <p:nvPr>
                  <p:custDataLst>
                    <p:tags r:id="rId119"/>
                  </p:custDataLst>
                </p:nvPr>
              </p:nvCxnSpPr>
              <p:spPr>
                <a:xfrm rot="-5463331">
                  <a:off x="4623" y="2966"/>
                  <a:ext cx="175" cy="1"/>
                </a:xfrm>
                <a:prstGeom prst="line">
                  <a:avLst/>
                </a:prstGeom>
                <a:ln w="9525" cap="flat" cmpd="sng">
                  <a:solidFill>
                    <a:srgbClr val="000000"/>
                  </a:solidFill>
                  <a:prstDash val="solid"/>
                  <a:round/>
                  <a:headEnd type="none" w="med" len="med"/>
                  <a:tailEnd type="none" w="med" len="med"/>
                </a:ln>
              </p:spPr>
            </p:cxnSp>
          </p:grpSp>
        </p:grpSp>
        <p:grpSp>
          <p:nvGrpSpPr>
            <p:cNvPr id="27761" name="组合 158"/>
            <p:cNvGrpSpPr/>
            <p:nvPr>
              <p:custDataLst>
                <p:tags r:id="rId120"/>
              </p:custDataLst>
            </p:nvPr>
          </p:nvGrpSpPr>
          <p:grpSpPr>
            <a:xfrm>
              <a:off x="11034" y="4997"/>
              <a:ext cx="1652" cy="693"/>
              <a:chOff x="3887" y="8802"/>
              <a:chExt cx="1652" cy="693"/>
            </a:xfrm>
          </p:grpSpPr>
          <p:sp>
            <p:nvSpPr>
              <p:cNvPr id="27762" name="文本框 8"/>
              <p:cNvSpPr txBox="1"/>
              <p:nvPr>
                <p:custDataLst>
                  <p:tags r:id="rId121"/>
                </p:custDataLst>
              </p:nvPr>
            </p:nvSpPr>
            <p:spPr>
              <a:xfrm>
                <a:off x="3886" y="9117"/>
                <a:ext cx="1652" cy="378"/>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      Z</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15" name="直接连接符 14"/>
              <p:cNvCxnSpPr/>
              <p:nvPr>
                <p:custDataLst>
                  <p:tags r:id="rId122"/>
                </p:custDataLst>
              </p:nvPr>
            </p:nvCxnSpPr>
            <p:spPr>
              <a:xfrm flipH="1">
                <a:off x="4701" y="8802"/>
                <a:ext cx="20" cy="315"/>
              </a:xfrm>
              <a:prstGeom prst="line">
                <a:avLst/>
              </a:prstGeom>
            </p:spPr>
            <p:style>
              <a:lnRef idx="1">
                <a:schemeClr val="dk1"/>
              </a:lnRef>
              <a:fillRef idx="0">
                <a:schemeClr val="dk1"/>
              </a:fillRef>
              <a:effectRef idx="0">
                <a:schemeClr val="dk1"/>
              </a:effectRef>
              <a:fontRef idx="minor">
                <a:schemeClr val="tx1"/>
              </a:fontRef>
            </p:style>
          </p:cxnSp>
        </p:grpSp>
      </p:grpSp>
      <p:grpSp>
        <p:nvGrpSpPr>
          <p:cNvPr id="237" name="组合 236"/>
          <p:cNvGrpSpPr/>
          <p:nvPr>
            <p:custDataLst>
              <p:tags r:id="rId123"/>
            </p:custDataLst>
          </p:nvPr>
        </p:nvGrpSpPr>
        <p:grpSpPr>
          <a:xfrm>
            <a:off x="6234430" y="5246053"/>
            <a:ext cx="1522413" cy="1162050"/>
            <a:chOff x="10907" y="3985"/>
            <a:chExt cx="2396" cy="1830"/>
          </a:xfrm>
        </p:grpSpPr>
        <p:grpSp>
          <p:nvGrpSpPr>
            <p:cNvPr id="27835" name="组合 237"/>
            <p:cNvGrpSpPr/>
            <p:nvPr>
              <p:custDataLst>
                <p:tags r:id="rId124"/>
              </p:custDataLst>
            </p:nvPr>
          </p:nvGrpSpPr>
          <p:grpSpPr>
            <a:xfrm rot="5400000">
              <a:off x="11555" y="3337"/>
              <a:ext cx="1100" cy="2396"/>
              <a:chOff x="0" y="24765"/>
              <a:chExt cx="428625" cy="933671"/>
            </a:xfrm>
          </p:grpSpPr>
          <p:grpSp>
            <p:nvGrpSpPr>
              <p:cNvPr id="27836" name="组合 238"/>
              <p:cNvGrpSpPr/>
              <p:nvPr>
                <p:custDataLst>
                  <p:tags r:id="rId125"/>
                </p:custDataLst>
              </p:nvPr>
            </p:nvGrpSpPr>
            <p:grpSpPr>
              <a:xfrm>
                <a:off x="0" y="255181"/>
                <a:ext cx="428625" cy="455930"/>
                <a:chOff x="8494" y="1583"/>
                <a:chExt cx="675" cy="718"/>
              </a:xfrm>
            </p:grpSpPr>
            <p:grpSp>
              <p:nvGrpSpPr>
                <p:cNvPr id="27837" name="Group 3"/>
                <p:cNvGrpSpPr/>
                <p:nvPr>
                  <p:custDataLst>
                    <p:tags r:id="rId126"/>
                  </p:custDataLst>
                </p:nvPr>
              </p:nvGrpSpPr>
              <p:grpSpPr>
                <a:xfrm rot="5400000">
                  <a:off x="8444" y="1645"/>
                  <a:ext cx="703" cy="606"/>
                  <a:chOff x="3684" y="824"/>
                  <a:chExt cx="703" cy="606"/>
                </a:xfrm>
              </p:grpSpPr>
              <p:sp>
                <p:nvSpPr>
                  <p:cNvPr id="27838" name="AutoShape 4"/>
                  <p:cNvSpPr/>
                  <p:nvPr>
                    <p:custDataLst>
                      <p:tags r:id="rId127"/>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839" name="Line 5"/>
                  <p:cNvCxnSpPr/>
                  <p:nvPr>
                    <p:custDataLst>
                      <p:tags r:id="rId128"/>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840" name="Line 6"/>
                  <p:cNvCxnSpPr/>
                  <p:nvPr>
                    <p:custDataLst>
                      <p:tags r:id="rId129"/>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841" name="Line 7"/>
                  <p:cNvCxnSpPr/>
                  <p:nvPr>
                    <p:custDataLst>
                      <p:tags r:id="rId130"/>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842" name="Rectangle 8"/>
                <p:cNvSpPr/>
                <p:nvPr>
                  <p:custDataLst>
                    <p:tags r:id="rId131"/>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7843" name="组合 245"/>
              <p:cNvGrpSpPr/>
              <p:nvPr>
                <p:custDataLst>
                  <p:tags r:id="rId132"/>
                </p:custDataLst>
              </p:nvPr>
            </p:nvGrpSpPr>
            <p:grpSpPr>
              <a:xfrm>
                <a:off x="99961" y="24765"/>
                <a:ext cx="304800" cy="238760"/>
                <a:chOff x="2858" y="3608"/>
                <a:chExt cx="480" cy="376"/>
              </a:xfrm>
            </p:grpSpPr>
            <p:sp>
              <p:nvSpPr>
                <p:cNvPr id="27844" name="Text Box 11"/>
                <p:cNvSpPr txBox="1"/>
                <p:nvPr>
                  <p:custDataLst>
                    <p:tags r:id="rId133"/>
                  </p:custDataLst>
                </p:nvPr>
              </p:nvSpPr>
              <p:spPr>
                <a:xfrm>
                  <a:off x="2860" y="3608"/>
                  <a:ext cx="480" cy="201"/>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845" name="Line 12"/>
                <p:cNvCxnSpPr/>
                <p:nvPr>
                  <p:custDataLst>
                    <p:tags r:id="rId134"/>
                  </p:custDataLst>
                </p:nvPr>
              </p:nvCxnSpPr>
              <p:spPr>
                <a:xfrm rot="-5463331">
                  <a:off x="2924" y="3895"/>
                  <a:ext cx="175" cy="1"/>
                </a:xfrm>
                <a:prstGeom prst="line">
                  <a:avLst/>
                </a:prstGeom>
                <a:ln w="9525" cap="flat" cmpd="sng">
                  <a:solidFill>
                    <a:srgbClr val="000000"/>
                  </a:solidFill>
                  <a:prstDash val="solid"/>
                  <a:round/>
                  <a:headEnd type="none" w="med" len="med"/>
                  <a:tailEnd type="none" w="med" len="med"/>
                </a:ln>
              </p:spPr>
            </p:cxnSp>
          </p:grpSp>
          <p:grpSp>
            <p:nvGrpSpPr>
              <p:cNvPr id="27846" name="组合 248"/>
              <p:cNvGrpSpPr/>
              <p:nvPr>
                <p:custDataLst>
                  <p:tags r:id="rId135"/>
                </p:custDataLst>
              </p:nvPr>
            </p:nvGrpSpPr>
            <p:grpSpPr>
              <a:xfrm>
                <a:off x="96623" y="719676"/>
                <a:ext cx="304800" cy="238760"/>
                <a:chOff x="4546" y="2880"/>
                <a:chExt cx="480" cy="376"/>
              </a:xfrm>
            </p:grpSpPr>
            <p:sp>
              <p:nvSpPr>
                <p:cNvPr id="27847" name="Text Box 14"/>
                <p:cNvSpPr txBox="1"/>
                <p:nvPr>
                  <p:custDataLst>
                    <p:tags r:id="rId136"/>
                  </p:custDataLst>
                </p:nvPr>
              </p:nvSpPr>
              <p:spPr>
                <a:xfrm>
                  <a:off x="4546" y="3031"/>
                  <a:ext cx="480" cy="213"/>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848" name="Line 15"/>
                <p:cNvCxnSpPr/>
                <p:nvPr>
                  <p:custDataLst>
                    <p:tags r:id="rId137"/>
                  </p:custDataLst>
                </p:nvPr>
              </p:nvCxnSpPr>
              <p:spPr>
                <a:xfrm rot="-5463331">
                  <a:off x="4623" y="2966"/>
                  <a:ext cx="175" cy="1"/>
                </a:xfrm>
                <a:prstGeom prst="line">
                  <a:avLst/>
                </a:prstGeom>
                <a:ln w="9525" cap="flat" cmpd="sng">
                  <a:solidFill>
                    <a:srgbClr val="000000"/>
                  </a:solidFill>
                  <a:prstDash val="solid"/>
                  <a:round/>
                  <a:headEnd type="none" w="med" len="med"/>
                  <a:tailEnd type="none" w="med" len="med"/>
                </a:ln>
              </p:spPr>
            </p:cxnSp>
          </p:grpSp>
        </p:grpSp>
        <p:grpSp>
          <p:nvGrpSpPr>
            <p:cNvPr id="27849" name="组合 251"/>
            <p:cNvGrpSpPr/>
            <p:nvPr>
              <p:custDataLst>
                <p:tags r:id="rId138"/>
              </p:custDataLst>
            </p:nvPr>
          </p:nvGrpSpPr>
          <p:grpSpPr>
            <a:xfrm>
              <a:off x="11615" y="5014"/>
              <a:ext cx="1652" cy="801"/>
              <a:chOff x="4468" y="8819"/>
              <a:chExt cx="1652" cy="801"/>
            </a:xfrm>
          </p:grpSpPr>
          <p:sp>
            <p:nvSpPr>
              <p:cNvPr id="27850" name="文本框 8"/>
              <p:cNvSpPr txBox="1"/>
              <p:nvPr>
                <p:custDataLst>
                  <p:tags r:id="rId139"/>
                </p:custDataLst>
              </p:nvPr>
            </p:nvSpPr>
            <p:spPr>
              <a:xfrm>
                <a:off x="4467" y="9135"/>
                <a:ext cx="1654" cy="485"/>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      Z</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54" name="直接连接符 253"/>
              <p:cNvCxnSpPr/>
              <p:nvPr>
                <p:custDataLst>
                  <p:tags r:id="rId140"/>
                </p:custDataLst>
              </p:nvPr>
            </p:nvCxnSpPr>
            <p:spPr>
              <a:xfrm flipH="1">
                <a:off x="5217" y="8820"/>
                <a:ext cx="17" cy="315"/>
              </a:xfrm>
              <a:prstGeom prst="line">
                <a:avLst/>
              </a:prstGeom>
            </p:spPr>
            <p:style>
              <a:lnRef idx="1">
                <a:schemeClr val="dk1"/>
              </a:lnRef>
              <a:fillRef idx="0">
                <a:schemeClr val="dk1"/>
              </a:fillRef>
              <a:effectRef idx="0">
                <a:schemeClr val="dk1"/>
              </a:effectRef>
              <a:fontRef idx="minor">
                <a:schemeClr val="tx1"/>
              </a:fontRef>
            </p:style>
          </p:cxnSp>
        </p:grpSp>
      </p:grpSp>
      <p:grpSp>
        <p:nvGrpSpPr>
          <p:cNvPr id="13" name="组合 12"/>
          <p:cNvGrpSpPr/>
          <p:nvPr>
            <p:custDataLst>
              <p:tags r:id="rId141"/>
            </p:custDataLst>
          </p:nvPr>
        </p:nvGrpSpPr>
        <p:grpSpPr>
          <a:xfrm>
            <a:off x="7253923" y="3476625"/>
            <a:ext cx="1985962" cy="1079500"/>
            <a:chOff x="5385" y="5776"/>
            <a:chExt cx="3128" cy="1700"/>
          </a:xfrm>
        </p:grpSpPr>
        <p:grpSp>
          <p:nvGrpSpPr>
            <p:cNvPr id="27726" name="组合 58"/>
            <p:cNvGrpSpPr/>
            <p:nvPr>
              <p:custDataLst>
                <p:tags r:id="rId142"/>
              </p:custDataLst>
            </p:nvPr>
          </p:nvGrpSpPr>
          <p:grpSpPr>
            <a:xfrm>
              <a:off x="5539" y="5776"/>
              <a:ext cx="2975" cy="1599"/>
              <a:chOff x="54610" y="-68107"/>
              <a:chExt cx="1237053" cy="630998"/>
            </a:xfrm>
          </p:grpSpPr>
          <p:grpSp>
            <p:nvGrpSpPr>
              <p:cNvPr id="27727" name="组合 59"/>
              <p:cNvGrpSpPr/>
              <p:nvPr>
                <p:custDataLst>
                  <p:tags r:id="rId143"/>
                </p:custDataLst>
              </p:nvPr>
            </p:nvGrpSpPr>
            <p:grpSpPr>
              <a:xfrm>
                <a:off x="308979" y="106326"/>
                <a:ext cx="427990" cy="456565"/>
                <a:chOff x="8495" y="1583"/>
                <a:chExt cx="674" cy="719"/>
              </a:xfrm>
            </p:grpSpPr>
            <p:grpSp>
              <p:nvGrpSpPr>
                <p:cNvPr id="27728" name="Group 3"/>
                <p:cNvGrpSpPr/>
                <p:nvPr>
                  <p:custDataLst>
                    <p:tags r:id="rId144"/>
                  </p:custDataLst>
                </p:nvPr>
              </p:nvGrpSpPr>
              <p:grpSpPr>
                <a:xfrm rot="5400000">
                  <a:off x="8445" y="1646"/>
                  <a:ext cx="703" cy="606"/>
                  <a:chOff x="3684" y="824"/>
                  <a:chExt cx="703" cy="606"/>
                </a:xfrm>
              </p:grpSpPr>
              <p:sp>
                <p:nvSpPr>
                  <p:cNvPr id="27729" name="AutoShape 4"/>
                  <p:cNvSpPr/>
                  <p:nvPr>
                    <p:custDataLst>
                      <p:tags r:id="rId145"/>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730" name="Line 5"/>
                  <p:cNvCxnSpPr/>
                  <p:nvPr>
                    <p:custDataLst>
                      <p:tags r:id="rId146"/>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731" name="Line 6"/>
                  <p:cNvCxnSpPr/>
                  <p:nvPr>
                    <p:custDataLst>
                      <p:tags r:id="rId147"/>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732" name="Line 7"/>
                  <p:cNvCxnSpPr/>
                  <p:nvPr>
                    <p:custDataLst>
                      <p:tags r:id="rId148"/>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733" name="Rectangle 8"/>
                <p:cNvSpPr/>
                <p:nvPr>
                  <p:custDataLst>
                    <p:tags r:id="rId149"/>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7734" name="组合 66"/>
              <p:cNvGrpSpPr/>
              <p:nvPr>
                <p:custDataLst>
                  <p:tags r:id="rId150"/>
                </p:custDataLst>
              </p:nvPr>
            </p:nvGrpSpPr>
            <p:grpSpPr>
              <a:xfrm>
                <a:off x="680793" y="-68107"/>
                <a:ext cx="610870" cy="342265"/>
                <a:chOff x="5185" y="1692"/>
                <a:chExt cx="962" cy="539"/>
              </a:xfrm>
            </p:grpSpPr>
            <p:sp>
              <p:nvSpPr>
                <p:cNvPr id="27735" name="Text Box 17"/>
                <p:cNvSpPr txBox="1"/>
                <p:nvPr>
                  <p:custDataLst>
                    <p:tags r:id="rId151"/>
                  </p:custDataLst>
                </p:nvPr>
              </p:nvSpPr>
              <p:spPr>
                <a:xfrm>
                  <a:off x="5431" y="1692"/>
                  <a:ext cx="716" cy="28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7736" name="Group 18"/>
                <p:cNvGrpSpPr/>
                <p:nvPr>
                  <p:custDataLst>
                    <p:tags r:id="rId152"/>
                  </p:custDataLst>
                </p:nvPr>
              </p:nvGrpSpPr>
              <p:grpSpPr>
                <a:xfrm rot="-3600000">
                  <a:off x="5141" y="2005"/>
                  <a:ext cx="270" cy="182"/>
                  <a:chOff x="3652" y="1431"/>
                  <a:chExt cx="270" cy="182"/>
                </a:xfrm>
              </p:grpSpPr>
              <p:cxnSp>
                <p:nvCxnSpPr>
                  <p:cNvPr id="27737" name="Line 19"/>
                  <p:cNvCxnSpPr/>
                  <p:nvPr>
                    <p:custDataLst>
                      <p:tags r:id="rId153"/>
                    </p:custDataLst>
                  </p:nvPr>
                </p:nvCxnSpPr>
                <p:spPr>
                  <a:xfrm>
                    <a:off x="3652" y="1531"/>
                    <a:ext cx="180" cy="0"/>
                  </a:xfrm>
                  <a:prstGeom prst="line">
                    <a:avLst/>
                  </a:prstGeom>
                  <a:ln w="6350">
                    <a:noFill/>
                  </a:ln>
                </p:spPr>
              </p:cxnSp>
              <p:cxnSp>
                <p:nvCxnSpPr>
                  <p:cNvPr id="27738" name="Line 20"/>
                  <p:cNvCxnSpPr/>
                  <p:nvPr>
                    <p:custDataLst>
                      <p:tags r:id="rId154"/>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27739" name="组合 71"/>
              <p:cNvGrpSpPr/>
              <p:nvPr>
                <p:custDataLst>
                  <p:tags r:id="rId155"/>
                </p:custDataLst>
              </p:nvPr>
            </p:nvGrpSpPr>
            <p:grpSpPr>
              <a:xfrm>
                <a:off x="54610" y="-58420"/>
                <a:ext cx="357505" cy="348615"/>
                <a:chOff x="3878" y="1889"/>
                <a:chExt cx="563" cy="549"/>
              </a:xfrm>
            </p:grpSpPr>
            <p:sp>
              <p:nvSpPr>
                <p:cNvPr id="27740" name="Text Box 22"/>
                <p:cNvSpPr txBox="1"/>
                <p:nvPr>
                  <p:custDataLst>
                    <p:tags r:id="rId156"/>
                  </p:custDataLst>
                </p:nvPr>
              </p:nvSpPr>
              <p:spPr>
                <a:xfrm>
                  <a:off x="3880" y="1889"/>
                  <a:ext cx="537" cy="24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7741" name="Group 23"/>
                <p:cNvGrpSpPr/>
                <p:nvPr>
                  <p:custDataLst>
                    <p:tags r:id="rId157"/>
                  </p:custDataLst>
                </p:nvPr>
              </p:nvGrpSpPr>
              <p:grpSpPr>
                <a:xfrm rot="-8100000">
                  <a:off x="4116" y="2113"/>
                  <a:ext cx="326" cy="321"/>
                  <a:chOff x="3498" y="1436"/>
                  <a:chExt cx="326" cy="321"/>
                </a:xfrm>
              </p:grpSpPr>
              <p:cxnSp>
                <p:nvCxnSpPr>
                  <p:cNvPr id="27742" name="Line 24"/>
                  <p:cNvCxnSpPr/>
                  <p:nvPr>
                    <p:custDataLst>
                      <p:tags r:id="rId158"/>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27743" name="Line 25"/>
                  <p:cNvCxnSpPr>
                    <a:endCxn id="27740" idx="2"/>
                  </p:cNvCxnSpPr>
                  <p:nvPr>
                    <p:custDataLst>
                      <p:tags r:id="rId159"/>
                    </p:custDataLst>
                  </p:nvPr>
                </p:nvCxnSpPr>
                <p:spPr>
                  <a:xfrm rot="8100000" flipH="1" flipV="1">
                    <a:off x="3498" y="1436"/>
                    <a:ext cx="288" cy="321"/>
                  </a:xfrm>
                  <a:prstGeom prst="line">
                    <a:avLst/>
                  </a:prstGeom>
                  <a:ln w="6350">
                    <a:noFill/>
                  </a:ln>
                </p:spPr>
              </p:cxnSp>
            </p:grpSp>
          </p:grpSp>
        </p:grpSp>
        <p:sp>
          <p:nvSpPr>
            <p:cNvPr id="27744" name="文本框 8"/>
            <p:cNvSpPr txBox="1"/>
            <p:nvPr>
              <p:custDataLst>
                <p:tags r:id="rId160"/>
              </p:custDataLst>
            </p:nvPr>
          </p:nvSpPr>
          <p:spPr>
            <a:xfrm>
              <a:off x="5385" y="6816"/>
              <a:ext cx="1255" cy="66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Z— </a:t>
              </a:r>
              <a:endParaRPr lang="en-US" altLang="zh-CN" sz="2400">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grpSp>
      <p:grpSp>
        <p:nvGrpSpPr>
          <p:cNvPr id="7" name="组合 6"/>
          <p:cNvGrpSpPr/>
          <p:nvPr>
            <p:custDataLst>
              <p:tags r:id="rId161"/>
            </p:custDataLst>
          </p:nvPr>
        </p:nvGrpSpPr>
        <p:grpSpPr>
          <a:xfrm>
            <a:off x="5373370" y="3280728"/>
            <a:ext cx="1889125" cy="1204912"/>
            <a:chOff x="5539" y="3646"/>
            <a:chExt cx="2974" cy="1897"/>
          </a:xfrm>
        </p:grpSpPr>
        <p:grpSp>
          <p:nvGrpSpPr>
            <p:cNvPr id="27682" name="组合 35"/>
            <p:cNvGrpSpPr/>
            <p:nvPr>
              <p:custDataLst>
                <p:tags r:id="rId162"/>
              </p:custDataLst>
            </p:nvPr>
          </p:nvGrpSpPr>
          <p:grpSpPr>
            <a:xfrm>
              <a:off x="5539" y="3945"/>
              <a:ext cx="2975" cy="1599"/>
              <a:chOff x="54610" y="-68107"/>
              <a:chExt cx="1237053" cy="630998"/>
            </a:xfrm>
          </p:grpSpPr>
          <p:grpSp>
            <p:nvGrpSpPr>
              <p:cNvPr id="27683" name="组合 36"/>
              <p:cNvGrpSpPr/>
              <p:nvPr>
                <p:custDataLst>
                  <p:tags r:id="rId163"/>
                </p:custDataLst>
              </p:nvPr>
            </p:nvGrpSpPr>
            <p:grpSpPr>
              <a:xfrm>
                <a:off x="308979" y="106326"/>
                <a:ext cx="427990" cy="456565"/>
                <a:chOff x="8495" y="1583"/>
                <a:chExt cx="674" cy="719"/>
              </a:xfrm>
            </p:grpSpPr>
            <p:grpSp>
              <p:nvGrpSpPr>
                <p:cNvPr id="27684" name="Group 3"/>
                <p:cNvGrpSpPr/>
                <p:nvPr>
                  <p:custDataLst>
                    <p:tags r:id="rId164"/>
                  </p:custDataLst>
                </p:nvPr>
              </p:nvGrpSpPr>
              <p:grpSpPr>
                <a:xfrm rot="5400000">
                  <a:off x="8445" y="1646"/>
                  <a:ext cx="703" cy="606"/>
                  <a:chOff x="3684" y="824"/>
                  <a:chExt cx="703" cy="606"/>
                </a:xfrm>
              </p:grpSpPr>
              <p:sp>
                <p:nvSpPr>
                  <p:cNvPr id="27685" name="AutoShape 4"/>
                  <p:cNvSpPr/>
                  <p:nvPr>
                    <p:custDataLst>
                      <p:tags r:id="rId165"/>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686" name="Line 5"/>
                  <p:cNvCxnSpPr/>
                  <p:nvPr>
                    <p:custDataLst>
                      <p:tags r:id="rId166"/>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687" name="Line 6"/>
                  <p:cNvCxnSpPr/>
                  <p:nvPr>
                    <p:custDataLst>
                      <p:tags r:id="rId167"/>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688" name="Line 7"/>
                  <p:cNvCxnSpPr/>
                  <p:nvPr>
                    <p:custDataLst>
                      <p:tags r:id="rId168"/>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689" name="Rectangle 8"/>
                <p:cNvSpPr/>
                <p:nvPr>
                  <p:custDataLst>
                    <p:tags r:id="rId169"/>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7690" name="组合 43"/>
              <p:cNvGrpSpPr/>
              <p:nvPr>
                <p:custDataLst>
                  <p:tags r:id="rId170"/>
                </p:custDataLst>
              </p:nvPr>
            </p:nvGrpSpPr>
            <p:grpSpPr>
              <a:xfrm>
                <a:off x="680793" y="-68107"/>
                <a:ext cx="610870" cy="342265"/>
                <a:chOff x="5185" y="1692"/>
                <a:chExt cx="962" cy="539"/>
              </a:xfrm>
            </p:grpSpPr>
            <p:sp>
              <p:nvSpPr>
                <p:cNvPr id="27691" name="Text Box 17"/>
                <p:cNvSpPr txBox="1"/>
                <p:nvPr>
                  <p:custDataLst>
                    <p:tags r:id="rId171"/>
                  </p:custDataLst>
                </p:nvPr>
              </p:nvSpPr>
              <p:spPr>
                <a:xfrm>
                  <a:off x="5430" y="1694"/>
                  <a:ext cx="717" cy="281"/>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7692" name="Group 18"/>
                <p:cNvGrpSpPr/>
                <p:nvPr>
                  <p:custDataLst>
                    <p:tags r:id="rId172"/>
                  </p:custDataLst>
                </p:nvPr>
              </p:nvGrpSpPr>
              <p:grpSpPr>
                <a:xfrm rot="-3600000">
                  <a:off x="5141" y="2005"/>
                  <a:ext cx="270" cy="182"/>
                  <a:chOff x="3652" y="1431"/>
                  <a:chExt cx="270" cy="182"/>
                </a:xfrm>
              </p:grpSpPr>
              <p:cxnSp>
                <p:nvCxnSpPr>
                  <p:cNvPr id="27693" name="Line 19"/>
                  <p:cNvCxnSpPr/>
                  <p:nvPr>
                    <p:custDataLst>
                      <p:tags r:id="rId173"/>
                    </p:custDataLst>
                  </p:nvPr>
                </p:nvCxnSpPr>
                <p:spPr>
                  <a:xfrm>
                    <a:off x="3652" y="1531"/>
                    <a:ext cx="180" cy="0"/>
                  </a:xfrm>
                  <a:prstGeom prst="line">
                    <a:avLst/>
                  </a:prstGeom>
                  <a:ln w="6350">
                    <a:noFill/>
                  </a:ln>
                </p:spPr>
              </p:cxnSp>
              <p:cxnSp>
                <p:nvCxnSpPr>
                  <p:cNvPr id="27694" name="Line 20"/>
                  <p:cNvCxnSpPr/>
                  <p:nvPr>
                    <p:custDataLst>
                      <p:tags r:id="rId174"/>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27695" name="组合 48"/>
              <p:cNvGrpSpPr/>
              <p:nvPr>
                <p:custDataLst>
                  <p:tags r:id="rId175"/>
                </p:custDataLst>
              </p:nvPr>
            </p:nvGrpSpPr>
            <p:grpSpPr>
              <a:xfrm>
                <a:off x="54610" y="-58420"/>
                <a:ext cx="357505" cy="348615"/>
                <a:chOff x="3878" y="1889"/>
                <a:chExt cx="563" cy="549"/>
              </a:xfrm>
            </p:grpSpPr>
            <p:sp>
              <p:nvSpPr>
                <p:cNvPr id="27696" name="Text Box 22"/>
                <p:cNvSpPr txBox="1"/>
                <p:nvPr>
                  <p:custDataLst>
                    <p:tags r:id="rId176"/>
                  </p:custDataLst>
                </p:nvPr>
              </p:nvSpPr>
              <p:spPr>
                <a:xfrm>
                  <a:off x="3878" y="1891"/>
                  <a:ext cx="537" cy="24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7697" name="Group 23"/>
                <p:cNvGrpSpPr/>
                <p:nvPr>
                  <p:custDataLst>
                    <p:tags r:id="rId177"/>
                  </p:custDataLst>
                </p:nvPr>
              </p:nvGrpSpPr>
              <p:grpSpPr>
                <a:xfrm rot="-8100000">
                  <a:off x="4116" y="2113"/>
                  <a:ext cx="326" cy="321"/>
                  <a:chOff x="3498" y="1436"/>
                  <a:chExt cx="326" cy="321"/>
                </a:xfrm>
              </p:grpSpPr>
              <p:cxnSp>
                <p:nvCxnSpPr>
                  <p:cNvPr id="27698" name="Line 24"/>
                  <p:cNvCxnSpPr/>
                  <p:nvPr>
                    <p:custDataLst>
                      <p:tags r:id="rId178"/>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27699" name="Line 25"/>
                  <p:cNvCxnSpPr>
                    <a:endCxn id="27696" idx="2"/>
                  </p:cNvCxnSpPr>
                  <p:nvPr>
                    <p:custDataLst>
                      <p:tags r:id="rId179"/>
                    </p:custDataLst>
                  </p:nvPr>
                </p:nvCxnSpPr>
                <p:spPr>
                  <a:xfrm rot="8100000" flipH="1" flipV="1">
                    <a:off x="3498" y="1436"/>
                    <a:ext cx="288" cy="321"/>
                  </a:xfrm>
                  <a:prstGeom prst="line">
                    <a:avLst/>
                  </a:prstGeom>
                  <a:ln w="6350">
                    <a:noFill/>
                  </a:ln>
                </p:spPr>
              </p:cxnSp>
            </p:grpSp>
          </p:grpSp>
        </p:grpSp>
        <p:grpSp>
          <p:nvGrpSpPr>
            <p:cNvPr id="27700" name="组合 56"/>
            <p:cNvGrpSpPr/>
            <p:nvPr>
              <p:custDataLst>
                <p:tags r:id="rId180"/>
              </p:custDataLst>
            </p:nvPr>
          </p:nvGrpSpPr>
          <p:grpSpPr>
            <a:xfrm>
              <a:off x="5769" y="3646"/>
              <a:ext cx="1652" cy="888"/>
              <a:chOff x="8514" y="9247"/>
              <a:chExt cx="1652" cy="888"/>
            </a:xfrm>
          </p:grpSpPr>
          <p:sp>
            <p:nvSpPr>
              <p:cNvPr id="27701" name="文本框 8"/>
              <p:cNvSpPr txBox="1"/>
              <p:nvPr>
                <p:custDataLst>
                  <p:tags r:id="rId181"/>
                </p:custDataLst>
              </p:nvPr>
            </p:nvSpPr>
            <p:spPr>
              <a:xfrm>
                <a:off x="8514" y="9247"/>
                <a:ext cx="1652" cy="887"/>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       Z</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10" name="直接连接符 9"/>
              <p:cNvCxnSpPr>
                <a:endCxn id="27696" idx="2"/>
              </p:cNvCxnSpPr>
              <p:nvPr>
                <p:custDataLst>
                  <p:tags r:id="rId182"/>
                </p:custDataLst>
              </p:nvPr>
            </p:nvCxnSpPr>
            <p:spPr>
              <a:xfrm flipH="1">
                <a:off x="9331" y="9689"/>
                <a:ext cx="17" cy="315"/>
              </a:xfrm>
              <a:prstGeom prst="line">
                <a:avLst/>
              </a:prstGeom>
            </p:spPr>
            <p:style>
              <a:lnRef idx="1">
                <a:schemeClr val="dk1"/>
              </a:lnRef>
              <a:fillRef idx="0">
                <a:schemeClr val="dk1"/>
              </a:fillRef>
              <a:effectRef idx="0">
                <a:schemeClr val="dk1"/>
              </a:effectRef>
              <a:fontRef idx="minor">
                <a:schemeClr val="tx1"/>
              </a:fontRef>
            </p:style>
          </p:cxnSp>
        </p:grpSp>
      </p:grpSp>
      <p:grpSp>
        <p:nvGrpSpPr>
          <p:cNvPr id="11" name="组合 10"/>
          <p:cNvGrpSpPr/>
          <p:nvPr>
            <p:custDataLst>
              <p:tags r:id="rId183"/>
            </p:custDataLst>
          </p:nvPr>
        </p:nvGrpSpPr>
        <p:grpSpPr>
          <a:xfrm>
            <a:off x="3488373" y="3324225"/>
            <a:ext cx="1889125" cy="1527175"/>
            <a:chOff x="5492" y="7885"/>
            <a:chExt cx="2975" cy="2405"/>
          </a:xfrm>
        </p:grpSpPr>
        <p:grpSp>
          <p:nvGrpSpPr>
            <p:cNvPr id="27704" name="组合 57"/>
            <p:cNvGrpSpPr/>
            <p:nvPr>
              <p:custDataLst>
                <p:tags r:id="rId184"/>
              </p:custDataLst>
            </p:nvPr>
          </p:nvGrpSpPr>
          <p:grpSpPr>
            <a:xfrm>
              <a:off x="5740" y="9484"/>
              <a:ext cx="1652" cy="806"/>
              <a:chOff x="3887" y="8802"/>
              <a:chExt cx="1652" cy="806"/>
            </a:xfrm>
          </p:grpSpPr>
          <p:sp>
            <p:nvSpPr>
              <p:cNvPr id="27705" name="文本框 8"/>
              <p:cNvSpPr txBox="1"/>
              <p:nvPr>
                <p:custDataLst>
                  <p:tags r:id="rId185"/>
                </p:custDataLst>
              </p:nvPr>
            </p:nvSpPr>
            <p:spPr>
              <a:xfrm>
                <a:off x="3886" y="9118"/>
                <a:ext cx="1653" cy="49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      Z</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12" name="直接连接符 11"/>
              <p:cNvCxnSpPr/>
              <p:nvPr>
                <p:custDataLst>
                  <p:tags r:id="rId186"/>
                </p:custDataLst>
              </p:nvPr>
            </p:nvCxnSpPr>
            <p:spPr>
              <a:xfrm flipH="1">
                <a:off x="4704" y="8803"/>
                <a:ext cx="17" cy="315"/>
              </a:xfrm>
              <a:prstGeom prst="line">
                <a:avLst/>
              </a:prstGeom>
            </p:spPr>
            <p:style>
              <a:lnRef idx="1">
                <a:schemeClr val="dk1"/>
              </a:lnRef>
              <a:fillRef idx="0">
                <a:schemeClr val="dk1"/>
              </a:fillRef>
              <a:effectRef idx="0">
                <a:schemeClr val="dk1"/>
              </a:effectRef>
              <a:fontRef idx="minor">
                <a:schemeClr val="tx1"/>
              </a:fontRef>
            </p:style>
          </p:cxnSp>
        </p:grpSp>
        <p:grpSp>
          <p:nvGrpSpPr>
            <p:cNvPr id="27707" name="组合 76"/>
            <p:cNvGrpSpPr/>
            <p:nvPr>
              <p:custDataLst>
                <p:tags r:id="rId187"/>
              </p:custDataLst>
            </p:nvPr>
          </p:nvGrpSpPr>
          <p:grpSpPr>
            <a:xfrm>
              <a:off x="5492" y="7885"/>
              <a:ext cx="2975" cy="1599"/>
              <a:chOff x="54610" y="-68107"/>
              <a:chExt cx="1237053" cy="630998"/>
            </a:xfrm>
          </p:grpSpPr>
          <p:grpSp>
            <p:nvGrpSpPr>
              <p:cNvPr id="27708" name="组合 77"/>
              <p:cNvGrpSpPr/>
              <p:nvPr>
                <p:custDataLst>
                  <p:tags r:id="rId188"/>
                </p:custDataLst>
              </p:nvPr>
            </p:nvGrpSpPr>
            <p:grpSpPr>
              <a:xfrm>
                <a:off x="308979" y="106326"/>
                <a:ext cx="427990" cy="456565"/>
                <a:chOff x="8495" y="1583"/>
                <a:chExt cx="674" cy="719"/>
              </a:xfrm>
            </p:grpSpPr>
            <p:grpSp>
              <p:nvGrpSpPr>
                <p:cNvPr id="27709" name="Group 3"/>
                <p:cNvGrpSpPr/>
                <p:nvPr>
                  <p:custDataLst>
                    <p:tags r:id="rId189"/>
                  </p:custDataLst>
                </p:nvPr>
              </p:nvGrpSpPr>
              <p:grpSpPr>
                <a:xfrm rot="5400000">
                  <a:off x="8445" y="1646"/>
                  <a:ext cx="703" cy="606"/>
                  <a:chOff x="3684" y="824"/>
                  <a:chExt cx="703" cy="606"/>
                </a:xfrm>
              </p:grpSpPr>
              <p:sp>
                <p:nvSpPr>
                  <p:cNvPr id="27710" name="AutoShape 4"/>
                  <p:cNvSpPr/>
                  <p:nvPr>
                    <p:custDataLst>
                      <p:tags r:id="rId190"/>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711" name="Line 5"/>
                  <p:cNvCxnSpPr/>
                  <p:nvPr>
                    <p:custDataLst>
                      <p:tags r:id="rId191"/>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712" name="Line 6"/>
                  <p:cNvCxnSpPr/>
                  <p:nvPr>
                    <p:custDataLst>
                      <p:tags r:id="rId192"/>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713" name="Line 7"/>
                  <p:cNvCxnSpPr/>
                  <p:nvPr>
                    <p:custDataLst>
                      <p:tags r:id="rId193"/>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714" name="Rectangle 8"/>
                <p:cNvSpPr/>
                <p:nvPr>
                  <p:custDataLst>
                    <p:tags r:id="rId194"/>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7715" name="组合 84"/>
              <p:cNvGrpSpPr/>
              <p:nvPr>
                <p:custDataLst>
                  <p:tags r:id="rId195"/>
                </p:custDataLst>
              </p:nvPr>
            </p:nvGrpSpPr>
            <p:grpSpPr>
              <a:xfrm>
                <a:off x="680793" y="-68107"/>
                <a:ext cx="610870" cy="342265"/>
                <a:chOff x="5185" y="1692"/>
                <a:chExt cx="962" cy="539"/>
              </a:xfrm>
            </p:grpSpPr>
            <p:sp>
              <p:nvSpPr>
                <p:cNvPr id="27716" name="Text Box 17"/>
                <p:cNvSpPr txBox="1"/>
                <p:nvPr>
                  <p:custDataLst>
                    <p:tags r:id="rId196"/>
                  </p:custDataLst>
                </p:nvPr>
              </p:nvSpPr>
              <p:spPr>
                <a:xfrm>
                  <a:off x="5430" y="1692"/>
                  <a:ext cx="717" cy="28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7717" name="Group 18"/>
                <p:cNvGrpSpPr/>
                <p:nvPr>
                  <p:custDataLst>
                    <p:tags r:id="rId197"/>
                  </p:custDataLst>
                </p:nvPr>
              </p:nvGrpSpPr>
              <p:grpSpPr>
                <a:xfrm rot="-3600000">
                  <a:off x="5141" y="2005"/>
                  <a:ext cx="270" cy="182"/>
                  <a:chOff x="3652" y="1431"/>
                  <a:chExt cx="270" cy="182"/>
                </a:xfrm>
              </p:grpSpPr>
              <p:cxnSp>
                <p:nvCxnSpPr>
                  <p:cNvPr id="27718" name="Line 19"/>
                  <p:cNvCxnSpPr/>
                  <p:nvPr>
                    <p:custDataLst>
                      <p:tags r:id="rId198"/>
                    </p:custDataLst>
                  </p:nvPr>
                </p:nvCxnSpPr>
                <p:spPr>
                  <a:xfrm>
                    <a:off x="3652" y="1531"/>
                    <a:ext cx="180" cy="0"/>
                  </a:xfrm>
                  <a:prstGeom prst="line">
                    <a:avLst/>
                  </a:prstGeom>
                  <a:ln w="6350">
                    <a:noFill/>
                  </a:ln>
                </p:spPr>
              </p:cxnSp>
              <p:cxnSp>
                <p:nvCxnSpPr>
                  <p:cNvPr id="27719" name="Line 20"/>
                  <p:cNvCxnSpPr/>
                  <p:nvPr>
                    <p:custDataLst>
                      <p:tags r:id="rId199"/>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27720" name="组合 89"/>
              <p:cNvGrpSpPr/>
              <p:nvPr>
                <p:custDataLst>
                  <p:tags r:id="rId200"/>
                </p:custDataLst>
              </p:nvPr>
            </p:nvGrpSpPr>
            <p:grpSpPr>
              <a:xfrm>
                <a:off x="54610" y="-58420"/>
                <a:ext cx="357505" cy="348615"/>
                <a:chOff x="3878" y="1889"/>
                <a:chExt cx="563" cy="549"/>
              </a:xfrm>
            </p:grpSpPr>
            <p:sp>
              <p:nvSpPr>
                <p:cNvPr id="27721" name="Text Box 22"/>
                <p:cNvSpPr txBox="1"/>
                <p:nvPr>
                  <p:custDataLst>
                    <p:tags r:id="rId201"/>
                  </p:custDataLst>
                </p:nvPr>
              </p:nvSpPr>
              <p:spPr>
                <a:xfrm>
                  <a:off x="3878" y="1889"/>
                  <a:ext cx="537" cy="24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7722" name="Group 23"/>
                <p:cNvGrpSpPr/>
                <p:nvPr>
                  <p:custDataLst>
                    <p:tags r:id="rId202"/>
                  </p:custDataLst>
                </p:nvPr>
              </p:nvGrpSpPr>
              <p:grpSpPr>
                <a:xfrm rot="-8100000">
                  <a:off x="4116" y="2113"/>
                  <a:ext cx="326" cy="321"/>
                  <a:chOff x="3498" y="1436"/>
                  <a:chExt cx="326" cy="321"/>
                </a:xfrm>
              </p:grpSpPr>
              <p:cxnSp>
                <p:nvCxnSpPr>
                  <p:cNvPr id="27723" name="Line 24"/>
                  <p:cNvCxnSpPr/>
                  <p:nvPr>
                    <p:custDataLst>
                      <p:tags r:id="rId203"/>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27724" name="Line 25"/>
                  <p:cNvCxnSpPr>
                    <a:endCxn id="27721" idx="2"/>
                  </p:cNvCxnSpPr>
                  <p:nvPr>
                    <p:custDataLst>
                      <p:tags r:id="rId204"/>
                    </p:custDataLst>
                  </p:nvPr>
                </p:nvCxnSpPr>
                <p:spPr>
                  <a:xfrm rot="8100000" flipH="1" flipV="1">
                    <a:off x="3498" y="1436"/>
                    <a:ext cx="288" cy="321"/>
                  </a:xfrm>
                  <a:prstGeom prst="line">
                    <a:avLst/>
                  </a:prstGeom>
                  <a:ln w="6350">
                    <a:noFill/>
                  </a:ln>
                </p:spPr>
              </p:cxnSp>
            </p:grpSp>
          </p:grpSp>
        </p:grpSp>
      </p:grpSp>
      <p:grpSp>
        <p:nvGrpSpPr>
          <p:cNvPr id="255" name="组合 254"/>
          <p:cNvGrpSpPr/>
          <p:nvPr>
            <p:custDataLst>
              <p:tags r:id="rId205"/>
            </p:custDataLst>
          </p:nvPr>
        </p:nvGrpSpPr>
        <p:grpSpPr>
          <a:xfrm>
            <a:off x="9262745" y="3481388"/>
            <a:ext cx="1889125" cy="1079500"/>
            <a:chOff x="5539" y="5776"/>
            <a:chExt cx="2975" cy="1700"/>
          </a:xfrm>
        </p:grpSpPr>
        <p:grpSp>
          <p:nvGrpSpPr>
            <p:cNvPr id="27853" name="组合 255"/>
            <p:cNvGrpSpPr/>
            <p:nvPr>
              <p:custDataLst>
                <p:tags r:id="rId206"/>
              </p:custDataLst>
            </p:nvPr>
          </p:nvGrpSpPr>
          <p:grpSpPr>
            <a:xfrm>
              <a:off x="5539" y="5776"/>
              <a:ext cx="2975" cy="1599"/>
              <a:chOff x="54610" y="-68107"/>
              <a:chExt cx="1237053" cy="630998"/>
            </a:xfrm>
          </p:grpSpPr>
          <p:grpSp>
            <p:nvGrpSpPr>
              <p:cNvPr id="27854" name="组合 256"/>
              <p:cNvGrpSpPr/>
              <p:nvPr>
                <p:custDataLst>
                  <p:tags r:id="rId207"/>
                </p:custDataLst>
              </p:nvPr>
            </p:nvGrpSpPr>
            <p:grpSpPr>
              <a:xfrm>
                <a:off x="308979" y="106326"/>
                <a:ext cx="427990" cy="456565"/>
                <a:chOff x="8495" y="1583"/>
                <a:chExt cx="674" cy="719"/>
              </a:xfrm>
            </p:grpSpPr>
            <p:grpSp>
              <p:nvGrpSpPr>
                <p:cNvPr id="27855" name="Group 3"/>
                <p:cNvGrpSpPr/>
                <p:nvPr>
                  <p:custDataLst>
                    <p:tags r:id="rId208"/>
                  </p:custDataLst>
                </p:nvPr>
              </p:nvGrpSpPr>
              <p:grpSpPr>
                <a:xfrm rot="5400000">
                  <a:off x="8445" y="1646"/>
                  <a:ext cx="703" cy="606"/>
                  <a:chOff x="3684" y="824"/>
                  <a:chExt cx="703" cy="606"/>
                </a:xfrm>
              </p:grpSpPr>
              <p:sp>
                <p:nvSpPr>
                  <p:cNvPr id="27856" name="AutoShape 4"/>
                  <p:cNvSpPr/>
                  <p:nvPr>
                    <p:custDataLst>
                      <p:tags r:id="rId209"/>
                    </p:custDataLst>
                  </p:nvPr>
                </p:nvSpPr>
                <p:spPr>
                  <a:xfrm flipH="1" flipV="1">
                    <a:off x="3684" y="824"/>
                    <a:ext cx="703" cy="606"/>
                  </a:xfrm>
                  <a:prstGeom prst="hexagon">
                    <a:avLst>
                      <a:gd name="adj" fmla="val 29001"/>
                      <a:gd name="vf" fmla="val 115470"/>
                    </a:avLst>
                  </a:prstGeom>
                  <a:solidFill>
                    <a:srgbClr val="FFFFFF"/>
                  </a:solidFill>
                  <a:ln w="9525" cap="flat" cmpd="sng">
                    <a:solidFill>
                      <a:srgbClr val="000000"/>
                    </a:solidFill>
                    <a:prstDash val="solid"/>
                    <a:miter/>
                    <a:headEnd type="none" w="med" len="med"/>
                    <a:tailEnd type="none" w="med" len="med"/>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27857" name="Line 5"/>
                  <p:cNvCxnSpPr/>
                  <p:nvPr>
                    <p:custDataLst>
                      <p:tags r:id="rId210"/>
                    </p:custDataLst>
                  </p:nvPr>
                </p:nvCxnSpPr>
                <p:spPr>
                  <a:xfrm flipV="1">
                    <a:off x="4168" y="1126"/>
                    <a:ext cx="153" cy="255"/>
                  </a:xfrm>
                  <a:prstGeom prst="line">
                    <a:avLst/>
                  </a:prstGeom>
                  <a:ln w="9525" cap="flat" cmpd="sng">
                    <a:solidFill>
                      <a:srgbClr val="000000"/>
                    </a:solidFill>
                    <a:prstDash val="solid"/>
                    <a:round/>
                    <a:headEnd type="none" w="med" len="med"/>
                    <a:tailEnd type="none" w="med" len="med"/>
                  </a:ln>
                </p:spPr>
              </p:cxnSp>
              <p:cxnSp>
                <p:nvCxnSpPr>
                  <p:cNvPr id="27858" name="Line 6"/>
                  <p:cNvCxnSpPr/>
                  <p:nvPr>
                    <p:custDataLst>
                      <p:tags r:id="rId211"/>
                    </p:custDataLst>
                  </p:nvPr>
                </p:nvCxnSpPr>
                <p:spPr>
                  <a:xfrm flipH="1" flipV="1">
                    <a:off x="3756" y="1128"/>
                    <a:ext cx="157" cy="257"/>
                  </a:xfrm>
                  <a:prstGeom prst="line">
                    <a:avLst/>
                  </a:prstGeom>
                  <a:ln w="9525" cap="flat" cmpd="sng">
                    <a:solidFill>
                      <a:srgbClr val="000000"/>
                    </a:solidFill>
                    <a:prstDash val="solid"/>
                    <a:round/>
                    <a:headEnd type="none" w="med" len="med"/>
                    <a:tailEnd type="none" w="med" len="med"/>
                  </a:ln>
                </p:spPr>
              </p:cxnSp>
              <p:cxnSp>
                <p:nvCxnSpPr>
                  <p:cNvPr id="27859" name="Line 7"/>
                  <p:cNvCxnSpPr/>
                  <p:nvPr>
                    <p:custDataLst>
                      <p:tags r:id="rId212"/>
                    </p:custDataLst>
                  </p:nvPr>
                </p:nvCxnSpPr>
                <p:spPr>
                  <a:xfrm>
                    <a:off x="3885" y="885"/>
                    <a:ext cx="299" cy="0"/>
                  </a:xfrm>
                  <a:prstGeom prst="line">
                    <a:avLst/>
                  </a:prstGeom>
                  <a:ln w="9525" cap="flat" cmpd="sng">
                    <a:solidFill>
                      <a:srgbClr val="000000"/>
                    </a:solidFill>
                    <a:prstDash val="solid"/>
                    <a:round/>
                    <a:headEnd type="none" w="med" len="med"/>
                    <a:tailEnd type="none" w="med" len="med"/>
                  </a:ln>
                </p:spPr>
              </p:cxnSp>
            </p:grpSp>
            <p:sp>
              <p:nvSpPr>
                <p:cNvPr id="27860" name="Rectangle 8"/>
                <p:cNvSpPr/>
                <p:nvPr>
                  <p:custDataLst>
                    <p:tags r:id="rId213"/>
                  </p:custDataLst>
                </p:nvPr>
              </p:nvSpPr>
              <p:spPr>
                <a:xfrm>
                  <a:off x="8524" y="1583"/>
                  <a:ext cx="645" cy="585"/>
                </a:xfrm>
                <a:prstGeom prst="rect">
                  <a:avLst/>
                </a:prstGeom>
                <a:solidFill>
                  <a:srgbClr val="FFFFFF">
                    <a:alpha val="0"/>
                  </a:srgbClr>
                </a:solidFill>
                <a:ln w="9525">
                  <a:noFill/>
                </a:ln>
              </p:spPr>
              <p:txBody>
                <a:bodyPr lIns="68580" tIns="34290" rIns="68580" bIns="34290" anchor="t"/>
                <a:lstStyle/>
                <a:p>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7861" name="组合 263"/>
              <p:cNvGrpSpPr/>
              <p:nvPr>
                <p:custDataLst>
                  <p:tags r:id="rId214"/>
                </p:custDataLst>
              </p:nvPr>
            </p:nvGrpSpPr>
            <p:grpSpPr>
              <a:xfrm>
                <a:off x="680793" y="-68107"/>
                <a:ext cx="610870" cy="342265"/>
                <a:chOff x="5185" y="1692"/>
                <a:chExt cx="962" cy="539"/>
              </a:xfrm>
            </p:grpSpPr>
            <p:sp>
              <p:nvSpPr>
                <p:cNvPr id="27862" name="Text Box 17"/>
                <p:cNvSpPr txBox="1"/>
                <p:nvPr>
                  <p:custDataLst>
                    <p:tags r:id="rId215"/>
                  </p:custDataLst>
                </p:nvPr>
              </p:nvSpPr>
              <p:spPr>
                <a:xfrm>
                  <a:off x="5430" y="1692"/>
                  <a:ext cx="717" cy="28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Y</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7863" name="Group 18"/>
                <p:cNvGrpSpPr/>
                <p:nvPr>
                  <p:custDataLst>
                    <p:tags r:id="rId216"/>
                  </p:custDataLst>
                </p:nvPr>
              </p:nvGrpSpPr>
              <p:grpSpPr>
                <a:xfrm rot="-3600000">
                  <a:off x="5141" y="2005"/>
                  <a:ext cx="270" cy="182"/>
                  <a:chOff x="3652" y="1431"/>
                  <a:chExt cx="270" cy="182"/>
                </a:xfrm>
              </p:grpSpPr>
              <p:cxnSp>
                <p:nvCxnSpPr>
                  <p:cNvPr id="27864" name="Line 19"/>
                  <p:cNvCxnSpPr/>
                  <p:nvPr>
                    <p:custDataLst>
                      <p:tags r:id="rId217"/>
                    </p:custDataLst>
                  </p:nvPr>
                </p:nvCxnSpPr>
                <p:spPr>
                  <a:xfrm>
                    <a:off x="3652" y="1531"/>
                    <a:ext cx="180" cy="0"/>
                  </a:xfrm>
                  <a:prstGeom prst="line">
                    <a:avLst/>
                  </a:prstGeom>
                  <a:ln w="6350">
                    <a:noFill/>
                  </a:ln>
                </p:spPr>
              </p:cxnSp>
              <p:cxnSp>
                <p:nvCxnSpPr>
                  <p:cNvPr id="27865" name="Line 20"/>
                  <p:cNvCxnSpPr/>
                  <p:nvPr>
                    <p:custDataLst>
                      <p:tags r:id="rId218"/>
                    </p:custDataLst>
                  </p:nvPr>
                </p:nvCxnSpPr>
                <p:spPr>
                  <a:xfrm rot="3600000" flipV="1">
                    <a:off x="3740" y="1431"/>
                    <a:ext cx="182" cy="182"/>
                  </a:xfrm>
                  <a:prstGeom prst="line">
                    <a:avLst/>
                  </a:prstGeom>
                  <a:ln w="6350" cap="flat" cmpd="sng">
                    <a:solidFill>
                      <a:srgbClr val="000000"/>
                    </a:solidFill>
                    <a:prstDash val="solid"/>
                    <a:round/>
                    <a:headEnd type="none" w="med" len="med"/>
                    <a:tailEnd type="none" w="med" len="med"/>
                  </a:ln>
                </p:spPr>
              </p:cxnSp>
            </p:grpSp>
          </p:grpSp>
          <p:grpSp>
            <p:nvGrpSpPr>
              <p:cNvPr id="27866" name="组合 268"/>
              <p:cNvGrpSpPr/>
              <p:nvPr>
                <p:custDataLst>
                  <p:tags r:id="rId219"/>
                </p:custDataLst>
              </p:nvPr>
            </p:nvGrpSpPr>
            <p:grpSpPr>
              <a:xfrm>
                <a:off x="54610" y="-58420"/>
                <a:ext cx="357505" cy="348615"/>
                <a:chOff x="3878" y="1889"/>
                <a:chExt cx="563" cy="549"/>
              </a:xfrm>
            </p:grpSpPr>
            <p:sp>
              <p:nvSpPr>
                <p:cNvPr id="27867" name="Text Box 22"/>
                <p:cNvSpPr txBox="1"/>
                <p:nvPr>
                  <p:custDataLst>
                    <p:tags r:id="rId220"/>
                  </p:custDataLst>
                </p:nvPr>
              </p:nvSpPr>
              <p:spPr>
                <a:xfrm>
                  <a:off x="3878" y="1889"/>
                  <a:ext cx="537" cy="249"/>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rPr>
                    <a:t>X</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7868" name="Group 23"/>
                <p:cNvGrpSpPr/>
                <p:nvPr>
                  <p:custDataLst>
                    <p:tags r:id="rId221"/>
                  </p:custDataLst>
                </p:nvPr>
              </p:nvGrpSpPr>
              <p:grpSpPr>
                <a:xfrm rot="-8100000">
                  <a:off x="4116" y="2113"/>
                  <a:ext cx="326" cy="321"/>
                  <a:chOff x="3498" y="1436"/>
                  <a:chExt cx="326" cy="321"/>
                </a:xfrm>
              </p:grpSpPr>
              <p:cxnSp>
                <p:nvCxnSpPr>
                  <p:cNvPr id="27869" name="Line 24"/>
                  <p:cNvCxnSpPr/>
                  <p:nvPr>
                    <p:custDataLst>
                      <p:tags r:id="rId222"/>
                    </p:custDataLst>
                  </p:nvPr>
                </p:nvCxnSpPr>
                <p:spPr>
                  <a:xfrm rot="8100000" flipH="1" flipV="1">
                    <a:off x="3655" y="1458"/>
                    <a:ext cx="169" cy="178"/>
                  </a:xfrm>
                  <a:prstGeom prst="line">
                    <a:avLst/>
                  </a:prstGeom>
                  <a:ln w="6350" cap="flat" cmpd="sng">
                    <a:solidFill>
                      <a:srgbClr val="000000"/>
                    </a:solidFill>
                    <a:prstDash val="solid"/>
                    <a:round/>
                    <a:headEnd type="none" w="med" len="med"/>
                    <a:tailEnd type="none" w="med" len="med"/>
                  </a:ln>
                </p:spPr>
              </p:cxnSp>
              <p:cxnSp>
                <p:nvCxnSpPr>
                  <p:cNvPr id="27870" name="Line 25"/>
                  <p:cNvCxnSpPr>
                    <a:endCxn id="27867" idx="2"/>
                  </p:cNvCxnSpPr>
                  <p:nvPr>
                    <p:custDataLst>
                      <p:tags r:id="rId223"/>
                    </p:custDataLst>
                  </p:nvPr>
                </p:nvCxnSpPr>
                <p:spPr>
                  <a:xfrm rot="8100000" flipH="1" flipV="1">
                    <a:off x="3498" y="1436"/>
                    <a:ext cx="288" cy="321"/>
                  </a:xfrm>
                  <a:prstGeom prst="line">
                    <a:avLst/>
                  </a:prstGeom>
                  <a:ln w="6350">
                    <a:noFill/>
                  </a:ln>
                </p:spPr>
              </p:cxnSp>
            </p:grpSp>
          </p:grpSp>
        </p:grpSp>
        <p:sp>
          <p:nvSpPr>
            <p:cNvPr id="27871" name="文本框 8"/>
            <p:cNvSpPr txBox="1"/>
            <p:nvPr>
              <p:custDataLst>
                <p:tags r:id="rId224"/>
              </p:custDataLst>
            </p:nvPr>
          </p:nvSpPr>
          <p:spPr>
            <a:xfrm>
              <a:off x="7097" y="6816"/>
              <a:ext cx="1252" cy="660"/>
            </a:xfrm>
            <a:prstGeom prst="rect">
              <a:avLst/>
            </a:prstGeom>
            <a:noFill/>
            <a:ln w="9525">
              <a:noFill/>
            </a:ln>
          </p:spPr>
          <p:txBody>
            <a:bodyPr lIns="0" tIns="0" rIns="0" bIns="0" anchor="t"/>
            <a:lstStyle/>
            <a:p>
              <a:pPr algn="just">
                <a:spcAft>
                  <a:spcPct val="0"/>
                </a:spcAft>
                <a:buClrTx/>
              </a:pPr>
              <a:r>
                <a:rPr lang="en-US" altLang="zh-CN" sz="2400">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—Z</a:t>
              </a:r>
              <a:endParaRPr lang="en-US" altLang="zh-CN" sz="2400">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grpSp>
      <p:grpSp>
        <p:nvGrpSpPr>
          <p:cNvPr id="226" name="组合 225"/>
          <p:cNvGrpSpPr/>
          <p:nvPr>
            <p:custDataLst>
              <p:tags r:id="rId225"/>
            </p:custDataLst>
          </p:nvPr>
        </p:nvGrpSpPr>
        <p:grpSpPr>
          <a:xfrm>
            <a:off x="296041" y="120650"/>
            <a:ext cx="9430777" cy="720000"/>
            <a:chOff x="466" y="644"/>
            <a:chExt cx="12317" cy="840"/>
          </a:xfrm>
        </p:grpSpPr>
        <p:sp>
          <p:nvSpPr>
            <p:cNvPr id="227" name="等腰三角形 226"/>
            <p:cNvSpPr/>
            <p:nvPr>
              <p:custDataLst>
                <p:tags r:id="rId226"/>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28" name="文本框 227"/>
            <p:cNvSpPr txBox="1"/>
            <p:nvPr>
              <p:custDataLst>
                <p:tags r:id="rId227"/>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29" name="等腰三角形 228"/>
            <p:cNvSpPr/>
            <p:nvPr>
              <p:custDataLst>
                <p:tags r:id="rId228"/>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230" name="TextBox 14"/>
          <p:cNvSpPr txBox="1"/>
          <p:nvPr>
            <p:custDataLst>
              <p:tags r:id="rId229"/>
            </p:custDataLst>
          </p:nvPr>
        </p:nvSpPr>
        <p:spPr>
          <a:xfrm>
            <a:off x="5822436" y="1055952"/>
            <a:ext cx="1020445" cy="521970"/>
          </a:xfrm>
          <a:prstGeom prst="rect">
            <a:avLst/>
          </a:prstGeom>
          <a:solidFill>
            <a:schemeClr val="bg1"/>
          </a:solidFill>
          <a:ln w="9525" cap="flat" cmpd="sng">
            <a:solidFill>
              <a:srgbClr val="FF0000"/>
            </a:solidFill>
            <a:prstDash val="solid"/>
            <a:miter/>
            <a:headEnd type="none" w="med" len="med"/>
            <a:tailEnd type="none" w="med" len="med"/>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十种</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Tree>
    <p:custDataLst>
      <p:tags r:id="rId23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7"/>
                                        </p:tgtEl>
                                        <p:attrNameLst>
                                          <p:attrName>style.visibility</p:attrName>
                                        </p:attrNameLst>
                                      </p:cBhvr>
                                      <p:to>
                                        <p:strVal val="visible"/>
                                      </p:to>
                                    </p:set>
                                    <p:animEffect transition="in" filter="wipe(left)">
                                      <p:cBhvr>
                                        <p:cTn id="7" dur="500"/>
                                        <p:tgtEl>
                                          <p:spTgt spid="177"/>
                                        </p:tgtEl>
                                      </p:cBhvr>
                                    </p:animEffect>
                                  </p:childTnLst>
                                </p:cTn>
                              </p:par>
                              <p:par>
                                <p:cTn id="8" presetID="22" presetClass="entr" presetSubtype="8" fill="hold" nodeType="withEffect">
                                  <p:stCondLst>
                                    <p:cond delay="0"/>
                                  </p:stCondLst>
                                  <p:childTnLst>
                                    <p:set>
                                      <p:cBhvr>
                                        <p:cTn id="9" dur="1" fill="hold">
                                          <p:stCondLst>
                                            <p:cond delay="0"/>
                                          </p:stCondLst>
                                        </p:cTn>
                                        <p:tgtEl>
                                          <p:spTgt spid="188"/>
                                        </p:tgtEl>
                                        <p:attrNameLst>
                                          <p:attrName>style.visibility</p:attrName>
                                        </p:attrNameLst>
                                      </p:cBhvr>
                                      <p:to>
                                        <p:strVal val="visible"/>
                                      </p:to>
                                    </p:set>
                                    <p:animEffect transition="in" filter="wipe(left)">
                                      <p:cBhvr>
                                        <p:cTn id="10" dur="500"/>
                                        <p:tgtEl>
                                          <p:spTgt spid="188"/>
                                        </p:tgtEl>
                                      </p:cBhvr>
                                    </p:animEffect>
                                  </p:childTnLst>
                                </p:cTn>
                              </p:par>
                              <p:par>
                                <p:cTn id="11" presetID="22" presetClass="entr" presetSubtype="8"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70"/>
                                        </p:tgtEl>
                                        <p:attrNameLst>
                                          <p:attrName>style.visibility</p:attrName>
                                        </p:attrNameLst>
                                      </p:cBhvr>
                                      <p:to>
                                        <p:strVal val="visible"/>
                                      </p:to>
                                    </p:set>
                                    <p:animEffect transition="in" filter="wipe(left)">
                                      <p:cBhvr>
                                        <p:cTn id="18" dur="500"/>
                                        <p:tgtEl>
                                          <p:spTgt spid="17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par>
                                <p:cTn id="24" presetID="22" presetClass="entr" presetSubtype="8"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wipe(left)">
                                      <p:cBhvr>
                                        <p:cTn id="26" dur="500"/>
                                        <p:tgtEl>
                                          <p:spTgt spid="35"/>
                                        </p:tgtEl>
                                      </p:cBhvr>
                                    </p:animEffect>
                                  </p:childTnLst>
                                </p:cTn>
                              </p:par>
                              <p:par>
                                <p:cTn id="27" presetID="22" presetClass="entr" presetSubtype="8" fill="hold" nodeType="withEffect">
                                  <p:stCondLst>
                                    <p:cond delay="0"/>
                                  </p:stCondLst>
                                  <p:childTnLst>
                                    <p:set>
                                      <p:cBhvr>
                                        <p:cTn id="28" dur="1" fill="hold">
                                          <p:stCondLst>
                                            <p:cond delay="0"/>
                                          </p:stCondLst>
                                        </p:cTn>
                                        <p:tgtEl>
                                          <p:spTgt spid="99"/>
                                        </p:tgtEl>
                                        <p:attrNameLst>
                                          <p:attrName>style.visibility</p:attrName>
                                        </p:attrNameLst>
                                      </p:cBhvr>
                                      <p:to>
                                        <p:strVal val="visible"/>
                                      </p:to>
                                    </p:set>
                                    <p:animEffect transition="in" filter="wipe(left)">
                                      <p:cBhvr>
                                        <p:cTn id="29" dur="500"/>
                                        <p:tgtEl>
                                          <p:spTgt spid="9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276"/>
                                        </p:tgtEl>
                                        <p:attrNameLst>
                                          <p:attrName>style.visibility</p:attrName>
                                        </p:attrNameLst>
                                      </p:cBhvr>
                                      <p:to>
                                        <p:strVal val="visible"/>
                                      </p:to>
                                    </p:set>
                                    <p:animEffect transition="in" filter="wipe(right)">
                                      <p:cBhvr>
                                        <p:cTn id="34" dur="500"/>
                                        <p:tgtEl>
                                          <p:spTgt spid="27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277"/>
                                        </p:tgtEl>
                                        <p:attrNameLst>
                                          <p:attrName>style.visibility</p:attrName>
                                        </p:attrNameLst>
                                      </p:cBhvr>
                                      <p:to>
                                        <p:strVal val="visible"/>
                                      </p:to>
                                    </p:set>
                                    <p:animEffect transition="in" filter="wipe(up)">
                                      <p:cBhvr>
                                        <p:cTn id="39" dur="500"/>
                                        <p:tgtEl>
                                          <p:spTgt spid="277"/>
                                        </p:tgtEl>
                                      </p:cBhvr>
                                    </p:animEffect>
                                  </p:childTnLst>
                                </p:cTn>
                              </p:par>
                              <p:par>
                                <p:cTn id="40" presetID="22" presetClass="entr" presetSubtype="1"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up)">
                                      <p:cBhvr>
                                        <p:cTn id="42" dur="500"/>
                                        <p:tgtEl>
                                          <p:spTgt spid="4"/>
                                        </p:tgtEl>
                                      </p:cBhvr>
                                    </p:animEffect>
                                  </p:childTnLst>
                                </p:cTn>
                              </p:par>
                              <p:par>
                                <p:cTn id="43" presetID="22" presetClass="entr" presetSubtype="1" fill="hold" nodeType="with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up)">
                                      <p:cBhvr>
                                        <p:cTn id="45" dur="500"/>
                                        <p:tgtEl>
                                          <p:spTgt spid="5"/>
                                        </p:tgtEl>
                                      </p:cBhvr>
                                    </p:animEffect>
                                  </p:childTnLst>
                                </p:cTn>
                              </p:par>
                              <p:par>
                                <p:cTn id="46" presetID="22" presetClass="entr" presetSubtype="1" fill="hold" nodeType="withEffect">
                                  <p:stCondLst>
                                    <p:cond delay="0"/>
                                  </p:stCondLst>
                                  <p:childTnLst>
                                    <p:set>
                                      <p:cBhvr>
                                        <p:cTn id="47" dur="1" fill="hold">
                                          <p:stCondLst>
                                            <p:cond delay="0"/>
                                          </p:stCondLst>
                                        </p:cTn>
                                        <p:tgtEl>
                                          <p:spTgt spid="206"/>
                                        </p:tgtEl>
                                        <p:attrNameLst>
                                          <p:attrName>style.visibility</p:attrName>
                                        </p:attrNameLst>
                                      </p:cBhvr>
                                      <p:to>
                                        <p:strVal val="visible"/>
                                      </p:to>
                                    </p:set>
                                    <p:animEffect transition="in" filter="wipe(up)">
                                      <p:cBhvr>
                                        <p:cTn id="48" dur="500"/>
                                        <p:tgtEl>
                                          <p:spTgt spid="206"/>
                                        </p:tgtEl>
                                      </p:cBhvr>
                                    </p:animEffect>
                                  </p:childTnLst>
                                </p:cTn>
                              </p:par>
                              <p:par>
                                <p:cTn id="49" presetID="22" presetClass="entr" presetSubtype="1"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up)">
                                      <p:cBhvr>
                                        <p:cTn id="51" dur="500"/>
                                        <p:tgtEl>
                                          <p:spTgt spid="14"/>
                                        </p:tgtEl>
                                      </p:cBhvr>
                                    </p:animEffect>
                                  </p:childTnLst>
                                </p:cTn>
                              </p:par>
                              <p:par>
                                <p:cTn id="52" presetID="22" presetClass="entr" presetSubtype="1" fill="hold" nodeType="withEffect">
                                  <p:stCondLst>
                                    <p:cond delay="0"/>
                                  </p:stCondLst>
                                  <p:childTnLst>
                                    <p:set>
                                      <p:cBhvr>
                                        <p:cTn id="53" dur="1" fill="hold">
                                          <p:stCondLst>
                                            <p:cond delay="0"/>
                                          </p:stCondLst>
                                        </p:cTn>
                                        <p:tgtEl>
                                          <p:spTgt spid="237"/>
                                        </p:tgtEl>
                                        <p:attrNameLst>
                                          <p:attrName>style.visibility</p:attrName>
                                        </p:attrNameLst>
                                      </p:cBhvr>
                                      <p:to>
                                        <p:strVal val="visible"/>
                                      </p:to>
                                    </p:set>
                                    <p:animEffect transition="in" filter="wipe(up)">
                                      <p:cBhvr>
                                        <p:cTn id="54" dur="500"/>
                                        <p:tgtEl>
                                          <p:spTgt spid="237"/>
                                        </p:tgtEl>
                                      </p:cBhvr>
                                    </p:animEffect>
                                  </p:childTnLst>
                                </p:cTn>
                              </p:par>
                              <p:par>
                                <p:cTn id="55" presetID="22" presetClass="entr" presetSubtype="1"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up)">
                                      <p:cBhvr>
                                        <p:cTn id="57" dur="500"/>
                                        <p:tgtEl>
                                          <p:spTgt spid="13"/>
                                        </p:tgtEl>
                                      </p:cBhvr>
                                    </p:animEffect>
                                  </p:childTnLst>
                                </p:cTn>
                              </p:par>
                              <p:par>
                                <p:cTn id="58" presetID="22" presetClass="entr" presetSubtype="1" fill="hold" nodeType="with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wipe(up)">
                                      <p:cBhvr>
                                        <p:cTn id="60" dur="500"/>
                                        <p:tgtEl>
                                          <p:spTgt spid="7"/>
                                        </p:tgtEl>
                                      </p:cBhvr>
                                    </p:animEffect>
                                  </p:childTnLst>
                                </p:cTn>
                              </p:par>
                              <p:par>
                                <p:cTn id="61" presetID="22" presetClass="entr" presetSubtype="1" fill="hold" nodeType="with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wipe(up)">
                                      <p:cBhvr>
                                        <p:cTn id="63" dur="500"/>
                                        <p:tgtEl>
                                          <p:spTgt spid="11"/>
                                        </p:tgtEl>
                                      </p:cBhvr>
                                    </p:animEffect>
                                  </p:childTnLst>
                                </p:cTn>
                              </p:par>
                              <p:par>
                                <p:cTn id="64" presetID="22" presetClass="entr" presetSubtype="1" fill="hold" nodeType="withEffect">
                                  <p:stCondLst>
                                    <p:cond delay="0"/>
                                  </p:stCondLst>
                                  <p:childTnLst>
                                    <p:set>
                                      <p:cBhvr>
                                        <p:cTn id="65" dur="1" fill="hold">
                                          <p:stCondLst>
                                            <p:cond delay="0"/>
                                          </p:stCondLst>
                                        </p:cTn>
                                        <p:tgtEl>
                                          <p:spTgt spid="255"/>
                                        </p:tgtEl>
                                        <p:attrNameLst>
                                          <p:attrName>style.visibility</p:attrName>
                                        </p:attrNameLst>
                                      </p:cBhvr>
                                      <p:to>
                                        <p:strVal val="visible"/>
                                      </p:to>
                                    </p:set>
                                    <p:animEffect transition="in" filter="wipe(up)">
                                      <p:cBhvr>
                                        <p:cTn id="66" dur="500"/>
                                        <p:tgtEl>
                                          <p:spTgt spid="255"/>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30"/>
                                        </p:tgtEl>
                                        <p:attrNameLst>
                                          <p:attrName>style.visibility</p:attrName>
                                        </p:attrNameLst>
                                      </p:cBhvr>
                                      <p:to>
                                        <p:strVal val="visible"/>
                                      </p:to>
                                    </p:set>
                                    <p:animEffect transition="in" filter="wipe(left)" prLst="">
                                      <p:cBhvr>
                                        <p:cTn id="71" dur="500"/>
                                        <p:tgtEl>
                                          <p:spTgt spid="230"/>
                                        </p:tgtEl>
                                      </p:cBhvr>
                                    </p:animEffect>
                                  </p:childTnLst>
                                </p:cTn>
                              </p:par>
                              <p:par>
                                <p:cTn id="72" presetID="21" presetClass="emph" presetSubtype="0" repeatCount="indefinite" fill="hold" grpId="1" nodeType="withEffect">
                                  <p:stCondLst>
                                    <p:cond delay="0"/>
                                  </p:stCondLst>
                                  <p:childTnLst>
                                    <p:animClr clrSpc="hsl" dir="cw">
                                      <p:cBhvr override="childStyle">
                                        <p:cTn id="73" dur="1000" fill="hold"/>
                                        <p:tgtEl>
                                          <p:spTgt spid="230"/>
                                        </p:tgtEl>
                                        <p:attrNameLst>
                                          <p:attrName>style.color</p:attrName>
                                        </p:attrNameLst>
                                      </p:cBhvr>
                                      <p:by>
                                        <p:hsl h="7200000" s="0" l="0"/>
                                      </p:by>
                                    </p:animClr>
                                    <p:animClr clrSpc="hsl" dir="cw">
                                      <p:cBhvr>
                                        <p:cTn id="74" dur="1000" fill="hold"/>
                                        <p:tgtEl>
                                          <p:spTgt spid="230"/>
                                        </p:tgtEl>
                                        <p:attrNameLst>
                                          <p:attrName>fillcolor</p:attrName>
                                        </p:attrNameLst>
                                      </p:cBhvr>
                                      <p:by>
                                        <p:hsl h="7200000" s="0" l="0"/>
                                      </p:by>
                                    </p:animClr>
                                    <p:animClr clrSpc="hsl" dir="cw">
                                      <p:cBhvr>
                                        <p:cTn id="75" dur="1000" fill="hold"/>
                                        <p:tgtEl>
                                          <p:spTgt spid="230"/>
                                        </p:tgtEl>
                                        <p:attrNameLst>
                                          <p:attrName>stroke.color</p:attrName>
                                        </p:attrNameLst>
                                      </p:cBhvr>
                                      <p:by>
                                        <p:hsl h="7200000" s="0" l="0"/>
                                      </p:by>
                                    </p:animClr>
                                    <p:set>
                                      <p:cBhvr>
                                        <p:cTn id="76" dur="1000" fill="hold"/>
                                        <p:tgtEl>
                                          <p:spTgt spid="23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animBg="1"/>
      <p:bldP spid="230" grpId="0" animBg="1"/>
      <p:bldP spid="230"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p:nvPr>
            <p:custDataLst>
              <p:tags r:id="rId1"/>
            </p:custDataLst>
          </p:nvPr>
        </p:nvSpPr>
        <p:spPr>
          <a:xfrm>
            <a:off x="-225048" y="1078724"/>
            <a:ext cx="11565228" cy="1141338"/>
          </a:xfrm>
          <a:prstGeom prst="rect">
            <a:avLst/>
          </a:prstGeom>
          <a:noFill/>
          <a:ln w="9525">
            <a:noFill/>
          </a:ln>
          <a:extLst>
            <a:ext uri="{909E8E84-426E-40DD-AFC4-6F175D3DCCD1}">
              <a14:hiddenFill xmlns:a14="http://schemas.microsoft.com/office/drawing/2010/main">
                <a:solidFill>
                  <a:schemeClr val="bg1">
                    <a:alpha val="55000"/>
                  </a:schemeClr>
                </a:solidFill>
              </a14:hiddenFill>
            </a:ext>
          </a:extLst>
        </p:spPr>
        <p:txBody>
          <a:bodyPr wrap="square" anchor="t">
            <a:spAutoFit/>
          </a:bodyPr>
          <a:lstStyle/>
          <a:p>
            <a:pPr lvl="1" indent="0" fontAlgn="auto">
              <a:lnSpc>
                <a:spcPct val="150000"/>
              </a:lnSpc>
              <a:spcBef>
                <a:spcPct val="0"/>
              </a:spcBef>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据统计：</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到目前为止</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有机物已经超过了</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三千万</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种</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而无机物只有</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十几万</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种，每年新合成的化合物中</a:t>
            </a:r>
            <a:r>
              <a:rPr lang="zh-CN"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90﹪</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以上是有机物。</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Rectangle 4"/>
          <p:cNvSpPr>
            <a:spLocks noGrp="1"/>
          </p:cNvSpPr>
          <p:nvPr>
            <p:ph idx="4294967295"/>
            <p:custDataLst>
              <p:tags r:id="rId2"/>
            </p:custDataLst>
          </p:nvPr>
        </p:nvSpPr>
        <p:spPr>
          <a:xfrm>
            <a:off x="703240" y="2473181"/>
            <a:ext cx="9165590" cy="611013"/>
          </a:xfrm>
          <a:noFill/>
          <a:extLst>
            <a:ext uri="{909E8E84-426E-40DD-AFC4-6F175D3DCCD1}">
              <a14:hiddenFill xmlns:a14="http://schemas.microsoft.com/office/drawing/2010/main">
                <a:solidFill>
                  <a:schemeClr val="bg1">
                    <a:alpha val="76000"/>
                  </a:schemeClr>
                </a:solidFill>
              </a14:hiddenFill>
            </a:ext>
          </a:extLst>
        </p:spPr>
        <p:txBody>
          <a:bodyPr vert="horz" wrap="square" lIns="91440" tIns="45720" rIns="91440" bIns="45720" anchor="t">
            <a:noAutofit/>
          </a:bodyPr>
          <a:lstStyle/>
          <a:p>
            <a:pPr eaLnBrk="1" hangingPunct="1">
              <a:lnSpc>
                <a:spcPct val="90000"/>
              </a:lnSpc>
              <a:buNone/>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有机物的种类为什么如此繁多呢？</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5" name="Picture 4"/>
          <p:cNvPicPr>
            <a:picLocks noChangeAspect="1"/>
          </p:cNvPicPr>
          <p:nvPr>
            <p:custDataLst>
              <p:tags r:id="rId3"/>
            </p:custDataLst>
          </p:nvPr>
        </p:nvPicPr>
        <p:blipFill>
          <a:blip r:embed="rId4">
            <a:clrChange>
              <a:clrFrom>
                <a:srgbClr val="FFFFFF"/>
              </a:clrFrom>
              <a:clrTo>
                <a:srgbClr val="FFFFFF">
                  <a:alpha val="0"/>
                </a:srgbClr>
              </a:clrTo>
            </a:clrChange>
          </a:blip>
          <a:stretch>
            <a:fillRect/>
          </a:stretch>
        </p:blipFill>
        <p:spPr>
          <a:xfrm>
            <a:off x="895985" y="2979420"/>
            <a:ext cx="10664825" cy="3629660"/>
          </a:xfrm>
          <a:prstGeom prst="rect">
            <a:avLst/>
          </a:prstGeom>
          <a:noFill/>
          <a:ln w="9525">
            <a:noFill/>
          </a:ln>
        </p:spPr>
      </p:pic>
      <p:grpSp>
        <p:nvGrpSpPr>
          <p:cNvPr id="12" name="组合 11"/>
          <p:cNvGrpSpPr/>
          <p:nvPr>
            <p:custDataLst>
              <p:tags r:id="rId5"/>
            </p:custDataLst>
          </p:nvPr>
        </p:nvGrpSpPr>
        <p:grpSpPr>
          <a:xfrm>
            <a:off x="296041" y="120650"/>
            <a:ext cx="9430777" cy="720000"/>
            <a:chOff x="466" y="644"/>
            <a:chExt cx="12317" cy="840"/>
          </a:xfrm>
        </p:grpSpPr>
        <p:sp>
          <p:nvSpPr>
            <p:cNvPr id="15" name="等腰三角形 14"/>
            <p:cNvSpPr/>
            <p:nvPr>
              <p:custDataLst>
                <p:tags r:id="rId6"/>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8" name="文本框 17"/>
            <p:cNvSpPr txBox="1"/>
            <p:nvPr>
              <p:custDataLst>
                <p:tags r:id="rId7"/>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任务一 同分异构现象的分类</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9" name="等腰三角形 18"/>
            <p:cNvSpPr/>
            <p:nvPr>
              <p:custDataLst>
                <p:tags r:id="rId8"/>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custDataLst>
              <p:tags r:id="rId1"/>
            </p:custDataLst>
          </p:nvPr>
        </p:nvSpPr>
        <p:spPr>
          <a:xfrm>
            <a:off x="380999" y="1599705"/>
            <a:ext cx="6032500" cy="524073"/>
          </a:xfrm>
          <a:prstGeom prst="rect">
            <a:avLst/>
          </a:prstGeom>
          <a:solidFill>
            <a:schemeClr val="accent6">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algn="ctr">
              <a:defRPr/>
            </a:pP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适用类型：多官能团有机化合物</a:t>
            </a:r>
            <a:endPar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 name="右箭头 8"/>
          <p:cNvSpPr/>
          <p:nvPr>
            <p:custDataLst>
              <p:tags r:id="rId2"/>
            </p:custDataLst>
          </p:nvPr>
        </p:nvSpPr>
        <p:spPr>
          <a:xfrm rot="5400000">
            <a:off x="2768601" y="2267001"/>
            <a:ext cx="620713" cy="285751"/>
          </a:xfrm>
          <a:prstGeom prst="rightArrow">
            <a:avLst/>
          </a:prstGeom>
        </p:spPr>
        <p:style>
          <a:lnRef idx="0">
            <a:srgbClr val="FFFFFF"/>
          </a:lnRef>
          <a:fillRef idx="3">
            <a:schemeClr val="accent4"/>
          </a:fillRef>
          <a:effectRef idx="0">
            <a:srgbClr val="FFFFFF"/>
          </a:effectRef>
          <a:fontRef idx="minor">
            <a:schemeClr val="dk1"/>
          </a:fontRef>
        </p:style>
        <p:txBody>
          <a:bodyPr anchor="ctr"/>
          <a:lstStyle/>
          <a:p>
            <a:pPr algn="ctr">
              <a:defRPr/>
            </a:pPr>
            <a:endParaRPr lang="zh-CN" altLang="en-US" sz="2400">
              <a:solidFill>
                <a:schemeClr val="tx1">
                  <a:lumMod val="95000"/>
                  <a:lumOff val="5000"/>
                </a:schemeClr>
              </a:solidFill>
              <a:latin typeface="宋体" panose="02010600030101010101" pitchFamily="2" charset="-122"/>
              <a:ea typeface="宋体" panose="02010600030101010101" pitchFamily="2" charset="-122"/>
            </a:endParaRPr>
          </a:p>
        </p:txBody>
      </p:sp>
      <p:sp>
        <p:nvSpPr>
          <p:cNvPr id="12" name="矩形 11"/>
          <p:cNvSpPr/>
          <p:nvPr>
            <p:custDataLst>
              <p:tags r:id="rId3"/>
            </p:custDataLst>
          </p:nvPr>
        </p:nvSpPr>
        <p:spPr>
          <a:xfrm>
            <a:off x="381000" y="2625726"/>
            <a:ext cx="6032501" cy="2436815"/>
          </a:xfrm>
          <a:prstGeom prst="rect">
            <a:avLst/>
          </a:prstGeom>
          <a:solidFill>
            <a:schemeClr val="accent6">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algn="just">
              <a:defRPr/>
            </a:pP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判断基础：有机化合物</a:t>
            </a:r>
            <a:r>
              <a:rPr lang="en-US" altLang="zh-CN" sz="2400" b="1" err="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err="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n</a:t>
            </a:r>
            <a:r>
              <a:rPr lang="en-US" altLang="zh-CN" sz="2400" b="1" err="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err="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m</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形成的</a:t>
            </a:r>
            <a:r>
              <a:rPr lang="en-US" altLang="zh-CN" sz="2400" b="1" err="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CnHm-aXa</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与</a:t>
            </a:r>
            <a:r>
              <a:rPr lang="en-US" altLang="zh-CN" sz="2400" b="1" err="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CnHaXm-a(a≤m)</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具有相同的同分异构体数，即确定这类型有机化合物的同分异构体数目时，可以将未取代的氢</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或其他原子或基团</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与取代基交换</a:t>
            </a:r>
            <a:endPar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3" name="右箭头 12"/>
          <p:cNvSpPr/>
          <p:nvPr>
            <p:custDataLst>
              <p:tags r:id="rId4"/>
            </p:custDataLst>
          </p:nvPr>
        </p:nvSpPr>
        <p:spPr>
          <a:xfrm rot="5400000">
            <a:off x="2715419" y="4990198"/>
            <a:ext cx="727075" cy="285751"/>
          </a:xfrm>
          <a:prstGeom prst="rightArrow">
            <a:avLst/>
          </a:prstGeom>
        </p:spPr>
        <p:style>
          <a:lnRef idx="0">
            <a:srgbClr val="FFFFFF"/>
          </a:lnRef>
          <a:fillRef idx="3">
            <a:schemeClr val="accent4"/>
          </a:fillRef>
          <a:effectRef idx="0">
            <a:srgbClr val="FFFFFF"/>
          </a:effectRef>
          <a:fontRef idx="minor">
            <a:schemeClr val="dk1"/>
          </a:fontRef>
        </p:style>
        <p:txBody>
          <a:bodyPr anchor="ctr"/>
          <a:lstStyle/>
          <a:p>
            <a:pPr algn="ctr">
              <a:defRPr/>
            </a:pPr>
            <a:endParaRPr lang="zh-CN" altLang="en-US" sz="2400">
              <a:solidFill>
                <a:schemeClr val="tx1">
                  <a:lumMod val="95000"/>
                  <a:lumOff val="5000"/>
                </a:schemeClr>
              </a:solidFill>
              <a:latin typeface="宋体" panose="02010600030101010101" pitchFamily="2" charset="-122"/>
              <a:ea typeface="宋体" panose="02010600030101010101" pitchFamily="2" charset="-122"/>
            </a:endParaRPr>
          </a:p>
        </p:txBody>
      </p:sp>
      <p:sp>
        <p:nvSpPr>
          <p:cNvPr id="14" name="矩形 13"/>
          <p:cNvSpPr/>
          <p:nvPr>
            <p:custDataLst>
              <p:tags r:id="rId5"/>
            </p:custDataLst>
          </p:nvPr>
        </p:nvSpPr>
        <p:spPr>
          <a:xfrm>
            <a:off x="205582" y="5564489"/>
            <a:ext cx="6032500" cy="1033463"/>
          </a:xfrm>
          <a:prstGeom prst="rect">
            <a:avLst/>
          </a:prstGeom>
          <a:solidFill>
            <a:schemeClr val="accent6">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algn="just">
              <a:defRPr/>
            </a:pP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实例展示：如</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4</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9</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Cl</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4</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HCl</a:t>
            </a:r>
            <a:r>
              <a:rPr lang="en-US" altLang="zh-CN" sz="2400" b="1" baseline="-25000">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9</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各有</a:t>
            </a:r>
            <a:r>
              <a:rPr lang="en-US" altLang="zh-CN"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rPr>
              <a:t>种同分异构体</a:t>
            </a:r>
            <a:endParaRPr lang="zh-CN" altLang="en-US" sz="2400"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6" name="文本框 123908"/>
          <p:cNvSpPr txBox="1"/>
          <p:nvPr>
            <p:custDataLst>
              <p:tags r:id="rId6"/>
            </p:custDataLst>
          </p:nvPr>
        </p:nvSpPr>
        <p:spPr>
          <a:xfrm>
            <a:off x="6610639" y="469905"/>
            <a:ext cx="5399315" cy="1684244"/>
          </a:xfrm>
          <a:prstGeom prst="rect">
            <a:avLst/>
          </a:prstGeom>
          <a:noFill/>
          <a:ln w="9525">
            <a:noFill/>
          </a:ln>
        </p:spPr>
        <p:txBody>
          <a:bodyPr wrap="square" anchor="t" anchorCtr="0">
            <a:spAutoFit/>
          </a:bodyPr>
          <a:lstStyle/>
          <a:p>
            <a:pPr>
              <a:lnSpc>
                <a:spcPct val="150000"/>
              </a:lnSpc>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如苯</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6</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6</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，二氯苯</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6</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rgbClr val="0033CC"/>
                </a:solidFill>
                <a:latin typeface="Times New Roman" panose="02020603050405020304" pitchFamily="18" charset="0"/>
                <a:ea typeface="黑体" panose="02010609060101010101" pitchFamily="49" charset="-122"/>
                <a:cs typeface="Times New Roman" panose="02020603050405020304" pitchFamily="18" charset="0"/>
              </a:rPr>
              <a:t>4</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Cl</a:t>
            </a:r>
            <a:r>
              <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有</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种同分异构体，四氯苯</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6</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Cl</a:t>
            </a:r>
            <a:r>
              <a:rPr lang="en-US" altLang="zh-CN" sz="2400" b="1" baseline="-25000">
                <a:solidFill>
                  <a:srgbClr val="0033CC"/>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也有</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种同分异构体</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将</a:t>
            </a:r>
            <a:r>
              <a:rPr lang="en-US" altLang="zh-CN"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H</a:t>
            </a:r>
            <a:r>
              <a:rPr lang="zh-CN" altLang="en-US"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替代</a:t>
            </a:r>
            <a:r>
              <a:rPr lang="en-US" altLang="zh-CN" sz="2400" b="1">
                <a:solidFill>
                  <a:srgbClr val="0070C0"/>
                </a:solidFill>
                <a:latin typeface="Times New Roman" panose="02020603050405020304" pitchFamily="18" charset="0"/>
                <a:ea typeface="黑体" panose="02010609060101010101" pitchFamily="49" charset="-122"/>
                <a:cs typeface="Times New Roman" panose="02020603050405020304" pitchFamily="18" charset="0"/>
              </a:rPr>
              <a:t>Cl</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文本框 16"/>
          <p:cNvSpPr txBox="1"/>
          <p:nvPr>
            <p:custDataLst>
              <p:tags r:id="rId7"/>
            </p:custDataLst>
          </p:nvPr>
        </p:nvSpPr>
        <p:spPr>
          <a:xfrm>
            <a:off x="6610639" y="2720232"/>
            <a:ext cx="5165727" cy="913199"/>
          </a:xfrm>
          <a:prstGeom prst="rect">
            <a:avLst/>
          </a:prstGeom>
          <a:noFill/>
        </p:spPr>
        <p:txBody>
          <a:bodyPr wrap="square">
            <a:spAutoFit/>
          </a:bodyPr>
          <a:lstStyle/>
          <a:p>
            <a:pPr>
              <a:defRPr/>
            </a:pPr>
            <a:r>
              <a:rPr lang="zh-CN" altLang="en-US" sz="2665"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烃的m元取代物 + 烃的n元取代物 = 该烃分子中的氢原子数</a:t>
            </a:r>
            <a:endParaRPr lang="zh-CN" altLang="en-US" sz="2665" b="1">
              <a:solidFill>
                <a:schemeClr val="tx1">
                  <a:lumMod val="95000"/>
                  <a:lumOff val="5000"/>
                </a:schemeClr>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0" name="矩形 19"/>
          <p:cNvSpPr/>
          <p:nvPr>
            <p:custDataLst>
              <p:tags r:id="rId8"/>
            </p:custDataLst>
          </p:nvPr>
        </p:nvSpPr>
        <p:spPr>
          <a:xfrm>
            <a:off x="241409" y="101066"/>
            <a:ext cx="4128053" cy="492443"/>
          </a:xfrm>
          <a:prstGeom prst="rect">
            <a:avLst/>
          </a:prstGeom>
        </p:spPr>
        <p:txBody>
          <a:bodyPr wrap="none">
            <a:spAutoFit/>
          </a:bodyPr>
          <a:lstStyle/>
          <a:p>
            <a:pPr>
              <a:tabLst>
                <a:tab pos="2628265" algn="l"/>
              </a:tabLst>
            </a:pP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主题</a:t>
            </a:r>
            <a:r>
              <a:rPr lang="en-US" altLang="zh-CN" sz="2600" kern="100">
                <a:solidFill>
                  <a:srgbClr val="FFFFFF"/>
                </a:solidFill>
                <a:latin typeface="微软雅黑" panose="020B0503020204020204" charset="-122"/>
                <a:ea typeface="微软雅黑" panose="020B0503020204020204" charset="-122"/>
                <a:cs typeface="Times New Roman" panose="02020603050405020304" pitchFamily="18" charset="0"/>
              </a:rPr>
              <a:t>2:</a:t>
            </a: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同分异构数目的判断</a:t>
            </a:r>
            <a:endParaRPr lang="zh-CN" altLang="zh-CN" sz="2600" kern="100">
              <a:solidFill>
                <a:srgbClr val="FFFFFF"/>
              </a:solidFill>
              <a:latin typeface="微软雅黑" panose="020B0503020204020204" charset="-122"/>
              <a:ea typeface="微软雅黑" panose="020B0503020204020204" charset="-122"/>
              <a:cs typeface="Times New Roman" panose="02020603050405020304" pitchFamily="18" charset="0"/>
            </a:endParaRPr>
          </a:p>
        </p:txBody>
      </p:sp>
      <p:pic>
        <p:nvPicPr>
          <p:cNvPr id="2" name="Picture 2"/>
          <p:cNvPicPr>
            <a:picLocks noChangeAspect="1"/>
          </p:cNvPicPr>
          <p:nvPr>
            <p:custDataLst>
              <p:tags r:id="rId9"/>
            </p:custDataLst>
          </p:nvPr>
        </p:nvPicPr>
        <p:blipFill>
          <a:blip r:embed="rId10"/>
          <a:stretch>
            <a:fillRect/>
          </a:stretch>
        </p:blipFill>
        <p:spPr>
          <a:xfrm flipH="1">
            <a:off x="16679332" y="16306800"/>
            <a:ext cx="0" cy="0"/>
          </a:xfrm>
          <a:prstGeom prst="rect">
            <a:avLst/>
          </a:prstGeom>
          <a:ln>
            <a:noFill/>
          </a:ln>
        </p:spPr>
      </p:pic>
      <p:sp>
        <p:nvSpPr>
          <p:cNvPr id="15" name="文本框 14"/>
          <p:cNvSpPr txBox="1"/>
          <p:nvPr>
            <p:custDataLst>
              <p:tags r:id="rId11"/>
            </p:custDataLst>
          </p:nvPr>
        </p:nvSpPr>
        <p:spPr>
          <a:xfrm>
            <a:off x="2847976" y="1134425"/>
            <a:ext cx="1639183" cy="46166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⑥换元法</a:t>
            </a:r>
            <a:endPar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21" name="组合 20"/>
          <p:cNvGrpSpPr/>
          <p:nvPr>
            <p:custDataLst>
              <p:tags r:id="rId12"/>
            </p:custDataLst>
          </p:nvPr>
        </p:nvGrpSpPr>
        <p:grpSpPr>
          <a:xfrm>
            <a:off x="296041" y="120650"/>
            <a:ext cx="9430777" cy="720000"/>
            <a:chOff x="466" y="644"/>
            <a:chExt cx="12317" cy="840"/>
          </a:xfrm>
        </p:grpSpPr>
        <p:sp>
          <p:nvSpPr>
            <p:cNvPr id="22" name="等腰三角形 21"/>
            <p:cNvSpPr/>
            <p:nvPr>
              <p:custDataLst>
                <p:tags r:id="rId1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3" name="文本框 22"/>
            <p:cNvSpPr txBox="1"/>
            <p:nvPr>
              <p:custDataLst>
                <p:tags r:id="rId14"/>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4" name="等腰三角形 23"/>
            <p:cNvSpPr/>
            <p:nvPr>
              <p:custDataLst>
                <p:tags r:id="rId1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25" name="文本框 24"/>
          <p:cNvSpPr txBox="1"/>
          <p:nvPr>
            <p:custDataLst>
              <p:tags r:id="rId16"/>
            </p:custDataLst>
          </p:nvPr>
        </p:nvSpPr>
        <p:spPr>
          <a:xfrm>
            <a:off x="69478" y="1076164"/>
            <a:ext cx="2671445" cy="46037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：位置异构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6" name="矩形 25"/>
          <p:cNvSpPr/>
          <p:nvPr>
            <p:custDataLst>
              <p:tags r:id="rId17"/>
            </p:custDataLst>
          </p:nvPr>
        </p:nvSpPr>
        <p:spPr>
          <a:xfrm>
            <a:off x="6610639" y="3706366"/>
            <a:ext cx="7822296" cy="493148"/>
          </a:xfrm>
          <a:prstGeom prst="rect">
            <a:avLst/>
          </a:prstGeom>
        </p:spPr>
        <p:txBody>
          <a:bodyPr wrap="square">
            <a:spAutoFit/>
          </a:bodyPr>
          <a:lstStyle/>
          <a:p>
            <a:pPr lvl="0" algn="just">
              <a:lnSpc>
                <a:spcPct val="120000"/>
              </a:lnSpc>
            </a:pPr>
            <a:r>
              <a:rPr lang="zh-CN" altLang="zh-CN" sz="24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丙烷与</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Cl</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zh-CN" sz="24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反应的</a:t>
            </a:r>
            <a:r>
              <a:rPr lang="zh-CN" altLang="zh-CN" sz="2400" b="1" kern="1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二元取代产物</a:t>
            </a:r>
            <a:r>
              <a:rPr lang="zh-CN" altLang="en-US" sz="24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有几种？</a:t>
            </a:r>
            <a:endParaRPr lang="zh-CN" altLang="en-US" sz="24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7" name="文本框 26"/>
          <p:cNvSpPr txBox="1"/>
          <p:nvPr>
            <p:custDataLst>
              <p:tags r:id="rId18"/>
            </p:custDataLst>
          </p:nvPr>
        </p:nvSpPr>
        <p:spPr>
          <a:xfrm>
            <a:off x="11479130" y="4402159"/>
            <a:ext cx="646331" cy="461665"/>
          </a:xfrm>
          <a:prstGeom prst="rect">
            <a:avLst/>
          </a:prstGeom>
          <a:noFill/>
        </p:spPr>
        <p:txBody>
          <a:bodyPr wrap="none" rtlCol="0">
            <a:spAutoFit/>
          </a:bodyPr>
          <a:lstStyle/>
          <a:p>
            <a:r>
              <a:rPr lang="en-US" altLang="zh-CN" sz="2400" b="1">
                <a:solidFill>
                  <a:srgbClr val="FF0000"/>
                </a:solidFill>
                <a:latin typeface="Times New Roman" panose="02020603050405020304" pitchFamily="18" charset="0"/>
                <a:ea typeface="华文中宋" panose="02010600040101010101" charset="-122"/>
                <a:cs typeface="Times New Roman" panose="02020603050405020304" pitchFamily="18" charset="0"/>
              </a:rPr>
              <a:t>4</a:t>
            </a:r>
            <a:r>
              <a:rPr lang="zh-CN" altLang="en-US" sz="2400" b="1">
                <a:solidFill>
                  <a:srgbClr val="FF0000"/>
                </a:solidFill>
                <a:latin typeface="Times New Roman" panose="02020603050405020304" pitchFamily="18" charset="0"/>
                <a:ea typeface="华文中宋" panose="02010600040101010101" charset="-122"/>
                <a:cs typeface="Times New Roman" panose="02020603050405020304" pitchFamily="18" charset="0"/>
              </a:rPr>
              <a:t>种</a:t>
            </a:r>
            <a:endParaRPr lang="zh-CN" altLang="en-US" sz="2400" b="1">
              <a:solidFill>
                <a:srgbClr val="FF0000"/>
              </a:solidFill>
              <a:latin typeface="Times New Roman" panose="02020603050405020304" pitchFamily="18" charset="0"/>
              <a:ea typeface="华文中宋" panose="02010600040101010101" charset="-122"/>
              <a:cs typeface="Times New Roman" panose="02020603050405020304" pitchFamily="18" charset="0"/>
            </a:endParaRPr>
          </a:p>
        </p:txBody>
      </p:sp>
      <p:sp>
        <p:nvSpPr>
          <p:cNvPr id="28" name="文本框 27"/>
          <p:cNvSpPr txBox="1"/>
          <p:nvPr>
            <p:custDataLst>
              <p:tags r:id="rId19"/>
            </p:custDataLst>
          </p:nvPr>
        </p:nvSpPr>
        <p:spPr>
          <a:xfrm>
            <a:off x="6339648" y="4411751"/>
            <a:ext cx="3339376" cy="461665"/>
          </a:xfrm>
          <a:prstGeom prst="rect">
            <a:avLst/>
          </a:prstGeom>
          <a:noFill/>
        </p:spPr>
        <p:txBody>
          <a:bodyPr wrap="none" rtlCol="0">
            <a:spAutoFit/>
          </a:bodyPr>
          <a:lstStyle/>
          <a:p>
            <a:pPr lvl="0"/>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8</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3</a:t>
            </a:r>
            <a:endParaRPr lang="zh-CN" altLang="en-US"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9" name="矩形 28"/>
          <p:cNvSpPr/>
          <p:nvPr>
            <p:custDataLst>
              <p:tags r:id="rId20"/>
            </p:custDataLst>
          </p:nvPr>
        </p:nvSpPr>
        <p:spPr>
          <a:xfrm>
            <a:off x="5974919" y="4977834"/>
            <a:ext cx="6134406" cy="493148"/>
          </a:xfrm>
          <a:prstGeom prst="rect">
            <a:avLst/>
          </a:prstGeom>
        </p:spPr>
        <p:txBody>
          <a:bodyPr wrap="square">
            <a:spAutoFit/>
          </a:bodyPr>
          <a:lstStyle/>
          <a:p>
            <a:pPr lvl="0" algn="just">
              <a:lnSpc>
                <a:spcPct val="120000"/>
              </a:lnSpc>
            </a:pPr>
            <a:r>
              <a:rPr lang="zh-CN" altLang="zh-CN" sz="24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问题：丙烷与</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Cl</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zh-CN" sz="24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反应的</a:t>
            </a:r>
            <a:r>
              <a:rPr lang="zh-CN" altLang="zh-CN" sz="2400" b="1" kern="100">
                <a:solidFill>
                  <a:srgbClr val="3333FF"/>
                </a:solidFill>
                <a:latin typeface="Times New Roman" panose="02020603050405020304" pitchFamily="18" charset="0"/>
                <a:ea typeface="黑体" panose="02010609060101010101" pitchFamily="49" charset="-122"/>
                <a:cs typeface="Times New Roman" panose="02020603050405020304" pitchFamily="18" charset="0"/>
              </a:rPr>
              <a:t>六元取代产物</a:t>
            </a:r>
            <a:r>
              <a:rPr lang="zh-CN" altLang="zh-CN" sz="24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有几种？</a:t>
            </a:r>
            <a:endParaRPr lang="zh-CN" altLang="zh-CN" sz="2400" b="1" kern="1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0" name="矩形 29"/>
          <p:cNvSpPr/>
          <p:nvPr>
            <p:custDataLst>
              <p:tags r:id="rId21"/>
            </p:custDataLst>
          </p:nvPr>
        </p:nvSpPr>
        <p:spPr>
          <a:xfrm>
            <a:off x="7278381" y="5588302"/>
            <a:ext cx="1261884" cy="461665"/>
          </a:xfrm>
          <a:prstGeom prst="rect">
            <a:avLst/>
          </a:prstGeom>
        </p:spPr>
        <p:txBody>
          <a:bodyPr wrap="none">
            <a:spAutoFit/>
          </a:bodyPr>
          <a:lstStyle/>
          <a:p>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6</a:t>
            </a:r>
            <a:r>
              <a:rPr lang="en-US" altLang="zh-CN"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Cl</a:t>
            </a:r>
            <a:r>
              <a:rPr lang="en-US" altLang="zh-CN" sz="2400" b="1" baseline="-2500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2</a:t>
            </a:r>
            <a:endParaRPr lang="zh-CN" altLang="en-US" sz="2400">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1" name="文本框 30"/>
              <p:cNvSpPr txBox="1"/>
              <p:nvPr>
                <p:custDataLst>
                  <p:tags r:id="rId22"/>
                </p:custDataLst>
              </p:nvPr>
            </p:nvSpPr>
            <p:spPr>
              <a:xfrm>
                <a:off x="6238082" y="5579490"/>
                <a:ext cx="1765300" cy="461665"/>
              </a:xfrm>
              <a:prstGeom prst="rect">
                <a:avLst/>
              </a:prstGeom>
              <a:noFill/>
            </p:spPr>
            <p:txBody>
              <a:bodyPr wrap="square" rtlCol="0">
                <a:spAutoFit/>
              </a:bodyPr>
              <a:lstStyle/>
              <a:p>
                <a:r>
                  <a:rPr lang="en-US" altLang="zh-CN" sz="2400" b="1">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rPr>
                  <a:t>8</a:t>
                </a:r>
                <a14:m>
                  <m:oMath xmlns:m="http://schemas.openxmlformats.org/officeDocument/2006/math">
                    <m:r>
                      <a:rPr lang="zh-CN" altLang="en-US" sz="2400" b="1" i="1">
                        <a:latin typeface="Cambria Math" panose="02040503050406030204" pitchFamily="18" charset="0"/>
                        <a:ea typeface="MS Mincho" charset="0"/>
                        <a:cs typeface="Cambria Math" panose="02040503050406030204" pitchFamily="18" charset="0"/>
                      </a:rPr>
                      <m:t>→</m:t>
                    </m:r>
                  </m:oMath>
                </a14:m>
                <a:endParaRPr lang="zh-CN" altLang="en-US" sz="2400" b="1" baseline="-25000">
                  <a:latin typeface="Times New Roman" panose="02020603050405020304" pitchFamily="18" charset="0"/>
                  <a:ea typeface="黑体" panose="02010609060101010101" pitchFamily="49" charset="-122"/>
                  <a:cs typeface="Times New Roman" panose="02020603050405020304" pitchFamily="18" charset="0"/>
                </a:endParaRPr>
              </a:p>
            </p:txBody>
          </p:sp>
        </mc:Choice>
        <mc:Fallback>
          <p:sp>
            <p:nvSpPr>
              <p:cNvPr id="31" name="文本框 30"/>
              <p:cNvSpPr txBox="1">
                <a:spLocks noRot="1" noChangeAspect="1" noMove="1" noResize="1" noEditPoints="1" noAdjustHandles="1" noChangeArrowheads="1" noChangeShapeType="1" noTextEdit="1"/>
              </p:cNvSpPr>
              <p:nvPr>
                <p:custDataLst>
                  <p:tags r:id="rId23"/>
                </p:custDataLst>
              </p:nvPr>
            </p:nvSpPr>
            <p:spPr>
              <a:xfrm>
                <a:off x="6238082" y="5579490"/>
                <a:ext cx="1765300" cy="461665"/>
              </a:xfrm>
              <a:prstGeom prst="rect">
                <a:avLst/>
              </a:prstGeom>
              <a:blipFill rotWithShape="1">
                <a:blip r:embed="rId24"/>
                <a:stretch>
                  <a:fillRect l="-27" t="-82" r="27" b="-2252"/>
                </a:stretch>
              </a:blipFill>
            </p:spPr>
            <p:txBody>
              <a:bodyPr/>
              <a:lstStyle/>
              <a:p>
                <a:r>
                  <a:rPr lang="zh-CN" altLang="en-US">
                    <a:noFill/>
                  </a:rPr>
                  <a:t> </a:t>
                </a:r>
              </a:p>
            </p:txBody>
          </p:sp>
        </mc:Fallback>
      </mc:AlternateContent>
      <p:sp>
        <p:nvSpPr>
          <p:cNvPr id="32" name="文本框 31"/>
          <p:cNvSpPr txBox="1"/>
          <p:nvPr>
            <p:custDataLst>
              <p:tags r:id="rId25"/>
            </p:custDataLst>
          </p:nvPr>
        </p:nvSpPr>
        <p:spPr>
          <a:xfrm>
            <a:off x="8457177" y="5561386"/>
            <a:ext cx="853119" cy="461665"/>
          </a:xfrm>
          <a:prstGeom prst="rect">
            <a:avLst/>
          </a:prstGeom>
          <a:noFill/>
        </p:spPr>
        <p:txBody>
          <a:bodyPr wrap="none" rtlCol="0">
            <a:spAutoFit/>
          </a:bodyPr>
          <a:lstStyle/>
          <a:p>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种</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 name="右箭头 13"/>
          <p:cNvSpPr/>
          <p:nvPr>
            <p:custDataLst>
              <p:tags r:id="rId26"/>
            </p:custDataLst>
          </p:nvPr>
        </p:nvSpPr>
        <p:spPr>
          <a:xfrm>
            <a:off x="9341957" y="5736941"/>
            <a:ext cx="2359660" cy="1593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645"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4" name="矩形 33"/>
          <p:cNvSpPr/>
          <p:nvPr>
            <p:custDataLst>
              <p:tags r:id="rId27"/>
            </p:custDataLst>
          </p:nvPr>
        </p:nvSpPr>
        <p:spPr>
          <a:xfrm>
            <a:off x="7459145" y="6320789"/>
            <a:ext cx="1261884" cy="461665"/>
          </a:xfrm>
          <a:prstGeom prst="rect">
            <a:avLst/>
          </a:prstGeom>
        </p:spPr>
        <p:txBody>
          <a:bodyPr wrap="none">
            <a:spAutoFit/>
          </a:bodyPr>
          <a:lstStyle/>
          <a:p>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1" baseline="-2500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Cl</a:t>
            </a:r>
            <a:r>
              <a:rPr lang="en-US" altLang="zh-CN" sz="2400" b="1"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6</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5" name="文本框 34"/>
          <p:cNvSpPr txBox="1"/>
          <p:nvPr>
            <p:custDataLst>
              <p:tags r:id="rId28"/>
            </p:custDataLst>
          </p:nvPr>
        </p:nvSpPr>
        <p:spPr>
          <a:xfrm>
            <a:off x="9284189" y="6457116"/>
            <a:ext cx="647934" cy="461665"/>
          </a:xfrm>
          <a:prstGeom prst="rect">
            <a:avLst/>
          </a:prstGeom>
          <a:noFill/>
        </p:spPr>
        <p:txBody>
          <a:bodyPr wrap="none" rtlCol="0">
            <a:spAutoFit/>
          </a:bodyPr>
          <a:lstStyle/>
          <a:p>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6" name="文本框 35"/>
          <p:cNvSpPr txBox="1"/>
          <p:nvPr>
            <p:custDataLst>
              <p:tags r:id="rId29"/>
            </p:custDataLst>
          </p:nvPr>
        </p:nvSpPr>
        <p:spPr>
          <a:xfrm>
            <a:off x="9382693" y="5891033"/>
            <a:ext cx="2278188" cy="461665"/>
          </a:xfrm>
          <a:prstGeom prst="rect">
            <a:avLst/>
          </a:prstGeom>
          <a:noFill/>
        </p:spPr>
        <p:txBody>
          <a:bodyPr wrap="none" rtlCol="0">
            <a:spAutoFit/>
          </a:bodyPr>
          <a:lstStyle/>
          <a:p>
            <a:r>
              <a:rPr lang="en-US" altLang="zh-CN"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H</a:t>
            </a:r>
            <a:r>
              <a:rPr lang="zh-CN" altLang="en-US"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Cl</a:t>
            </a:r>
            <a:r>
              <a:rPr lang="zh-CN" altLang="en-US"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互换位置</a:t>
            </a:r>
            <a:endParaRPr lang="zh-CN" altLang="en-US"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7" name="矩形 36"/>
          <p:cNvSpPr/>
          <p:nvPr>
            <p:custDataLst>
              <p:tags r:id="rId30"/>
            </p:custDataLst>
          </p:nvPr>
        </p:nvSpPr>
        <p:spPr>
          <a:xfrm>
            <a:off x="10102843" y="4401556"/>
            <a:ext cx="1261884" cy="461665"/>
          </a:xfrm>
          <a:prstGeom prst="rect">
            <a:avLst/>
          </a:prstGeom>
        </p:spPr>
        <p:txBody>
          <a:bodyPr wrap="none">
            <a:spAutoFit/>
          </a:bodyPr>
          <a:lstStyle/>
          <a:p>
            <a:r>
              <a:rPr lang="en-US" altLang="zh-CN" sz="2400" b="1">
                <a:solidFill>
                  <a:prstClr val="black"/>
                </a:solidFill>
                <a:latin typeface="Times New Roman" panose="02020603050405020304" pitchFamily="18" charset="0"/>
                <a:ea typeface="华文中宋" panose="02010600040101010101" charset="-122"/>
                <a:cs typeface="Times New Roman" panose="02020603050405020304" pitchFamily="18" charset="0"/>
              </a:rPr>
              <a:t>C</a:t>
            </a:r>
            <a:r>
              <a:rPr lang="en-US" altLang="zh-CN" sz="2400" b="1" baseline="-25000">
                <a:solidFill>
                  <a:prstClr val="black"/>
                </a:solidFill>
                <a:latin typeface="Times New Roman" panose="02020603050405020304" pitchFamily="18" charset="0"/>
                <a:ea typeface="华文中宋" panose="02010600040101010101" charset="-122"/>
                <a:cs typeface="Times New Roman" panose="02020603050405020304" pitchFamily="18" charset="0"/>
              </a:rPr>
              <a:t>3</a:t>
            </a:r>
            <a:r>
              <a:rPr lang="en-US" altLang="zh-CN" sz="2400" b="1">
                <a:solidFill>
                  <a:prstClr val="black"/>
                </a:solidFill>
                <a:latin typeface="Times New Roman" panose="02020603050405020304" pitchFamily="18" charset="0"/>
                <a:ea typeface="华文中宋" panose="02010600040101010101" charset="-122"/>
                <a:cs typeface="Times New Roman" panose="02020603050405020304" pitchFamily="18" charset="0"/>
              </a:rPr>
              <a:t>H</a:t>
            </a:r>
            <a:r>
              <a:rPr lang="en-US" altLang="zh-CN" sz="2400" b="1" baseline="-25000">
                <a:solidFill>
                  <a:prstClr val="black"/>
                </a:solidFill>
                <a:latin typeface="Times New Roman" panose="02020603050405020304" pitchFamily="18" charset="0"/>
                <a:ea typeface="华文中宋" panose="02010600040101010101" charset="-122"/>
                <a:cs typeface="Times New Roman" panose="02020603050405020304" pitchFamily="18" charset="0"/>
              </a:rPr>
              <a:t>6</a:t>
            </a:r>
            <a:r>
              <a:rPr lang="en-US" altLang="zh-CN" sz="2400" b="1">
                <a:solidFill>
                  <a:srgbClr val="C00000"/>
                </a:solidFill>
                <a:latin typeface="Times New Roman" panose="02020603050405020304" pitchFamily="18" charset="0"/>
                <a:ea typeface="华文中宋" panose="02010600040101010101" charset="-122"/>
                <a:cs typeface="Times New Roman" panose="02020603050405020304" pitchFamily="18" charset="0"/>
              </a:rPr>
              <a:t>Cl</a:t>
            </a:r>
            <a:r>
              <a:rPr lang="en-US" altLang="zh-CN" sz="2400" b="1" baseline="-25000">
                <a:solidFill>
                  <a:srgbClr val="C00000"/>
                </a:solidFill>
                <a:latin typeface="Times New Roman" panose="02020603050405020304" pitchFamily="18" charset="0"/>
                <a:ea typeface="华文中宋" panose="02010600040101010101" charset="-122"/>
                <a:cs typeface="Times New Roman" panose="02020603050405020304" pitchFamily="18" charset="0"/>
              </a:rPr>
              <a:t>2</a:t>
            </a:r>
            <a:endParaRPr lang="zh-CN" altLang="en-US" sz="2400">
              <a:solidFill>
                <a:srgbClr val="C00000"/>
              </a:solidFill>
              <a:latin typeface="Times New Roman" panose="02020603050405020304" pitchFamily="18" charset="0"/>
              <a:ea typeface="华文中宋" panose="02010600040101010101" charset="-122"/>
              <a:cs typeface="Times New Roman" panose="02020603050405020304" pitchFamily="18" charset="0"/>
            </a:endParaRPr>
          </a:p>
        </p:txBody>
      </p:sp>
      <p:cxnSp>
        <p:nvCxnSpPr>
          <p:cNvPr id="38" name="直接箭头连接符 37"/>
          <p:cNvCxnSpPr/>
          <p:nvPr>
            <p:custDataLst>
              <p:tags r:id="rId31"/>
            </p:custDataLst>
          </p:nvPr>
        </p:nvCxnSpPr>
        <p:spPr>
          <a:xfrm>
            <a:off x="9530353" y="4671483"/>
            <a:ext cx="488876" cy="0"/>
          </a:xfrm>
          <a:prstGeom prst="straightConnector1">
            <a:avLst/>
          </a:prstGeom>
          <a:ln w="28575">
            <a:solidFill>
              <a:srgbClr val="FF0066"/>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linds(horizont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linds(horizontal)">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additive="base">
                                        <p:cTn id="46" dur="500" fill="hold"/>
                                        <p:tgtEl>
                                          <p:spTgt spid="26"/>
                                        </p:tgtEl>
                                        <p:attrNameLst>
                                          <p:attrName>ppt_x</p:attrName>
                                        </p:attrNameLst>
                                      </p:cBhvr>
                                      <p:tavLst>
                                        <p:tav tm="0">
                                          <p:val>
                                            <p:strVal val="#ppt_x"/>
                                          </p:val>
                                        </p:tav>
                                        <p:tav tm="100000">
                                          <p:val>
                                            <p:strVal val="#ppt_x"/>
                                          </p:val>
                                        </p:tav>
                                      </p:tavLst>
                                    </p:anim>
                                    <p:anim calcmode="lin" valueType="num">
                                      <p:cBhvr additive="base">
                                        <p:cTn id="4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anim calcmode="lin" valueType="num">
                                      <p:cBhvr>
                                        <p:cTn id="53" dur="500" fill="hold"/>
                                        <p:tgtEl>
                                          <p:spTgt spid="28"/>
                                        </p:tgtEl>
                                        <p:attrNameLst>
                                          <p:attrName>ppt_x</p:attrName>
                                        </p:attrNameLst>
                                      </p:cBhvr>
                                      <p:tavLst>
                                        <p:tav tm="0">
                                          <p:val>
                                            <p:strVal val="#ppt_x"/>
                                          </p:val>
                                        </p:tav>
                                        <p:tav tm="100000">
                                          <p:val>
                                            <p:strVal val="#ppt_x"/>
                                          </p:val>
                                        </p:tav>
                                      </p:tavLst>
                                    </p:anim>
                                    <p:anim calcmode="lin" valueType="num">
                                      <p:cBhvr>
                                        <p:cTn id="54" dur="500" fill="hold"/>
                                        <p:tgtEl>
                                          <p:spTgt spid="28"/>
                                        </p:tgtEl>
                                        <p:attrNameLst>
                                          <p:attrName>ppt_y</p:attrName>
                                        </p:attrNameLst>
                                      </p:cBhvr>
                                      <p:tavLst>
                                        <p:tav tm="0">
                                          <p:val>
                                            <p:strVal val="#ppt_y+.1"/>
                                          </p:val>
                                        </p:tav>
                                        <p:tav tm="100000">
                                          <p:val>
                                            <p:strVal val="#ppt_y"/>
                                          </p:val>
                                        </p:tav>
                                      </p:tavLst>
                                    </p:anim>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wipe(left)">
                                      <p:cBhvr>
                                        <p:cTn id="58" dur="500"/>
                                        <p:tgtEl>
                                          <p:spTgt spid="38"/>
                                        </p:tgtEl>
                                      </p:cBhvr>
                                    </p:animEffect>
                                  </p:childTnLst>
                                </p:cTn>
                              </p:par>
                            </p:childTnLst>
                          </p:cTn>
                        </p:par>
                        <p:par>
                          <p:cTn id="59" fill="hold">
                            <p:stCondLst>
                              <p:cond delay="1000"/>
                            </p:stCondLst>
                            <p:childTnLst>
                              <p:par>
                                <p:cTn id="60" presetID="22" presetClass="entr" presetSubtype="4" fill="hold" grpId="0" nodeType="afterEffect">
                                  <p:stCondLst>
                                    <p:cond delay="0"/>
                                  </p:stCondLst>
                                  <p:childTnLst>
                                    <p:set>
                                      <p:cBhvr>
                                        <p:cTn id="61" dur="1" fill="hold">
                                          <p:stCondLst>
                                            <p:cond delay="0"/>
                                          </p:stCondLst>
                                        </p:cTn>
                                        <p:tgtEl>
                                          <p:spTgt spid="37"/>
                                        </p:tgtEl>
                                        <p:attrNameLst>
                                          <p:attrName>style.visibility</p:attrName>
                                        </p:attrNameLst>
                                      </p:cBhvr>
                                      <p:to>
                                        <p:strVal val="visible"/>
                                      </p:to>
                                    </p:set>
                                    <p:animEffect transition="in" filter="wipe(down)">
                                      <p:cBhvr>
                                        <p:cTn id="62" dur="500"/>
                                        <p:tgtEl>
                                          <p:spTgt spid="3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down)">
                                      <p:cBhvr>
                                        <p:cTn id="67" dur="500"/>
                                        <p:tgtEl>
                                          <p:spTgt spid="27"/>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29"/>
                                        </p:tgtEl>
                                        <p:attrNameLst>
                                          <p:attrName>style.visibility</p:attrName>
                                        </p:attrNameLst>
                                      </p:cBhvr>
                                      <p:to>
                                        <p:strVal val="visible"/>
                                      </p:to>
                                    </p:set>
                                    <p:anim calcmode="lin" valueType="num">
                                      <p:cBhvr additive="base">
                                        <p:cTn id="72" dur="500" fill="hold"/>
                                        <p:tgtEl>
                                          <p:spTgt spid="29"/>
                                        </p:tgtEl>
                                        <p:attrNameLst>
                                          <p:attrName>ppt_x</p:attrName>
                                        </p:attrNameLst>
                                      </p:cBhvr>
                                      <p:tavLst>
                                        <p:tav tm="0">
                                          <p:val>
                                            <p:strVal val="#ppt_x"/>
                                          </p:val>
                                        </p:tav>
                                        <p:tav tm="100000">
                                          <p:val>
                                            <p:strVal val="#ppt_x"/>
                                          </p:val>
                                        </p:tav>
                                      </p:tavLst>
                                    </p:anim>
                                    <p:anim calcmode="lin" valueType="num">
                                      <p:cBhvr additive="base">
                                        <p:cTn id="7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wipe(down)">
                                      <p:cBhvr>
                                        <p:cTn id="78" dur="500"/>
                                        <p:tgtEl>
                                          <p:spTgt spid="31"/>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wipe(down)">
                                      <p:cBhvr>
                                        <p:cTn id="81" dur="500"/>
                                        <p:tgtEl>
                                          <p:spTgt spid="30"/>
                                        </p:tgtEl>
                                      </p:cBhvr>
                                    </p:animEffect>
                                  </p:childTnLst>
                                </p:cTn>
                              </p:par>
                            </p:childTnLst>
                          </p:cTn>
                        </p:par>
                        <p:par>
                          <p:cTn id="82" fill="hold">
                            <p:stCondLst>
                              <p:cond delay="500"/>
                            </p:stCondLst>
                            <p:childTnLst>
                              <p:par>
                                <p:cTn id="83" presetID="22" presetClass="entr" presetSubtype="4" fill="hold" grpId="0" nodeType="afterEffect">
                                  <p:stCondLst>
                                    <p:cond delay="0"/>
                                  </p:stCondLst>
                                  <p:childTnLst>
                                    <p:set>
                                      <p:cBhvr>
                                        <p:cTn id="84" dur="1" fill="hold">
                                          <p:stCondLst>
                                            <p:cond delay="0"/>
                                          </p:stCondLst>
                                        </p:cTn>
                                        <p:tgtEl>
                                          <p:spTgt spid="32"/>
                                        </p:tgtEl>
                                        <p:attrNameLst>
                                          <p:attrName>style.visibility</p:attrName>
                                        </p:attrNameLst>
                                      </p:cBhvr>
                                      <p:to>
                                        <p:strVal val="visible"/>
                                      </p:to>
                                    </p:set>
                                    <p:animEffect transition="in" filter="wipe(down)">
                                      <p:cBhvr>
                                        <p:cTn id="85" dur="500"/>
                                        <p:tgtEl>
                                          <p:spTgt spid="32"/>
                                        </p:tgtEl>
                                      </p:cBhvr>
                                    </p:animEffec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33"/>
                                        </p:tgtEl>
                                        <p:attrNameLst>
                                          <p:attrName>style.visibility</p:attrName>
                                        </p:attrNameLst>
                                      </p:cBhvr>
                                      <p:to>
                                        <p:strVal val="visible"/>
                                      </p:to>
                                    </p:set>
                                    <p:anim calcmode="lin" valueType="num">
                                      <p:cBhvr>
                                        <p:cTn id="90" dur="500" fill="hold"/>
                                        <p:tgtEl>
                                          <p:spTgt spid="33"/>
                                        </p:tgtEl>
                                        <p:attrNameLst>
                                          <p:attrName>ppt_w</p:attrName>
                                        </p:attrNameLst>
                                      </p:cBhvr>
                                      <p:tavLst>
                                        <p:tav tm="0">
                                          <p:val>
                                            <p:fltVal val="0"/>
                                          </p:val>
                                        </p:tav>
                                        <p:tav tm="100000">
                                          <p:val>
                                            <p:strVal val="#ppt_w"/>
                                          </p:val>
                                        </p:tav>
                                      </p:tavLst>
                                    </p:anim>
                                    <p:anim calcmode="lin" valueType="num">
                                      <p:cBhvr>
                                        <p:cTn id="91" dur="500" fill="hold"/>
                                        <p:tgtEl>
                                          <p:spTgt spid="33"/>
                                        </p:tgtEl>
                                        <p:attrNameLst>
                                          <p:attrName>ppt_h</p:attrName>
                                        </p:attrNameLst>
                                      </p:cBhvr>
                                      <p:tavLst>
                                        <p:tav tm="0">
                                          <p:val>
                                            <p:fltVal val="0"/>
                                          </p:val>
                                        </p:tav>
                                        <p:tav tm="100000">
                                          <p:val>
                                            <p:strVal val="#ppt_h"/>
                                          </p:val>
                                        </p:tav>
                                      </p:tavLst>
                                    </p:anim>
                                    <p:animEffect transition="in" filter="fade">
                                      <p:cBhvr>
                                        <p:cTn id="92" dur="500"/>
                                        <p:tgtEl>
                                          <p:spTgt spid="33"/>
                                        </p:tgtEl>
                                      </p:cBhvr>
                                    </p:animEffect>
                                  </p:childTnLst>
                                </p:cTn>
                              </p:par>
                            </p:childTnLst>
                          </p:cTn>
                        </p:par>
                        <p:par>
                          <p:cTn id="93" fill="hold">
                            <p:stCondLst>
                              <p:cond delay="500"/>
                            </p:stCondLst>
                            <p:childTnLst>
                              <p:par>
                                <p:cTn id="94" presetID="53" presetClass="entr" presetSubtype="16" fill="hold" grpId="0" nodeType="afterEffect">
                                  <p:stCondLst>
                                    <p:cond delay="0"/>
                                  </p:stCondLst>
                                  <p:childTnLst>
                                    <p:set>
                                      <p:cBhvr>
                                        <p:cTn id="95" dur="1" fill="hold">
                                          <p:stCondLst>
                                            <p:cond delay="0"/>
                                          </p:stCondLst>
                                        </p:cTn>
                                        <p:tgtEl>
                                          <p:spTgt spid="34"/>
                                        </p:tgtEl>
                                        <p:attrNameLst>
                                          <p:attrName>style.visibility</p:attrName>
                                        </p:attrNameLst>
                                      </p:cBhvr>
                                      <p:to>
                                        <p:strVal val="visible"/>
                                      </p:to>
                                    </p:set>
                                    <p:anim calcmode="lin" valueType="num">
                                      <p:cBhvr>
                                        <p:cTn id="96" dur="500" fill="hold"/>
                                        <p:tgtEl>
                                          <p:spTgt spid="34"/>
                                        </p:tgtEl>
                                        <p:attrNameLst>
                                          <p:attrName>ppt_w</p:attrName>
                                        </p:attrNameLst>
                                      </p:cBhvr>
                                      <p:tavLst>
                                        <p:tav tm="0">
                                          <p:val>
                                            <p:fltVal val="0"/>
                                          </p:val>
                                        </p:tav>
                                        <p:tav tm="100000">
                                          <p:val>
                                            <p:strVal val="#ppt_w"/>
                                          </p:val>
                                        </p:tav>
                                      </p:tavLst>
                                    </p:anim>
                                    <p:anim calcmode="lin" valueType="num">
                                      <p:cBhvr>
                                        <p:cTn id="97" dur="500" fill="hold"/>
                                        <p:tgtEl>
                                          <p:spTgt spid="34"/>
                                        </p:tgtEl>
                                        <p:attrNameLst>
                                          <p:attrName>ppt_h</p:attrName>
                                        </p:attrNameLst>
                                      </p:cBhvr>
                                      <p:tavLst>
                                        <p:tav tm="0">
                                          <p:val>
                                            <p:fltVal val="0"/>
                                          </p:val>
                                        </p:tav>
                                        <p:tav tm="100000">
                                          <p:val>
                                            <p:strVal val="#ppt_h"/>
                                          </p:val>
                                        </p:tav>
                                      </p:tavLst>
                                    </p:anim>
                                    <p:animEffect transition="in" filter="fade">
                                      <p:cBhvr>
                                        <p:cTn id="98" dur="500"/>
                                        <p:tgtEl>
                                          <p:spTgt spid="34"/>
                                        </p:tgtEl>
                                      </p:cBhvr>
                                    </p:animEffect>
                                  </p:childTnLst>
                                </p:cTn>
                              </p:par>
                              <p:par>
                                <p:cTn id="99" presetID="26" presetClass="entr" presetSubtype="0" fill="hold" grpId="0" nodeType="withEffect">
                                  <p:stCondLst>
                                    <p:cond delay="0"/>
                                  </p:stCondLst>
                                  <p:childTnLst>
                                    <p:set>
                                      <p:cBhvr>
                                        <p:cTn id="100" dur="1" fill="hold">
                                          <p:stCondLst>
                                            <p:cond delay="0"/>
                                          </p:stCondLst>
                                        </p:cTn>
                                        <p:tgtEl>
                                          <p:spTgt spid="36"/>
                                        </p:tgtEl>
                                        <p:attrNameLst>
                                          <p:attrName>style.visibility</p:attrName>
                                        </p:attrNameLst>
                                      </p:cBhvr>
                                      <p:to>
                                        <p:strVal val="visible"/>
                                      </p:to>
                                    </p:set>
                                    <p:animEffect transition="in" filter="wipe(down)">
                                      <p:cBhvr>
                                        <p:cTn id="101" dur="145">
                                          <p:stCondLst>
                                            <p:cond delay="0"/>
                                          </p:stCondLst>
                                        </p:cTn>
                                        <p:tgtEl>
                                          <p:spTgt spid="36"/>
                                        </p:tgtEl>
                                      </p:cBhvr>
                                    </p:animEffect>
                                    <p:anim calcmode="lin" valueType="num">
                                      <p:cBhvr>
                                        <p:cTn id="102" dur="456"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03" dur="166"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04" dur="166" tmFilter="0, 0; 0.125,0.2665; 0.25,0.4; 0.375,0.465; 0.5,0.5;  0.625,0.535; 0.75,0.6; 0.875,0.7335; 1,1">
                                          <p:stCondLst>
                                            <p:cond delay="166"/>
                                          </p:stCondLst>
                                        </p:cTn>
                                        <p:tgtEl>
                                          <p:spTgt spid="36"/>
                                        </p:tgtEl>
                                        <p:attrNameLst>
                                          <p:attrName>ppt_y</p:attrName>
                                        </p:attrNameLst>
                                      </p:cBhvr>
                                      <p:tavLst>
                                        <p:tav tm="0" fmla="#ppt_y-sin(pi*$)/9">
                                          <p:val>
                                            <p:fltVal val="0"/>
                                          </p:val>
                                        </p:tav>
                                        <p:tav tm="100000">
                                          <p:val>
                                            <p:fltVal val="1"/>
                                          </p:val>
                                        </p:tav>
                                      </p:tavLst>
                                    </p:anim>
                                    <p:anim calcmode="lin" valueType="num">
                                      <p:cBhvr>
                                        <p:cTn id="105" dur="83" tmFilter="0, 0; 0.125,0.2665; 0.25,0.4; 0.375,0.465; 0.5,0.5;  0.625,0.535; 0.75,0.6; 0.875,0.7335; 1,1">
                                          <p:stCondLst>
                                            <p:cond delay="331"/>
                                          </p:stCondLst>
                                        </p:cTn>
                                        <p:tgtEl>
                                          <p:spTgt spid="36"/>
                                        </p:tgtEl>
                                        <p:attrNameLst>
                                          <p:attrName>ppt_y</p:attrName>
                                        </p:attrNameLst>
                                      </p:cBhvr>
                                      <p:tavLst>
                                        <p:tav tm="0" fmla="#ppt_y-sin(pi*$)/27">
                                          <p:val>
                                            <p:fltVal val="0"/>
                                          </p:val>
                                        </p:tav>
                                        <p:tav tm="100000">
                                          <p:val>
                                            <p:fltVal val="1"/>
                                          </p:val>
                                        </p:tav>
                                      </p:tavLst>
                                    </p:anim>
                                    <p:anim calcmode="lin" valueType="num">
                                      <p:cBhvr>
                                        <p:cTn id="106" dur="41" tmFilter="0, 0; 0.125,0.2665; 0.25,0.4; 0.375,0.465; 0.5,0.5;  0.625,0.535; 0.75,0.6; 0.875,0.7335; 1,1">
                                          <p:stCondLst>
                                            <p:cond delay="414"/>
                                          </p:stCondLst>
                                        </p:cTn>
                                        <p:tgtEl>
                                          <p:spTgt spid="36"/>
                                        </p:tgtEl>
                                        <p:attrNameLst>
                                          <p:attrName>ppt_y</p:attrName>
                                        </p:attrNameLst>
                                      </p:cBhvr>
                                      <p:tavLst>
                                        <p:tav tm="0" fmla="#ppt_y-sin(pi*$)/81">
                                          <p:val>
                                            <p:fltVal val="0"/>
                                          </p:val>
                                        </p:tav>
                                        <p:tav tm="100000">
                                          <p:val>
                                            <p:fltVal val="1"/>
                                          </p:val>
                                        </p:tav>
                                      </p:tavLst>
                                    </p:anim>
                                    <p:animScale>
                                      <p:cBhvr>
                                        <p:cTn id="107" dur="7">
                                          <p:stCondLst>
                                            <p:cond delay="162"/>
                                          </p:stCondLst>
                                        </p:cTn>
                                        <p:tgtEl>
                                          <p:spTgt spid="36"/>
                                        </p:tgtEl>
                                      </p:cBhvr>
                                      <p:to x="100000" y="60000"/>
                                    </p:animScale>
                                    <p:animScale>
                                      <p:cBhvr>
                                        <p:cTn id="108" dur="41" decel="50000">
                                          <p:stCondLst>
                                            <p:cond delay="169"/>
                                          </p:stCondLst>
                                        </p:cTn>
                                        <p:tgtEl>
                                          <p:spTgt spid="36"/>
                                        </p:tgtEl>
                                      </p:cBhvr>
                                      <p:to x="100000" y="100000"/>
                                    </p:animScale>
                                    <p:animScale>
                                      <p:cBhvr>
                                        <p:cTn id="109" dur="7">
                                          <p:stCondLst>
                                            <p:cond delay="328"/>
                                          </p:stCondLst>
                                        </p:cTn>
                                        <p:tgtEl>
                                          <p:spTgt spid="36"/>
                                        </p:tgtEl>
                                      </p:cBhvr>
                                      <p:to x="100000" y="80000"/>
                                    </p:animScale>
                                    <p:animScale>
                                      <p:cBhvr>
                                        <p:cTn id="110" dur="41" decel="50000">
                                          <p:stCondLst>
                                            <p:cond delay="335"/>
                                          </p:stCondLst>
                                        </p:cTn>
                                        <p:tgtEl>
                                          <p:spTgt spid="36"/>
                                        </p:tgtEl>
                                      </p:cBhvr>
                                      <p:to x="100000" y="100000"/>
                                    </p:animScale>
                                    <p:animScale>
                                      <p:cBhvr>
                                        <p:cTn id="111" dur="7">
                                          <p:stCondLst>
                                            <p:cond delay="410"/>
                                          </p:stCondLst>
                                        </p:cTn>
                                        <p:tgtEl>
                                          <p:spTgt spid="36"/>
                                        </p:tgtEl>
                                      </p:cBhvr>
                                      <p:to x="100000" y="90000"/>
                                    </p:animScale>
                                    <p:animScale>
                                      <p:cBhvr>
                                        <p:cTn id="112" dur="41" decel="50000">
                                          <p:stCondLst>
                                            <p:cond delay="417"/>
                                          </p:stCondLst>
                                        </p:cTn>
                                        <p:tgtEl>
                                          <p:spTgt spid="36"/>
                                        </p:tgtEl>
                                      </p:cBhvr>
                                      <p:to x="100000" y="100000"/>
                                    </p:animScale>
                                    <p:animScale>
                                      <p:cBhvr>
                                        <p:cTn id="113" dur="7">
                                          <p:stCondLst>
                                            <p:cond delay="452"/>
                                          </p:stCondLst>
                                        </p:cTn>
                                        <p:tgtEl>
                                          <p:spTgt spid="36"/>
                                        </p:tgtEl>
                                      </p:cBhvr>
                                      <p:to x="100000" y="95000"/>
                                    </p:animScale>
                                    <p:animScale>
                                      <p:cBhvr>
                                        <p:cTn id="114" dur="41" decel="50000">
                                          <p:stCondLst>
                                            <p:cond delay="459"/>
                                          </p:stCondLst>
                                        </p:cTn>
                                        <p:tgtEl>
                                          <p:spTgt spid="36"/>
                                        </p:tgtEl>
                                      </p:cBhvr>
                                      <p:to x="100000" y="100000"/>
                                    </p:animScale>
                                  </p:childTnLst>
                                </p:cTn>
                              </p:par>
                            </p:childTnLst>
                          </p:cTn>
                        </p:par>
                      </p:childTnLst>
                    </p:cTn>
                  </p:par>
                  <p:par>
                    <p:cTn id="115" fill="hold">
                      <p:stCondLst>
                        <p:cond delay="indefinite"/>
                      </p:stCondLst>
                      <p:childTnLst>
                        <p:par>
                          <p:cTn id="116" fill="hold">
                            <p:stCondLst>
                              <p:cond delay="0"/>
                            </p:stCondLst>
                            <p:childTnLst>
                              <p:par>
                                <p:cTn id="117" presetID="22" presetClass="entr" presetSubtype="4" fill="hold" grpId="0" nodeType="clickEffect">
                                  <p:stCondLst>
                                    <p:cond delay="0"/>
                                  </p:stCondLst>
                                  <p:childTnLst>
                                    <p:set>
                                      <p:cBhvr>
                                        <p:cTn id="118" dur="1" fill="hold">
                                          <p:stCondLst>
                                            <p:cond delay="0"/>
                                          </p:stCondLst>
                                        </p:cTn>
                                        <p:tgtEl>
                                          <p:spTgt spid="35"/>
                                        </p:tgtEl>
                                        <p:attrNameLst>
                                          <p:attrName>style.visibility</p:attrName>
                                        </p:attrNameLst>
                                      </p:cBhvr>
                                      <p:to>
                                        <p:strVal val="visible"/>
                                      </p:to>
                                    </p:set>
                                    <p:animEffect transition="in" filter="wipe(down)">
                                      <p:cBhvr>
                                        <p:cTn id="11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6" grpId="0"/>
      <p:bldP spid="27" grpId="0"/>
      <p:bldP spid="28" grpId="0"/>
      <p:bldP spid="29" grpId="0"/>
      <p:bldP spid="30" grpId="0"/>
      <p:bldP spid="31" grpId="0"/>
      <p:bldP spid="32" grpId="0"/>
      <p:bldP spid="33" grpId="0" animBg="1"/>
      <p:bldP spid="34" grpId="0"/>
      <p:bldP spid="35" grpId="0"/>
      <p:bldP spid="36" grpId="0"/>
      <p:bldP spid="3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660650" y="4203700"/>
            <a:ext cx="6871335" cy="2122805"/>
          </a:xfrm>
          <a:prstGeom prst="rect">
            <a:avLst/>
          </a:prstGeom>
          <a:noFill/>
        </p:spPr>
        <p:txBody>
          <a:bodyPr wrap="square" rtlCol="0" anchor="t">
            <a:spAutoFit/>
          </a:bodyPr>
          <a:lstStyle/>
          <a:p>
            <a:pPr eaLnBrk="0" hangingPunct="0">
              <a:spcBef>
                <a:spcPct val="50000"/>
              </a:spcBef>
            </a:pPr>
            <a:r>
              <a:rPr lang="en-US" altLang="zh-CN" sz="2400">
                <a:effectLst/>
                <a:latin typeface="Times New Roman" panose="02020603050405020304" pitchFamily="18" charset="0"/>
                <a:ea typeface="黑体" panose="02010609060101010101" pitchFamily="49" charset="-122"/>
                <a:cs typeface="Times New Roman" panose="02020603050405020304" pitchFamily="18" charset="0"/>
                <a:sym typeface="+mn-ea"/>
              </a:rPr>
              <a:t>①</a:t>
            </a:r>
            <a:r>
              <a:rPr lang="zh-CN" altLang="en-US" sz="2400">
                <a:effectLst/>
                <a:latin typeface="Times New Roman" panose="02020603050405020304" pitchFamily="18" charset="0"/>
                <a:ea typeface="黑体" panose="02010609060101010101" pitchFamily="49" charset="-122"/>
                <a:cs typeface="Times New Roman" panose="02020603050405020304" pitchFamily="18" charset="0"/>
                <a:sym typeface="+mn-ea"/>
              </a:rPr>
              <a:t> 若</a:t>
            </a:r>
            <a:r>
              <a:rPr lang="en-US" altLang="zh-CN" sz="2400">
                <a:effectLst/>
                <a:latin typeface="Times New Roman" panose="02020603050405020304" pitchFamily="18" charset="0"/>
                <a:ea typeface="黑体" panose="02010609060101010101" pitchFamily="49" charset="-122"/>
                <a:cs typeface="Times New Roman" panose="02020603050405020304" pitchFamily="18" charset="0"/>
                <a:sym typeface="+mn-ea"/>
              </a:rPr>
              <a:t>Ω=0</a:t>
            </a:r>
            <a:r>
              <a:rPr lang="zh-CN" altLang="en-US" sz="2400">
                <a:effectLst/>
                <a:latin typeface="Times New Roman" panose="02020603050405020304" pitchFamily="18" charset="0"/>
                <a:ea typeface="黑体" panose="02010609060101010101" pitchFamily="49" charset="-122"/>
                <a:cs typeface="Times New Roman" panose="02020603050405020304" pitchFamily="18" charset="0"/>
                <a:sym typeface="+mn-ea"/>
              </a:rPr>
              <a:t>，说明分子是饱和链状结构</a:t>
            </a:r>
            <a:endParaRPr lang="en-US" altLang="zh-CN" sz="2400">
              <a:effectLst/>
              <a:latin typeface="Times New Roman" panose="02020603050405020304" pitchFamily="18" charset="0"/>
              <a:ea typeface="黑体" panose="02010609060101010101" pitchFamily="49" charset="-122"/>
              <a:cs typeface="Times New Roman" panose="02020603050405020304" pitchFamily="18" charset="0"/>
            </a:endParaRPr>
          </a:p>
          <a:p>
            <a:pPr eaLnBrk="0" hangingPunct="0">
              <a:spcBef>
                <a:spcPct val="50000"/>
              </a:spcBef>
            </a:pPr>
            <a:r>
              <a:rPr lang="zh-CN" altLang="en-US" sz="2400">
                <a:effectLst/>
                <a:latin typeface="Times New Roman" panose="02020603050405020304" pitchFamily="18" charset="0"/>
                <a:ea typeface="黑体" panose="02010609060101010101" pitchFamily="49" charset="-122"/>
                <a:cs typeface="Times New Roman" panose="02020603050405020304" pitchFamily="18" charset="0"/>
                <a:sym typeface="+mn-ea"/>
              </a:rPr>
              <a:t>②若</a:t>
            </a:r>
            <a:r>
              <a:rPr lang="en-US" altLang="zh-CN" sz="2400">
                <a:effectLst/>
                <a:latin typeface="Times New Roman" panose="02020603050405020304" pitchFamily="18" charset="0"/>
                <a:ea typeface="黑体" panose="02010609060101010101" pitchFamily="49" charset="-122"/>
                <a:cs typeface="Times New Roman" panose="02020603050405020304" pitchFamily="18" charset="0"/>
                <a:sym typeface="+mn-ea"/>
              </a:rPr>
              <a:t>Ω=1</a:t>
            </a:r>
            <a:r>
              <a:rPr lang="zh-CN" altLang="en-US" sz="2400">
                <a:effectLst/>
                <a:latin typeface="Times New Roman" panose="02020603050405020304" pitchFamily="18" charset="0"/>
                <a:ea typeface="黑体" panose="02010609060101010101" pitchFamily="49" charset="-122"/>
                <a:cs typeface="Times New Roman" panose="02020603050405020304" pitchFamily="18" charset="0"/>
                <a:sym typeface="+mn-ea"/>
              </a:rPr>
              <a:t>，说明分子中有一个双键或一个环</a:t>
            </a:r>
            <a:endParaRPr lang="en-US" altLang="zh-CN" sz="2400">
              <a:effectLst/>
              <a:latin typeface="Times New Roman" panose="02020603050405020304" pitchFamily="18" charset="0"/>
              <a:ea typeface="黑体" panose="02010609060101010101" pitchFamily="49" charset="-122"/>
              <a:cs typeface="Times New Roman" panose="02020603050405020304" pitchFamily="18" charset="0"/>
            </a:endParaRPr>
          </a:p>
          <a:p>
            <a:pPr eaLnBrk="0" hangingPunct="0">
              <a:spcBef>
                <a:spcPct val="50000"/>
              </a:spcBef>
            </a:pPr>
            <a:r>
              <a:rPr lang="en-US" altLang="zh-CN" sz="2400">
                <a:effectLst/>
                <a:latin typeface="Times New Roman" panose="02020603050405020304" pitchFamily="18" charset="0"/>
                <a:ea typeface="黑体" panose="02010609060101010101" pitchFamily="49" charset="-122"/>
                <a:cs typeface="Times New Roman" panose="02020603050405020304" pitchFamily="18" charset="0"/>
                <a:sym typeface="+mn-ea"/>
              </a:rPr>
              <a:t>③</a:t>
            </a:r>
            <a:r>
              <a:rPr lang="zh-CN" altLang="en-US" sz="2400">
                <a:effectLst/>
                <a:latin typeface="Times New Roman" panose="02020603050405020304" pitchFamily="18" charset="0"/>
                <a:ea typeface="黑体" panose="02010609060101010101" pitchFamily="49" charset="-122"/>
                <a:cs typeface="Times New Roman" panose="02020603050405020304" pitchFamily="18" charset="0"/>
                <a:sym typeface="+mn-ea"/>
              </a:rPr>
              <a:t>若</a:t>
            </a:r>
            <a:r>
              <a:rPr lang="en-US" altLang="zh-CN" sz="2400">
                <a:effectLst/>
                <a:latin typeface="Times New Roman" panose="02020603050405020304" pitchFamily="18" charset="0"/>
                <a:ea typeface="黑体" panose="02010609060101010101" pitchFamily="49" charset="-122"/>
                <a:cs typeface="Times New Roman" panose="02020603050405020304" pitchFamily="18" charset="0"/>
                <a:sym typeface="+mn-ea"/>
              </a:rPr>
              <a:t>Ω=2</a:t>
            </a:r>
            <a:r>
              <a:rPr lang="zh-CN" altLang="en-US" sz="2400">
                <a:effectLst/>
                <a:latin typeface="Times New Roman" panose="02020603050405020304" pitchFamily="18" charset="0"/>
                <a:ea typeface="黑体" panose="02010609060101010101" pitchFamily="49" charset="-122"/>
                <a:cs typeface="Times New Roman" panose="02020603050405020304" pitchFamily="18" charset="0"/>
                <a:sym typeface="+mn-ea"/>
              </a:rPr>
              <a:t>，说明分子中有两个双键或一个三键</a:t>
            </a:r>
            <a:endParaRPr lang="en-US" altLang="zh-CN" sz="2400">
              <a:effectLst/>
              <a:latin typeface="Times New Roman" panose="02020603050405020304" pitchFamily="18" charset="0"/>
              <a:ea typeface="黑体" panose="02010609060101010101" pitchFamily="49" charset="-122"/>
              <a:cs typeface="Times New Roman" panose="02020603050405020304" pitchFamily="18" charset="0"/>
            </a:endParaRPr>
          </a:p>
          <a:p>
            <a:pPr eaLnBrk="0" hangingPunct="0">
              <a:spcBef>
                <a:spcPct val="50000"/>
              </a:spcBef>
            </a:pPr>
            <a:r>
              <a:rPr lang="zh-CN" altLang="en-US" sz="2400">
                <a:effectLst/>
                <a:latin typeface="Times New Roman" panose="02020603050405020304" pitchFamily="18" charset="0"/>
                <a:ea typeface="黑体" panose="02010609060101010101" pitchFamily="49" charset="-122"/>
                <a:cs typeface="Times New Roman" panose="02020603050405020304" pitchFamily="18" charset="0"/>
                <a:sym typeface="+mn-ea"/>
              </a:rPr>
              <a:t>④若</a:t>
            </a:r>
            <a:r>
              <a:rPr lang="en-US" altLang="zh-CN" sz="2400">
                <a:effectLst/>
                <a:latin typeface="Times New Roman" panose="02020603050405020304" pitchFamily="18" charset="0"/>
                <a:ea typeface="黑体" panose="02010609060101010101" pitchFamily="49" charset="-122"/>
                <a:cs typeface="Times New Roman" panose="02020603050405020304" pitchFamily="18" charset="0"/>
                <a:sym typeface="+mn-ea"/>
              </a:rPr>
              <a:t>Ω≥4</a:t>
            </a:r>
            <a:r>
              <a:rPr lang="zh-CN" altLang="en-US" sz="2400">
                <a:effectLst/>
                <a:latin typeface="Times New Roman" panose="02020603050405020304" pitchFamily="18" charset="0"/>
                <a:ea typeface="黑体" panose="02010609060101010101" pitchFamily="49" charset="-122"/>
                <a:cs typeface="Times New Roman" panose="02020603050405020304" pitchFamily="18" charset="0"/>
                <a:sym typeface="+mn-ea"/>
              </a:rPr>
              <a:t>，说明分子中很可能有苯环。</a:t>
            </a:r>
            <a:endParaRPr lang="zh-CN" altLang="en-US" sz="2400">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6" name="文本框 5"/>
          <p:cNvSpPr txBox="1"/>
          <p:nvPr>
            <p:custDataLst>
              <p:tags r:id="rId2"/>
            </p:custDataLst>
          </p:nvPr>
        </p:nvSpPr>
        <p:spPr>
          <a:xfrm>
            <a:off x="1056005" y="1752600"/>
            <a:ext cx="6880225" cy="460375"/>
          </a:xfrm>
          <a:prstGeom prst="rect">
            <a:avLst/>
          </a:prstGeom>
          <a:noFill/>
        </p:spPr>
        <p:txBody>
          <a:bodyPr wrap="square" rtlCol="0">
            <a:spAutoFit/>
          </a:bodyPr>
          <a:lstStyle/>
          <a:p>
            <a:r>
              <a:rPr lang="en-US" altLang="zh-CN" sz="2400">
                <a:latin typeface="Times New Roman" panose="02020603050405020304" pitchFamily="18" charset="0"/>
                <a:ea typeface="黑体" panose="02010609060101010101" pitchFamily="49" charset="-122"/>
                <a:cs typeface="Times New Roman" panose="02020603050405020304" pitchFamily="18" charset="0"/>
              </a:rPr>
              <a:t>(1)不饱和度又称缺氢指数或者环加双键指数:</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文本框 6"/>
          <p:cNvSpPr txBox="1"/>
          <p:nvPr>
            <p:custDataLst>
              <p:tags r:id="rId3"/>
            </p:custDataLst>
          </p:nvPr>
        </p:nvSpPr>
        <p:spPr>
          <a:xfrm>
            <a:off x="1005205" y="2338070"/>
            <a:ext cx="9432390" cy="461665"/>
          </a:xfrm>
          <a:prstGeom prst="rect">
            <a:avLst/>
          </a:prstGeom>
          <a:noFill/>
        </p:spPr>
        <p:txBody>
          <a:bodyPr wrap="none" rtlCol="0">
            <a:spAutoFit/>
          </a:bodyPr>
          <a:lstStyle/>
          <a:p>
            <a:pPr algn="l"/>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是有机物分子不饱和程度的量化标志，用</a:t>
            </a:r>
            <a:r>
              <a:rPr lang="el-GR" altLang="zh-CN" sz="2400">
                <a:latin typeface="Times New Roman" panose="02020603050405020304" pitchFamily="18" charset="0"/>
                <a:ea typeface="黑体" panose="02010609060101010101" pitchFamily="49" charset="-122"/>
                <a:cs typeface="Times New Roman" panose="02020603050405020304" pitchFamily="18" charset="0"/>
                <a:sym typeface="+mn-ea"/>
              </a:rPr>
              <a:t>Ω</a:t>
            </a:r>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表示，对于</a:t>
            </a:r>
            <a:r>
              <a:rPr lang="en-US" altLang="zh-CN" sz="2400">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sym typeface="+mn-ea"/>
              </a:rPr>
              <a:t>n</a:t>
            </a:r>
            <a:r>
              <a:rPr lang="en-US" altLang="zh-CN" sz="2400">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sym typeface="+mn-ea"/>
              </a:rPr>
              <a:t>m</a:t>
            </a:r>
            <a:r>
              <a:rPr lang="en-US" altLang="zh-CN" sz="2400">
                <a:latin typeface="Times New Roman" panose="02020603050405020304" pitchFamily="18" charset="0"/>
                <a:ea typeface="黑体" panose="02010609060101010101" pitchFamily="49" charset="-122"/>
                <a:cs typeface="Times New Roman" panose="02020603050405020304" pitchFamily="18" charset="0"/>
                <a:sym typeface="+mn-ea"/>
              </a:rPr>
              <a:t>O</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sym typeface="+mn-ea"/>
              </a:rPr>
              <a:t>x</a:t>
            </a:r>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rPr>
              <a:t>来说：</a:t>
            </a:r>
            <a:endParaRPr lang="zh-CN" altLang="en-US" sz="2400">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9" name="组合 8"/>
          <p:cNvGrpSpPr/>
          <p:nvPr>
            <p:custDataLst>
              <p:tags r:id="rId4"/>
            </p:custDataLst>
          </p:nvPr>
        </p:nvGrpSpPr>
        <p:grpSpPr>
          <a:xfrm>
            <a:off x="3654425" y="3078480"/>
            <a:ext cx="4970780" cy="701040"/>
            <a:chOff x="3982" y="4712"/>
            <a:chExt cx="7828" cy="1104"/>
          </a:xfrm>
        </p:grpSpPr>
        <mc:AlternateContent xmlns:mc="http://schemas.openxmlformats.org/markup-compatibility/2006">
          <mc:Choice xmlns:a14="http://schemas.microsoft.com/office/drawing/2010/main" Requires="a14">
            <p:sp>
              <p:nvSpPr>
                <p:cNvPr id="4" name="文本框 3"/>
                <p:cNvSpPr txBox="1"/>
                <p:nvPr>
                  <p:custDataLst>
                    <p:tags r:id="rId5"/>
                  </p:custDataLst>
                </p:nvPr>
              </p:nvSpPr>
              <p:spPr>
                <a:xfrm>
                  <a:off x="6170" y="4712"/>
                  <a:ext cx="5640" cy="1104"/>
                </a:xfrm>
                <a:prstGeom prst="rect">
                  <a:avLst/>
                </a:prstGeom>
                <a:noFill/>
                <a:ln>
                  <a:noFill/>
                </a:ln>
              </p:spPr>
              <p:txBody>
                <a:bodyPr wrap="square" rtlCol="0" anchor="t">
                  <a:spAutoFit/>
                </a:bodyPr>
                <a:lstStyle/>
                <a:p>
                  <a:pPr marL="0" indent="0">
                    <a:lnSpc>
                      <a:spcPct val="100000"/>
                    </a:lnSpc>
                    <a:buNone/>
                  </a:pPr>
                  <a:r>
                    <a:rPr lang="zh-CN" altLang="en-US" sz="2800" b="1">
                      <a:solidFill>
                        <a:srgbClr val="C00000"/>
                      </a:solidFill>
                      <a:latin typeface="黑体" panose="02010609060101010101" pitchFamily="49" charset="-122"/>
                      <a:ea typeface="黑体" panose="02010609060101010101" pitchFamily="49" charset="-122"/>
                      <a:sym typeface="+mn-ea"/>
                    </a:rPr>
                    <a:t> </a:t>
                  </a:r>
                  <a:r>
                    <a:rPr lang="en-US" altLang="zh-CN" sz="2800">
                      <a:solidFill>
                        <a:srgbClr val="C00000"/>
                      </a:solidFill>
                      <a:effectLst>
                        <a:outerShdw blurRad="38100" dist="38100" dir="2700000">
                          <a:srgbClr val="C0C0C0"/>
                        </a:outerShdw>
                      </a:effectLst>
                      <a:latin typeface="Arial" panose="020B0604020202020204" pitchFamily="34" charset="0"/>
                      <a:cs typeface="+mn-ea"/>
                      <a:sym typeface="+mn-ea"/>
                    </a:rPr>
                    <a:t>Ω</a:t>
                  </a:r>
                  <a14:m>
                    <m:oMath xmlns:m="http://schemas.openxmlformats.org/officeDocument/2006/math">
                      <m:r>
                        <a:rPr lang="en-US" altLang="zh-CN" sz="2800" b="0" i="1" noProof="1" smtClean="0">
                          <a:solidFill>
                            <a:srgbClr val="C00000"/>
                          </a:solidFill>
                          <a:effectLst>
                            <a:outerShdw blurRad="38100" dist="38100" dir="2700000">
                              <a:srgbClr val="C0C0C0"/>
                            </a:outerShdw>
                          </a:effectLst>
                          <a:latin typeface="Cambria Math" panose="02040503050406030204" pitchFamily="18" charset="0"/>
                          <a:ea typeface="Cambria Math" panose="02040503050406030204" pitchFamily="18" charset="0"/>
                          <a:cs typeface="+mn-ea"/>
                        </a:rPr>
                        <m:t>=</m:t>
                      </m:r>
                      <m:f>
                        <m:fPr>
                          <m:ctrlPr>
                            <a:rPr lang="en-US" altLang="zh-CN" sz="2800" i="1" noProof="1" smtClean="0">
                              <a:solidFill>
                                <a:srgbClr val="C00000"/>
                              </a:solidFill>
                              <a:effectLst>
                                <a:outerShdw blurRad="38100" dist="38100" dir="2700000">
                                  <a:srgbClr val="C0C0C0"/>
                                </a:outerShdw>
                              </a:effectLst>
                              <a:latin typeface="Cambria Math" panose="02040503050406030204" pitchFamily="18" charset="0"/>
                              <a:cs typeface="+mn-ea"/>
                            </a:rPr>
                          </m:ctrlPr>
                        </m:fPr>
                        <m:num>
                          <m:r>
                            <a:rPr lang="en-US" altLang="zh-CN" sz="2800" b="0" i="1" noProof="1" smtClean="0">
                              <a:solidFill>
                                <a:srgbClr val="C00000"/>
                              </a:solidFill>
                              <a:effectLst>
                                <a:outerShdw blurRad="38100" dist="38100" dir="2700000">
                                  <a:srgbClr val="C0C0C0"/>
                                </a:outerShdw>
                              </a:effectLst>
                              <a:latin typeface="Cambria Math" panose="02040503050406030204" pitchFamily="18" charset="0"/>
                              <a:cs typeface="+mn-ea"/>
                            </a:rPr>
                            <m:t>2</m:t>
                          </m:r>
                          <m:r>
                            <a:rPr lang="en-US" altLang="zh-CN" sz="2800" b="0" i="1" noProof="1" smtClean="0">
                              <a:solidFill>
                                <a:srgbClr val="C00000"/>
                              </a:solidFill>
                              <a:effectLst>
                                <a:outerShdw blurRad="38100" dist="38100" dir="2700000">
                                  <a:srgbClr val="C0C0C0"/>
                                </a:outerShdw>
                              </a:effectLst>
                              <a:latin typeface="Cambria Math" panose="02040503050406030204" pitchFamily="18" charset="0"/>
                              <a:cs typeface="+mn-ea"/>
                            </a:rPr>
                            <m:t>𝑛</m:t>
                          </m:r>
                          <m:r>
                            <a:rPr lang="en-US" altLang="zh-CN" sz="2800" b="0" i="1" noProof="1" smtClean="0">
                              <a:solidFill>
                                <a:srgbClr val="C00000"/>
                              </a:solidFill>
                              <a:effectLst>
                                <a:outerShdw blurRad="38100" dist="38100" dir="2700000">
                                  <a:srgbClr val="C0C0C0"/>
                                </a:outerShdw>
                              </a:effectLst>
                              <a:latin typeface="Cambria Math" panose="02040503050406030204" pitchFamily="18" charset="0"/>
                              <a:cs typeface="+mn-ea"/>
                            </a:rPr>
                            <m:t>+</m:t>
                          </m:r>
                          <m:r>
                            <a:rPr lang="en-US" altLang="zh-CN" sz="2800" b="0" i="1" noProof="1" smtClean="0">
                              <a:solidFill>
                                <a:srgbClr val="C00000"/>
                              </a:solidFill>
                              <a:effectLst>
                                <a:outerShdw blurRad="38100" dist="38100" dir="2700000">
                                  <a:srgbClr val="C0C0C0"/>
                                </a:outerShdw>
                              </a:effectLst>
                              <a:latin typeface="Cambria Math" panose="02040503050406030204" pitchFamily="18" charset="0"/>
                              <a:cs typeface="+mn-ea"/>
                            </a:rPr>
                            <m:t>2</m:t>
                          </m:r>
                          <m:r>
                            <a:rPr lang="en-US" altLang="zh-CN" sz="2800" b="0" i="1" noProof="1" smtClean="0">
                              <a:solidFill>
                                <a:srgbClr val="C00000"/>
                              </a:solidFill>
                              <a:effectLst>
                                <a:outerShdw blurRad="38100" dist="38100" dir="2700000">
                                  <a:srgbClr val="C0C0C0"/>
                                </a:outerShdw>
                              </a:effectLst>
                              <a:latin typeface="Cambria Math" panose="02040503050406030204" pitchFamily="18" charset="0"/>
                              <a:cs typeface="+mn-ea"/>
                            </a:rPr>
                            <m:t>−</m:t>
                          </m:r>
                          <m:r>
                            <a:rPr lang="en-US" altLang="zh-CN" sz="2800" b="0" i="1" noProof="1" smtClean="0">
                              <a:solidFill>
                                <a:srgbClr val="C00000"/>
                              </a:solidFill>
                              <a:effectLst>
                                <a:outerShdw blurRad="38100" dist="38100" dir="2700000">
                                  <a:srgbClr val="C0C0C0"/>
                                </a:outerShdw>
                              </a:effectLst>
                              <a:latin typeface="Cambria Math" panose="02040503050406030204" pitchFamily="18" charset="0"/>
                              <a:cs typeface="+mn-ea"/>
                            </a:rPr>
                            <m:t>𝑚</m:t>
                          </m:r>
                        </m:num>
                        <m:den>
                          <m:r>
                            <a:rPr lang="en-US" altLang="zh-CN" sz="2800" b="0" i="1" noProof="1" smtClean="0">
                              <a:solidFill>
                                <a:srgbClr val="C00000"/>
                              </a:solidFill>
                              <a:effectLst>
                                <a:outerShdw blurRad="38100" dist="38100" dir="2700000">
                                  <a:srgbClr val="C0C0C0"/>
                                </a:outerShdw>
                              </a:effectLst>
                              <a:latin typeface="Cambria Math" panose="02040503050406030204" pitchFamily="18" charset="0"/>
                              <a:cs typeface="+mn-ea"/>
                            </a:rPr>
                            <m:t>2</m:t>
                          </m:r>
                        </m:den>
                      </m:f>
                    </m:oMath>
                  </a14:m>
                  <a:endParaRPr lang="en-US" altLang="zh-CN" sz="2800" b="0" i="1" noProof="1">
                    <a:solidFill>
                      <a:srgbClr val="C00000"/>
                    </a:solidFill>
                    <a:effectLst>
                      <a:outerShdw blurRad="38100" dist="38100" dir="2700000">
                        <a:srgbClr val="C0C0C0"/>
                      </a:outerShdw>
                    </a:effectLst>
                    <a:latin typeface="Cambria Math" panose="02040503050406030204" pitchFamily="18" charset="0"/>
                    <a:cs typeface="Cambria Math" panose="02040503050406030204" pitchFamily="18" charset="0"/>
                  </a:endParaRPr>
                </a:p>
              </p:txBody>
            </p:sp>
          </mc:Choice>
          <mc:Fallback>
            <p:sp>
              <p:nvSpPr>
                <p:cNvPr id="4" name="文本框 3"/>
                <p:cNvSpPr txBox="1">
                  <a:spLocks noRot="1" noChangeAspect="1" noMove="1" noResize="1" noEditPoints="1" noAdjustHandles="1" noChangeArrowheads="1" noChangeShapeType="1" noTextEdit="1"/>
                </p:cNvSpPr>
                <p:nvPr>
                  <p:custDataLst>
                    <p:tags r:id="rId6"/>
                  </p:custDataLst>
                </p:nvPr>
              </p:nvSpPr>
              <p:spPr>
                <a:xfrm>
                  <a:off x="6170" y="4712"/>
                  <a:ext cx="5640" cy="1104"/>
                </a:xfrm>
                <a:prstGeom prst="rect">
                  <a:avLst/>
                </a:prstGeom>
                <a:blipFill rotWithShape="1">
                  <a:blip r:embed="rId7"/>
                </a:blipFill>
                <a:ln>
                  <a:noFill/>
                </a:ln>
              </p:spPr>
              <p:txBody>
                <a:bodyPr/>
                <a:lstStyle/>
                <a:p>
                  <a:r>
                    <a:rPr lang="zh-CN" altLang="en-US">
                      <a:noFill/>
                    </a:rPr>
                    <a:t> </a:t>
                  </a:r>
                </a:p>
              </p:txBody>
            </p:sp>
          </mc:Fallback>
        </mc:AlternateContent>
        <p:sp>
          <p:nvSpPr>
            <p:cNvPr id="8" name="文本框 7"/>
            <p:cNvSpPr txBox="1"/>
            <p:nvPr>
              <p:custDataLst>
                <p:tags r:id="rId8"/>
              </p:custDataLst>
            </p:nvPr>
          </p:nvSpPr>
          <p:spPr>
            <a:xfrm>
              <a:off x="3982" y="4804"/>
              <a:ext cx="2528" cy="822"/>
            </a:xfrm>
            <a:prstGeom prst="rect">
              <a:avLst/>
            </a:prstGeom>
            <a:noFill/>
          </p:spPr>
          <p:txBody>
            <a:bodyPr wrap="none" rtlCol="0">
              <a:spAutoFit/>
            </a:bodyPr>
            <a:lstStyle/>
            <a:p>
              <a:pPr algn="l"/>
              <a:r>
                <a:rPr lang="zh-CN" altLang="en-US" sz="2800">
                  <a:solidFill>
                    <a:srgbClr val="C00000"/>
                  </a:solidFill>
                  <a:effectLst>
                    <a:outerShdw blurRad="38100" dist="38100" dir="2700000">
                      <a:srgbClr val="C0C0C0"/>
                    </a:outerShdw>
                  </a:effectLst>
                  <a:latin typeface="Arial" panose="020B0604020202020204" pitchFamily="34" charset="0"/>
                  <a:cs typeface="+mn-ea"/>
                  <a:sym typeface="+mn-ea"/>
                </a:rPr>
                <a:t>不饱和度</a:t>
              </a:r>
              <a:endParaRPr lang="en-US" altLang="zh-CN" sz="2800" b="0" i="1" noProof="1">
                <a:solidFill>
                  <a:srgbClr val="C00000"/>
                </a:solidFill>
                <a:effectLst>
                  <a:outerShdw blurRad="38100" dist="38100" dir="2700000">
                    <a:srgbClr val="C0C0C0"/>
                  </a:outerShdw>
                </a:effectLst>
                <a:latin typeface="Cambria Math" panose="02040503050406030204" pitchFamily="18" charset="0"/>
                <a:cs typeface="Cambria Math" panose="02040503050406030204" pitchFamily="18" charset="0"/>
              </a:endParaRPr>
            </a:p>
          </p:txBody>
        </p:sp>
      </p:grpSp>
      <p:sp>
        <p:nvSpPr>
          <p:cNvPr id="10" name="文本1"/>
          <p:cNvSpPr txBox="1"/>
          <p:nvPr>
            <p:custDataLst>
              <p:tags r:id="rId9"/>
            </p:custDataLst>
          </p:nvPr>
        </p:nvSpPr>
        <p:spPr>
          <a:xfrm>
            <a:off x="3942844" y="840650"/>
            <a:ext cx="7169635" cy="712470"/>
          </a:xfrm>
          <a:prstGeom prst="rect">
            <a:avLst/>
          </a:prstGeom>
          <a:noFill/>
        </p:spPr>
        <p:txBody>
          <a:bodyPr anchor="t"/>
          <a:lstStyle/>
          <a:p>
            <a:pPr marL="0" algn="l">
              <a:lnSpc>
                <a:spcPts val="3800"/>
              </a:lnSpc>
            </a:pP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按</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碳架异构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位置异构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官能团异构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的顺序书写</a:t>
            </a:r>
            <a:endParaRPr lang="en-US" altLang="zh-CN"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1" name="组合 10"/>
          <p:cNvGrpSpPr/>
          <p:nvPr>
            <p:custDataLst>
              <p:tags r:id="rId10"/>
            </p:custDataLst>
          </p:nvPr>
        </p:nvGrpSpPr>
        <p:grpSpPr>
          <a:xfrm>
            <a:off x="296042" y="120650"/>
            <a:ext cx="5849944" cy="720000"/>
            <a:chOff x="466" y="644"/>
            <a:chExt cx="12317" cy="840"/>
          </a:xfrm>
        </p:grpSpPr>
        <p:sp>
          <p:nvSpPr>
            <p:cNvPr id="12" name="等腰三角形 11"/>
            <p:cNvSpPr/>
            <p:nvPr>
              <p:custDataLst>
                <p:tags r:id="rId11"/>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3" name="文本框 12"/>
            <p:cNvSpPr txBox="1"/>
            <p:nvPr>
              <p:custDataLst>
                <p:tags r:id="rId12"/>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4" name="等腰三角形 13"/>
            <p:cNvSpPr/>
            <p:nvPr>
              <p:custDataLst>
                <p:tags r:id="rId1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15" name="文本框 14"/>
          <p:cNvSpPr txBox="1"/>
          <p:nvPr>
            <p:custDataLst>
              <p:tags r:id="rId14"/>
            </p:custDataLst>
          </p:nvPr>
        </p:nvSpPr>
        <p:spPr>
          <a:xfrm>
            <a:off x="69477" y="1076164"/>
            <a:ext cx="2871685" cy="46166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3</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：官能团异构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Tree>
    <p:custDataLst>
      <p:tags r:id="rId1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heckerboard(across)">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 name="表格 61"/>
          <p:cNvGraphicFramePr>
            <a:graphicFrameLocks noGrp="1"/>
          </p:cNvGraphicFramePr>
          <p:nvPr>
            <p:custDataLst>
              <p:tags r:id="rId1"/>
            </p:custDataLst>
          </p:nvPr>
        </p:nvGraphicFramePr>
        <p:xfrm>
          <a:off x="1122680" y="1513840"/>
          <a:ext cx="9690735" cy="4799965"/>
        </p:xfrm>
        <a:graphic>
          <a:graphicData uri="http://schemas.openxmlformats.org/drawingml/2006/table">
            <a:tbl>
              <a:tblPr firstRow="1" bandRow="1">
                <a:effectLst/>
                <a:tableStyleId>{5940675A-B579-460E-94D1-54222C63F5DA}</a:tableStyleId>
              </a:tblPr>
              <a:tblGrid>
                <a:gridCol w="1519555"/>
                <a:gridCol w="1203325"/>
                <a:gridCol w="3483610"/>
                <a:gridCol w="3484245"/>
              </a:tblGrid>
              <a:tr h="606425">
                <a:tc>
                  <a:txBody>
                    <a:bodyPr wrap="square"/>
                    <a:lstStyle/>
                    <a:p>
                      <a:pPr algn="ctr">
                        <a:buNone/>
                      </a:pPr>
                      <a:r>
                        <a:rPr lang="zh-CN" altLang="en-US" sz="2000">
                          <a:ln>
                            <a:noFill/>
                          </a:ln>
                          <a:effectLst/>
                          <a:latin typeface="Times New Roman" panose="02020603050405020304" pitchFamily="18" charset="0"/>
                          <a:ea typeface="黑体" panose="02010609060101010101" pitchFamily="49" charset="-122"/>
                          <a:cs typeface="Times New Roman" panose="02020603050405020304" pitchFamily="18" charset="0"/>
                          <a:sym typeface="+mn-ea"/>
                        </a:rPr>
                        <a:t>组成通式</a:t>
                      </a:r>
                      <a:endParaRPr lang="zh-CN" altLang="en-US" sz="2000" b="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vert="horz" anchor="ctr">
                    <a:lnL>
                      <a:noFill/>
                    </a:lnL>
                    <a:lnR w="12700">
                      <a:solidFill>
                        <a:schemeClr val="tx1"/>
                      </a:solidFill>
                      <a:prstDash val="solid"/>
                    </a:lnR>
                    <a:lnT w="12700">
                      <a:solidFill>
                        <a:schemeClr val="tx1"/>
                      </a:solidFill>
                      <a:prstDash val="solid"/>
                    </a:lnT>
                    <a:lnB w="12700">
                      <a:solidFill>
                        <a:schemeClr val="tx1"/>
                      </a:solidFill>
                      <a:prstDash val="solid"/>
                    </a:lnB>
                    <a:solidFill>
                      <a:schemeClr val="bg1">
                        <a:lumMod val="85000"/>
                      </a:schemeClr>
                    </a:solidFill>
                  </a:tcPr>
                </a:tc>
                <a:tc>
                  <a:txBody>
                    <a:bodyPr wrap="square"/>
                    <a:lstStyle/>
                    <a:p>
                      <a:pPr algn="ctr">
                        <a:buNone/>
                      </a:pPr>
                      <a:r>
                        <a:rPr lang="en-US" altLang="zh-CN" sz="2000" err="1">
                          <a:latin typeface="Times New Roman" panose="02020603050405020304" pitchFamily="18" charset="0"/>
                          <a:ea typeface="黑体" panose="02010609060101010101" pitchFamily="49" charset="-122"/>
                          <a:cs typeface="Times New Roman" panose="02020603050405020304" pitchFamily="18" charset="0"/>
                          <a:sym typeface="+mn-ea"/>
                        </a:rPr>
                        <a:t>不饱和度</a:t>
                      </a:r>
                      <a:endParaRPr lang="en-US" altLang="zh-CN" sz="2000" b="0" baseline="-250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lumMod val="85000"/>
                      </a:schemeClr>
                    </a:solidFill>
                  </a:tcPr>
                </a:tc>
                <a:tc>
                  <a:txBody>
                    <a:bodyPr wrap="square"/>
                    <a:lstStyle/>
                    <a:p>
                      <a:pPr algn="ctr">
                        <a:buNone/>
                      </a:pPr>
                      <a:r>
                        <a:rPr lang="zh-CN" altLang="en-US" sz="2000">
                          <a:ln>
                            <a:noFill/>
                          </a:ln>
                          <a:effectLst/>
                          <a:latin typeface="Times New Roman" panose="02020603050405020304" pitchFamily="18" charset="0"/>
                          <a:ea typeface="黑体" panose="02010609060101010101" pitchFamily="49" charset="-122"/>
                          <a:cs typeface="Times New Roman" panose="02020603050405020304" pitchFamily="18" charset="0"/>
                          <a:sym typeface="+mn-ea"/>
                        </a:rPr>
                        <a:t>可能的类别</a:t>
                      </a:r>
                      <a:endParaRPr lang="zh-CN" altLang="en-US" sz="2000" b="0" baseline="-2500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lumMod val="85000"/>
                      </a:schemeClr>
                    </a:solidFill>
                  </a:tcPr>
                </a:tc>
                <a:tc>
                  <a:txBody>
                    <a:bodyPr wrap="square"/>
                    <a:lstStyle/>
                    <a:p>
                      <a:pPr algn="ctr">
                        <a:buNone/>
                      </a:pPr>
                      <a:r>
                        <a:rPr lang="zh-CN" altLang="en-US" sz="2000">
                          <a:ln>
                            <a:noFill/>
                          </a:ln>
                          <a:effectLst/>
                          <a:latin typeface="Times New Roman" panose="02020603050405020304" pitchFamily="18" charset="0"/>
                          <a:ea typeface="黑体" panose="02010609060101010101" pitchFamily="49" charset="-122"/>
                          <a:cs typeface="Times New Roman" panose="02020603050405020304" pitchFamily="18" charset="0"/>
                          <a:sym typeface="+mn-ea"/>
                        </a:rPr>
                        <a:t>典型实例</a:t>
                      </a:r>
                      <a:endParaRPr lang="zh-CN" altLang="en-US" sz="2000" b="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txBody>
                  <a:tcPr vert="horz" anchor="ctr">
                    <a:lnL w="12700">
                      <a:solidFill>
                        <a:schemeClr val="tx1"/>
                      </a:solidFill>
                      <a:prstDash val="solid"/>
                    </a:lnL>
                    <a:lnR>
                      <a:noFill/>
                    </a:lnR>
                    <a:lnT w="12700">
                      <a:solidFill>
                        <a:schemeClr val="tx1"/>
                      </a:solidFill>
                      <a:prstDash val="solid"/>
                    </a:lnT>
                    <a:lnB w="12700">
                      <a:solidFill>
                        <a:schemeClr val="tx1"/>
                      </a:solidFill>
                      <a:prstDash val="solid"/>
                    </a:lnB>
                    <a:solidFill>
                      <a:schemeClr val="bg1">
                        <a:lumMod val="85000"/>
                      </a:schemeClr>
                    </a:solidFill>
                  </a:tcPr>
                </a:tc>
              </a:tr>
              <a:tr h="510540">
                <a:tc>
                  <a:txBody>
                    <a:bodyPr wrap="square"/>
                    <a:lstStyle/>
                    <a:p>
                      <a:pPr algn="ctr" defTabSz="914400" fontAlgn="base">
                        <a:buClrTx/>
                        <a:buSzTx/>
                        <a:buFontTx/>
                        <a:buNone/>
                        <a:tabLst>
                          <a:tab pos="2636520" algn="ctr"/>
                          <a:tab pos="4429125" algn="l"/>
                        </a:tabLst>
                      </a:pP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n</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H</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2n</a:t>
                      </a:r>
                      <a:endParaRPr lang="en-US" sz="2000" baseline="-25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a:noFill/>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a:noFill/>
                    </a:lnR>
                    <a:lnT w="12700">
                      <a:solidFill>
                        <a:schemeClr val="tx1"/>
                      </a:solidFill>
                      <a:prstDash val="solid"/>
                    </a:lnT>
                    <a:lnB w="12700">
                      <a:solidFill>
                        <a:schemeClr val="tx1"/>
                      </a:solidFill>
                      <a:prstDash val="solid"/>
                    </a:lnB>
                    <a:solidFill>
                      <a:srgbClr val="A9A3BF">
                        <a:alpha val="40000"/>
                      </a:srgbClr>
                    </a:solidFill>
                  </a:tcPr>
                </a:tc>
              </a:tr>
              <a:tr h="692785">
                <a:tc>
                  <a:txBody>
                    <a:bodyPr wrap="square"/>
                    <a:lstStyle/>
                    <a:p>
                      <a:pPr algn="ctr">
                        <a:buNone/>
                      </a:pP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n</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H</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2n-2</a:t>
                      </a:r>
                      <a:endParaRPr lang="en-US" altLang="zh-CN" sz="2000" baseline="-25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a:noFill/>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a:noFill/>
                    </a:lnR>
                    <a:lnT w="12700">
                      <a:solidFill>
                        <a:schemeClr val="tx1"/>
                      </a:solidFill>
                      <a:prstDash val="solid"/>
                    </a:lnT>
                    <a:lnB w="12700">
                      <a:solidFill>
                        <a:schemeClr val="tx1"/>
                      </a:solidFill>
                      <a:prstDash val="solid"/>
                    </a:lnB>
                    <a:solidFill>
                      <a:srgbClr val="A9A3BF">
                        <a:alpha val="40000"/>
                      </a:srgbClr>
                    </a:solidFill>
                  </a:tcPr>
                </a:tc>
              </a:tr>
              <a:tr h="521335">
                <a:tc>
                  <a:txBody>
                    <a:bodyPr wrap="square"/>
                    <a:lstStyle/>
                    <a:p>
                      <a:pPr algn="ctr">
                        <a:buNone/>
                      </a:pP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n</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H</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2n+2</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O</a:t>
                      </a:r>
                      <a:endParaRPr lang="en-US" sz="2000" baseline="-25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a:noFill/>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a:noFill/>
                    </a:lnR>
                    <a:lnT w="12700">
                      <a:solidFill>
                        <a:schemeClr val="tx1"/>
                      </a:solidFill>
                      <a:prstDash val="solid"/>
                    </a:lnT>
                    <a:lnB w="12700">
                      <a:solidFill>
                        <a:schemeClr val="tx1"/>
                      </a:solidFill>
                      <a:prstDash val="solid"/>
                    </a:lnB>
                    <a:solidFill>
                      <a:srgbClr val="A9A3BF">
                        <a:alpha val="40000"/>
                      </a:srgbClr>
                    </a:solidFill>
                  </a:tcPr>
                </a:tc>
              </a:tr>
              <a:tr h="722630">
                <a:tc>
                  <a:txBody>
                    <a:bodyPr wrap="square"/>
                    <a:lstStyle/>
                    <a:p>
                      <a:pPr algn="ctr">
                        <a:buNone/>
                      </a:pP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n</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H</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2n</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O</a:t>
                      </a:r>
                      <a:endParaRPr lang="en-US" sz="2000" baseline="-25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a:noFill/>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a:noFill/>
                    </a:lnR>
                    <a:lnT w="12700">
                      <a:solidFill>
                        <a:schemeClr val="tx1"/>
                      </a:solidFill>
                      <a:prstDash val="solid"/>
                    </a:lnT>
                    <a:lnB w="12700">
                      <a:solidFill>
                        <a:schemeClr val="tx1"/>
                      </a:solidFill>
                      <a:prstDash val="solid"/>
                    </a:lnB>
                    <a:solidFill>
                      <a:srgbClr val="A9A3BF">
                        <a:alpha val="40000"/>
                      </a:srgbClr>
                    </a:solidFill>
                  </a:tcPr>
                </a:tc>
              </a:tr>
              <a:tr h="676910">
                <a:tc>
                  <a:txBody>
                    <a:bodyPr wrap="square"/>
                    <a:lstStyle/>
                    <a:p>
                      <a:pPr algn="ctr" defTabSz="914400" fontAlgn="base">
                        <a:buClrTx/>
                        <a:buSzTx/>
                        <a:buFontTx/>
                        <a:buNone/>
                        <a:tabLst>
                          <a:tab pos="2636520" algn="ctr"/>
                          <a:tab pos="4429125" algn="l"/>
                        </a:tabLst>
                      </a:pP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n</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H</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2n</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O</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a:t>
                      </a:r>
                      <a:endParaRPr lang="en-US" altLang="en-US" sz="2000" baseline="-25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a:noFill/>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a:noFill/>
                    </a:lnR>
                    <a:lnT w="12700">
                      <a:solidFill>
                        <a:schemeClr val="tx1"/>
                      </a:solidFill>
                      <a:prstDash val="solid"/>
                    </a:lnT>
                    <a:lnB w="12700">
                      <a:solidFill>
                        <a:schemeClr val="tx1"/>
                      </a:solidFill>
                      <a:prstDash val="solid"/>
                    </a:lnB>
                    <a:solidFill>
                      <a:srgbClr val="A9A3BF">
                        <a:alpha val="40000"/>
                      </a:srgbClr>
                    </a:solidFill>
                  </a:tcPr>
                </a:tc>
              </a:tr>
              <a:tr h="1069340">
                <a:tc>
                  <a:txBody>
                    <a:bodyPr wrap="square"/>
                    <a:lstStyle/>
                    <a:p>
                      <a:pPr algn="ctr">
                        <a:buNone/>
                      </a:pP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n</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H</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2n-6</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O</a:t>
                      </a:r>
                      <a:endParaRPr lang="en-US" altLang="en-US" sz="2000" baseline="-25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a:noFill/>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A9A3BF">
                        <a:alpha val="40000"/>
                      </a:srgbClr>
                    </a:solidFill>
                  </a:tcPr>
                </a:tc>
                <a:tc>
                  <a:txBody>
                    <a:bodyPr wrap="square"/>
                    <a:lstStyle/>
                    <a:p>
                      <a:pPr algn="ctr">
                        <a:buNone/>
                      </a:pPr>
                      <a:endParaRPr lang="en-US" altLang="zh-CN" sz="2000">
                        <a:solidFill>
                          <a:sysClr val="windowText" lastClr="000000"/>
                        </a:solidFill>
                        <a:latin typeface="Times New Roman" panose="02020603050405020304" pitchFamily="18" charset="0"/>
                        <a:ea typeface="宋体" panose="02010600030101010101" pitchFamily="2" charset="-122"/>
                        <a:cs typeface="Times New Roman" panose="02020603050405020304" pitchFamily="18" charset="0"/>
                      </a:endParaRPr>
                    </a:p>
                  </a:txBody>
                  <a:tcPr vert="horz" anchor="ctr">
                    <a:lnL w="12700">
                      <a:solidFill>
                        <a:schemeClr val="tx1"/>
                      </a:solidFill>
                      <a:prstDash val="solid"/>
                    </a:lnL>
                    <a:lnR>
                      <a:noFill/>
                    </a:lnR>
                    <a:lnT w="12700">
                      <a:solidFill>
                        <a:schemeClr val="tx1"/>
                      </a:solidFill>
                      <a:prstDash val="solid"/>
                    </a:lnT>
                    <a:lnB w="12700">
                      <a:solidFill>
                        <a:schemeClr val="tx1"/>
                      </a:solidFill>
                      <a:prstDash val="solid"/>
                    </a:lnB>
                    <a:solidFill>
                      <a:srgbClr val="A9A3BF">
                        <a:alpha val="40000"/>
                      </a:srgbClr>
                    </a:solidFill>
                  </a:tcPr>
                </a:tc>
              </a:tr>
            </a:tbl>
          </a:graphicData>
        </a:graphic>
      </p:graphicFrame>
      <p:sp>
        <p:nvSpPr>
          <p:cNvPr id="5" name="文本框 4"/>
          <p:cNvSpPr txBox="1"/>
          <p:nvPr>
            <p:custDataLst>
              <p:tags r:id="rId2"/>
            </p:custDataLst>
          </p:nvPr>
        </p:nvSpPr>
        <p:spPr>
          <a:xfrm>
            <a:off x="4745990" y="2218055"/>
            <a:ext cx="1706880" cy="398780"/>
          </a:xfrm>
          <a:prstGeom prst="rect">
            <a:avLst/>
          </a:prstGeom>
          <a:noFill/>
        </p:spPr>
        <p:txBody>
          <a:bodyPr wrap="none" rtlCol="0">
            <a:spAutoFit/>
          </a:bodyPr>
          <a:lstStyle/>
          <a:p>
            <a:pPr algn="l"/>
            <a:r>
              <a:rPr lang="zh-CN" altLang="en-US" sz="200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烯烃、环烷烃</a:t>
            </a:r>
            <a:endParaRPr kumimoji="0" lang="zh-CN" altLang="en-US" sz="2000" b="0" i="0" u="none" strike="noStrike" cap="none" normalizeH="0" baseline="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6" name="文本框 5"/>
          <p:cNvSpPr txBox="1"/>
          <p:nvPr>
            <p:custDataLst>
              <p:tags r:id="rId3"/>
            </p:custDataLst>
          </p:nvPr>
        </p:nvSpPr>
        <p:spPr>
          <a:xfrm>
            <a:off x="4237990" y="2840355"/>
            <a:ext cx="2722880" cy="398780"/>
          </a:xfrm>
          <a:prstGeom prst="rect">
            <a:avLst/>
          </a:prstGeom>
          <a:noFill/>
        </p:spPr>
        <p:txBody>
          <a:bodyPr wrap="none" rtlCol="0">
            <a:spAutoFit/>
          </a:bodyPr>
          <a:lstStyle/>
          <a:p>
            <a:pPr algn="l"/>
            <a:r>
              <a:rPr lang="zh-CN" altLang="en-US" sz="200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炔烃、二烯烃、环烯烃</a:t>
            </a:r>
            <a:endParaRPr kumimoji="0" lang="zh-CN" altLang="en-US" sz="2000" b="0" i="0" u="none" strike="noStrike" cap="none" normalizeH="0" baseline="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7" name="文本框 6"/>
          <p:cNvSpPr txBox="1"/>
          <p:nvPr>
            <p:custDataLst>
              <p:tags r:id="rId4"/>
            </p:custDataLst>
          </p:nvPr>
        </p:nvSpPr>
        <p:spPr>
          <a:xfrm>
            <a:off x="4110990" y="3389630"/>
            <a:ext cx="2976880" cy="39878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636520" algn="ctr"/>
                <a:tab pos="4429125" algn="l"/>
              </a:tabLst>
            </a:pPr>
            <a:r>
              <a:rPr lang="zh-CN" altLang="en-US" sz="200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饱和一元醇、饱和一元醚</a:t>
            </a:r>
            <a:endParaRPr kumimoji="0" lang="zh-CN" altLang="en-US" sz="2000" b="0" i="0" u="none" strike="noStrike" cap="none" normalizeH="0" baseline="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8" name="文本框 7"/>
          <p:cNvSpPr txBox="1"/>
          <p:nvPr>
            <p:custDataLst>
              <p:tags r:id="rId5"/>
            </p:custDataLst>
          </p:nvPr>
        </p:nvSpPr>
        <p:spPr>
          <a:xfrm>
            <a:off x="4120515" y="3872865"/>
            <a:ext cx="3230245" cy="706755"/>
          </a:xfrm>
          <a:prstGeom prst="rect">
            <a:avLst/>
          </a:prstGeom>
          <a:noFill/>
        </p:spPr>
        <p:txBody>
          <a:bodyPr wrap="square" rtlCol="0">
            <a:spAutoFit/>
          </a:bodyPr>
          <a:lstStyle/>
          <a:p>
            <a:pPr algn="ctr"/>
            <a:r>
              <a:rPr lang="zh-CN" altLang="en-US" sz="200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饱和一元醛、饱和一元酮、烯醇、环醚、环醇</a:t>
            </a:r>
            <a:endParaRPr kumimoji="0" lang="zh-CN" altLang="en-US" sz="2000" b="0" i="0" u="none" strike="noStrike" cap="none" normalizeH="0" baseline="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9" name="文本框 8"/>
          <p:cNvSpPr txBox="1"/>
          <p:nvPr>
            <p:custDataLst>
              <p:tags r:id="rId6"/>
            </p:custDataLst>
          </p:nvPr>
        </p:nvSpPr>
        <p:spPr>
          <a:xfrm>
            <a:off x="3648710" y="4573905"/>
            <a:ext cx="3472180" cy="70675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636520" algn="ctr"/>
                <a:tab pos="4429125" algn="l"/>
              </a:tabLst>
            </a:pPr>
            <a:r>
              <a:rPr lang="zh-CN" altLang="en-US" sz="200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饱和一元酯、羟基醛</a:t>
            </a:r>
            <a:endParaRPr lang="zh-CN" altLang="en-US" sz="200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a:p>
            <a:pPr marL="0" marR="0" lvl="0" indent="0" algn="ctr" defTabSz="914400" rtl="0" eaLnBrk="1" fontAlgn="base" latinLnBrk="0" hangingPunct="1">
              <a:lnSpc>
                <a:spcPct val="100000"/>
              </a:lnSpc>
              <a:spcBef>
                <a:spcPct val="0"/>
              </a:spcBef>
              <a:spcAft>
                <a:spcPct val="0"/>
              </a:spcAft>
              <a:buClrTx/>
              <a:buSzTx/>
              <a:buFontTx/>
              <a:buNone/>
              <a:tabLst>
                <a:tab pos="2636520" algn="ctr"/>
                <a:tab pos="4429125" algn="l"/>
              </a:tabLst>
            </a:pPr>
            <a:r>
              <a:rPr lang="zh-CN" altLang="en-US" sz="200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、饱和一元羧酸</a:t>
            </a:r>
            <a:endParaRPr kumimoji="0" lang="zh-CN" altLang="en-US" sz="2000" b="0" i="0" u="none" strike="noStrike" cap="none" normalizeH="0" baseline="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0" name="文本框 9"/>
          <p:cNvSpPr txBox="1"/>
          <p:nvPr>
            <p:custDataLst>
              <p:tags r:id="rId7"/>
            </p:custDataLst>
          </p:nvPr>
        </p:nvSpPr>
        <p:spPr>
          <a:xfrm>
            <a:off x="4364990" y="5636260"/>
            <a:ext cx="2468880" cy="398780"/>
          </a:xfrm>
          <a:prstGeom prst="rect">
            <a:avLst/>
          </a:prstGeom>
          <a:noFill/>
        </p:spPr>
        <p:txBody>
          <a:bodyPr wrap="none" rtlCol="0">
            <a:spAutoFit/>
          </a:bodyPr>
          <a:lstStyle/>
          <a:p>
            <a:pPr algn="l"/>
            <a:r>
              <a:rPr lang="zh-CN" altLang="en-US" sz="200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酚、芳香醇、芳香醚</a:t>
            </a:r>
            <a:endParaRPr kumimoji="0" lang="zh-CN" altLang="en-US" sz="2000" b="0" i="0" u="none" strike="noStrike" cap="none" normalizeH="0" baseline="0">
              <a:ln>
                <a:noFill/>
              </a:ln>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12" name="组合 11"/>
          <p:cNvGrpSpPr/>
          <p:nvPr>
            <p:custDataLst>
              <p:tags r:id="rId8"/>
            </p:custDataLst>
          </p:nvPr>
        </p:nvGrpSpPr>
        <p:grpSpPr>
          <a:xfrm>
            <a:off x="7825105" y="2213610"/>
            <a:ext cx="2250873" cy="398780"/>
            <a:chOff x="8102" y="1643"/>
            <a:chExt cx="3120" cy="628"/>
          </a:xfrm>
        </p:grpSpPr>
        <p:sp>
          <p:nvSpPr>
            <p:cNvPr id="70662" name="自选图形 15"/>
            <p:cNvSpPr>
              <a:spLocks noChangeArrowheads="1"/>
            </p:cNvSpPr>
            <p:nvPr>
              <p:custDataLst>
                <p:tags r:id="rId9"/>
              </p:custDataLst>
            </p:nvPr>
          </p:nvSpPr>
          <p:spPr bwMode="auto">
            <a:xfrm>
              <a:off x="10728" y="1786"/>
              <a:ext cx="494" cy="342"/>
            </a:xfrm>
            <a:prstGeom prst="triangle">
              <a:avLst>
                <a:gd name="adj" fmla="val 50000"/>
              </a:avLst>
            </a:prstGeom>
            <a:noFill/>
            <a:ln w="9525">
              <a:solidFill>
                <a:srgbClr val="000000"/>
              </a:solidFill>
              <a:miter lim="800000"/>
            </a:ln>
          </p:spPr>
          <p:txBody>
            <a:bodyPr/>
            <a:lstStyle/>
            <a:p>
              <a:endParaRPr lang="zh-CN" altLang="en-US"/>
            </a:p>
          </p:txBody>
        </p:sp>
        <p:sp>
          <p:nvSpPr>
            <p:cNvPr id="11" name="文本框 10"/>
            <p:cNvSpPr txBox="1"/>
            <p:nvPr>
              <p:custDataLst>
                <p:tags r:id="rId10"/>
              </p:custDataLst>
            </p:nvPr>
          </p:nvSpPr>
          <p:spPr>
            <a:xfrm>
              <a:off x="8102" y="1643"/>
              <a:ext cx="2377" cy="628"/>
            </a:xfrm>
            <a:prstGeom prst="rect">
              <a:avLst/>
            </a:prstGeom>
            <a:noFill/>
          </p:spPr>
          <p:txBody>
            <a:bodyPr wrap="square" rtlCol="0">
              <a:spAutoFit/>
            </a:bodyPr>
            <a:lstStyle/>
            <a:p>
              <a:pPr algn="l"/>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=CHCH</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3</a:t>
              </a:r>
              <a:r>
                <a:rPr lang="zh-CN" altLang="en-US"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a:t>
              </a:r>
              <a:endParaRPr kumimoji="0" lang="zh-CN" altLang="en-US" sz="20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grpSp>
        <p:nvGrpSpPr>
          <p:cNvPr id="15" name="组合 14"/>
          <p:cNvGrpSpPr/>
          <p:nvPr>
            <p:custDataLst>
              <p:tags r:id="rId11"/>
            </p:custDataLst>
          </p:nvPr>
        </p:nvGrpSpPr>
        <p:grpSpPr>
          <a:xfrm>
            <a:off x="7825105" y="2548255"/>
            <a:ext cx="2526665" cy="829945"/>
            <a:chOff x="8102" y="2630"/>
            <a:chExt cx="3979" cy="1307"/>
          </a:xfrm>
        </p:grpSpPr>
        <p:pic>
          <p:nvPicPr>
            <p:cNvPr id="70658" name="图片 25" descr="u=2226483717,2703464282&amp;fm=26&amp;gp=0[1]_看图王"/>
            <p:cNvPicPr>
              <a:picLocks noChangeAspect="1" noChangeArrowheads="1"/>
            </p:cNvPicPr>
            <p:nvPr>
              <p:custDataLst>
                <p:tags r:id="rId12"/>
              </p:custDataLst>
            </p:nvPr>
          </p:nvPicPr>
          <p:blipFill>
            <a:blip r:embed="rId13">
              <a:clrChange>
                <a:clrFrom>
                  <a:srgbClr val="FFFFFF">
                    <a:alpha val="100000"/>
                  </a:srgbClr>
                </a:clrFrom>
                <a:clrTo>
                  <a:srgbClr val="FFFFFF">
                    <a:alpha val="100000"/>
                    <a:alpha val="0"/>
                  </a:srgbClr>
                </a:clrTo>
              </a:clrChange>
            </a:blip>
            <a:stretch>
              <a:fillRect/>
            </a:stretch>
          </p:blipFill>
          <p:spPr bwMode="auto">
            <a:xfrm>
              <a:off x="11404" y="3371"/>
              <a:ext cx="455" cy="418"/>
            </a:xfrm>
            <a:prstGeom prst="rect">
              <a:avLst/>
            </a:prstGeom>
            <a:noFill/>
            <a:ln w="9525">
              <a:noFill/>
              <a:miter lim="800000"/>
              <a:headEnd/>
              <a:tailEnd/>
            </a:ln>
          </p:spPr>
        </p:pic>
        <p:sp>
          <p:nvSpPr>
            <p:cNvPr id="13" name="文本框 12"/>
            <p:cNvSpPr txBox="1"/>
            <p:nvPr>
              <p:custDataLst>
                <p:tags r:id="rId14"/>
              </p:custDataLst>
            </p:nvPr>
          </p:nvSpPr>
          <p:spPr>
            <a:xfrm>
              <a:off x="8102" y="2630"/>
              <a:ext cx="3979" cy="1307"/>
            </a:xfrm>
            <a:prstGeom prst="rect">
              <a:avLst/>
            </a:prstGeom>
            <a:noFill/>
          </p:spPr>
          <p:txBody>
            <a:bodyPr wrap="square" rtlCol="0">
              <a:spAutoFit/>
            </a:bodyPr>
            <a:lstStyle/>
            <a:p>
              <a:pPr marL="0" marR="0" lvl="0" indent="0" algn="l" defTabSz="914400" rtl="0" eaLnBrk="1" fontAlgn="base" latinLnBrk="0" hangingPunct="1">
                <a:lnSpc>
                  <a:spcPct val="120000"/>
                </a:lnSpc>
                <a:spcBef>
                  <a:spcPct val="0"/>
                </a:spcBef>
                <a:spcAft>
                  <a:spcPct val="0"/>
                </a:spcAft>
                <a:buClrTx/>
                <a:buSzTx/>
                <a:buFontTx/>
                <a:buNone/>
                <a:tabLst>
                  <a:tab pos="2636520" algn="ctr"/>
                  <a:tab pos="4429125" algn="l"/>
                </a:tabLst>
              </a:pPr>
              <a:r>
                <a:rPr lang="pl-PL"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a:t>
              </a:r>
              <a:r>
                <a:rPr lang="pl-PL"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a:t>
              </a:r>
              <a:r>
                <a:rPr lang="pl-PL"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a:t>
              </a:r>
              <a:r>
                <a:rPr lang="pl-PL"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CH=CH</a:t>
              </a:r>
              <a:r>
                <a:rPr lang="pl-PL"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pl-PL"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a:t>
              </a:r>
              <a:endParaRPr lang="zh-CN" altLang="pl-PL"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endParaRPr>
            </a:p>
            <a:p>
              <a:pPr marL="0" marR="0" lvl="0" indent="0" algn="l" defTabSz="914400" rtl="0" eaLnBrk="1" fontAlgn="base" latinLnBrk="0" hangingPunct="1">
                <a:lnSpc>
                  <a:spcPct val="120000"/>
                </a:lnSpc>
                <a:spcBef>
                  <a:spcPct val="0"/>
                </a:spcBef>
                <a:spcAft>
                  <a:spcPct val="0"/>
                </a:spcAft>
                <a:buClrTx/>
                <a:buSzTx/>
                <a:buFontTx/>
                <a:buNone/>
                <a:tabLst>
                  <a:tab pos="2636520" algn="ctr"/>
                  <a:tab pos="4429125" algn="l"/>
                </a:tabLst>
              </a:pPr>
              <a:r>
                <a:rPr lang="pl-PL"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a:t>
              </a:r>
              <a:r>
                <a:rPr lang="pl-PL" altLang="zh-CN" sz="2000">
                  <a:ln>
                    <a:noFill/>
                  </a:ln>
                  <a:effectLst/>
                  <a:latin typeface="宋体" panose="02010600030101010101" pitchFamily="2" charset="-122"/>
                  <a:ea typeface="宋体" panose="02010600030101010101" pitchFamily="2" charset="-122"/>
                  <a:cs typeface="Times New Roman" panose="02020603050405020304" pitchFamily="18" charset="0"/>
                  <a:sym typeface="+mn-ea"/>
                </a:rPr>
                <a:t>≡</a:t>
              </a:r>
              <a:r>
                <a:rPr lang="pl-PL"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C-CH</a:t>
              </a:r>
              <a:r>
                <a:rPr lang="pl-PL"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a:t>
              </a:r>
              <a:r>
                <a:rPr lang="pl-PL"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a:t>
              </a:r>
              <a:r>
                <a:rPr lang="pl-PL"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3</a:t>
              </a:r>
              <a:r>
                <a:rPr lang="zh-CN" altLang="en-US"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a:t>
              </a:r>
              <a:endParaRPr kumimoji="0" lang="en-US" altLang="zh-CN" sz="2000" b="0" i="0" u="none" strike="noStrike" cap="none" normalizeH="0" baseline="-3000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16" name="文本框 15"/>
          <p:cNvSpPr txBox="1"/>
          <p:nvPr>
            <p:custDataLst>
              <p:tags r:id="rId15"/>
            </p:custDataLst>
          </p:nvPr>
        </p:nvSpPr>
        <p:spPr>
          <a:xfrm>
            <a:off x="7825105" y="3401695"/>
            <a:ext cx="2898775" cy="398780"/>
          </a:xfrm>
          <a:prstGeom prst="rect">
            <a:avLst/>
          </a:prstGeom>
          <a:noFill/>
        </p:spPr>
        <p:txBody>
          <a:bodyPr wrap="none" rtlCol="0">
            <a:spAutoFit/>
          </a:bodyPr>
          <a:lstStyle/>
          <a:p>
            <a:pPr algn="l"/>
            <a:r>
              <a:rPr lang="pl-PL"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a:t>
            </a:r>
            <a:r>
              <a:rPr lang="pl-PL"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3</a:t>
            </a:r>
            <a:r>
              <a:rPr lang="pl-PL"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a:t>
            </a:r>
            <a:r>
              <a:rPr lang="pl-PL"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a:t>
            </a:r>
            <a:r>
              <a:rPr lang="pl-PL"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OH</a:t>
            </a:r>
            <a:r>
              <a:rPr lang="zh-CN" altLang="en-US"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a:t>
            </a:r>
            <a:r>
              <a:rPr lang="pl-PL"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a:t>
            </a:r>
            <a:r>
              <a:rPr lang="pl-PL"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3</a:t>
            </a:r>
            <a:r>
              <a:rPr lang="pl-PL"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-O-CH</a:t>
            </a:r>
            <a:r>
              <a:rPr lang="pl-PL"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3</a:t>
            </a:r>
            <a:endParaRPr kumimoji="0" lang="pl-PL" altLang="zh-CN" sz="20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nvGrpSpPr>
          <p:cNvPr id="18" name="组合 17"/>
          <p:cNvGrpSpPr/>
          <p:nvPr>
            <p:custDataLst>
              <p:tags r:id="rId16"/>
            </p:custDataLst>
          </p:nvPr>
        </p:nvGrpSpPr>
        <p:grpSpPr>
          <a:xfrm>
            <a:off x="7402195" y="3896995"/>
            <a:ext cx="4500245" cy="706755"/>
            <a:chOff x="8167" y="5115"/>
            <a:chExt cx="7087" cy="1113"/>
          </a:xfrm>
        </p:grpSpPr>
        <p:pic>
          <p:nvPicPr>
            <p:cNvPr id="70659" name="currentImg" descr="http://img4.imgtn.bdimg.com/it/u=2984580281,2852697993&amp;fm=26&amp;gp=0.jpg"/>
            <p:cNvPicPr>
              <a:picLocks noChangeAspect="1" noChangeArrowheads="1"/>
            </p:cNvPicPr>
            <p:nvPr>
              <p:custDataLst>
                <p:tags r:id="rId17"/>
              </p:custDataLst>
            </p:nvPr>
          </p:nvPicPr>
          <p:blipFill>
            <a:blip r:embed="rId18" r:link="rId19">
              <a:clrChange>
                <a:clrFrom>
                  <a:srgbClr val="FFFFFF">
                    <a:alpha val="100000"/>
                  </a:srgbClr>
                </a:clrFrom>
                <a:clrTo>
                  <a:srgbClr val="FFFFFF">
                    <a:alpha val="100000"/>
                    <a:alpha val="0"/>
                  </a:srgbClr>
                </a:clrTo>
              </a:clrChange>
            </a:blip>
            <a:stretch>
              <a:fillRect/>
            </a:stretch>
          </p:blipFill>
          <p:spPr bwMode="auto">
            <a:xfrm>
              <a:off x="12886" y="5161"/>
              <a:ext cx="680" cy="1020"/>
            </a:xfrm>
            <a:prstGeom prst="rect">
              <a:avLst/>
            </a:prstGeom>
            <a:noFill/>
            <a:ln w="9525">
              <a:noFill/>
              <a:miter lim="800000"/>
              <a:headEnd/>
              <a:tailEnd/>
            </a:ln>
          </p:spPr>
        </p:pic>
        <p:pic>
          <p:nvPicPr>
            <p:cNvPr id="70663" name="图片 27" descr="2345截图20181126160329_看图王"/>
            <p:cNvPicPr>
              <a:picLocks noChangeAspect="1" noChangeArrowheads="1"/>
            </p:cNvPicPr>
            <p:nvPr>
              <p:custDataLst>
                <p:tags r:id="rId20"/>
              </p:custDataLst>
            </p:nvPr>
          </p:nvPicPr>
          <p:blipFill>
            <a:blip r:embed="rId21">
              <a:clrChange>
                <a:clrFrom>
                  <a:srgbClr val="F7F7F9">
                    <a:alpha val="100000"/>
                  </a:srgbClr>
                </a:clrFrom>
                <a:clrTo>
                  <a:srgbClr val="F7F7F9">
                    <a:alpha val="100000"/>
                    <a:alpha val="0"/>
                  </a:srgbClr>
                </a:clrTo>
              </a:clrChange>
            </a:blip>
            <a:stretch>
              <a:fillRect/>
            </a:stretch>
          </p:blipFill>
          <p:spPr bwMode="auto">
            <a:xfrm>
              <a:off x="11699" y="5653"/>
              <a:ext cx="680" cy="575"/>
            </a:xfrm>
            <a:prstGeom prst="rect">
              <a:avLst/>
            </a:prstGeom>
            <a:noFill/>
            <a:ln w="9525">
              <a:noFill/>
              <a:miter lim="800000"/>
              <a:headEnd/>
              <a:tailEnd/>
            </a:ln>
          </p:spPr>
        </p:pic>
        <p:sp>
          <p:nvSpPr>
            <p:cNvPr id="70667" name="Rectangle 27"/>
            <p:cNvSpPr>
              <a:spLocks noChangeArrowheads="1"/>
            </p:cNvSpPr>
            <p:nvPr>
              <p:custDataLst>
                <p:tags r:id="rId22"/>
              </p:custDataLst>
            </p:nvPr>
          </p:nvSpPr>
          <p:spPr bwMode="auto">
            <a:xfrm>
              <a:off x="8167" y="5115"/>
              <a:ext cx="7087" cy="1113"/>
            </a:xfrm>
            <a:prstGeom prst="rect">
              <a:avLst/>
            </a:prstGeom>
            <a:noFill/>
            <a:ln w="9525">
              <a:noFill/>
              <a:miter lim="800000"/>
            </a:ln>
          </p:spPr>
          <p:txBody>
            <a:bodyPr anchor="ctr">
              <a:spAutoFit/>
            </a:bodyPr>
            <a:lstStyle/>
            <a:p>
              <a:pPr>
                <a:tabLst>
                  <a:tab pos="2636520" algn="ctr"/>
                  <a:tab pos="4429125" algn="l"/>
                </a:tabLst>
              </a:pPr>
              <a:r>
                <a:rPr lang="en-US" altLang="zh-CN" sz="2000">
                  <a:latin typeface="Times New Roman" panose="02020603050405020304" pitchFamily="18" charset="0"/>
                  <a:cs typeface="Times New Roman" panose="02020603050405020304" pitchFamily="18" charset="0"/>
                </a:rPr>
                <a:t>CH</a:t>
              </a:r>
              <a:r>
                <a:rPr lang="en-US" altLang="zh-CN" sz="2000" baseline="-30000">
                  <a:latin typeface="Times New Roman" panose="02020603050405020304" pitchFamily="18" charset="0"/>
                  <a:cs typeface="Times New Roman" panose="02020603050405020304" pitchFamily="18" charset="0"/>
                </a:rPr>
                <a:t>3</a:t>
              </a:r>
              <a:r>
                <a:rPr lang="en-US" altLang="zh-CN" sz="2000">
                  <a:latin typeface="Times New Roman" panose="02020603050405020304" pitchFamily="18" charset="0"/>
                  <a:cs typeface="Times New Roman" panose="02020603050405020304" pitchFamily="18" charset="0"/>
                </a:rPr>
                <a:t>CH</a:t>
              </a:r>
              <a:r>
                <a:rPr lang="en-US" altLang="zh-CN" sz="2000" baseline="-30000">
                  <a:latin typeface="Times New Roman" panose="02020603050405020304" pitchFamily="18" charset="0"/>
                  <a:cs typeface="Times New Roman" panose="02020603050405020304" pitchFamily="18" charset="0"/>
                </a:rPr>
                <a:t>2</a:t>
              </a:r>
              <a:r>
                <a:rPr lang="en-US" altLang="zh-CN" sz="2000">
                  <a:latin typeface="Times New Roman" panose="02020603050405020304" pitchFamily="18" charset="0"/>
                  <a:cs typeface="Times New Roman" panose="02020603050405020304" pitchFamily="18" charset="0"/>
                </a:rPr>
                <a:t>CHO</a:t>
              </a:r>
              <a:r>
                <a:rPr lang="zh-CN" altLang="en-US" sz="2000">
                  <a:latin typeface="Times New Roman" panose="02020603050405020304" pitchFamily="18" charset="0"/>
                  <a:cs typeface="Times New Roman" panose="02020603050405020304" pitchFamily="18" charset="0"/>
                </a:rPr>
                <a:t>、</a:t>
              </a:r>
              <a:r>
                <a:rPr lang="en-US" altLang="zh-CN" sz="2000">
                  <a:latin typeface="Times New Roman" panose="02020603050405020304" pitchFamily="18" charset="0"/>
                  <a:cs typeface="Times New Roman" panose="02020603050405020304" pitchFamily="18" charset="0"/>
                </a:rPr>
                <a:t>CH</a:t>
              </a:r>
              <a:r>
                <a:rPr lang="en-US" altLang="zh-CN" sz="2000" baseline="-30000">
                  <a:latin typeface="Times New Roman" panose="02020603050405020304" pitchFamily="18" charset="0"/>
                  <a:cs typeface="Times New Roman" panose="02020603050405020304" pitchFamily="18" charset="0"/>
                </a:rPr>
                <a:t>3</a:t>
              </a:r>
              <a:r>
                <a:rPr lang="en-US" altLang="zh-CN" sz="2000">
                  <a:latin typeface="Times New Roman" panose="02020603050405020304" pitchFamily="18" charset="0"/>
                  <a:cs typeface="Times New Roman" panose="02020603050405020304" pitchFamily="18" charset="0"/>
                </a:rPr>
                <a:t>COCH</a:t>
              </a:r>
              <a:r>
                <a:rPr lang="en-US" altLang="zh-CN" sz="2000" baseline="-30000">
                  <a:latin typeface="Times New Roman" panose="02020603050405020304" pitchFamily="18" charset="0"/>
                  <a:cs typeface="Times New Roman" panose="02020603050405020304" pitchFamily="18" charset="0"/>
                </a:rPr>
                <a:t>3</a:t>
              </a:r>
              <a:r>
                <a:rPr lang="zh-CN" altLang="en-US" sz="2000">
                  <a:latin typeface="Times New Roman" panose="02020603050405020304" pitchFamily="18" charset="0"/>
                  <a:cs typeface="Times New Roman" panose="02020603050405020304" pitchFamily="18" charset="0"/>
                </a:rPr>
                <a:t>、</a:t>
              </a:r>
              <a:endParaRPr lang="zh-CN" altLang="en-US" sz="2000">
                <a:latin typeface="Times New Roman" panose="02020603050405020304" pitchFamily="18" charset="0"/>
                <a:cs typeface="Times New Roman" panose="02020603050405020304" pitchFamily="18" charset="0"/>
              </a:endParaRPr>
            </a:p>
            <a:p>
              <a:pPr>
                <a:tabLst>
                  <a:tab pos="2636520" algn="ctr"/>
                  <a:tab pos="4429125" algn="l"/>
                </a:tabLst>
              </a:pPr>
              <a:r>
                <a:rPr lang="en-US" altLang="zh-CN" sz="2000">
                  <a:latin typeface="Times New Roman" panose="02020603050405020304" pitchFamily="18" charset="0"/>
                  <a:cs typeface="Times New Roman" panose="02020603050405020304" pitchFamily="18" charset="0"/>
                </a:rPr>
                <a:t>CH</a:t>
              </a:r>
              <a:r>
                <a:rPr lang="en-US" altLang="zh-CN" sz="2000" baseline="-30000">
                  <a:latin typeface="Times New Roman" panose="02020603050405020304" pitchFamily="18" charset="0"/>
                  <a:cs typeface="Times New Roman" panose="02020603050405020304" pitchFamily="18" charset="0"/>
                </a:rPr>
                <a:t>2</a:t>
              </a:r>
              <a:r>
                <a:rPr lang="en-US" altLang="zh-CN" sz="2000">
                  <a:latin typeface="Times New Roman" panose="02020603050405020304" pitchFamily="18" charset="0"/>
                  <a:cs typeface="Times New Roman" panose="02020603050405020304" pitchFamily="18" charset="0"/>
                </a:rPr>
                <a:t>=CHCH</a:t>
              </a:r>
              <a:r>
                <a:rPr lang="en-US" altLang="zh-CN" sz="2000" baseline="-30000">
                  <a:latin typeface="Times New Roman" panose="02020603050405020304" pitchFamily="18" charset="0"/>
                  <a:cs typeface="Times New Roman" panose="02020603050405020304" pitchFamily="18" charset="0"/>
                </a:rPr>
                <a:t>2</a:t>
              </a:r>
              <a:r>
                <a:rPr lang="en-US" altLang="zh-CN" sz="2000">
                  <a:latin typeface="Times New Roman" panose="02020603050405020304" pitchFamily="18" charset="0"/>
                  <a:cs typeface="Times New Roman" panose="02020603050405020304" pitchFamily="18" charset="0"/>
                </a:rPr>
                <a:t>OH</a:t>
              </a:r>
              <a:r>
                <a:rPr lang="zh-CN" altLang="en-US" sz="2000">
                  <a:latin typeface="Times New Roman" panose="02020603050405020304" pitchFamily="18" charset="0"/>
                  <a:cs typeface="Times New Roman" panose="02020603050405020304" pitchFamily="18" charset="0"/>
                </a:rPr>
                <a:t>、</a:t>
              </a:r>
              <a:endParaRPr lang="zh-CN" altLang="en-US" sz="2000"/>
            </a:p>
          </p:txBody>
        </p:sp>
      </p:grpSp>
      <p:pic>
        <p:nvPicPr>
          <p:cNvPr id="70660" name="图片 29"/>
          <p:cNvPicPr>
            <a:picLocks noChangeAspect="1" noChangeArrowheads="1"/>
          </p:cNvPicPr>
          <p:nvPr>
            <p:custDataLst>
              <p:tags r:id="rId23"/>
            </p:custDataLst>
          </p:nvPr>
        </p:nvPicPr>
        <p:blipFill>
          <a:blip r:embed="rId24">
            <a:clrChange>
              <a:clrFrom>
                <a:srgbClr val="FFFFFF">
                  <a:alpha val="100000"/>
                </a:srgbClr>
              </a:clrFrom>
              <a:clrTo>
                <a:srgbClr val="FFFFFF">
                  <a:alpha val="100000"/>
                  <a:alpha val="0"/>
                </a:srgbClr>
              </a:clrTo>
            </a:clrChange>
          </a:blip>
          <a:srcRect l="19038" t="15230" r="24770" b="17154"/>
          <a:stretch>
            <a:fillRect/>
          </a:stretch>
        </p:blipFill>
        <p:spPr bwMode="auto">
          <a:xfrm>
            <a:off x="8174355" y="5246370"/>
            <a:ext cx="890270" cy="1071245"/>
          </a:xfrm>
          <a:prstGeom prst="rect">
            <a:avLst/>
          </a:prstGeom>
          <a:noFill/>
          <a:ln w="9525">
            <a:noFill/>
            <a:miter lim="800000"/>
            <a:headEnd/>
            <a:tailEnd/>
          </a:ln>
        </p:spPr>
      </p:pic>
      <p:pic>
        <p:nvPicPr>
          <p:cNvPr id="70661" name="图片 30"/>
          <p:cNvPicPr>
            <a:picLocks noChangeAspect="1" noChangeArrowheads="1"/>
          </p:cNvPicPr>
          <p:nvPr>
            <p:custDataLst>
              <p:tags r:id="rId25"/>
            </p:custDataLst>
          </p:nvPr>
        </p:nvPicPr>
        <p:blipFill>
          <a:blip r:embed="rId26" r:link="rId19">
            <a:clrChange>
              <a:clrFrom>
                <a:srgbClr val="FFFFFF">
                  <a:alpha val="100000"/>
                </a:srgbClr>
              </a:clrFrom>
              <a:clrTo>
                <a:srgbClr val="FFFFFF">
                  <a:alpha val="100000"/>
                  <a:alpha val="0"/>
                </a:srgbClr>
              </a:clrTo>
            </a:clrChange>
          </a:blip>
          <a:stretch>
            <a:fillRect/>
          </a:stretch>
        </p:blipFill>
        <p:spPr bwMode="auto">
          <a:xfrm>
            <a:off x="9293860" y="5312410"/>
            <a:ext cx="715963" cy="936625"/>
          </a:xfrm>
          <a:prstGeom prst="rect">
            <a:avLst/>
          </a:prstGeom>
          <a:noFill/>
          <a:ln w="9525">
            <a:noFill/>
            <a:miter lim="800000"/>
            <a:headEnd/>
            <a:tailEnd/>
          </a:ln>
        </p:spPr>
      </p:pic>
      <p:pic>
        <p:nvPicPr>
          <p:cNvPr id="70664" name="图片 28"/>
          <p:cNvPicPr>
            <a:picLocks noChangeAspect="1" noChangeArrowheads="1"/>
          </p:cNvPicPr>
          <p:nvPr>
            <p:custDataLst>
              <p:tags r:id="rId27"/>
            </p:custDataLst>
          </p:nvPr>
        </p:nvPicPr>
        <p:blipFill>
          <a:blip r:embed="rId28">
            <a:clrChange>
              <a:clrFrom>
                <a:srgbClr val="FAFAFA">
                  <a:alpha val="100000"/>
                </a:srgbClr>
              </a:clrFrom>
              <a:clrTo>
                <a:srgbClr val="FAFAFA">
                  <a:alpha val="100000"/>
                  <a:alpha val="0"/>
                </a:srgbClr>
              </a:clrTo>
            </a:clrChange>
          </a:blip>
          <a:stretch>
            <a:fillRect/>
          </a:stretch>
        </p:blipFill>
        <p:spPr bwMode="auto">
          <a:xfrm>
            <a:off x="7685088" y="5350510"/>
            <a:ext cx="488950" cy="936625"/>
          </a:xfrm>
          <a:prstGeom prst="rect">
            <a:avLst/>
          </a:prstGeom>
          <a:noFill/>
          <a:ln w="9525">
            <a:noFill/>
            <a:miter lim="800000"/>
            <a:headEnd/>
            <a:tailEnd/>
          </a:ln>
        </p:spPr>
      </p:pic>
      <p:sp>
        <p:nvSpPr>
          <p:cNvPr id="17" name="文本框 16"/>
          <p:cNvSpPr txBox="1"/>
          <p:nvPr>
            <p:custDataLst>
              <p:tags r:id="rId29"/>
            </p:custDataLst>
          </p:nvPr>
        </p:nvSpPr>
        <p:spPr>
          <a:xfrm>
            <a:off x="7587615" y="4589780"/>
            <a:ext cx="3002280" cy="70675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636520" algn="ctr"/>
                <a:tab pos="4429125" algn="l"/>
              </a:tabLst>
            </a:pP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3</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COOH</a:t>
            </a:r>
            <a:r>
              <a:rPr lang="zh-CN" altLang="en-US"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HCOOCH</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3</a:t>
            </a:r>
            <a:r>
              <a:rPr lang="zh-CN" altLang="en-US"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a:t>
            </a:r>
            <a:endParaRPr kumimoji="0" lang="zh-CN" altLang="en-US" sz="20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2636520" algn="ctr"/>
                <a:tab pos="4429125" algn="l"/>
              </a:tabLst>
            </a:pP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HO-CH</a:t>
            </a:r>
            <a:r>
              <a:rPr lang="en-US" altLang="zh-CN" sz="2000" baseline="-30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2</a:t>
            </a:r>
            <a:r>
              <a:rPr lang="en-US" altLang="zh-CN" sz="2000">
                <a:ln>
                  <a:noFill/>
                </a:ln>
                <a:effectLst/>
                <a:latin typeface="Times New Roman" panose="02020603050405020304" pitchFamily="18" charset="0"/>
                <a:ea typeface="宋体" panose="02010600030101010101" pitchFamily="2" charset="-122"/>
                <a:cs typeface="Times New Roman" panose="02020603050405020304" pitchFamily="18" charset="0"/>
                <a:sym typeface="+mn-ea"/>
              </a:rPr>
              <a:t>-CHO</a:t>
            </a:r>
            <a:endParaRPr kumimoji="0" lang="en-US" altLang="zh-CN" sz="2000" b="0" i="0" u="none" strike="noStrike" cap="none" normalizeH="0" baseline="0">
              <a:ln>
                <a:noFill/>
              </a:ln>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p:txBody>
      </p:sp>
      <p:sp>
        <p:nvSpPr>
          <p:cNvPr id="3" name="文本框 2"/>
          <p:cNvSpPr txBox="1"/>
          <p:nvPr>
            <p:custDataLst>
              <p:tags r:id="rId30"/>
            </p:custDataLst>
          </p:nvPr>
        </p:nvSpPr>
        <p:spPr>
          <a:xfrm>
            <a:off x="3057525" y="2149475"/>
            <a:ext cx="309880" cy="398780"/>
          </a:xfrm>
          <a:prstGeom prst="rect">
            <a:avLst/>
          </a:prstGeom>
          <a:noFill/>
        </p:spPr>
        <p:txBody>
          <a:bodyPr wrap="none" rtlCol="0">
            <a:spAutoFit/>
          </a:bodyPr>
          <a:lstStyle/>
          <a:p>
            <a:pPr algn="l"/>
            <a:r>
              <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rPr>
              <a:t>1</a:t>
            </a:r>
            <a:endPar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4" name="文本框 13"/>
          <p:cNvSpPr txBox="1"/>
          <p:nvPr>
            <p:custDataLst>
              <p:tags r:id="rId31"/>
            </p:custDataLst>
          </p:nvPr>
        </p:nvSpPr>
        <p:spPr>
          <a:xfrm>
            <a:off x="3057525" y="2764155"/>
            <a:ext cx="309880" cy="398780"/>
          </a:xfrm>
          <a:prstGeom prst="rect">
            <a:avLst/>
          </a:prstGeom>
          <a:noFill/>
        </p:spPr>
        <p:txBody>
          <a:bodyPr wrap="none" rtlCol="0">
            <a:spAutoFit/>
          </a:bodyPr>
          <a:lstStyle/>
          <a:p>
            <a:pPr algn="l"/>
            <a:r>
              <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rPr>
              <a:t>2</a:t>
            </a:r>
            <a:endPar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9" name="文本框 18"/>
          <p:cNvSpPr txBox="1"/>
          <p:nvPr>
            <p:custDataLst>
              <p:tags r:id="rId32"/>
            </p:custDataLst>
          </p:nvPr>
        </p:nvSpPr>
        <p:spPr>
          <a:xfrm>
            <a:off x="3057525" y="3378835"/>
            <a:ext cx="309880" cy="398780"/>
          </a:xfrm>
          <a:prstGeom prst="rect">
            <a:avLst/>
          </a:prstGeom>
          <a:noFill/>
        </p:spPr>
        <p:txBody>
          <a:bodyPr wrap="none" rtlCol="0">
            <a:spAutoFit/>
          </a:bodyPr>
          <a:lstStyle/>
          <a:p>
            <a:pPr algn="l"/>
            <a:r>
              <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rPr>
              <a:t>0</a:t>
            </a:r>
            <a:endPar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0" name="文本框 19"/>
          <p:cNvSpPr txBox="1"/>
          <p:nvPr>
            <p:custDataLst>
              <p:tags r:id="rId33"/>
            </p:custDataLst>
          </p:nvPr>
        </p:nvSpPr>
        <p:spPr>
          <a:xfrm>
            <a:off x="3057525" y="3993515"/>
            <a:ext cx="309880" cy="398780"/>
          </a:xfrm>
          <a:prstGeom prst="rect">
            <a:avLst/>
          </a:prstGeom>
          <a:noFill/>
        </p:spPr>
        <p:txBody>
          <a:bodyPr wrap="none" rtlCol="0">
            <a:spAutoFit/>
          </a:bodyPr>
          <a:lstStyle/>
          <a:p>
            <a:pPr algn="l"/>
            <a:r>
              <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rPr>
              <a:t>1</a:t>
            </a:r>
            <a:endPar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1" name="文本框 20"/>
          <p:cNvSpPr txBox="1"/>
          <p:nvPr>
            <p:custDataLst>
              <p:tags r:id="rId34"/>
            </p:custDataLst>
          </p:nvPr>
        </p:nvSpPr>
        <p:spPr>
          <a:xfrm>
            <a:off x="3057525" y="4727575"/>
            <a:ext cx="309880" cy="398780"/>
          </a:xfrm>
          <a:prstGeom prst="rect">
            <a:avLst/>
          </a:prstGeom>
          <a:noFill/>
        </p:spPr>
        <p:txBody>
          <a:bodyPr wrap="none" rtlCol="0">
            <a:spAutoFit/>
          </a:bodyPr>
          <a:lstStyle/>
          <a:p>
            <a:pPr algn="l"/>
            <a:r>
              <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rPr>
              <a:t>1</a:t>
            </a:r>
            <a:endPar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22" name="文本框 21"/>
          <p:cNvSpPr txBox="1"/>
          <p:nvPr>
            <p:custDataLst>
              <p:tags r:id="rId35"/>
            </p:custDataLst>
          </p:nvPr>
        </p:nvSpPr>
        <p:spPr>
          <a:xfrm>
            <a:off x="3057525" y="5581015"/>
            <a:ext cx="309880" cy="398780"/>
          </a:xfrm>
          <a:prstGeom prst="rect">
            <a:avLst/>
          </a:prstGeom>
          <a:noFill/>
        </p:spPr>
        <p:txBody>
          <a:bodyPr wrap="none" rtlCol="0">
            <a:spAutoFit/>
          </a:bodyPr>
          <a:lstStyle/>
          <a:p>
            <a:pPr algn="l"/>
            <a:r>
              <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rPr>
              <a:t>4</a:t>
            </a:r>
            <a:endParaRPr lang="en-US" altLang="zh-CN" sz="2000">
              <a:solidFill>
                <a:srgbClr val="C00000"/>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31" name="文本1"/>
          <p:cNvSpPr txBox="1"/>
          <p:nvPr>
            <p:custDataLst>
              <p:tags r:id="rId36"/>
            </p:custDataLst>
          </p:nvPr>
        </p:nvSpPr>
        <p:spPr>
          <a:xfrm>
            <a:off x="3387790" y="725171"/>
            <a:ext cx="7447358" cy="505155"/>
          </a:xfrm>
          <a:prstGeom prst="rect">
            <a:avLst/>
          </a:prstGeom>
          <a:noFill/>
        </p:spPr>
        <p:txBody>
          <a:bodyPr anchor="t"/>
          <a:lstStyle/>
          <a:p>
            <a:pPr marL="0" algn="l">
              <a:lnSpc>
                <a:spcPts val="3800"/>
              </a:lnSpc>
            </a:pP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按</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碳架异构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位置异构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600" b="1" i="0">
                <a:solidFill>
                  <a:srgbClr val="FF0000">
                    <a:alpha val="100000"/>
                  </a:srgbClr>
                </a:solidFill>
                <a:latin typeface="Times New Roman" panose="02020603050405020304" pitchFamily="18" charset="0"/>
                <a:ea typeface="黑体" panose="02010609060101010101" pitchFamily="49" charset="-122"/>
                <a:cs typeface="Times New Roman" panose="02020603050405020304" pitchFamily="18" charset="0"/>
              </a:rPr>
              <a:t>官能团异构</a:t>
            </a:r>
            <a:r>
              <a:rPr lang="zh-CN" altLang="en-US"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rPr>
              <a:t>的顺序书写</a:t>
            </a:r>
            <a:endParaRPr lang="en-US" altLang="zh-CN" sz="2600" b="1" i="0">
              <a:solidFill>
                <a:srgbClr val="000000">
                  <a:alpha val="100000"/>
                </a:srgb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2" name="文本框 31"/>
          <p:cNvSpPr txBox="1"/>
          <p:nvPr>
            <p:custDataLst>
              <p:tags r:id="rId37"/>
            </p:custDataLst>
          </p:nvPr>
        </p:nvSpPr>
        <p:spPr>
          <a:xfrm>
            <a:off x="69478" y="1076164"/>
            <a:ext cx="3115272" cy="461665"/>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类型</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3</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：官能团异构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33" name="组合 32"/>
          <p:cNvGrpSpPr/>
          <p:nvPr>
            <p:custDataLst>
              <p:tags r:id="rId38"/>
            </p:custDataLst>
          </p:nvPr>
        </p:nvGrpSpPr>
        <p:grpSpPr>
          <a:xfrm>
            <a:off x="296041" y="120650"/>
            <a:ext cx="9430777" cy="720000"/>
            <a:chOff x="466" y="644"/>
            <a:chExt cx="12317" cy="840"/>
          </a:xfrm>
        </p:grpSpPr>
        <p:sp>
          <p:nvSpPr>
            <p:cNvPr id="34" name="等腰三角形 33"/>
            <p:cNvSpPr/>
            <p:nvPr>
              <p:custDataLst>
                <p:tags r:id="rId39"/>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5" name="文本框 34"/>
            <p:cNvSpPr txBox="1"/>
            <p:nvPr>
              <p:custDataLst>
                <p:tags r:id="rId40"/>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6" name="等腰三角形 35"/>
            <p:cNvSpPr/>
            <p:nvPr>
              <p:custDataLst>
                <p:tags r:id="rId41"/>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ustDataLst>
      <p:tags r:id="rId4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heckerboard(across)">
                                      <p:cBhvr>
                                        <p:cTn id="10" dur="500"/>
                                        <p:tgtEl>
                                          <p:spTgt spid="1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checkerboard(across)">
                                      <p:cBhvr>
                                        <p:cTn id="21" dur="500"/>
                                        <p:tgtEl>
                                          <p:spTgt spid="14"/>
                                        </p:tgtEl>
                                      </p:cBhvr>
                                    </p:animEffect>
                                  </p:childTnLst>
                                </p:cTn>
                              </p:par>
                              <p:par>
                                <p:cTn id="22" presetID="5" presetClass="entr" presetSubtype="1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checkerboard(across)">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heckerboard(across)">
                                      <p:cBhvr>
                                        <p:cTn id="29" dur="500"/>
                                        <p:tgtEl>
                                          <p:spTgt spid="7"/>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checkerboard(across)">
                                      <p:cBhvr>
                                        <p:cTn id="32" dur="500"/>
                                        <p:tgtEl>
                                          <p:spTgt spid="16"/>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checkerboard(across)">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checkerboard(across)">
                                      <p:cBhvr>
                                        <p:cTn id="40" dur="500"/>
                                        <p:tgtEl>
                                          <p:spTgt spid="8"/>
                                        </p:tgtEl>
                                      </p:cBhvr>
                                    </p:animEffect>
                                  </p:childTnLst>
                                </p:cTn>
                              </p:par>
                              <p:par>
                                <p:cTn id="41" presetID="5" presetClass="entr" presetSubtype="1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checkerboard(across)">
                                      <p:cBhvr>
                                        <p:cTn id="43" dur="500"/>
                                        <p:tgtEl>
                                          <p:spTgt spid="18"/>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checkerboard(across)">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5" presetClass="entr" presetSubtype="1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checkerboard(across)">
                                      <p:cBhvr>
                                        <p:cTn id="51" dur="500"/>
                                        <p:tgtEl>
                                          <p:spTgt spid="9"/>
                                        </p:tgtEl>
                                      </p:cBhvr>
                                    </p:animEffect>
                                  </p:childTnLst>
                                </p:cTn>
                              </p:par>
                              <p:par>
                                <p:cTn id="52" presetID="5" presetClass="entr" presetSubtype="10"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checkerboard(across)">
                                      <p:cBhvr>
                                        <p:cTn id="54" dur="500"/>
                                        <p:tgtEl>
                                          <p:spTgt spid="17"/>
                                        </p:tgtEl>
                                      </p:cBhvr>
                                    </p:animEffect>
                                  </p:childTnLst>
                                </p:cTn>
                              </p:par>
                              <p:par>
                                <p:cTn id="55" presetID="5" presetClass="entr" presetSubtype="1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checkerboard(across)">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checkerboard(across)">
                                      <p:cBhvr>
                                        <p:cTn id="62" dur="500"/>
                                        <p:tgtEl>
                                          <p:spTgt spid="10"/>
                                        </p:tgtEl>
                                      </p:cBhvr>
                                    </p:animEffect>
                                  </p:childTnLst>
                                </p:cTn>
                              </p:par>
                              <p:par>
                                <p:cTn id="63" presetID="5" presetClass="entr" presetSubtype="10" fill="hold" nodeType="withEffect">
                                  <p:stCondLst>
                                    <p:cond delay="0"/>
                                  </p:stCondLst>
                                  <p:childTnLst>
                                    <p:set>
                                      <p:cBhvr>
                                        <p:cTn id="64" dur="1" fill="hold">
                                          <p:stCondLst>
                                            <p:cond delay="0"/>
                                          </p:stCondLst>
                                        </p:cTn>
                                        <p:tgtEl>
                                          <p:spTgt spid="70661"/>
                                        </p:tgtEl>
                                        <p:attrNameLst>
                                          <p:attrName>style.visibility</p:attrName>
                                        </p:attrNameLst>
                                      </p:cBhvr>
                                      <p:to>
                                        <p:strVal val="visible"/>
                                      </p:to>
                                    </p:set>
                                    <p:animEffect transition="in" filter="checkerboard(across)">
                                      <p:cBhvr>
                                        <p:cTn id="65" dur="500"/>
                                        <p:tgtEl>
                                          <p:spTgt spid="70661"/>
                                        </p:tgtEl>
                                      </p:cBhvr>
                                    </p:animEffect>
                                  </p:childTnLst>
                                </p:cTn>
                              </p:par>
                              <p:par>
                                <p:cTn id="66" presetID="5" presetClass="entr" presetSubtype="10" fill="hold" nodeType="withEffect">
                                  <p:stCondLst>
                                    <p:cond delay="0"/>
                                  </p:stCondLst>
                                  <p:childTnLst>
                                    <p:set>
                                      <p:cBhvr>
                                        <p:cTn id="67" dur="1" fill="hold">
                                          <p:stCondLst>
                                            <p:cond delay="0"/>
                                          </p:stCondLst>
                                        </p:cTn>
                                        <p:tgtEl>
                                          <p:spTgt spid="70664"/>
                                        </p:tgtEl>
                                        <p:attrNameLst>
                                          <p:attrName>style.visibility</p:attrName>
                                        </p:attrNameLst>
                                      </p:cBhvr>
                                      <p:to>
                                        <p:strVal val="visible"/>
                                      </p:to>
                                    </p:set>
                                    <p:animEffect transition="in" filter="checkerboard(across)">
                                      <p:cBhvr>
                                        <p:cTn id="68" dur="500"/>
                                        <p:tgtEl>
                                          <p:spTgt spid="70664"/>
                                        </p:tgtEl>
                                      </p:cBhvr>
                                    </p:animEffect>
                                  </p:childTnLst>
                                </p:cTn>
                              </p:par>
                              <p:par>
                                <p:cTn id="69" presetID="5" presetClass="entr" presetSubtype="10" fill="hold" grpId="0" nodeType="with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checkerboard(across)">
                                      <p:cBhvr>
                                        <p:cTn id="71" dur="500"/>
                                        <p:tgtEl>
                                          <p:spTgt spid="22"/>
                                        </p:tgtEl>
                                      </p:cBhvr>
                                    </p:animEffect>
                                  </p:childTnLst>
                                </p:cTn>
                              </p:par>
                              <p:par>
                                <p:cTn id="72" presetID="5" presetClass="entr" presetSubtype="10" fill="hold" nodeType="withEffect">
                                  <p:stCondLst>
                                    <p:cond delay="0"/>
                                  </p:stCondLst>
                                  <p:childTnLst>
                                    <p:set>
                                      <p:cBhvr>
                                        <p:cTn id="73" dur="1" fill="hold">
                                          <p:stCondLst>
                                            <p:cond delay="0"/>
                                          </p:stCondLst>
                                        </p:cTn>
                                        <p:tgtEl>
                                          <p:spTgt spid="70660"/>
                                        </p:tgtEl>
                                        <p:attrNameLst>
                                          <p:attrName>style.visibility</p:attrName>
                                        </p:attrNameLst>
                                      </p:cBhvr>
                                      <p:to>
                                        <p:strVal val="visible"/>
                                      </p:to>
                                    </p:set>
                                    <p:animEffect transition="in" filter="checkerboard(across)">
                                      <p:cBhvr>
                                        <p:cTn id="74" dur="500"/>
                                        <p:tgtEl>
                                          <p:spTgt spid="70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6" grpId="0"/>
      <p:bldP spid="17" grpId="0"/>
      <p:bldP spid="3" grpId="0"/>
      <p:bldP spid="14" grpId="0"/>
      <p:bldP spid="19" grpId="0"/>
      <p:bldP spid="20" grpId="0"/>
      <p:bldP spid="21" grpId="0"/>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3821420" y="795655"/>
            <a:ext cx="3416320" cy="559897"/>
          </a:xfrm>
          <a:prstGeom prst="rect">
            <a:avLst/>
          </a:prstGeom>
          <a:noFill/>
        </p:spPr>
        <p:txBody>
          <a:bodyPr wrap="none">
            <a:spAutoFit/>
          </a:bodyPr>
          <a:lstStyle/>
          <a:p>
            <a:pPr algn="just">
              <a:lnSpc>
                <a:spcPct val="120000"/>
              </a:lnSpc>
            </a:pPr>
            <a:r>
              <a:rPr lang="zh-CN" altLang="en-US" sz="2800">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mn-lt"/>
              </a:rPr>
              <a:t>无机物中的同分异构</a:t>
            </a:r>
            <a:endParaRPr lang="zh-CN" altLang="en-US" sz="2800">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4" name="文本框 13"/>
          <p:cNvSpPr txBox="1"/>
          <p:nvPr>
            <p:custDataLst>
              <p:tags r:id="rId2"/>
            </p:custDataLst>
          </p:nvPr>
        </p:nvSpPr>
        <p:spPr>
          <a:xfrm>
            <a:off x="334963" y="1387158"/>
            <a:ext cx="11485562" cy="936347"/>
          </a:xfrm>
          <a:prstGeom prst="rect">
            <a:avLst/>
          </a:prstGeom>
          <a:noFill/>
        </p:spPr>
        <p:txBody>
          <a:bodyPr wrap="square">
            <a:spAutoFit/>
          </a:bodyPr>
          <a:lstStyle/>
          <a:p>
            <a:pPr indent="457200" algn="just">
              <a:lnSpc>
                <a:spcPct val="120000"/>
              </a:lnSpc>
            </a:pPr>
            <a:r>
              <a:rPr lang="zh-CN" altLang="en-US" sz="2400">
                <a:latin typeface="Times New Roman" panose="02020603050405020304" pitchFamily="18" charset="0"/>
                <a:ea typeface="黑体" panose="02010609060101010101" pitchFamily="49" charset="-122"/>
                <a:cs typeface="Times New Roman" panose="02020603050405020304" pitchFamily="18" charset="0"/>
                <a:sym typeface="+mn-lt"/>
              </a:rPr>
              <a:t>有机物普遍存在同分构现象，大多数无机物的结构单一，所以</a:t>
            </a: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无机物的同分异构现象仅在多硅酸等多聚合氧酸与配位化合物</a:t>
            </a:r>
            <a:r>
              <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又称络合物</a:t>
            </a:r>
            <a:r>
              <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中较为常见。</a:t>
            </a:r>
            <a:endPar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9" name="文本框 8"/>
          <p:cNvSpPr txBox="1"/>
          <p:nvPr>
            <p:custDataLst>
              <p:tags r:id="rId3"/>
            </p:custDataLst>
          </p:nvPr>
        </p:nvSpPr>
        <p:spPr>
          <a:xfrm>
            <a:off x="1409349" y="2452294"/>
            <a:ext cx="1422184" cy="493148"/>
          </a:xfrm>
          <a:prstGeom prst="rect">
            <a:avLst/>
          </a:prstGeom>
          <a:noFill/>
          <a:ln w="12700">
            <a:solidFill>
              <a:srgbClr val="00A5A9"/>
            </a:solidFill>
            <a:prstDash val="dash"/>
          </a:ln>
        </p:spPr>
        <p:txBody>
          <a:bodyPr wrap="none">
            <a:spAutoFit/>
          </a:bodyPr>
          <a:lstStyle/>
          <a:p>
            <a:pPr algn="just">
              <a:lnSpc>
                <a:spcPct val="120000"/>
              </a:lnSpc>
            </a:pPr>
            <a:r>
              <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键合异构</a:t>
            </a:r>
            <a:endPar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0" name="文本框 9"/>
          <p:cNvSpPr txBox="1"/>
          <p:nvPr>
            <p:custDataLst>
              <p:tags r:id="rId4"/>
            </p:custDataLst>
          </p:nvPr>
        </p:nvSpPr>
        <p:spPr>
          <a:xfrm>
            <a:off x="319582" y="2899491"/>
            <a:ext cx="851515" cy="1006686"/>
          </a:xfrm>
          <a:prstGeom prst="rect">
            <a:avLst/>
          </a:prstGeom>
          <a:noFill/>
          <a:ln w="12700">
            <a:solidFill>
              <a:schemeClr val="tx1"/>
            </a:solidFill>
            <a:prstDash val="dash"/>
          </a:ln>
        </p:spPr>
        <p:txBody>
          <a:bodyPr wrap="none">
            <a:spAutoFit/>
          </a:bodyPr>
          <a:lstStyle/>
          <a:p>
            <a:pPr algn="ctr">
              <a:lnSpc>
                <a:spcPct val="120000"/>
              </a:lnSpc>
            </a:pPr>
            <a:r>
              <a:rPr kumimoji="0" lang="zh-CN" altLang="en-US" sz="2600"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结构</a:t>
            </a:r>
            <a:endParaRPr kumimoji="0" lang="en-US" altLang="zh-CN" sz="2600"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a:p>
            <a:pPr algn="ctr">
              <a:lnSpc>
                <a:spcPct val="120000"/>
              </a:lnSpc>
            </a:pPr>
            <a:r>
              <a:rPr kumimoji="0" lang="zh-CN" altLang="en-US" sz="2600"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异构</a:t>
            </a:r>
            <a:endPar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1" name="文本框 10"/>
          <p:cNvSpPr txBox="1"/>
          <p:nvPr>
            <p:custDataLst>
              <p:tags r:id="rId5"/>
            </p:custDataLst>
          </p:nvPr>
        </p:nvSpPr>
        <p:spPr>
          <a:xfrm>
            <a:off x="1409349" y="3211090"/>
            <a:ext cx="1422184" cy="493148"/>
          </a:xfrm>
          <a:prstGeom prst="rect">
            <a:avLst/>
          </a:prstGeom>
          <a:noFill/>
          <a:ln w="12700">
            <a:solidFill>
              <a:srgbClr val="00A5A9"/>
            </a:solidFill>
            <a:prstDash val="dash"/>
          </a:ln>
        </p:spPr>
        <p:txBody>
          <a:bodyPr wrap="none">
            <a:spAutoFit/>
          </a:bodyPr>
          <a:lstStyle/>
          <a:p>
            <a:pPr algn="just">
              <a:lnSpc>
                <a:spcPct val="120000"/>
              </a:lnSpc>
            </a:pPr>
            <a:r>
              <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电离异构</a:t>
            </a:r>
            <a:endPar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2" name="文本框 11"/>
          <p:cNvSpPr txBox="1"/>
          <p:nvPr>
            <p:custDataLst>
              <p:tags r:id="rId6"/>
            </p:custDataLst>
          </p:nvPr>
        </p:nvSpPr>
        <p:spPr>
          <a:xfrm>
            <a:off x="1409349" y="3969885"/>
            <a:ext cx="1422184" cy="493148"/>
          </a:xfrm>
          <a:prstGeom prst="rect">
            <a:avLst/>
          </a:prstGeom>
          <a:noFill/>
          <a:ln w="12700">
            <a:solidFill>
              <a:srgbClr val="00A5A9"/>
            </a:solidFill>
            <a:prstDash val="dash"/>
          </a:ln>
        </p:spPr>
        <p:txBody>
          <a:bodyPr wrap="none">
            <a:spAutoFit/>
          </a:bodyPr>
          <a:lstStyle/>
          <a:p>
            <a:pPr algn="just">
              <a:lnSpc>
                <a:spcPct val="120000"/>
              </a:lnSpc>
            </a:pPr>
            <a:r>
              <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水合异构</a:t>
            </a:r>
            <a:endPar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5" name="文本框 14"/>
          <p:cNvSpPr txBox="1"/>
          <p:nvPr>
            <p:custDataLst>
              <p:tags r:id="rId7"/>
            </p:custDataLst>
          </p:nvPr>
        </p:nvSpPr>
        <p:spPr>
          <a:xfrm>
            <a:off x="1407747" y="5159729"/>
            <a:ext cx="2040943" cy="493148"/>
          </a:xfrm>
          <a:prstGeom prst="rect">
            <a:avLst/>
          </a:prstGeom>
          <a:noFill/>
          <a:ln w="12700">
            <a:solidFill>
              <a:srgbClr val="00A5A9"/>
            </a:solidFill>
            <a:prstDash val="dash"/>
          </a:ln>
        </p:spPr>
        <p:txBody>
          <a:bodyPr wrap="none">
            <a:spAutoFit/>
          </a:bodyPr>
          <a:lstStyle>
            <a:defPPr>
              <a:defRPr lang="zh-CN"/>
            </a:defPPr>
            <a:lvl1pPr algn="just">
              <a:lnSpc>
                <a:spcPct val="120000"/>
              </a:lnSpc>
              <a:defRPr kumimoji="0" sz="2600" b="1" i="0" u="none" strike="noStrike" cap="none" spc="0" normalizeH="0" baseline="0">
                <a:ln>
                  <a:noFill/>
                </a:ln>
                <a:solidFill>
                  <a:srgbClr val="00A5A9"/>
                </a:solidFill>
                <a:effectLst/>
                <a:uLnTx/>
                <a:uFillTx/>
                <a:latin typeface="Times New Roman" panose="02020603050405020304"/>
                <a:ea typeface="微软雅黑" panose="020B0503020204020204" charset="-122"/>
              </a:defRPr>
            </a:lvl1pPr>
          </a:lstStyle>
          <a:p>
            <a:r>
              <a:rPr lang="zh-CN" altLang="en-US" sz="2400">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mn-lt"/>
              </a:rPr>
              <a:t>空间几何异构</a:t>
            </a:r>
            <a:endParaRPr lang="zh-CN" altLang="en-US" sz="2400">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6" name="文本框 15"/>
          <p:cNvSpPr txBox="1"/>
          <p:nvPr>
            <p:custDataLst>
              <p:tags r:id="rId8"/>
            </p:custDataLst>
          </p:nvPr>
        </p:nvSpPr>
        <p:spPr>
          <a:xfrm>
            <a:off x="334963" y="4835253"/>
            <a:ext cx="851515" cy="1006686"/>
          </a:xfrm>
          <a:prstGeom prst="rect">
            <a:avLst/>
          </a:prstGeom>
          <a:noFill/>
          <a:ln w="12700">
            <a:solidFill>
              <a:schemeClr val="tx1"/>
            </a:solidFill>
            <a:prstDash val="dash"/>
          </a:ln>
        </p:spPr>
        <p:txBody>
          <a:bodyPr wrap="square">
            <a:spAutoFit/>
          </a:bodyPr>
          <a:lstStyle/>
          <a:p>
            <a:pPr algn="ctr">
              <a:lnSpc>
                <a:spcPct val="120000"/>
              </a:lnSpc>
            </a:pPr>
            <a:r>
              <a:rPr kumimoji="0" lang="zh-CN" altLang="en-US" sz="2600"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立体</a:t>
            </a:r>
            <a:endParaRPr kumimoji="0" lang="en-US" altLang="zh-CN" sz="2600"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a:p>
            <a:pPr algn="ctr">
              <a:lnSpc>
                <a:spcPct val="120000"/>
              </a:lnSpc>
            </a:pPr>
            <a:r>
              <a:rPr kumimoji="0" lang="zh-CN" altLang="en-US" sz="2600"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异构</a:t>
            </a:r>
            <a:endPar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7" name="文本框 16"/>
          <p:cNvSpPr txBox="1"/>
          <p:nvPr>
            <p:custDataLst>
              <p:tags r:id="rId9"/>
            </p:custDataLst>
          </p:nvPr>
        </p:nvSpPr>
        <p:spPr>
          <a:xfrm>
            <a:off x="6291738" y="5159729"/>
            <a:ext cx="1422184" cy="493148"/>
          </a:xfrm>
          <a:prstGeom prst="rect">
            <a:avLst/>
          </a:prstGeom>
          <a:noFill/>
          <a:ln w="12700">
            <a:solidFill>
              <a:srgbClr val="00A5A9"/>
            </a:solidFill>
            <a:prstDash val="dash"/>
          </a:ln>
        </p:spPr>
        <p:txBody>
          <a:bodyPr wrap="none">
            <a:spAutoFit/>
          </a:bodyPr>
          <a:lstStyle>
            <a:defPPr>
              <a:defRPr lang="zh-CN"/>
            </a:defPPr>
            <a:lvl1pPr algn="just">
              <a:lnSpc>
                <a:spcPct val="120000"/>
              </a:lnSpc>
              <a:defRPr kumimoji="0" sz="2600" b="1" i="0" u="none" strike="noStrike" cap="none" spc="0" normalizeH="0" baseline="0">
                <a:ln>
                  <a:noFill/>
                </a:ln>
                <a:solidFill>
                  <a:srgbClr val="00A5A9"/>
                </a:solidFill>
                <a:effectLst/>
                <a:uLnTx/>
                <a:uFillTx/>
                <a:latin typeface="Times New Roman" panose="02020603050405020304"/>
                <a:ea typeface="微软雅黑" panose="020B0503020204020204" charset="-122"/>
              </a:defRPr>
            </a:lvl1pPr>
          </a:lstStyle>
          <a:p>
            <a:r>
              <a:rPr lang="zh-CN" altLang="en-US" sz="2400">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mn-lt"/>
              </a:rPr>
              <a:t>旋光异构</a:t>
            </a:r>
            <a:endParaRPr lang="zh-CN" altLang="en-US" sz="2400">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9" name="左大括号 18"/>
          <p:cNvSpPr/>
          <p:nvPr>
            <p:custDataLst>
              <p:tags r:id="rId10"/>
            </p:custDataLst>
          </p:nvPr>
        </p:nvSpPr>
        <p:spPr>
          <a:xfrm>
            <a:off x="1208933" y="2449464"/>
            <a:ext cx="122514" cy="2018186"/>
          </a:xfrm>
          <a:prstGeom prst="leftBrace">
            <a:avLst>
              <a:gd name="adj1" fmla="val 49603"/>
              <a:gd name="adj2" fmla="val 50000"/>
            </a:avLst>
          </a:prstGeom>
          <a:solidFill>
            <a:schemeClr val="tx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lnSpc>
                <a:spcPct val="120000"/>
              </a:lnSpc>
            </a:pPr>
            <a:endParaRPr lang="zh-CN" altLang="en-US">
              <a:cs typeface="+mn-ea"/>
              <a:sym typeface="+mn-lt"/>
            </a:endParaRPr>
          </a:p>
        </p:txBody>
      </p:sp>
      <p:sp>
        <p:nvSpPr>
          <p:cNvPr id="29" name="左大括号 28"/>
          <p:cNvSpPr/>
          <p:nvPr>
            <p:custDataLst>
              <p:tags r:id="rId11"/>
            </p:custDataLst>
          </p:nvPr>
        </p:nvSpPr>
        <p:spPr>
          <a:xfrm>
            <a:off x="1223349" y="4681961"/>
            <a:ext cx="122514" cy="1419011"/>
          </a:xfrm>
          <a:prstGeom prst="leftBrace">
            <a:avLst>
              <a:gd name="adj1" fmla="val 49603"/>
              <a:gd name="adj2" fmla="val 50000"/>
            </a:avLst>
          </a:prstGeom>
          <a:solidFill>
            <a:schemeClr val="tx1"/>
          </a:solidFill>
          <a:ln w="19050">
            <a:noFill/>
          </a:ln>
        </p:spPr>
        <p:style>
          <a:lnRef idx="1">
            <a:schemeClr val="accent1"/>
          </a:lnRef>
          <a:fillRef idx="0">
            <a:schemeClr val="accent1"/>
          </a:fillRef>
          <a:effectRef idx="0">
            <a:schemeClr val="accent1"/>
          </a:effectRef>
          <a:fontRef idx="minor">
            <a:schemeClr val="tx1"/>
          </a:fontRef>
        </p:style>
        <p:txBody>
          <a:bodyPr rtlCol="0" anchor="ctr"/>
          <a:lstStyle/>
          <a:p>
            <a:pPr algn="ctr">
              <a:lnSpc>
                <a:spcPct val="120000"/>
              </a:lnSpc>
            </a:pPr>
            <a:endParaRPr lang="zh-CN" altLang="en-US">
              <a:cs typeface="+mn-ea"/>
              <a:sym typeface="+mn-lt"/>
            </a:endParaRPr>
          </a:p>
        </p:txBody>
      </p:sp>
      <p:sp>
        <p:nvSpPr>
          <p:cNvPr id="30" name="文本框 29"/>
          <p:cNvSpPr txBox="1"/>
          <p:nvPr>
            <p:custDataLst>
              <p:tags r:id="rId12"/>
            </p:custDataLst>
          </p:nvPr>
        </p:nvSpPr>
        <p:spPr>
          <a:xfrm>
            <a:off x="5100465" y="2452294"/>
            <a:ext cx="1422184" cy="493148"/>
          </a:xfrm>
          <a:prstGeom prst="rect">
            <a:avLst/>
          </a:prstGeom>
          <a:noFill/>
          <a:ln w="12700">
            <a:solidFill>
              <a:srgbClr val="00A5A9"/>
            </a:solidFill>
            <a:prstDash val="dash"/>
          </a:ln>
        </p:spPr>
        <p:txBody>
          <a:bodyPr wrap="none">
            <a:spAutoFit/>
          </a:bodyPr>
          <a:lstStyle/>
          <a:p>
            <a:pPr algn="just">
              <a:lnSpc>
                <a:spcPct val="120000"/>
              </a:lnSpc>
            </a:pPr>
            <a:r>
              <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配位异构</a:t>
            </a:r>
            <a:endPar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1" name="文本框 30"/>
          <p:cNvSpPr txBox="1"/>
          <p:nvPr>
            <p:custDataLst>
              <p:tags r:id="rId13"/>
            </p:custDataLst>
          </p:nvPr>
        </p:nvSpPr>
        <p:spPr>
          <a:xfrm>
            <a:off x="9206063" y="3211089"/>
            <a:ext cx="2040943" cy="493148"/>
          </a:xfrm>
          <a:prstGeom prst="rect">
            <a:avLst/>
          </a:prstGeom>
          <a:noFill/>
          <a:ln w="12700">
            <a:solidFill>
              <a:srgbClr val="00A5A9"/>
            </a:solidFill>
            <a:prstDash val="dash"/>
          </a:ln>
        </p:spPr>
        <p:txBody>
          <a:bodyPr wrap="none">
            <a:spAutoFit/>
          </a:bodyPr>
          <a:lstStyle/>
          <a:p>
            <a:pPr algn="just">
              <a:lnSpc>
                <a:spcPct val="120000"/>
              </a:lnSpc>
            </a:pPr>
            <a:r>
              <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配位位置异构</a:t>
            </a:r>
            <a:endPar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2" name="文本框 31"/>
          <p:cNvSpPr txBox="1"/>
          <p:nvPr>
            <p:custDataLst>
              <p:tags r:id="rId14"/>
            </p:custDataLst>
          </p:nvPr>
        </p:nvSpPr>
        <p:spPr>
          <a:xfrm>
            <a:off x="9514640" y="3969885"/>
            <a:ext cx="1731564" cy="493148"/>
          </a:xfrm>
          <a:prstGeom prst="rect">
            <a:avLst/>
          </a:prstGeom>
          <a:noFill/>
          <a:ln w="12700">
            <a:solidFill>
              <a:srgbClr val="00A5A9"/>
            </a:solidFill>
            <a:prstDash val="dash"/>
          </a:ln>
        </p:spPr>
        <p:txBody>
          <a:bodyPr wrap="none">
            <a:spAutoFit/>
          </a:bodyPr>
          <a:lstStyle/>
          <a:p>
            <a:pPr algn="just">
              <a:lnSpc>
                <a:spcPct val="120000"/>
              </a:lnSpc>
            </a:pPr>
            <a:r>
              <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配位体异构</a:t>
            </a:r>
            <a:endParaRPr kumimoji="0" lang="zh-CN" altLang="en-US" sz="2400" b="1" i="0" u="none" strike="noStrike" kern="1200" cap="none" spc="0" normalizeH="0" baseline="0" noProof="0">
              <a:ln>
                <a:noFill/>
              </a:ln>
              <a:solidFill>
                <a:srgbClr val="0070C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3" name="文本框 32"/>
          <p:cNvSpPr txBox="1"/>
          <p:nvPr>
            <p:custDataLst>
              <p:tags r:id="rId15"/>
            </p:custDataLst>
          </p:nvPr>
        </p:nvSpPr>
        <p:spPr>
          <a:xfrm>
            <a:off x="2939700" y="2453509"/>
            <a:ext cx="1914307" cy="493148"/>
          </a:xfrm>
          <a:prstGeom prst="rect">
            <a:avLst/>
          </a:prstGeom>
          <a:noFill/>
          <a:ln w="12700">
            <a:solidFill>
              <a:srgbClr val="FF0000"/>
            </a:solidFill>
            <a:prstDash val="dash"/>
          </a:ln>
        </p:spPr>
        <p:txBody>
          <a:bodyPr wrap="none">
            <a:spAutoFit/>
          </a:bodyPr>
          <a:lstStyle/>
          <a:p>
            <a:pPr algn="just">
              <a:lnSpc>
                <a:spcPct val="120000"/>
              </a:lnSpc>
            </a:pP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-NO</a:t>
            </a:r>
            <a:r>
              <a:rPr kumimoji="0" lang="it-IT"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2</a:t>
            </a:r>
            <a:r>
              <a:rPr kumimoji="0" lang="zh-CN" altLang="it-IT"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与</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-ONO</a:t>
            </a:r>
            <a:endPar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4" name="文本框 33"/>
          <p:cNvSpPr txBox="1"/>
          <p:nvPr>
            <p:custDataLst>
              <p:tags r:id="rId16"/>
            </p:custDataLst>
          </p:nvPr>
        </p:nvSpPr>
        <p:spPr>
          <a:xfrm>
            <a:off x="2986188" y="3211089"/>
            <a:ext cx="5147563" cy="493148"/>
          </a:xfrm>
          <a:prstGeom prst="rect">
            <a:avLst/>
          </a:prstGeom>
          <a:noFill/>
          <a:ln w="12700">
            <a:solidFill>
              <a:srgbClr val="FF0000"/>
            </a:solidFill>
            <a:prstDash val="dash"/>
          </a:ln>
        </p:spPr>
        <p:txBody>
          <a:bodyPr wrap="none">
            <a:spAutoFit/>
          </a:bodyPr>
          <a:lstStyle/>
          <a:p>
            <a:pPr algn="just">
              <a:lnSpc>
                <a:spcPct val="120000"/>
              </a:lnSpc>
            </a:pP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[Co(SO</a:t>
            </a:r>
            <a:r>
              <a:rPr kumimoji="0" lang="it-IT"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4</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)(NH</a:t>
            </a:r>
            <a:r>
              <a:rPr kumimoji="0" lang="it-IT"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3</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a:t>
            </a:r>
            <a:r>
              <a:rPr kumimoji="0" lang="it-IT"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5</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]Br</a:t>
            </a:r>
            <a:r>
              <a:rPr kumimoji="0" lang="zh-CN" altLang="en-US"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与</a:t>
            </a:r>
            <a:r>
              <a:rPr kumimoji="0" lang="en-US"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CoBr(NH</a:t>
            </a:r>
            <a:r>
              <a:rPr kumimoji="0" lang="it-IT"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3</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a:t>
            </a:r>
            <a:r>
              <a:rPr kumimoji="0" lang="it-IT"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5</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]SO</a:t>
            </a:r>
            <a:r>
              <a:rPr kumimoji="0" lang="it-IT"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4</a:t>
            </a:r>
            <a:endParaRPr lang="zh-CN" altLang="en-US" sz="24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5" name="文本框 34"/>
          <p:cNvSpPr txBox="1"/>
          <p:nvPr>
            <p:custDataLst>
              <p:tags r:id="rId17"/>
            </p:custDataLst>
          </p:nvPr>
        </p:nvSpPr>
        <p:spPr>
          <a:xfrm>
            <a:off x="6642303" y="2441285"/>
            <a:ext cx="5178222" cy="493148"/>
          </a:xfrm>
          <a:prstGeom prst="rect">
            <a:avLst/>
          </a:prstGeom>
          <a:noFill/>
          <a:ln w="12700">
            <a:solidFill>
              <a:srgbClr val="FF0000"/>
            </a:solidFill>
            <a:prstDash val="dash"/>
          </a:ln>
        </p:spPr>
        <p:txBody>
          <a:bodyPr wrap="square">
            <a:spAutoFit/>
          </a:bodyPr>
          <a:lstStyle/>
          <a:p>
            <a:pPr algn="just">
              <a:lnSpc>
                <a:spcPct val="120000"/>
              </a:lnSpc>
            </a:pP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[Co(en)</a:t>
            </a:r>
            <a:r>
              <a:rPr kumimoji="0" lang="it-IT"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3</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][Cr(ox)</a:t>
            </a:r>
            <a:r>
              <a:rPr kumimoji="0" lang="it-IT"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3</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a:t>
            </a:r>
            <a:r>
              <a:rPr kumimoji="0" lang="zh-CN" altLang="en-US"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与</a:t>
            </a:r>
            <a:r>
              <a:rPr kumimoji="0" lang="en-US"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Co(ox)</a:t>
            </a:r>
            <a:r>
              <a:rPr kumimoji="0" lang="it-IT"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3</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][Cr(en)</a:t>
            </a:r>
            <a:r>
              <a:rPr kumimoji="0" lang="it-IT"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3</a:t>
            </a:r>
            <a:r>
              <a:rPr kumimoji="0" lang="it-IT"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a:t>
            </a:r>
            <a:endPar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8" name="文本框 37"/>
          <p:cNvSpPr txBox="1"/>
          <p:nvPr>
            <p:custDataLst>
              <p:tags r:id="rId18"/>
            </p:custDataLst>
          </p:nvPr>
        </p:nvSpPr>
        <p:spPr>
          <a:xfrm>
            <a:off x="3079161" y="3985356"/>
            <a:ext cx="6128601" cy="493148"/>
          </a:xfrm>
          <a:prstGeom prst="rect">
            <a:avLst/>
          </a:prstGeom>
          <a:noFill/>
          <a:ln w="12700">
            <a:solidFill>
              <a:srgbClr val="FF0000"/>
            </a:solidFill>
            <a:prstDash val="dash"/>
          </a:ln>
        </p:spPr>
        <p:txBody>
          <a:bodyPr wrap="none">
            <a:spAutoFit/>
          </a:bodyPr>
          <a:lstStyle/>
          <a:p>
            <a:pPr algn="just">
              <a:lnSpc>
                <a:spcPct val="120000"/>
              </a:lnSpc>
            </a:pPr>
            <a:r>
              <a:rPr kumimoji="0" lang="pt-BR" altLang="zh-CN" sz="24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 </a:t>
            </a:r>
            <a:r>
              <a:rPr kumimoji="0" lang="pt-BR"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[Cr(H</a:t>
            </a:r>
            <a:r>
              <a:rPr kumimoji="0" lang="pt-BR"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2</a:t>
            </a:r>
            <a:r>
              <a:rPr kumimoji="0" lang="pt-BR"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O)</a:t>
            </a:r>
            <a:r>
              <a:rPr kumimoji="0" lang="pt-BR"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5</a:t>
            </a:r>
            <a:r>
              <a:rPr kumimoji="0" lang="pt-BR"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Cl]Cl</a:t>
            </a:r>
            <a:r>
              <a:rPr kumimoji="0" lang="pt-BR"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2</a:t>
            </a:r>
            <a:r>
              <a:rPr kumimoji="0" lang="pt-BR"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·H</a:t>
            </a:r>
            <a:r>
              <a:rPr kumimoji="0" lang="pt-BR"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2</a:t>
            </a:r>
            <a:r>
              <a:rPr kumimoji="0" lang="pt-BR"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O</a:t>
            </a:r>
            <a:r>
              <a:rPr kumimoji="0" lang="zh-CN" altLang="pt-BR"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与</a:t>
            </a:r>
            <a:r>
              <a:rPr kumimoji="0" lang="pt-BR"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[Cr(H</a:t>
            </a:r>
            <a:r>
              <a:rPr kumimoji="0" lang="pt-BR"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2</a:t>
            </a:r>
            <a:r>
              <a:rPr kumimoji="0" lang="pt-BR"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O)</a:t>
            </a:r>
            <a:r>
              <a:rPr kumimoji="0" lang="pt-BR"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4</a:t>
            </a:r>
            <a:r>
              <a:rPr kumimoji="0" lang="pt-BR"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Cl</a:t>
            </a:r>
            <a:r>
              <a:rPr kumimoji="0" lang="pt-BR"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2</a:t>
            </a:r>
            <a:r>
              <a:rPr kumimoji="0" lang="pt-BR"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]Cl·2H</a:t>
            </a:r>
            <a:r>
              <a:rPr kumimoji="0" lang="pt-BR" altLang="zh-CN" sz="2400"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2</a:t>
            </a:r>
            <a:r>
              <a:rPr kumimoji="0" lang="pt-BR"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rPr>
              <a:t>O</a:t>
            </a:r>
            <a:endParaRPr kumimoji="0" lang="pt-BR"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lt"/>
            </a:endParaRPr>
          </a:p>
        </p:txBody>
      </p:sp>
      <p:pic>
        <p:nvPicPr>
          <p:cNvPr id="65" name="图片 64"/>
          <p:cNvPicPr>
            <a:picLocks noChangeAspect="1"/>
          </p:cNvPicPr>
          <p:nvPr>
            <p:custDataLst>
              <p:tags r:id="rId19"/>
            </p:custDataLst>
          </p:nvPr>
        </p:nvPicPr>
        <p:blipFill>
          <a:blip r:embed="rId20"/>
          <a:stretch>
            <a:fillRect/>
          </a:stretch>
        </p:blipFill>
        <p:spPr>
          <a:xfrm>
            <a:off x="3520810" y="4820532"/>
            <a:ext cx="2697204" cy="1176158"/>
          </a:xfrm>
          <a:prstGeom prst="rect">
            <a:avLst/>
          </a:prstGeom>
          <a:ln w="12700">
            <a:solidFill>
              <a:srgbClr val="FF0000"/>
            </a:solidFill>
            <a:prstDash val="dash"/>
          </a:ln>
        </p:spPr>
      </p:pic>
      <p:pic>
        <p:nvPicPr>
          <p:cNvPr id="92" name="图片 91"/>
          <p:cNvPicPr>
            <a:picLocks noChangeAspect="1"/>
          </p:cNvPicPr>
          <p:nvPr>
            <p:custDataLst>
              <p:tags r:id="rId21"/>
            </p:custDataLst>
          </p:nvPr>
        </p:nvPicPr>
        <p:blipFill>
          <a:blip r:embed="rId22"/>
          <a:stretch>
            <a:fillRect/>
          </a:stretch>
        </p:blipFill>
        <p:spPr>
          <a:xfrm>
            <a:off x="7815266" y="4681961"/>
            <a:ext cx="2528888" cy="1483044"/>
          </a:xfrm>
          <a:prstGeom prst="rect">
            <a:avLst/>
          </a:prstGeom>
          <a:ln w="12700">
            <a:solidFill>
              <a:srgbClr val="FF0000"/>
            </a:solidFill>
            <a:prstDash val="dash"/>
          </a:ln>
        </p:spPr>
      </p:pic>
      <p:sp>
        <p:nvSpPr>
          <p:cNvPr id="36" name="文本框 35"/>
          <p:cNvSpPr txBox="1"/>
          <p:nvPr>
            <p:custDataLst>
              <p:tags r:id="rId23"/>
            </p:custDataLst>
          </p:nvPr>
        </p:nvSpPr>
        <p:spPr>
          <a:xfrm>
            <a:off x="408481" y="503872"/>
            <a:ext cx="2413000" cy="583565"/>
          </a:xfrm>
          <a:prstGeom prst="rect">
            <a:avLst/>
          </a:prstGeom>
          <a:noFill/>
        </p:spPr>
        <p:txBody>
          <a:bodyPr wrap="square" rtlCol="0" anchor="t">
            <a:spAutoFit/>
          </a:bodyPr>
          <a:lstStyle/>
          <a:p>
            <a:r>
              <a:rPr lang="zh-CN" altLang="en-US" sz="3200" b="1" noProof="0">
                <a:solidFill>
                  <a:srgbClr val="0070C0"/>
                </a:solidFill>
                <a:effectLst>
                  <a:outerShdw blurRad="38100" dist="19050" dir="2700000" algn="tl" rotWithShape="0">
                    <a:schemeClr val="dk1">
                      <a:alpha val="40000"/>
                    </a:scheme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拓展延伸</a:t>
            </a:r>
            <a:r>
              <a:rPr lang="en-US" altLang="zh-CN" sz="3200" b="1" noProof="0">
                <a:solidFill>
                  <a:srgbClr val="0070C0"/>
                </a:solidFill>
                <a:effectLst>
                  <a:outerShdw blurRad="38100" dist="19050" dir="2700000" algn="tl" rotWithShape="0">
                    <a:schemeClr val="dk1">
                      <a:alpha val="40000"/>
                    </a:scheme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a:t>
            </a:r>
            <a:endParaRPr lang="en-US" altLang="zh-CN" sz="3200" b="1" noProof="0">
              <a:solidFill>
                <a:srgbClr val="0070C0"/>
              </a:solidFill>
              <a:effectLst>
                <a:outerShdw blurRad="38100" dist="19050" dir="2700000" algn="tl" rotWithShape="0">
                  <a:schemeClr val="dk1">
                    <a:alpha val="40000"/>
                  </a:scheme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endParaRPr>
          </a:p>
        </p:txBody>
      </p:sp>
    </p:spTree>
    <p:custDataLst>
      <p:tags r:id="rId24"/>
    </p:custData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24783" y="2430780"/>
            <a:ext cx="664845" cy="2061210"/>
          </a:xfrm>
          <a:prstGeom prst="rect">
            <a:avLst/>
          </a:prstGeom>
          <a:noFill/>
          <a:ln w="28575">
            <a:solidFill>
              <a:schemeClr val="tx1"/>
            </a:solidFill>
          </a:ln>
          <a:effectLst>
            <a:outerShdw blurRad="50800" dist="38100" dir="5400000" algn="t" rotWithShape="0">
              <a:prstClr val="black">
                <a:alpha val="40000"/>
              </a:prstClr>
            </a:outerShdw>
          </a:effectLst>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a:rPr>
              <a:t>构造异构</a:t>
            </a:r>
            <a:endParaRPr kumimoji="0" lang="zh-CN" altLang="en-US" sz="320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a:endParaRPr>
          </a:p>
        </p:txBody>
      </p:sp>
      <p:sp>
        <p:nvSpPr>
          <p:cNvPr id="3" name="Line 344"/>
          <p:cNvSpPr>
            <a:spLocks noChangeShapeType="1"/>
          </p:cNvSpPr>
          <p:nvPr>
            <p:custDataLst>
              <p:tags r:id="rId2"/>
            </p:custDataLst>
          </p:nvPr>
        </p:nvSpPr>
        <p:spPr bwMode="auto">
          <a:xfrm>
            <a:off x="1995054" y="3432397"/>
            <a:ext cx="396000" cy="0"/>
          </a:xfrm>
          <a:prstGeom prst="line">
            <a:avLst/>
          </a:prstGeom>
          <a:noFill/>
          <a:ln w="28575">
            <a:solidFill>
              <a:schemeClr val="tx1"/>
            </a:solidFill>
            <a:rou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4" name="Line 358"/>
          <p:cNvSpPr>
            <a:spLocks noChangeShapeType="1"/>
          </p:cNvSpPr>
          <p:nvPr>
            <p:custDataLst>
              <p:tags r:id="rId3"/>
            </p:custDataLst>
          </p:nvPr>
        </p:nvSpPr>
        <p:spPr bwMode="auto">
          <a:xfrm flipH="1">
            <a:off x="2420894" y="1360399"/>
            <a:ext cx="0" cy="4176000"/>
          </a:xfrm>
          <a:prstGeom prst="line">
            <a:avLst/>
          </a:prstGeom>
          <a:noFill/>
          <a:ln w="38100">
            <a:solidFill>
              <a:schemeClr val="tx1"/>
            </a:solidFill>
            <a:rou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cxnSp>
        <p:nvCxnSpPr>
          <p:cNvPr id="5" name="直接连接符 4"/>
          <p:cNvCxnSpPr/>
          <p:nvPr>
            <p:custDataLst>
              <p:tags r:id="rId4"/>
            </p:custDataLst>
          </p:nvPr>
        </p:nvCxnSpPr>
        <p:spPr>
          <a:xfrm>
            <a:off x="2394889" y="1350426"/>
            <a:ext cx="468000" cy="0"/>
          </a:xfrm>
          <a:prstGeom prst="line">
            <a:avLst/>
          </a:prstGeom>
          <a:ln w="28575">
            <a:solidFill>
              <a:schemeClr val="tx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文本框 5"/>
          <p:cNvSpPr txBox="1"/>
          <p:nvPr>
            <p:custDataLst>
              <p:tags r:id="rId5"/>
            </p:custDataLst>
          </p:nvPr>
        </p:nvSpPr>
        <p:spPr>
          <a:xfrm>
            <a:off x="2881068" y="1091700"/>
            <a:ext cx="1626277" cy="521970"/>
          </a:xfrm>
          <a:prstGeom prst="rect">
            <a:avLst/>
          </a:prstGeom>
          <a:noFill/>
          <a:ln w="19050">
            <a:solidFill>
              <a:schemeClr val="tx1"/>
            </a:solidFill>
          </a:ln>
          <a:effectLst>
            <a:outerShdw blurRad="50800" dist="38100" dir="2700000" algn="tl" rotWithShape="0">
              <a:prstClr val="black">
                <a:alpha val="40000"/>
              </a:prstClr>
            </a:outerShdw>
          </a:effectLst>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a:rPr>
              <a:t>碳架异构</a:t>
            </a:r>
            <a:endParaRPr kumimoji="0" lang="zh-CN" altLang="en-US" sz="280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a:endParaRPr>
          </a:p>
        </p:txBody>
      </p:sp>
      <p:sp>
        <p:nvSpPr>
          <p:cNvPr id="7" name="Line 341"/>
          <p:cNvSpPr>
            <a:spLocks noChangeShapeType="1"/>
          </p:cNvSpPr>
          <p:nvPr>
            <p:custDataLst>
              <p:tags r:id="rId6"/>
            </p:custDataLst>
          </p:nvPr>
        </p:nvSpPr>
        <p:spPr bwMode="auto">
          <a:xfrm>
            <a:off x="4513501" y="1366241"/>
            <a:ext cx="900000" cy="0"/>
          </a:xfrm>
          <a:prstGeom prst="line">
            <a:avLst/>
          </a:prstGeom>
          <a:noFill/>
          <a:ln w="19050">
            <a:solidFill>
              <a:schemeClr val="tx1"/>
            </a:solidFill>
            <a:round/>
            <a:tailEnd type="triangle" w="med" len="lg"/>
          </a:ln>
          <a:effectLst>
            <a:outerShdw blurRad="50800" dist="38100" dir="5400000" algn="t"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8" name="文本框 7"/>
          <p:cNvSpPr txBox="1"/>
          <p:nvPr>
            <p:custDataLst>
              <p:tags r:id="rId7"/>
            </p:custDataLst>
          </p:nvPr>
        </p:nvSpPr>
        <p:spPr>
          <a:xfrm>
            <a:off x="5409927" y="1085638"/>
            <a:ext cx="2097616" cy="52197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a:rPr>
              <a:t>减碳移位法</a:t>
            </a: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a:endParaRPr>
          </a:p>
        </p:txBody>
      </p:sp>
      <p:cxnSp>
        <p:nvCxnSpPr>
          <p:cNvPr id="9" name="直接连接符 8"/>
          <p:cNvCxnSpPr/>
          <p:nvPr>
            <p:custDataLst>
              <p:tags r:id="rId8"/>
            </p:custDataLst>
          </p:nvPr>
        </p:nvCxnSpPr>
        <p:spPr>
          <a:xfrm>
            <a:off x="2431831" y="3428607"/>
            <a:ext cx="468000" cy="0"/>
          </a:xfrm>
          <a:prstGeom prst="line">
            <a:avLst/>
          </a:prstGeom>
          <a:ln w="28575">
            <a:solidFill>
              <a:schemeClr val="tx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9"/>
            </p:custDataLst>
          </p:nvPr>
        </p:nvSpPr>
        <p:spPr>
          <a:xfrm>
            <a:off x="2901214" y="3160358"/>
            <a:ext cx="1652312" cy="521970"/>
          </a:xfrm>
          <a:prstGeom prst="rect">
            <a:avLst/>
          </a:prstGeom>
          <a:noFill/>
          <a:ln w="19050">
            <a:solidFill>
              <a:schemeClr val="tx1"/>
            </a:solidFill>
          </a:ln>
          <a:effectLst>
            <a:glow rad="63500">
              <a:schemeClr val="accent1">
                <a:satMod val="175000"/>
                <a:alpha val="40000"/>
              </a:schemeClr>
            </a:glow>
            <a:innerShdw blurRad="63500" dist="50800" dir="16200000">
              <a:prstClr val="black">
                <a:alpha val="50000"/>
              </a:prstClr>
            </a:innerShdw>
          </a:effectLst>
        </p:spPr>
        <p:txBody>
          <a:bodyPr wrap="square" rtlCol="0">
            <a:spAutoFit/>
          </a:bodyPr>
          <a:lstStyle/>
          <a:p>
            <a:pPr fontAlgn="base">
              <a:spcBef>
                <a:spcPct val="0"/>
              </a:spcBef>
              <a:spcAft>
                <a:spcPct val="0"/>
              </a:spcAft>
              <a:defRPr/>
            </a:pPr>
            <a:r>
              <a:rPr lang="zh-CN" altLang="en-US" sz="2800">
                <a:solidFill>
                  <a:srgbClr val="000000"/>
                </a:solidFill>
                <a:latin typeface="黑体" panose="02010609060101010101" pitchFamily="49" charset="-122"/>
                <a:cs typeface="Arial" panose="020B0604020202020204"/>
              </a:rPr>
              <a:t>位置异构</a:t>
            </a:r>
            <a:endParaRPr lang="zh-CN" altLang="en-US" sz="2800">
              <a:solidFill>
                <a:srgbClr val="000000"/>
              </a:solidFill>
              <a:latin typeface="黑体" panose="02010609060101010101" pitchFamily="49" charset="-122"/>
              <a:cs typeface="Arial" panose="020B0604020202020204"/>
            </a:endParaRPr>
          </a:p>
        </p:txBody>
      </p:sp>
      <p:sp>
        <p:nvSpPr>
          <p:cNvPr id="16" name="Line 344"/>
          <p:cNvSpPr>
            <a:spLocks noChangeShapeType="1"/>
          </p:cNvSpPr>
          <p:nvPr>
            <p:custDataLst>
              <p:tags r:id="rId10"/>
            </p:custDataLst>
          </p:nvPr>
        </p:nvSpPr>
        <p:spPr bwMode="auto">
          <a:xfrm>
            <a:off x="4571998" y="3432397"/>
            <a:ext cx="396000" cy="0"/>
          </a:xfrm>
          <a:prstGeom prst="line">
            <a:avLst/>
          </a:prstGeom>
          <a:noFill/>
          <a:ln w="19050">
            <a:solidFill>
              <a:schemeClr val="tx1"/>
            </a:solidFill>
            <a:rou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21" name="Line 358"/>
          <p:cNvSpPr>
            <a:spLocks noChangeShapeType="1"/>
          </p:cNvSpPr>
          <p:nvPr>
            <p:custDataLst>
              <p:tags r:id="rId11"/>
            </p:custDataLst>
          </p:nvPr>
        </p:nvSpPr>
        <p:spPr bwMode="auto">
          <a:xfrm flipH="1">
            <a:off x="4997839" y="2034656"/>
            <a:ext cx="0" cy="2592000"/>
          </a:xfrm>
          <a:prstGeom prst="line">
            <a:avLst/>
          </a:prstGeom>
          <a:noFill/>
          <a:ln w="28575">
            <a:solidFill>
              <a:schemeClr val="tx1"/>
            </a:solidFill>
            <a:rou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zh-CN" altLang="en-US"/>
          </a:p>
        </p:txBody>
      </p:sp>
      <p:cxnSp>
        <p:nvCxnSpPr>
          <p:cNvPr id="22" name="直接连接符 21"/>
          <p:cNvCxnSpPr/>
          <p:nvPr>
            <p:custDataLst>
              <p:tags r:id="rId12"/>
            </p:custDataLst>
          </p:nvPr>
        </p:nvCxnSpPr>
        <p:spPr>
          <a:xfrm>
            <a:off x="4990305" y="2043152"/>
            <a:ext cx="468000" cy="0"/>
          </a:xfrm>
          <a:prstGeom prst="line">
            <a:avLst/>
          </a:prstGeom>
          <a:ln w="19050">
            <a:solidFill>
              <a:schemeClr val="tx1"/>
            </a:solidFill>
            <a:headEnd type="none" w="med" len="med"/>
            <a:tailEnd type="triangle" w="med" len="lg"/>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 name="文本框 22"/>
          <p:cNvSpPr txBox="1"/>
          <p:nvPr>
            <p:custDataLst>
              <p:tags r:id="rId13"/>
            </p:custDataLst>
          </p:nvPr>
        </p:nvSpPr>
        <p:spPr>
          <a:xfrm>
            <a:off x="5419682" y="1751869"/>
            <a:ext cx="1285917" cy="52197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a:rPr>
              <a:t>插入法</a:t>
            </a: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a:endParaRPr>
          </a:p>
        </p:txBody>
      </p:sp>
      <p:sp>
        <p:nvSpPr>
          <p:cNvPr id="24" name="文本框 23"/>
          <p:cNvSpPr txBox="1"/>
          <p:nvPr>
            <p:custDataLst>
              <p:tags r:id="rId14"/>
            </p:custDataLst>
          </p:nvPr>
        </p:nvSpPr>
        <p:spPr>
          <a:xfrm>
            <a:off x="5401540" y="2540866"/>
            <a:ext cx="2993390" cy="521970"/>
          </a:xfrm>
          <a:prstGeom prst="rect">
            <a:avLst/>
          </a:prstGeom>
          <a:noFill/>
        </p:spPr>
        <p:txBody>
          <a:bodyPr wrap="square" rtlCol="0">
            <a:spAutoFit/>
          </a:bodyPr>
          <a:lstStyle/>
          <a:p>
            <a:pPr lvl="0" fontAlgn="base">
              <a:spcBef>
                <a:spcPct val="0"/>
              </a:spcBef>
              <a:spcAft>
                <a:spcPct val="0"/>
              </a:spcAft>
              <a:defRPr/>
            </a:pPr>
            <a:r>
              <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取代法</a:t>
            </a:r>
            <a:r>
              <a:rPr kumimoji="0" lang="en-US" altLang="zh-CN"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a:t>
            </a:r>
            <a:r>
              <a:rPr lang="zh-CN" altLang="en-US" sz="2800">
                <a:solidFill>
                  <a:srgbClr val="000000"/>
                </a:solidFill>
                <a:latin typeface="微软雅黑" panose="020B0503020204020204" charset="-122"/>
                <a:ea typeface="微软雅黑" panose="020B0503020204020204" charset="-122"/>
                <a:cs typeface="微软雅黑" panose="020B0503020204020204" charset="-122"/>
              </a:rPr>
              <a:t>等效氢</a:t>
            </a:r>
            <a:r>
              <a:rPr kumimoji="0" lang="en-US" altLang="zh-CN"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a:t>
            </a:r>
            <a:endParaRPr kumimoji="0" lang="en-US" altLang="zh-CN"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5" name="文本框 24"/>
          <p:cNvSpPr txBox="1"/>
          <p:nvPr>
            <p:custDataLst>
              <p:tags r:id="rId15"/>
            </p:custDataLst>
          </p:nvPr>
        </p:nvSpPr>
        <p:spPr>
          <a:xfrm>
            <a:off x="5364898" y="3583607"/>
            <a:ext cx="2097616" cy="52197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a:rPr>
              <a:t>定一移一法</a:t>
            </a: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Arial" panose="020B0604020202020204"/>
            </a:endParaRPr>
          </a:p>
        </p:txBody>
      </p:sp>
      <p:sp>
        <p:nvSpPr>
          <p:cNvPr id="26" name="文本框 25"/>
          <p:cNvSpPr txBox="1"/>
          <p:nvPr>
            <p:custDataLst>
              <p:tags r:id="rId16"/>
            </p:custDataLst>
          </p:nvPr>
        </p:nvSpPr>
        <p:spPr>
          <a:xfrm>
            <a:off x="5354723" y="4374801"/>
            <a:ext cx="2108259" cy="565150"/>
          </a:xfrm>
          <a:prstGeom prst="rect">
            <a:avLst/>
          </a:prstGeom>
          <a:noFill/>
        </p:spPr>
        <p:txBody>
          <a:bodyPr wrap="square" rtlCol="0" anchor="t">
            <a:spAutoFit/>
          </a:bodyPr>
          <a:lstStyle/>
          <a:p>
            <a:pPr marL="0" marR="0" lvl="0" indent="0" algn="just" defTabSz="914400" rtl="0" eaLnBrk="1" fontAlgn="base" latinLnBrk="0" hangingPunct="1">
              <a:lnSpc>
                <a:spcPct val="110000"/>
              </a:lnSpc>
              <a:spcBef>
                <a:spcPct val="0"/>
              </a:spcBef>
              <a:spcAft>
                <a:spcPct val="0"/>
              </a:spcAft>
              <a:buClrTx/>
              <a:buSzTx/>
              <a:buFontTx/>
              <a:buNone/>
              <a:defRPr/>
            </a:pPr>
            <a:r>
              <a:rPr kumimoji="0" lang="zh-CN" altLang="zh-CN" sz="2800" b="0"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sym typeface="+mn-ea"/>
              </a:rPr>
              <a:t>定二移一法</a:t>
            </a:r>
            <a:endParaRPr kumimoji="0" lang="zh-CN" altLang="zh-CN" sz="2800" b="0"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sym typeface="+mn-ea"/>
            </a:endParaRPr>
          </a:p>
        </p:txBody>
      </p:sp>
      <p:cxnSp>
        <p:nvCxnSpPr>
          <p:cNvPr id="27" name="直接连接符 26"/>
          <p:cNvCxnSpPr/>
          <p:nvPr>
            <p:custDataLst>
              <p:tags r:id="rId17"/>
            </p:custDataLst>
          </p:nvPr>
        </p:nvCxnSpPr>
        <p:spPr>
          <a:xfrm>
            <a:off x="5018014" y="2809772"/>
            <a:ext cx="468000" cy="0"/>
          </a:xfrm>
          <a:prstGeom prst="line">
            <a:avLst/>
          </a:prstGeom>
          <a:ln w="19050">
            <a:solidFill>
              <a:schemeClr val="tx1"/>
            </a:solidFill>
            <a:headEnd type="none" w="med" len="med"/>
            <a:tailEnd type="triangle" w="med" len="lg"/>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18"/>
            </p:custDataLst>
          </p:nvPr>
        </p:nvCxnSpPr>
        <p:spPr>
          <a:xfrm>
            <a:off x="4990305" y="3862711"/>
            <a:ext cx="468000" cy="0"/>
          </a:xfrm>
          <a:prstGeom prst="line">
            <a:avLst/>
          </a:prstGeom>
          <a:ln w="19050">
            <a:solidFill>
              <a:schemeClr val="tx1"/>
            </a:solidFill>
            <a:headEnd type="none" w="med" len="med"/>
            <a:tailEnd type="triangle" w="med" len="lg"/>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19"/>
            </p:custDataLst>
          </p:nvPr>
        </p:nvCxnSpPr>
        <p:spPr>
          <a:xfrm>
            <a:off x="4981068" y="4638568"/>
            <a:ext cx="468000" cy="0"/>
          </a:xfrm>
          <a:prstGeom prst="line">
            <a:avLst/>
          </a:prstGeom>
          <a:ln w="19050">
            <a:solidFill>
              <a:schemeClr val="tx1"/>
            </a:solidFill>
            <a:headEnd type="none" w="med" len="med"/>
            <a:tailEnd type="triangle" w="med" len="lg"/>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31" name="组合 30"/>
          <p:cNvGrpSpPr/>
          <p:nvPr>
            <p:custDataLst>
              <p:tags r:id="rId20"/>
            </p:custDataLst>
          </p:nvPr>
        </p:nvGrpSpPr>
        <p:grpSpPr>
          <a:xfrm>
            <a:off x="7302269" y="3566322"/>
            <a:ext cx="675500" cy="2320924"/>
            <a:chOff x="7466" y="2182"/>
            <a:chExt cx="948" cy="2762"/>
          </a:xfrm>
        </p:grpSpPr>
        <p:grpSp>
          <p:nvGrpSpPr>
            <p:cNvPr id="32" name="组合 31"/>
            <p:cNvGrpSpPr/>
            <p:nvPr>
              <p:custDataLst>
                <p:tags r:id="rId21"/>
              </p:custDataLst>
            </p:nvPr>
          </p:nvGrpSpPr>
          <p:grpSpPr>
            <a:xfrm>
              <a:off x="7466" y="2182"/>
              <a:ext cx="941" cy="2762"/>
              <a:chOff x="3282" y="3022"/>
              <a:chExt cx="1477" cy="5770"/>
            </a:xfrm>
          </p:grpSpPr>
          <p:cxnSp>
            <p:nvCxnSpPr>
              <p:cNvPr id="34" name="直接连接符 33"/>
              <p:cNvCxnSpPr/>
              <p:nvPr>
                <p:custDataLst>
                  <p:tags r:id="rId22"/>
                </p:custDataLst>
              </p:nvPr>
            </p:nvCxnSpPr>
            <p:spPr>
              <a:xfrm>
                <a:off x="3282" y="5716"/>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custDataLst>
                  <p:tags r:id="rId23"/>
                </p:custDataLst>
              </p:nvPr>
            </p:nvCxnSpPr>
            <p:spPr>
              <a:xfrm flipH="1">
                <a:off x="4033" y="3022"/>
                <a:ext cx="0" cy="577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24"/>
                </p:custDataLst>
              </p:nvPr>
            </p:nvCxnSpPr>
            <p:spPr>
              <a:xfrm>
                <a:off x="4033" y="3022"/>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25"/>
                </p:custDataLst>
              </p:nvPr>
            </p:nvCxnSpPr>
            <p:spPr>
              <a:xfrm>
                <a:off x="4033" y="8792"/>
                <a:ext cx="72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cxnSp>
          <p:nvCxnSpPr>
            <p:cNvPr id="33" name="直接连接符 32"/>
            <p:cNvCxnSpPr/>
            <p:nvPr>
              <p:custDataLst>
                <p:tags r:id="rId26"/>
              </p:custDataLst>
            </p:nvPr>
          </p:nvCxnSpPr>
          <p:spPr>
            <a:xfrm>
              <a:off x="7951" y="3473"/>
              <a:ext cx="463"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38" name="文本框 37"/>
          <p:cNvSpPr txBox="1"/>
          <p:nvPr>
            <p:custDataLst>
              <p:tags r:id="rId27"/>
            </p:custDataLst>
          </p:nvPr>
        </p:nvSpPr>
        <p:spPr>
          <a:xfrm>
            <a:off x="7909617" y="3282229"/>
            <a:ext cx="2097405" cy="52197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rPr>
              <a:t>AAA</a:t>
            </a:r>
            <a:r>
              <a:rPr kumimoji="0" lang="zh-CN" altLang="en-US"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rPr>
              <a:t>型</a:t>
            </a:r>
            <a:r>
              <a:rPr kumimoji="0" lang="en-US" altLang="zh-CN"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rPr>
              <a:t>  3</a:t>
            </a:r>
            <a:r>
              <a:rPr kumimoji="0" lang="zh-CN" altLang="en-US"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rPr>
              <a:t>种</a:t>
            </a:r>
            <a:endParaRPr kumimoji="0" lang="zh-CN" altLang="en-US"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endParaRPr>
          </a:p>
        </p:txBody>
      </p:sp>
      <p:sp>
        <p:nvSpPr>
          <p:cNvPr id="39" name="文本框 38"/>
          <p:cNvSpPr txBox="1"/>
          <p:nvPr>
            <p:custDataLst>
              <p:tags r:id="rId28"/>
            </p:custDataLst>
          </p:nvPr>
        </p:nvSpPr>
        <p:spPr>
          <a:xfrm>
            <a:off x="7981836" y="4340630"/>
            <a:ext cx="2261292" cy="52197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rPr>
              <a:t>AAB</a:t>
            </a:r>
            <a:r>
              <a:rPr kumimoji="0" lang="zh-CN" altLang="en-US"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rPr>
              <a:t>型</a:t>
            </a:r>
            <a:r>
              <a:rPr kumimoji="0" lang="en-US" altLang="zh-CN"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rPr>
              <a:t>   </a:t>
            </a:r>
            <a:r>
              <a:rPr kumimoji="0" lang="en-US" altLang="zh-CN"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sym typeface="+mn-ea"/>
              </a:rPr>
              <a:t>6</a:t>
            </a:r>
            <a:r>
              <a:rPr kumimoji="0" lang="zh-CN" altLang="en-US"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sym typeface="+mn-ea"/>
              </a:rPr>
              <a:t>种</a:t>
            </a:r>
            <a:endParaRPr kumimoji="0" lang="en-US" altLang="zh-CN"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endParaRPr>
          </a:p>
        </p:txBody>
      </p:sp>
      <p:sp>
        <p:nvSpPr>
          <p:cNvPr id="40" name="文本框 39"/>
          <p:cNvSpPr txBox="1"/>
          <p:nvPr>
            <p:custDataLst>
              <p:tags r:id="rId29"/>
            </p:custDataLst>
          </p:nvPr>
        </p:nvSpPr>
        <p:spPr>
          <a:xfrm>
            <a:off x="7913023" y="5591349"/>
            <a:ext cx="2274685" cy="52197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rPr>
              <a:t>ABC</a:t>
            </a:r>
            <a:r>
              <a:rPr kumimoji="0" lang="zh-CN" altLang="en-US"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rPr>
              <a:t>型</a:t>
            </a:r>
            <a:r>
              <a:rPr kumimoji="0" lang="en-US" altLang="zh-CN"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rPr>
              <a:t>  </a:t>
            </a:r>
            <a:r>
              <a:rPr kumimoji="0" lang="en-US" altLang="zh-CN"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sym typeface="+mn-ea"/>
              </a:rPr>
              <a:t>10</a:t>
            </a:r>
            <a:r>
              <a:rPr kumimoji="0" lang="zh-CN" altLang="en-US"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sym typeface="+mn-ea"/>
              </a:rPr>
              <a:t>种</a:t>
            </a:r>
            <a:endParaRPr kumimoji="0" lang="en-US" altLang="zh-CN" sz="2800" b="0" i="0" u="none" strike="noStrike" kern="1200" cap="none" spc="0" normalizeH="0" baseline="0" noProof="0">
              <a:ln>
                <a:noFill/>
              </a:ln>
              <a:solidFill>
                <a:srgbClr val="000000"/>
              </a:solidFill>
              <a:effectLst/>
              <a:uLnTx/>
              <a:uFillTx/>
              <a:latin typeface="Times New Roman" panose="02020603050405020304"/>
              <a:ea typeface="黑体" panose="02010609060101010101" pitchFamily="49" charset="-122"/>
              <a:cs typeface="Times New Roman" panose="02020603050405020304" pitchFamily="18" charset="0"/>
            </a:endParaRPr>
          </a:p>
        </p:txBody>
      </p:sp>
      <p:graphicFrame>
        <p:nvGraphicFramePr>
          <p:cNvPr id="41" name="对象 40"/>
          <p:cNvGraphicFramePr>
            <a:graphicFrameLocks noChangeAspect="1"/>
          </p:cNvGraphicFramePr>
          <p:nvPr>
            <p:custDataLst>
              <p:tags r:id="rId30"/>
            </p:custDataLst>
          </p:nvPr>
        </p:nvGraphicFramePr>
        <p:xfrm>
          <a:off x="10083049" y="4136102"/>
          <a:ext cx="1211580" cy="1075055"/>
        </p:xfrm>
        <a:graphic>
          <a:graphicData uri="http://schemas.openxmlformats.org/presentationml/2006/ole">
            <mc:AlternateContent xmlns:mc="http://schemas.openxmlformats.org/markup-compatibility/2006">
              <mc:Choice xmlns:v="urn:schemas-microsoft-com:vml" Requires="v">
                <p:oleObj spid="_x0000_s1063" name="" r:id="rId31" imgW="804545" imgH="752475" progId="ChemDraw.Document.6.0">
                  <p:embed/>
                </p:oleObj>
              </mc:Choice>
              <mc:Fallback>
                <p:oleObj name="" r:id="rId31" imgW="804545" imgH="752475" progId="ChemDraw.Document.6.0">
                  <p:embed/>
                  <p:pic>
                    <p:nvPicPr>
                      <p:cNvPr id="0" name="OLE substitute image"/>
                      <p:cNvPicPr/>
                      <p:nvPr/>
                    </p:nvPicPr>
                    <p:blipFill>
                      <a:blip r:embed="rId32"/>
                      <a:stretch>
                        <a:fillRect/>
                      </a:stretch>
                    </p:blipFill>
                    <p:spPr>
                      <a:xfrm>
                        <a:off x="10083049" y="4136102"/>
                        <a:ext cx="1211580" cy="1075055"/>
                      </a:xfrm>
                      <a:prstGeom prst="rect">
                        <a:avLst/>
                      </a:prstGeom>
                    </p:spPr>
                  </p:pic>
                </p:oleObj>
              </mc:Fallback>
            </mc:AlternateContent>
          </a:graphicData>
        </a:graphic>
      </p:graphicFrame>
      <p:graphicFrame>
        <p:nvGraphicFramePr>
          <p:cNvPr id="42" name="对象 41"/>
          <p:cNvGraphicFramePr>
            <a:graphicFrameLocks noChangeAspect="1"/>
          </p:cNvGraphicFramePr>
          <p:nvPr>
            <p:custDataLst>
              <p:tags r:id="rId33"/>
            </p:custDataLst>
          </p:nvPr>
        </p:nvGraphicFramePr>
        <p:xfrm>
          <a:off x="10071678" y="5278120"/>
          <a:ext cx="1119505" cy="1106170"/>
        </p:xfrm>
        <a:graphic>
          <a:graphicData uri="http://schemas.openxmlformats.org/presentationml/2006/ole">
            <mc:AlternateContent xmlns:mc="http://schemas.openxmlformats.org/markup-compatibility/2006">
              <mc:Choice xmlns:v="urn:schemas-microsoft-com:vml" Requires="v">
                <p:oleObj spid="_x0000_s1064" name="" r:id="rId34" imgW="798830" imgH="752475" progId="ChemDraw.Document.6.0">
                  <p:embed/>
                </p:oleObj>
              </mc:Choice>
              <mc:Fallback>
                <p:oleObj name="" r:id="rId34" imgW="798830" imgH="752475" progId="ChemDraw.Document.6.0">
                  <p:embed/>
                  <p:pic>
                    <p:nvPicPr>
                      <p:cNvPr id="0" name="OLE substitute image"/>
                      <p:cNvPicPr/>
                      <p:nvPr/>
                    </p:nvPicPr>
                    <p:blipFill>
                      <a:blip r:embed="rId35"/>
                      <a:stretch>
                        <a:fillRect/>
                      </a:stretch>
                    </p:blipFill>
                    <p:spPr>
                      <a:xfrm>
                        <a:off x="10071678" y="5278120"/>
                        <a:ext cx="1119505" cy="1106170"/>
                      </a:xfrm>
                      <a:prstGeom prst="rect">
                        <a:avLst/>
                      </a:prstGeom>
                    </p:spPr>
                  </p:pic>
                </p:oleObj>
              </mc:Fallback>
            </mc:AlternateContent>
          </a:graphicData>
        </a:graphic>
      </p:graphicFrame>
      <p:graphicFrame>
        <p:nvGraphicFramePr>
          <p:cNvPr id="43" name="对象 42"/>
          <p:cNvGraphicFramePr>
            <a:graphicFrameLocks noChangeAspect="1"/>
          </p:cNvGraphicFramePr>
          <p:nvPr>
            <p:custDataLst>
              <p:tags r:id="rId36"/>
            </p:custDataLst>
          </p:nvPr>
        </p:nvGraphicFramePr>
        <p:xfrm>
          <a:off x="9942369" y="3011922"/>
          <a:ext cx="1217930" cy="1029335"/>
        </p:xfrm>
        <a:graphic>
          <a:graphicData uri="http://schemas.openxmlformats.org/presentationml/2006/ole">
            <mc:AlternateContent xmlns:mc="http://schemas.openxmlformats.org/markup-compatibility/2006">
              <mc:Choice xmlns:v="urn:schemas-microsoft-com:vml" Requires="v">
                <p:oleObj spid="_x0000_s1065" name="" r:id="rId37" imgW="804545" imgH="752475" progId="ChemDraw.Document.6.0">
                  <p:embed/>
                </p:oleObj>
              </mc:Choice>
              <mc:Fallback>
                <p:oleObj name="" r:id="rId37" imgW="804545" imgH="752475" progId="ChemDraw.Document.6.0">
                  <p:embed/>
                  <p:pic>
                    <p:nvPicPr>
                      <p:cNvPr id="0" name="OLE substitute image"/>
                      <p:cNvPicPr/>
                      <p:nvPr/>
                    </p:nvPicPr>
                    <p:blipFill>
                      <a:blip r:embed="rId38"/>
                      <a:stretch>
                        <a:fillRect/>
                      </a:stretch>
                    </p:blipFill>
                    <p:spPr>
                      <a:xfrm>
                        <a:off x="9942369" y="3011922"/>
                        <a:ext cx="1217930" cy="1029335"/>
                      </a:xfrm>
                      <a:prstGeom prst="rect">
                        <a:avLst/>
                      </a:prstGeom>
                    </p:spPr>
                  </p:pic>
                </p:oleObj>
              </mc:Fallback>
            </mc:AlternateContent>
          </a:graphicData>
        </a:graphic>
      </p:graphicFrame>
      <p:cxnSp>
        <p:nvCxnSpPr>
          <p:cNvPr id="44" name="直接连接符 43"/>
          <p:cNvCxnSpPr/>
          <p:nvPr>
            <p:custDataLst>
              <p:tags r:id="rId39"/>
            </p:custDataLst>
          </p:nvPr>
        </p:nvCxnSpPr>
        <p:spPr>
          <a:xfrm>
            <a:off x="2399507" y="5502172"/>
            <a:ext cx="468000" cy="0"/>
          </a:xfrm>
          <a:prstGeom prst="line">
            <a:avLst/>
          </a:prstGeom>
          <a:ln w="28575">
            <a:solidFill>
              <a:schemeClr val="tx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5" name="文本框 44"/>
          <p:cNvSpPr txBox="1"/>
          <p:nvPr>
            <p:custDataLst>
              <p:tags r:id="rId40"/>
            </p:custDataLst>
          </p:nvPr>
        </p:nvSpPr>
        <p:spPr>
          <a:xfrm>
            <a:off x="2876912" y="5232882"/>
            <a:ext cx="1990652" cy="521970"/>
          </a:xfrm>
          <a:prstGeom prst="rect">
            <a:avLst/>
          </a:prstGeom>
          <a:noFill/>
          <a:ln w="19050">
            <a:solidFill>
              <a:schemeClr val="tx1"/>
            </a:solidFill>
          </a:ln>
          <a:effectLst>
            <a:outerShdw blurRad="50800" dist="38100" dir="2700000" algn="tl" rotWithShape="0">
              <a:prstClr val="black">
                <a:alpha val="40000"/>
              </a:prstClr>
            </a:outerShdw>
          </a:effectLst>
        </p:spPr>
        <p:txBody>
          <a:bodyPr wrap="square" rtlCol="0">
            <a:spAutoFit/>
          </a:bodyPr>
          <a:lstStyle>
            <a:defPPr>
              <a:defRPr lang="zh-CN"/>
            </a:defPPr>
            <a:lvl1pPr marR="0" lvl="0" indent="0" fontAlgn="base">
              <a:lnSpc>
                <a:spcPct val="100000"/>
              </a:lnSpc>
              <a:spcBef>
                <a:spcPct val="0"/>
              </a:spcBef>
              <a:spcAft>
                <a:spcPct val="0"/>
              </a:spcAft>
              <a:buClrTx/>
              <a:buSzTx/>
              <a:buFontTx/>
              <a:buNone/>
              <a:defRPr kumimoji="0" sz="2800" b="0" i="0" u="none" strike="noStrike" cap="none" spc="0" normalizeH="0" baseline="0">
                <a:ln>
                  <a:noFill/>
                </a:ln>
                <a:solidFill>
                  <a:srgbClr val="000000"/>
                </a:solidFill>
                <a:effectLst/>
                <a:uLnTx/>
                <a:uFillTx/>
                <a:latin typeface="黑体" panose="02010609060101010101" pitchFamily="49" charset="-122"/>
                <a:ea typeface="黑体" panose="02010609060101010101" pitchFamily="49" charset="-122"/>
                <a:cs typeface="Arial" panose="020B0604020202020204"/>
              </a:defRPr>
            </a:lvl1pPr>
          </a:lstStyle>
          <a:p>
            <a:pPr algn="ctr"/>
            <a:r>
              <a:rPr lang="zh-CN" altLang="en-US">
                <a:latin typeface="微软雅黑" panose="020B0503020204020204" charset="-122"/>
                <a:ea typeface="微软雅黑" panose="020B0503020204020204" charset="-122"/>
              </a:rPr>
              <a:t>官能团异构</a:t>
            </a:r>
            <a:endParaRPr lang="zh-CN" altLang="en-US">
              <a:latin typeface="微软雅黑" panose="020B0503020204020204" charset="-122"/>
              <a:ea typeface="微软雅黑" panose="020B0503020204020204" charset="-122"/>
            </a:endParaRPr>
          </a:p>
        </p:txBody>
      </p:sp>
      <p:sp>
        <p:nvSpPr>
          <p:cNvPr id="47" name="文本框 46"/>
          <p:cNvSpPr txBox="1"/>
          <p:nvPr>
            <p:custDataLst>
              <p:tags r:id="rId41"/>
            </p:custDataLst>
          </p:nvPr>
        </p:nvSpPr>
        <p:spPr>
          <a:xfrm>
            <a:off x="6631708" y="1749145"/>
            <a:ext cx="5043055" cy="521970"/>
          </a:xfrm>
          <a:prstGeom prst="rect">
            <a:avLst/>
          </a:prstGeom>
          <a:noFill/>
        </p:spPr>
        <p:txBody>
          <a:bodyPr wrap="square">
            <a:spAutoFit/>
          </a:bodyPr>
          <a:lstStyle/>
          <a:p>
            <a:r>
              <a:rPr kumimoji="0" lang="en-US" altLang="zh-CN" sz="280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a:t>
            </a:r>
            <a:r>
              <a:rPr kumimoji="0" lang="zh-CN" altLang="en-US" sz="280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适用于</a:t>
            </a:r>
            <a:r>
              <a:rPr kumimoji="0" lang="zh-CN" altLang="en-US" sz="2800" i="0" u="none" strike="noStrike" kern="1200" cap="none" spc="0" normalizeH="0" baseline="0" noProof="0">
                <a:ln>
                  <a:noFill/>
                </a:ln>
                <a:solidFill>
                  <a:srgbClr val="FF0000"/>
                </a:solidFill>
                <a:effectLst/>
                <a:uLnTx/>
                <a:uFillTx/>
                <a:latin typeface="微软雅黑" panose="020B0503020204020204" charset="-122"/>
                <a:ea typeface="微软雅黑" panose="020B0503020204020204" charset="-122"/>
                <a:cs typeface="微软雅黑" panose="020B0503020204020204" charset="-122"/>
                <a:sym typeface="+mn-ea"/>
              </a:rPr>
              <a:t>烯烃、炔烃、酯</a:t>
            </a:r>
            <a:r>
              <a:rPr kumimoji="0" lang="zh-CN" altLang="en-US" sz="280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等</a:t>
            </a:r>
            <a:r>
              <a:rPr kumimoji="0" lang="en-US" altLang="zh-CN" sz="280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a:t>
            </a:r>
            <a:endParaRPr lang="zh-CN" altLang="en-US">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custDataLst>
              <p:tags r:id="rId42"/>
            </p:custDataLst>
          </p:nvPr>
        </p:nvSpPr>
        <p:spPr>
          <a:xfrm>
            <a:off x="2551718" y="3720926"/>
            <a:ext cx="3178810" cy="398780"/>
          </a:xfrm>
          <a:prstGeom prst="rect">
            <a:avLst/>
          </a:prstGeom>
          <a:noFill/>
        </p:spPr>
        <p:txBody>
          <a:bodyPr wrap="square" rtlCol="0">
            <a:spAutoFit/>
          </a:bodyPr>
          <a:lstStyle/>
          <a:p>
            <a:pPr defTabSz="457200" eaLnBrk="0" fontAlgn="base" hangingPunct="0">
              <a:spcBef>
                <a:spcPct val="0"/>
              </a:spcBef>
              <a:spcAft>
                <a:spcPct val="0"/>
              </a:spcAft>
            </a:pPr>
            <a:r>
              <a:rPr lang="zh-CN" altLang="en-US" sz="2000">
                <a:solidFill>
                  <a:prstClr val="black"/>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Arial" panose="020B0604020202020204"/>
              </a:rPr>
              <a:t>官能团的位置不同</a:t>
            </a:r>
            <a:endParaRPr lang="zh-CN" altLang="en-US" sz="2000">
              <a:solidFill>
                <a:prstClr val="black"/>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Arial" panose="020B0604020202020204"/>
            </a:endParaRPr>
          </a:p>
        </p:txBody>
      </p:sp>
      <p:sp>
        <p:nvSpPr>
          <p:cNvPr id="12" name="文本框 11"/>
          <p:cNvSpPr txBox="1"/>
          <p:nvPr>
            <p:custDataLst>
              <p:tags r:id="rId43"/>
            </p:custDataLst>
          </p:nvPr>
        </p:nvSpPr>
        <p:spPr>
          <a:xfrm>
            <a:off x="2911937" y="1647998"/>
            <a:ext cx="1613882" cy="398780"/>
          </a:xfrm>
          <a:prstGeom prst="rect">
            <a:avLst/>
          </a:prstGeom>
          <a:noFill/>
        </p:spPr>
        <p:txBody>
          <a:bodyPr wrap="square" rtlCol="0">
            <a:spAutoFit/>
          </a:bodyPr>
          <a:lstStyle/>
          <a:p>
            <a:pPr defTabSz="457200" eaLnBrk="0" fontAlgn="base" hangingPunct="0">
              <a:spcBef>
                <a:spcPct val="0"/>
              </a:spcBef>
              <a:spcAft>
                <a:spcPct val="0"/>
              </a:spcAft>
            </a:pPr>
            <a:r>
              <a:rPr lang="zh-CN" altLang="en-US" sz="2000">
                <a:solidFill>
                  <a:prstClr val="black"/>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Arial" panose="020B0604020202020204"/>
              </a:rPr>
              <a:t>碳骨架不同</a:t>
            </a:r>
            <a:endParaRPr lang="zh-CN" altLang="en-US" sz="2000">
              <a:solidFill>
                <a:prstClr val="black"/>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Arial" panose="020B0604020202020204"/>
            </a:endParaRPr>
          </a:p>
        </p:txBody>
      </p:sp>
      <p:sp>
        <p:nvSpPr>
          <p:cNvPr id="13" name="文本框 12"/>
          <p:cNvSpPr txBox="1"/>
          <p:nvPr>
            <p:custDataLst>
              <p:tags r:id="rId44"/>
            </p:custDataLst>
          </p:nvPr>
        </p:nvSpPr>
        <p:spPr>
          <a:xfrm>
            <a:off x="3168246" y="5773997"/>
            <a:ext cx="1551536" cy="398780"/>
          </a:xfrm>
          <a:prstGeom prst="rect">
            <a:avLst/>
          </a:prstGeom>
          <a:noFill/>
        </p:spPr>
        <p:txBody>
          <a:bodyPr wrap="square" rtlCol="0">
            <a:spAutoFit/>
          </a:bodyPr>
          <a:lstStyle/>
          <a:p>
            <a:pPr defTabSz="457200" eaLnBrk="0" fontAlgn="base" hangingPunct="0">
              <a:spcBef>
                <a:spcPct val="0"/>
              </a:spcBef>
              <a:spcAft>
                <a:spcPct val="0"/>
              </a:spcAft>
            </a:pPr>
            <a:r>
              <a:rPr lang="zh-CN" altLang="en-US" sz="2000">
                <a:solidFill>
                  <a:prstClr val="black"/>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Arial" panose="020B0604020202020204"/>
              </a:rPr>
              <a:t>官能团不同</a:t>
            </a:r>
            <a:endParaRPr lang="zh-CN" altLang="en-US" sz="2000">
              <a:solidFill>
                <a:prstClr val="black"/>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Arial" panose="020B0604020202020204"/>
            </a:endParaRPr>
          </a:p>
        </p:txBody>
      </p:sp>
      <p:sp>
        <p:nvSpPr>
          <p:cNvPr id="46" name="立方体 45"/>
          <p:cNvSpPr/>
          <p:nvPr>
            <p:custDataLst>
              <p:tags r:id="rId45"/>
            </p:custDataLst>
          </p:nvPr>
        </p:nvSpPr>
        <p:spPr>
          <a:xfrm>
            <a:off x="254771" y="1225968"/>
            <a:ext cx="2035299" cy="661736"/>
          </a:xfrm>
          <a:prstGeom prst="cube">
            <a:avLst>
              <a:gd name="adj" fmla="val 9807"/>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accent1"/>
                </a:solidFill>
              </a:rPr>
              <a:t>方法小结</a:t>
            </a:r>
            <a:endParaRPr lang="zh-CN" altLang="en-US" sz="3200" b="1">
              <a:solidFill>
                <a:schemeClr val="accent1"/>
              </a:solidFill>
            </a:endParaRPr>
          </a:p>
        </p:txBody>
      </p:sp>
      <p:grpSp>
        <p:nvGrpSpPr>
          <p:cNvPr id="48" name="组合 47"/>
          <p:cNvGrpSpPr/>
          <p:nvPr>
            <p:custDataLst>
              <p:tags r:id="rId46"/>
            </p:custDataLst>
          </p:nvPr>
        </p:nvGrpSpPr>
        <p:grpSpPr>
          <a:xfrm>
            <a:off x="296041" y="120650"/>
            <a:ext cx="9430777" cy="720000"/>
            <a:chOff x="466" y="644"/>
            <a:chExt cx="12317" cy="840"/>
          </a:xfrm>
        </p:grpSpPr>
        <p:sp>
          <p:nvSpPr>
            <p:cNvPr id="49" name="等腰三角形 48"/>
            <p:cNvSpPr/>
            <p:nvPr>
              <p:custDataLst>
                <p:tags r:id="rId47"/>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0" name="文本框 49"/>
            <p:cNvSpPr txBox="1"/>
            <p:nvPr>
              <p:custDataLst>
                <p:tags r:id="rId48"/>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任务二   构造异构体的书写</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51" name="等腰三角形 50"/>
            <p:cNvSpPr/>
            <p:nvPr>
              <p:custDataLst>
                <p:tags r:id="rId49"/>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par>
                          <p:cTn id="14" fill="hold">
                            <p:stCondLst>
                              <p:cond delay="500"/>
                            </p:stCondLst>
                            <p:childTnLst>
                              <p:par>
                                <p:cTn id="15" presetID="23" presetClass="entr" presetSubtype="16"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left)">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50" presetClass="entr" presetSubtype="0" decel="10000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p:cTn id="47" dur="1000" fill="hold"/>
                                        <p:tgtEl>
                                          <p:spTgt spid="8"/>
                                        </p:tgtEl>
                                        <p:attrNameLst>
                                          <p:attrName>ppt_w</p:attrName>
                                        </p:attrNameLst>
                                      </p:cBhvr>
                                      <p:tavLst>
                                        <p:tav tm="0">
                                          <p:val>
                                            <p:strVal val="#ppt_w+.3"/>
                                          </p:val>
                                        </p:tav>
                                        <p:tav tm="100000">
                                          <p:val>
                                            <p:strVal val="#ppt_w"/>
                                          </p:val>
                                        </p:tav>
                                      </p:tavLst>
                                    </p:anim>
                                    <p:anim calcmode="lin" valueType="num">
                                      <p:cBhvr>
                                        <p:cTn id="48" dur="1000" fill="hold"/>
                                        <p:tgtEl>
                                          <p:spTgt spid="8"/>
                                        </p:tgtEl>
                                        <p:attrNameLst>
                                          <p:attrName>ppt_h</p:attrName>
                                        </p:attrNameLst>
                                      </p:cBhvr>
                                      <p:tavLst>
                                        <p:tav tm="0">
                                          <p:val>
                                            <p:strVal val="#ppt_h"/>
                                          </p:val>
                                        </p:tav>
                                        <p:tav tm="100000">
                                          <p:val>
                                            <p:strVal val="#ppt_h"/>
                                          </p:val>
                                        </p:tav>
                                      </p:tavLst>
                                    </p:anim>
                                    <p:animEffect transition="in" filter="fade">
                                      <p:cBhvr>
                                        <p:cTn id="49" dur="10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17" presetClass="entr" presetSubtype="10"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 calcmode="lin" valueType="num">
                                      <p:cBhvr>
                                        <p:cTn id="54" dur="500" fill="hold"/>
                                        <p:tgtEl>
                                          <p:spTgt spid="9"/>
                                        </p:tgtEl>
                                        <p:attrNameLst>
                                          <p:attrName>ppt_w</p:attrName>
                                        </p:attrNameLst>
                                      </p:cBhvr>
                                      <p:tavLst>
                                        <p:tav tm="0">
                                          <p:val>
                                            <p:fltVal val="0"/>
                                          </p:val>
                                        </p:tav>
                                        <p:tav tm="100000">
                                          <p:val>
                                            <p:strVal val="#ppt_w"/>
                                          </p:val>
                                        </p:tav>
                                      </p:tavLst>
                                    </p:anim>
                                    <p:anim calcmode="lin" valueType="num">
                                      <p:cBhvr>
                                        <p:cTn id="55"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 calcmode="lin" valueType="num">
                                      <p:cBhvr>
                                        <p:cTn id="60" dur="500" fill="hold"/>
                                        <p:tgtEl>
                                          <p:spTgt spid="10"/>
                                        </p:tgtEl>
                                        <p:attrNameLst>
                                          <p:attrName>ppt_w</p:attrName>
                                        </p:attrNameLst>
                                      </p:cBhvr>
                                      <p:tavLst>
                                        <p:tav tm="0">
                                          <p:val>
                                            <p:fltVal val="0"/>
                                          </p:val>
                                        </p:tav>
                                        <p:tav tm="100000">
                                          <p:val>
                                            <p:strVal val="#ppt_w"/>
                                          </p:val>
                                        </p:tav>
                                      </p:tavLst>
                                    </p:anim>
                                    <p:anim calcmode="lin" valueType="num">
                                      <p:cBhvr>
                                        <p:cTn id="61" dur="500" fill="hold"/>
                                        <p:tgtEl>
                                          <p:spTgt spid="10"/>
                                        </p:tgtEl>
                                        <p:attrNameLst>
                                          <p:attrName>ppt_h</p:attrName>
                                        </p:attrNameLst>
                                      </p:cBhvr>
                                      <p:tavLst>
                                        <p:tav tm="0">
                                          <p:val>
                                            <p:fltVal val="0"/>
                                          </p:val>
                                        </p:tav>
                                        <p:tav tm="100000">
                                          <p:val>
                                            <p:strVal val="#ppt_h"/>
                                          </p:val>
                                        </p:tav>
                                      </p:tavLst>
                                    </p:anim>
                                    <p:animEffect transition="in" filter="fade">
                                      <p:cBhvr>
                                        <p:cTn id="62" dur="5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p:cTn id="67" dur="500" fill="hold"/>
                                        <p:tgtEl>
                                          <p:spTgt spid="11"/>
                                        </p:tgtEl>
                                        <p:attrNameLst>
                                          <p:attrName>ppt_w</p:attrName>
                                        </p:attrNameLst>
                                      </p:cBhvr>
                                      <p:tavLst>
                                        <p:tav tm="0">
                                          <p:val>
                                            <p:fltVal val="0"/>
                                          </p:val>
                                        </p:tav>
                                        <p:tav tm="100000">
                                          <p:val>
                                            <p:strVal val="#ppt_w"/>
                                          </p:val>
                                        </p:tav>
                                      </p:tavLst>
                                    </p:anim>
                                    <p:anim calcmode="lin" valueType="num">
                                      <p:cBhvr>
                                        <p:cTn id="68" dur="500" fill="hold"/>
                                        <p:tgtEl>
                                          <p:spTgt spid="11"/>
                                        </p:tgtEl>
                                        <p:attrNameLst>
                                          <p:attrName>ppt_h</p:attrName>
                                        </p:attrNameLst>
                                      </p:cBhvr>
                                      <p:tavLst>
                                        <p:tav tm="0">
                                          <p:val>
                                            <p:fltVal val="0"/>
                                          </p:val>
                                        </p:tav>
                                        <p:tav tm="100000">
                                          <p:val>
                                            <p:strVal val="#ppt_h"/>
                                          </p:val>
                                        </p:tav>
                                      </p:tavLst>
                                    </p:anim>
                                    <p:animEffect transition="in" filter="fade">
                                      <p:cBhvr>
                                        <p:cTn id="69" dur="500"/>
                                        <p:tgtEl>
                                          <p:spTgt spid="11"/>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wipe(left)">
                                      <p:cBhvr>
                                        <p:cTn id="74" dur="500"/>
                                        <p:tgtEl>
                                          <p:spTgt spid="16"/>
                                        </p:tgtEl>
                                      </p:cBhvr>
                                    </p:animEffect>
                                  </p:childTnLst>
                                </p:cTn>
                              </p:par>
                            </p:childTnLst>
                          </p:cTn>
                        </p:par>
                        <p:par>
                          <p:cTn id="75" fill="hold">
                            <p:stCondLst>
                              <p:cond delay="500"/>
                            </p:stCondLst>
                            <p:childTnLst>
                              <p:par>
                                <p:cTn id="76" presetID="23" presetClass="entr" presetSubtype="16" fill="hold" grpId="0" nodeType="afterEffect">
                                  <p:stCondLst>
                                    <p:cond delay="250"/>
                                  </p:stCondLst>
                                  <p:childTnLst>
                                    <p:set>
                                      <p:cBhvr>
                                        <p:cTn id="77" dur="1" fill="hold">
                                          <p:stCondLst>
                                            <p:cond delay="0"/>
                                          </p:stCondLst>
                                        </p:cTn>
                                        <p:tgtEl>
                                          <p:spTgt spid="21"/>
                                        </p:tgtEl>
                                        <p:attrNameLst>
                                          <p:attrName>style.visibility</p:attrName>
                                        </p:attrNameLst>
                                      </p:cBhvr>
                                      <p:to>
                                        <p:strVal val="visible"/>
                                      </p:to>
                                    </p:set>
                                    <p:anim calcmode="lin" valueType="num">
                                      <p:cBhvr>
                                        <p:cTn id="78" dur="500" fill="hold"/>
                                        <p:tgtEl>
                                          <p:spTgt spid="21"/>
                                        </p:tgtEl>
                                        <p:attrNameLst>
                                          <p:attrName>ppt_w</p:attrName>
                                        </p:attrNameLst>
                                      </p:cBhvr>
                                      <p:tavLst>
                                        <p:tav tm="0">
                                          <p:val>
                                            <p:fltVal val="0"/>
                                          </p:val>
                                        </p:tav>
                                        <p:tav tm="100000">
                                          <p:val>
                                            <p:strVal val="#ppt_w"/>
                                          </p:val>
                                        </p:tav>
                                      </p:tavLst>
                                    </p:anim>
                                    <p:anim calcmode="lin" valueType="num">
                                      <p:cBhvr>
                                        <p:cTn id="79"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wipe(left)">
                                      <p:cBhvr>
                                        <p:cTn id="84" dur="500"/>
                                        <p:tgtEl>
                                          <p:spTgt spid="22"/>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Effect transition="in" filter="fade">
                                      <p:cBhvr>
                                        <p:cTn id="91" dur="500"/>
                                        <p:tgtEl>
                                          <p:spTgt spid="23"/>
                                        </p:tgtEl>
                                      </p:cBhvr>
                                    </p:animEffect>
                                  </p:childTnLst>
                                </p:cTn>
                              </p:par>
                            </p:childTnLst>
                          </p:cTn>
                        </p:par>
                      </p:childTnLst>
                    </p:cTn>
                  </p:par>
                  <p:par>
                    <p:cTn id="92" fill="hold">
                      <p:stCondLst>
                        <p:cond delay="indefinite"/>
                      </p:stCondLst>
                      <p:childTnLst>
                        <p:par>
                          <p:cTn id="93" fill="hold">
                            <p:stCondLst>
                              <p:cond delay="0"/>
                            </p:stCondLst>
                            <p:childTnLst>
                              <p:par>
                                <p:cTn id="94" presetID="2" presetClass="entr" presetSubtype="2" fill="hold" grpId="0" nodeType="clickEffect">
                                  <p:stCondLst>
                                    <p:cond delay="0"/>
                                  </p:stCondLst>
                                  <p:childTnLst>
                                    <p:set>
                                      <p:cBhvr>
                                        <p:cTn id="95" dur="1" fill="hold">
                                          <p:stCondLst>
                                            <p:cond delay="0"/>
                                          </p:stCondLst>
                                        </p:cTn>
                                        <p:tgtEl>
                                          <p:spTgt spid="47"/>
                                        </p:tgtEl>
                                        <p:attrNameLst>
                                          <p:attrName>style.visibility</p:attrName>
                                        </p:attrNameLst>
                                      </p:cBhvr>
                                      <p:to>
                                        <p:strVal val="visible"/>
                                      </p:to>
                                    </p:set>
                                    <p:anim calcmode="lin" valueType="num">
                                      <p:cBhvr additive="base">
                                        <p:cTn id="96" dur="500" fill="hold"/>
                                        <p:tgtEl>
                                          <p:spTgt spid="47"/>
                                        </p:tgtEl>
                                        <p:attrNameLst>
                                          <p:attrName>ppt_x</p:attrName>
                                        </p:attrNameLst>
                                      </p:cBhvr>
                                      <p:tavLst>
                                        <p:tav tm="0">
                                          <p:val>
                                            <p:strVal val="1+#ppt_w/2"/>
                                          </p:val>
                                        </p:tav>
                                        <p:tav tm="100000">
                                          <p:val>
                                            <p:strVal val="#ppt_x"/>
                                          </p:val>
                                        </p:tav>
                                      </p:tavLst>
                                    </p:anim>
                                    <p:anim calcmode="lin" valueType="num">
                                      <p:cBhvr additive="base">
                                        <p:cTn id="97"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27"/>
                                        </p:tgtEl>
                                        <p:attrNameLst>
                                          <p:attrName>style.visibility</p:attrName>
                                        </p:attrNameLst>
                                      </p:cBhvr>
                                      <p:to>
                                        <p:strVal val="visible"/>
                                      </p:to>
                                    </p:set>
                                    <p:animEffect transition="in" filter="wipe(left)">
                                      <p:cBhvr>
                                        <p:cTn id="102" dur="500"/>
                                        <p:tgtEl>
                                          <p:spTgt spid="27"/>
                                        </p:tgtEl>
                                      </p:cBhvr>
                                    </p:animEffect>
                                  </p:childTnLst>
                                </p:cTn>
                              </p:par>
                            </p:childTnLst>
                          </p:cTn>
                        </p:par>
                      </p:childTnLst>
                    </p:cTn>
                  </p:par>
                  <p:par>
                    <p:cTn id="103" fill="hold">
                      <p:stCondLst>
                        <p:cond delay="indefinite"/>
                      </p:stCondLst>
                      <p:childTnLst>
                        <p:par>
                          <p:cTn id="104" fill="hold">
                            <p:stCondLst>
                              <p:cond delay="0"/>
                            </p:stCondLst>
                            <p:childTnLst>
                              <p:par>
                                <p:cTn id="105" presetID="53" presetClass="entr" presetSubtype="16"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 calcmode="lin" valueType="num">
                                      <p:cBhvr>
                                        <p:cTn id="107" dur="500" fill="hold"/>
                                        <p:tgtEl>
                                          <p:spTgt spid="24"/>
                                        </p:tgtEl>
                                        <p:attrNameLst>
                                          <p:attrName>ppt_w</p:attrName>
                                        </p:attrNameLst>
                                      </p:cBhvr>
                                      <p:tavLst>
                                        <p:tav tm="0">
                                          <p:val>
                                            <p:fltVal val="0"/>
                                          </p:val>
                                        </p:tav>
                                        <p:tav tm="100000">
                                          <p:val>
                                            <p:strVal val="#ppt_w"/>
                                          </p:val>
                                        </p:tav>
                                      </p:tavLst>
                                    </p:anim>
                                    <p:anim calcmode="lin" valueType="num">
                                      <p:cBhvr>
                                        <p:cTn id="108" dur="500" fill="hold"/>
                                        <p:tgtEl>
                                          <p:spTgt spid="24"/>
                                        </p:tgtEl>
                                        <p:attrNameLst>
                                          <p:attrName>ppt_h</p:attrName>
                                        </p:attrNameLst>
                                      </p:cBhvr>
                                      <p:tavLst>
                                        <p:tav tm="0">
                                          <p:val>
                                            <p:fltVal val="0"/>
                                          </p:val>
                                        </p:tav>
                                        <p:tav tm="100000">
                                          <p:val>
                                            <p:strVal val="#ppt_h"/>
                                          </p:val>
                                        </p:tav>
                                      </p:tavLst>
                                    </p:anim>
                                    <p:animEffect transition="in" filter="fade">
                                      <p:cBhvr>
                                        <p:cTn id="109" dur="500"/>
                                        <p:tgtEl>
                                          <p:spTgt spid="24"/>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8" fill="hold" nodeType="clickEffect">
                                  <p:stCondLst>
                                    <p:cond delay="0"/>
                                  </p:stCondLst>
                                  <p:childTnLst>
                                    <p:set>
                                      <p:cBhvr>
                                        <p:cTn id="113" dur="1" fill="hold">
                                          <p:stCondLst>
                                            <p:cond delay="0"/>
                                          </p:stCondLst>
                                        </p:cTn>
                                        <p:tgtEl>
                                          <p:spTgt spid="29"/>
                                        </p:tgtEl>
                                        <p:attrNameLst>
                                          <p:attrName>style.visibility</p:attrName>
                                        </p:attrNameLst>
                                      </p:cBhvr>
                                      <p:to>
                                        <p:strVal val="visible"/>
                                      </p:to>
                                    </p:set>
                                    <p:animEffect transition="in" filter="wipe(left)">
                                      <p:cBhvr>
                                        <p:cTn id="114" dur="500"/>
                                        <p:tgtEl>
                                          <p:spTgt spid="29"/>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grpId="0" nodeType="clickEffect">
                                  <p:stCondLst>
                                    <p:cond delay="0"/>
                                  </p:stCondLst>
                                  <p:childTnLst>
                                    <p:set>
                                      <p:cBhvr>
                                        <p:cTn id="118" dur="1" fill="hold">
                                          <p:stCondLst>
                                            <p:cond delay="0"/>
                                          </p:stCondLst>
                                        </p:cTn>
                                        <p:tgtEl>
                                          <p:spTgt spid="25"/>
                                        </p:tgtEl>
                                        <p:attrNameLst>
                                          <p:attrName>style.visibility</p:attrName>
                                        </p:attrNameLst>
                                      </p:cBhvr>
                                      <p:to>
                                        <p:strVal val="visible"/>
                                      </p:to>
                                    </p:set>
                                    <p:anim calcmode="lin" valueType="num">
                                      <p:cBhvr>
                                        <p:cTn id="119" dur="500" fill="hold"/>
                                        <p:tgtEl>
                                          <p:spTgt spid="25"/>
                                        </p:tgtEl>
                                        <p:attrNameLst>
                                          <p:attrName>ppt_w</p:attrName>
                                        </p:attrNameLst>
                                      </p:cBhvr>
                                      <p:tavLst>
                                        <p:tav tm="0">
                                          <p:val>
                                            <p:fltVal val="0"/>
                                          </p:val>
                                        </p:tav>
                                        <p:tav tm="100000">
                                          <p:val>
                                            <p:strVal val="#ppt_w"/>
                                          </p:val>
                                        </p:tav>
                                      </p:tavLst>
                                    </p:anim>
                                    <p:anim calcmode="lin" valueType="num">
                                      <p:cBhvr>
                                        <p:cTn id="120" dur="500" fill="hold"/>
                                        <p:tgtEl>
                                          <p:spTgt spid="25"/>
                                        </p:tgtEl>
                                        <p:attrNameLst>
                                          <p:attrName>ppt_h</p:attrName>
                                        </p:attrNameLst>
                                      </p:cBhvr>
                                      <p:tavLst>
                                        <p:tav tm="0">
                                          <p:val>
                                            <p:fltVal val="0"/>
                                          </p:val>
                                        </p:tav>
                                        <p:tav tm="100000">
                                          <p:val>
                                            <p:strVal val="#ppt_h"/>
                                          </p:val>
                                        </p:tav>
                                      </p:tavLst>
                                    </p:anim>
                                    <p:animEffect transition="in" filter="fade">
                                      <p:cBhvr>
                                        <p:cTn id="121" dur="500"/>
                                        <p:tgtEl>
                                          <p:spTgt spid="25"/>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nodeType="clickEffect">
                                  <p:stCondLst>
                                    <p:cond delay="0"/>
                                  </p:stCondLst>
                                  <p:childTnLst>
                                    <p:set>
                                      <p:cBhvr>
                                        <p:cTn id="125" dur="1" fill="hold">
                                          <p:stCondLst>
                                            <p:cond delay="0"/>
                                          </p:stCondLst>
                                        </p:cTn>
                                        <p:tgtEl>
                                          <p:spTgt spid="30"/>
                                        </p:tgtEl>
                                        <p:attrNameLst>
                                          <p:attrName>style.visibility</p:attrName>
                                        </p:attrNameLst>
                                      </p:cBhvr>
                                      <p:to>
                                        <p:strVal val="visible"/>
                                      </p:to>
                                    </p:set>
                                    <p:animEffect transition="in" filter="wipe(left)">
                                      <p:cBhvr>
                                        <p:cTn id="126" dur="500"/>
                                        <p:tgtEl>
                                          <p:spTgt spid="30"/>
                                        </p:tgtEl>
                                      </p:cBhvr>
                                    </p:animEffect>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grpId="0" nodeType="clickEffect">
                                  <p:stCondLst>
                                    <p:cond delay="0"/>
                                  </p:stCondLst>
                                  <p:childTnLst>
                                    <p:set>
                                      <p:cBhvr>
                                        <p:cTn id="130" dur="1" fill="hold">
                                          <p:stCondLst>
                                            <p:cond delay="0"/>
                                          </p:stCondLst>
                                        </p:cTn>
                                        <p:tgtEl>
                                          <p:spTgt spid="26"/>
                                        </p:tgtEl>
                                        <p:attrNameLst>
                                          <p:attrName>style.visibility</p:attrName>
                                        </p:attrNameLst>
                                      </p:cBhvr>
                                      <p:to>
                                        <p:strVal val="visible"/>
                                      </p:to>
                                    </p:set>
                                    <p:anim calcmode="lin" valueType="num">
                                      <p:cBhvr>
                                        <p:cTn id="131" dur="500" fill="hold"/>
                                        <p:tgtEl>
                                          <p:spTgt spid="26"/>
                                        </p:tgtEl>
                                        <p:attrNameLst>
                                          <p:attrName>ppt_w</p:attrName>
                                        </p:attrNameLst>
                                      </p:cBhvr>
                                      <p:tavLst>
                                        <p:tav tm="0">
                                          <p:val>
                                            <p:fltVal val="0"/>
                                          </p:val>
                                        </p:tav>
                                        <p:tav tm="100000">
                                          <p:val>
                                            <p:strVal val="#ppt_w"/>
                                          </p:val>
                                        </p:tav>
                                      </p:tavLst>
                                    </p:anim>
                                    <p:anim calcmode="lin" valueType="num">
                                      <p:cBhvr>
                                        <p:cTn id="132" dur="500" fill="hold"/>
                                        <p:tgtEl>
                                          <p:spTgt spid="26"/>
                                        </p:tgtEl>
                                        <p:attrNameLst>
                                          <p:attrName>ppt_h</p:attrName>
                                        </p:attrNameLst>
                                      </p:cBhvr>
                                      <p:tavLst>
                                        <p:tav tm="0">
                                          <p:val>
                                            <p:fltVal val="0"/>
                                          </p:val>
                                        </p:tav>
                                        <p:tav tm="100000">
                                          <p:val>
                                            <p:strVal val="#ppt_h"/>
                                          </p:val>
                                        </p:tav>
                                      </p:tavLst>
                                    </p:anim>
                                    <p:animEffect transition="in" filter="fade">
                                      <p:cBhvr>
                                        <p:cTn id="133" dur="500"/>
                                        <p:tgtEl>
                                          <p:spTgt spid="26"/>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nodeType="clickEffect">
                                  <p:stCondLst>
                                    <p:cond delay="0"/>
                                  </p:stCondLst>
                                  <p:childTnLst>
                                    <p:set>
                                      <p:cBhvr>
                                        <p:cTn id="137" dur="1" fill="hold">
                                          <p:stCondLst>
                                            <p:cond delay="0"/>
                                          </p:stCondLst>
                                        </p:cTn>
                                        <p:tgtEl>
                                          <p:spTgt spid="31"/>
                                        </p:tgtEl>
                                        <p:attrNameLst>
                                          <p:attrName>style.visibility</p:attrName>
                                        </p:attrNameLst>
                                      </p:cBhvr>
                                      <p:to>
                                        <p:strVal val="visible"/>
                                      </p:to>
                                    </p:set>
                                    <p:animEffect transition="in" filter="wipe(left)">
                                      <p:cBhvr>
                                        <p:cTn id="138" dur="500"/>
                                        <p:tgtEl>
                                          <p:spTgt spid="31"/>
                                        </p:tgtEl>
                                      </p:cBhvr>
                                    </p:animEffect>
                                  </p:childTnLst>
                                </p:cTn>
                              </p:par>
                            </p:childTnLst>
                          </p:cTn>
                        </p:par>
                      </p:childTnLst>
                    </p:cTn>
                  </p:par>
                  <p:par>
                    <p:cTn id="139" fill="hold">
                      <p:stCondLst>
                        <p:cond delay="indefinite"/>
                      </p:stCondLst>
                      <p:childTnLst>
                        <p:par>
                          <p:cTn id="140" fill="hold">
                            <p:stCondLst>
                              <p:cond delay="0"/>
                            </p:stCondLst>
                            <p:childTnLst>
                              <p:par>
                                <p:cTn id="141" presetID="53" presetClass="entr" presetSubtype="16" fill="hold" grpId="0" nodeType="clickEffect">
                                  <p:stCondLst>
                                    <p:cond delay="0"/>
                                  </p:stCondLst>
                                  <p:childTnLst>
                                    <p:set>
                                      <p:cBhvr>
                                        <p:cTn id="142" dur="1" fill="hold">
                                          <p:stCondLst>
                                            <p:cond delay="0"/>
                                          </p:stCondLst>
                                        </p:cTn>
                                        <p:tgtEl>
                                          <p:spTgt spid="38"/>
                                        </p:tgtEl>
                                        <p:attrNameLst>
                                          <p:attrName>style.visibility</p:attrName>
                                        </p:attrNameLst>
                                      </p:cBhvr>
                                      <p:to>
                                        <p:strVal val="visible"/>
                                      </p:to>
                                    </p:set>
                                    <p:anim calcmode="lin" valueType="num">
                                      <p:cBhvr>
                                        <p:cTn id="143" dur="500" fill="hold"/>
                                        <p:tgtEl>
                                          <p:spTgt spid="38"/>
                                        </p:tgtEl>
                                        <p:attrNameLst>
                                          <p:attrName>ppt_w</p:attrName>
                                        </p:attrNameLst>
                                      </p:cBhvr>
                                      <p:tavLst>
                                        <p:tav tm="0">
                                          <p:val>
                                            <p:fltVal val="0"/>
                                          </p:val>
                                        </p:tav>
                                        <p:tav tm="100000">
                                          <p:val>
                                            <p:strVal val="#ppt_w"/>
                                          </p:val>
                                        </p:tav>
                                      </p:tavLst>
                                    </p:anim>
                                    <p:anim calcmode="lin" valueType="num">
                                      <p:cBhvr>
                                        <p:cTn id="144" dur="500" fill="hold"/>
                                        <p:tgtEl>
                                          <p:spTgt spid="38"/>
                                        </p:tgtEl>
                                        <p:attrNameLst>
                                          <p:attrName>ppt_h</p:attrName>
                                        </p:attrNameLst>
                                      </p:cBhvr>
                                      <p:tavLst>
                                        <p:tav tm="0">
                                          <p:val>
                                            <p:fltVal val="0"/>
                                          </p:val>
                                        </p:tav>
                                        <p:tav tm="100000">
                                          <p:val>
                                            <p:strVal val="#ppt_h"/>
                                          </p:val>
                                        </p:tav>
                                      </p:tavLst>
                                    </p:anim>
                                    <p:animEffect transition="in" filter="fade">
                                      <p:cBhvr>
                                        <p:cTn id="145" dur="500"/>
                                        <p:tgtEl>
                                          <p:spTgt spid="38"/>
                                        </p:tgtEl>
                                      </p:cBhvr>
                                    </p:animEffect>
                                  </p:childTnLst>
                                </p:cTn>
                              </p:par>
                            </p:childTnLst>
                          </p:cTn>
                        </p:par>
                      </p:childTnLst>
                    </p:cTn>
                  </p:par>
                  <p:par>
                    <p:cTn id="146" fill="hold">
                      <p:stCondLst>
                        <p:cond delay="indefinite"/>
                      </p:stCondLst>
                      <p:childTnLst>
                        <p:par>
                          <p:cTn id="147" fill="hold">
                            <p:stCondLst>
                              <p:cond delay="0"/>
                            </p:stCondLst>
                            <p:childTnLst>
                              <p:par>
                                <p:cTn id="148" presetID="2" presetClass="entr" presetSubtype="2" fill="hold" nodeType="clickEffect">
                                  <p:stCondLst>
                                    <p:cond delay="0"/>
                                  </p:stCondLst>
                                  <p:childTnLst>
                                    <p:set>
                                      <p:cBhvr>
                                        <p:cTn id="149" dur="1" fill="hold">
                                          <p:stCondLst>
                                            <p:cond delay="0"/>
                                          </p:stCondLst>
                                        </p:cTn>
                                        <p:tgtEl>
                                          <p:spTgt spid="43"/>
                                        </p:tgtEl>
                                        <p:attrNameLst>
                                          <p:attrName>style.visibility</p:attrName>
                                        </p:attrNameLst>
                                      </p:cBhvr>
                                      <p:to>
                                        <p:strVal val="visible"/>
                                      </p:to>
                                    </p:set>
                                    <p:anim calcmode="lin" valueType="num">
                                      <p:cBhvr additive="base">
                                        <p:cTn id="150" dur="500" fill="hold"/>
                                        <p:tgtEl>
                                          <p:spTgt spid="43"/>
                                        </p:tgtEl>
                                        <p:attrNameLst>
                                          <p:attrName>ppt_x</p:attrName>
                                        </p:attrNameLst>
                                      </p:cBhvr>
                                      <p:tavLst>
                                        <p:tav tm="0">
                                          <p:val>
                                            <p:strVal val="1+#ppt_w/2"/>
                                          </p:val>
                                        </p:tav>
                                        <p:tav tm="100000">
                                          <p:val>
                                            <p:strVal val="#ppt_x"/>
                                          </p:val>
                                        </p:tav>
                                      </p:tavLst>
                                    </p:anim>
                                    <p:anim calcmode="lin" valueType="num">
                                      <p:cBhvr additive="base">
                                        <p:cTn id="151"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152" fill="hold">
                      <p:stCondLst>
                        <p:cond delay="indefinite"/>
                      </p:stCondLst>
                      <p:childTnLst>
                        <p:par>
                          <p:cTn id="153" fill="hold">
                            <p:stCondLst>
                              <p:cond delay="0"/>
                            </p:stCondLst>
                            <p:childTnLst>
                              <p:par>
                                <p:cTn id="154" presetID="53" presetClass="entr" presetSubtype="16" fill="hold" grpId="0" nodeType="clickEffect">
                                  <p:stCondLst>
                                    <p:cond delay="0"/>
                                  </p:stCondLst>
                                  <p:childTnLst>
                                    <p:set>
                                      <p:cBhvr>
                                        <p:cTn id="155" dur="1" fill="hold">
                                          <p:stCondLst>
                                            <p:cond delay="0"/>
                                          </p:stCondLst>
                                        </p:cTn>
                                        <p:tgtEl>
                                          <p:spTgt spid="39"/>
                                        </p:tgtEl>
                                        <p:attrNameLst>
                                          <p:attrName>style.visibility</p:attrName>
                                        </p:attrNameLst>
                                      </p:cBhvr>
                                      <p:to>
                                        <p:strVal val="visible"/>
                                      </p:to>
                                    </p:set>
                                    <p:anim calcmode="lin" valueType="num">
                                      <p:cBhvr>
                                        <p:cTn id="156" dur="500" fill="hold"/>
                                        <p:tgtEl>
                                          <p:spTgt spid="39"/>
                                        </p:tgtEl>
                                        <p:attrNameLst>
                                          <p:attrName>ppt_w</p:attrName>
                                        </p:attrNameLst>
                                      </p:cBhvr>
                                      <p:tavLst>
                                        <p:tav tm="0">
                                          <p:val>
                                            <p:fltVal val="0"/>
                                          </p:val>
                                        </p:tav>
                                        <p:tav tm="100000">
                                          <p:val>
                                            <p:strVal val="#ppt_w"/>
                                          </p:val>
                                        </p:tav>
                                      </p:tavLst>
                                    </p:anim>
                                    <p:anim calcmode="lin" valueType="num">
                                      <p:cBhvr>
                                        <p:cTn id="157" dur="500" fill="hold"/>
                                        <p:tgtEl>
                                          <p:spTgt spid="39"/>
                                        </p:tgtEl>
                                        <p:attrNameLst>
                                          <p:attrName>ppt_h</p:attrName>
                                        </p:attrNameLst>
                                      </p:cBhvr>
                                      <p:tavLst>
                                        <p:tav tm="0">
                                          <p:val>
                                            <p:fltVal val="0"/>
                                          </p:val>
                                        </p:tav>
                                        <p:tav tm="100000">
                                          <p:val>
                                            <p:strVal val="#ppt_h"/>
                                          </p:val>
                                        </p:tav>
                                      </p:tavLst>
                                    </p:anim>
                                    <p:animEffect transition="in" filter="fade">
                                      <p:cBhvr>
                                        <p:cTn id="158" dur="500"/>
                                        <p:tgtEl>
                                          <p:spTgt spid="39"/>
                                        </p:tgtEl>
                                      </p:cBhvr>
                                    </p:animEffect>
                                  </p:childTnLst>
                                </p:cTn>
                              </p:par>
                            </p:childTnLst>
                          </p:cTn>
                        </p:par>
                      </p:childTnLst>
                    </p:cTn>
                  </p:par>
                  <p:par>
                    <p:cTn id="159" fill="hold">
                      <p:stCondLst>
                        <p:cond delay="indefinite"/>
                      </p:stCondLst>
                      <p:childTnLst>
                        <p:par>
                          <p:cTn id="160" fill="hold">
                            <p:stCondLst>
                              <p:cond delay="0"/>
                            </p:stCondLst>
                            <p:childTnLst>
                              <p:par>
                                <p:cTn id="161" presetID="2" presetClass="entr" presetSubtype="2" fill="hold" nodeType="clickEffect">
                                  <p:stCondLst>
                                    <p:cond delay="0"/>
                                  </p:stCondLst>
                                  <p:childTnLst>
                                    <p:set>
                                      <p:cBhvr>
                                        <p:cTn id="162" dur="1" fill="hold">
                                          <p:stCondLst>
                                            <p:cond delay="0"/>
                                          </p:stCondLst>
                                        </p:cTn>
                                        <p:tgtEl>
                                          <p:spTgt spid="41"/>
                                        </p:tgtEl>
                                        <p:attrNameLst>
                                          <p:attrName>style.visibility</p:attrName>
                                        </p:attrNameLst>
                                      </p:cBhvr>
                                      <p:to>
                                        <p:strVal val="visible"/>
                                      </p:to>
                                    </p:set>
                                    <p:anim calcmode="lin" valueType="num">
                                      <p:cBhvr additive="base">
                                        <p:cTn id="163" dur="500" fill="hold"/>
                                        <p:tgtEl>
                                          <p:spTgt spid="41"/>
                                        </p:tgtEl>
                                        <p:attrNameLst>
                                          <p:attrName>ppt_x</p:attrName>
                                        </p:attrNameLst>
                                      </p:cBhvr>
                                      <p:tavLst>
                                        <p:tav tm="0">
                                          <p:val>
                                            <p:strVal val="1+#ppt_w/2"/>
                                          </p:val>
                                        </p:tav>
                                        <p:tav tm="100000">
                                          <p:val>
                                            <p:strVal val="#ppt_x"/>
                                          </p:val>
                                        </p:tav>
                                      </p:tavLst>
                                    </p:anim>
                                    <p:anim calcmode="lin" valueType="num">
                                      <p:cBhvr additive="base">
                                        <p:cTn id="164"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16" fill="hold" grpId="0" nodeType="clickEffect">
                                  <p:stCondLst>
                                    <p:cond delay="0"/>
                                  </p:stCondLst>
                                  <p:childTnLst>
                                    <p:set>
                                      <p:cBhvr>
                                        <p:cTn id="168" dur="1" fill="hold">
                                          <p:stCondLst>
                                            <p:cond delay="0"/>
                                          </p:stCondLst>
                                        </p:cTn>
                                        <p:tgtEl>
                                          <p:spTgt spid="40"/>
                                        </p:tgtEl>
                                        <p:attrNameLst>
                                          <p:attrName>style.visibility</p:attrName>
                                        </p:attrNameLst>
                                      </p:cBhvr>
                                      <p:to>
                                        <p:strVal val="visible"/>
                                      </p:to>
                                    </p:set>
                                    <p:anim calcmode="lin" valueType="num">
                                      <p:cBhvr>
                                        <p:cTn id="169" dur="500" fill="hold"/>
                                        <p:tgtEl>
                                          <p:spTgt spid="40"/>
                                        </p:tgtEl>
                                        <p:attrNameLst>
                                          <p:attrName>ppt_w</p:attrName>
                                        </p:attrNameLst>
                                      </p:cBhvr>
                                      <p:tavLst>
                                        <p:tav tm="0">
                                          <p:val>
                                            <p:fltVal val="0"/>
                                          </p:val>
                                        </p:tav>
                                        <p:tav tm="100000">
                                          <p:val>
                                            <p:strVal val="#ppt_w"/>
                                          </p:val>
                                        </p:tav>
                                      </p:tavLst>
                                    </p:anim>
                                    <p:anim calcmode="lin" valueType="num">
                                      <p:cBhvr>
                                        <p:cTn id="170" dur="500" fill="hold"/>
                                        <p:tgtEl>
                                          <p:spTgt spid="40"/>
                                        </p:tgtEl>
                                        <p:attrNameLst>
                                          <p:attrName>ppt_h</p:attrName>
                                        </p:attrNameLst>
                                      </p:cBhvr>
                                      <p:tavLst>
                                        <p:tav tm="0">
                                          <p:val>
                                            <p:fltVal val="0"/>
                                          </p:val>
                                        </p:tav>
                                        <p:tav tm="100000">
                                          <p:val>
                                            <p:strVal val="#ppt_h"/>
                                          </p:val>
                                        </p:tav>
                                      </p:tavLst>
                                    </p:anim>
                                    <p:animEffect transition="in" filter="fade">
                                      <p:cBhvr>
                                        <p:cTn id="171" dur="500"/>
                                        <p:tgtEl>
                                          <p:spTgt spid="40"/>
                                        </p:tgtEl>
                                      </p:cBhvr>
                                    </p:animEffect>
                                  </p:childTnLst>
                                </p:cTn>
                              </p:par>
                            </p:childTnLst>
                          </p:cTn>
                        </p:par>
                      </p:childTnLst>
                    </p:cTn>
                  </p:par>
                  <p:par>
                    <p:cTn id="172" fill="hold">
                      <p:stCondLst>
                        <p:cond delay="indefinite"/>
                      </p:stCondLst>
                      <p:childTnLst>
                        <p:par>
                          <p:cTn id="173" fill="hold">
                            <p:stCondLst>
                              <p:cond delay="0"/>
                            </p:stCondLst>
                            <p:childTnLst>
                              <p:par>
                                <p:cTn id="174" presetID="2" presetClass="entr" presetSubtype="2" fill="hold" nodeType="clickEffect">
                                  <p:stCondLst>
                                    <p:cond delay="0"/>
                                  </p:stCondLst>
                                  <p:childTnLst>
                                    <p:set>
                                      <p:cBhvr>
                                        <p:cTn id="175" dur="1" fill="hold">
                                          <p:stCondLst>
                                            <p:cond delay="0"/>
                                          </p:stCondLst>
                                        </p:cTn>
                                        <p:tgtEl>
                                          <p:spTgt spid="42"/>
                                        </p:tgtEl>
                                        <p:attrNameLst>
                                          <p:attrName>style.visibility</p:attrName>
                                        </p:attrNameLst>
                                      </p:cBhvr>
                                      <p:to>
                                        <p:strVal val="visible"/>
                                      </p:to>
                                    </p:set>
                                    <p:anim calcmode="lin" valueType="num">
                                      <p:cBhvr additive="base">
                                        <p:cTn id="176" dur="500" fill="hold"/>
                                        <p:tgtEl>
                                          <p:spTgt spid="42"/>
                                        </p:tgtEl>
                                        <p:attrNameLst>
                                          <p:attrName>ppt_x</p:attrName>
                                        </p:attrNameLst>
                                      </p:cBhvr>
                                      <p:tavLst>
                                        <p:tav tm="0">
                                          <p:val>
                                            <p:strVal val="1+#ppt_w/2"/>
                                          </p:val>
                                        </p:tav>
                                        <p:tav tm="100000">
                                          <p:val>
                                            <p:strVal val="#ppt_x"/>
                                          </p:val>
                                        </p:tav>
                                      </p:tavLst>
                                    </p:anim>
                                    <p:anim calcmode="lin" valueType="num">
                                      <p:cBhvr additive="base">
                                        <p:cTn id="177"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178" fill="hold">
                      <p:stCondLst>
                        <p:cond delay="indefinite"/>
                      </p:stCondLst>
                      <p:childTnLst>
                        <p:par>
                          <p:cTn id="179" fill="hold">
                            <p:stCondLst>
                              <p:cond delay="0"/>
                            </p:stCondLst>
                            <p:childTnLst>
                              <p:par>
                                <p:cTn id="180" presetID="22" presetClass="entr" presetSubtype="8" fill="hold" nodeType="clickEffect">
                                  <p:stCondLst>
                                    <p:cond delay="0"/>
                                  </p:stCondLst>
                                  <p:childTnLst>
                                    <p:set>
                                      <p:cBhvr>
                                        <p:cTn id="181" dur="1" fill="hold">
                                          <p:stCondLst>
                                            <p:cond delay="0"/>
                                          </p:stCondLst>
                                        </p:cTn>
                                        <p:tgtEl>
                                          <p:spTgt spid="44"/>
                                        </p:tgtEl>
                                        <p:attrNameLst>
                                          <p:attrName>style.visibility</p:attrName>
                                        </p:attrNameLst>
                                      </p:cBhvr>
                                      <p:to>
                                        <p:strVal val="visible"/>
                                      </p:to>
                                    </p:set>
                                    <p:animEffect transition="in" filter="wipe(left)">
                                      <p:cBhvr>
                                        <p:cTn id="182" dur="500"/>
                                        <p:tgtEl>
                                          <p:spTgt spid="44"/>
                                        </p:tgtEl>
                                      </p:cBhvr>
                                    </p:animEffect>
                                  </p:childTnLst>
                                </p:cTn>
                              </p:par>
                            </p:childTnLst>
                          </p:cTn>
                        </p:par>
                      </p:childTnLst>
                    </p:cTn>
                  </p:par>
                  <p:par>
                    <p:cTn id="183" fill="hold">
                      <p:stCondLst>
                        <p:cond delay="indefinite"/>
                      </p:stCondLst>
                      <p:childTnLst>
                        <p:par>
                          <p:cTn id="184" fill="hold">
                            <p:stCondLst>
                              <p:cond delay="0"/>
                            </p:stCondLst>
                            <p:childTnLst>
                              <p:par>
                                <p:cTn id="185" presetID="53" presetClass="entr" presetSubtype="16" fill="hold" grpId="0" nodeType="clickEffect">
                                  <p:stCondLst>
                                    <p:cond delay="0"/>
                                  </p:stCondLst>
                                  <p:childTnLst>
                                    <p:set>
                                      <p:cBhvr>
                                        <p:cTn id="186" dur="1" fill="hold">
                                          <p:stCondLst>
                                            <p:cond delay="0"/>
                                          </p:stCondLst>
                                        </p:cTn>
                                        <p:tgtEl>
                                          <p:spTgt spid="45"/>
                                        </p:tgtEl>
                                        <p:attrNameLst>
                                          <p:attrName>style.visibility</p:attrName>
                                        </p:attrNameLst>
                                      </p:cBhvr>
                                      <p:to>
                                        <p:strVal val="visible"/>
                                      </p:to>
                                    </p:set>
                                    <p:anim calcmode="lin" valueType="num">
                                      <p:cBhvr>
                                        <p:cTn id="187" dur="500" fill="hold"/>
                                        <p:tgtEl>
                                          <p:spTgt spid="45"/>
                                        </p:tgtEl>
                                        <p:attrNameLst>
                                          <p:attrName>ppt_w</p:attrName>
                                        </p:attrNameLst>
                                      </p:cBhvr>
                                      <p:tavLst>
                                        <p:tav tm="0">
                                          <p:val>
                                            <p:fltVal val="0"/>
                                          </p:val>
                                        </p:tav>
                                        <p:tav tm="100000">
                                          <p:val>
                                            <p:strVal val="#ppt_w"/>
                                          </p:val>
                                        </p:tav>
                                      </p:tavLst>
                                    </p:anim>
                                    <p:anim calcmode="lin" valueType="num">
                                      <p:cBhvr>
                                        <p:cTn id="188" dur="500" fill="hold"/>
                                        <p:tgtEl>
                                          <p:spTgt spid="45"/>
                                        </p:tgtEl>
                                        <p:attrNameLst>
                                          <p:attrName>ppt_h</p:attrName>
                                        </p:attrNameLst>
                                      </p:cBhvr>
                                      <p:tavLst>
                                        <p:tav tm="0">
                                          <p:val>
                                            <p:fltVal val="0"/>
                                          </p:val>
                                        </p:tav>
                                        <p:tav tm="100000">
                                          <p:val>
                                            <p:strVal val="#ppt_h"/>
                                          </p:val>
                                        </p:tav>
                                      </p:tavLst>
                                    </p:anim>
                                    <p:animEffect transition="in" filter="fade">
                                      <p:cBhvr>
                                        <p:cTn id="189" dur="500"/>
                                        <p:tgtEl>
                                          <p:spTgt spid="45"/>
                                        </p:tgtEl>
                                      </p:cBhvr>
                                    </p:animEffect>
                                  </p:childTnLst>
                                </p:cTn>
                              </p:par>
                            </p:childTnLst>
                          </p:cTn>
                        </p:par>
                      </p:childTnLst>
                    </p:cTn>
                  </p:par>
                  <p:par>
                    <p:cTn id="190" fill="hold">
                      <p:stCondLst>
                        <p:cond delay="indefinite"/>
                      </p:stCondLst>
                      <p:childTnLst>
                        <p:par>
                          <p:cTn id="191" fill="hold">
                            <p:stCondLst>
                              <p:cond delay="0"/>
                            </p:stCondLst>
                            <p:childTnLst>
                              <p:par>
                                <p:cTn id="192" presetID="53" presetClass="entr" presetSubtype="16" fill="hold" grpId="0" nodeType="clickEffect">
                                  <p:stCondLst>
                                    <p:cond delay="0"/>
                                  </p:stCondLst>
                                  <p:childTnLst>
                                    <p:set>
                                      <p:cBhvr>
                                        <p:cTn id="193" dur="1" fill="hold">
                                          <p:stCondLst>
                                            <p:cond delay="0"/>
                                          </p:stCondLst>
                                        </p:cTn>
                                        <p:tgtEl>
                                          <p:spTgt spid="13"/>
                                        </p:tgtEl>
                                        <p:attrNameLst>
                                          <p:attrName>style.visibility</p:attrName>
                                        </p:attrNameLst>
                                      </p:cBhvr>
                                      <p:to>
                                        <p:strVal val="visible"/>
                                      </p:to>
                                    </p:set>
                                    <p:anim calcmode="lin" valueType="num">
                                      <p:cBhvr>
                                        <p:cTn id="194" dur="500" fill="hold"/>
                                        <p:tgtEl>
                                          <p:spTgt spid="13"/>
                                        </p:tgtEl>
                                        <p:attrNameLst>
                                          <p:attrName>ppt_w</p:attrName>
                                        </p:attrNameLst>
                                      </p:cBhvr>
                                      <p:tavLst>
                                        <p:tav tm="0">
                                          <p:val>
                                            <p:fltVal val="0"/>
                                          </p:val>
                                        </p:tav>
                                        <p:tav tm="100000">
                                          <p:val>
                                            <p:strVal val="#ppt_w"/>
                                          </p:val>
                                        </p:tav>
                                      </p:tavLst>
                                    </p:anim>
                                    <p:anim calcmode="lin" valueType="num">
                                      <p:cBhvr>
                                        <p:cTn id="195" dur="500" fill="hold"/>
                                        <p:tgtEl>
                                          <p:spTgt spid="13"/>
                                        </p:tgtEl>
                                        <p:attrNameLst>
                                          <p:attrName>ppt_h</p:attrName>
                                        </p:attrNameLst>
                                      </p:cBhvr>
                                      <p:tavLst>
                                        <p:tav tm="0">
                                          <p:val>
                                            <p:fltVal val="0"/>
                                          </p:val>
                                        </p:tav>
                                        <p:tav tm="100000">
                                          <p:val>
                                            <p:strVal val="#ppt_h"/>
                                          </p:val>
                                        </p:tav>
                                      </p:tavLst>
                                    </p:anim>
                                    <p:animEffect transition="in" filter="fade">
                                      <p:cBhvr>
                                        <p:cTn id="19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animBg="1"/>
      <p:bldP spid="7" grpId="0" animBg="1"/>
      <p:bldP spid="8" grpId="0"/>
      <p:bldP spid="10" grpId="0" animBg="1"/>
      <p:bldP spid="16" grpId="0" animBg="1"/>
      <p:bldP spid="21" grpId="0" animBg="1"/>
      <p:bldP spid="23" grpId="0"/>
      <p:bldP spid="24" grpId="0"/>
      <p:bldP spid="25" grpId="0"/>
      <p:bldP spid="26" grpId="0"/>
      <p:bldP spid="38" grpId="0"/>
      <p:bldP spid="39" grpId="0"/>
      <p:bldP spid="40" grpId="0"/>
      <p:bldP spid="45" grpId="0" animBg="1"/>
      <p:bldP spid="47" grpId="0"/>
      <p:bldP spid="11" grpId="0"/>
      <p:bldP spid="12"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360980" y="1307646"/>
            <a:ext cx="5142755" cy="523220"/>
          </a:xfrm>
          <a:prstGeom prst="rect">
            <a:avLst/>
          </a:prstGeom>
        </p:spPr>
        <p:txBody>
          <a:bodyPr wrap="none">
            <a:spAutoFit/>
          </a:bodyPr>
          <a:lstStyle/>
          <a:p>
            <a:pPr algn="l"/>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1.</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并六苯的某衍生物结构简式为</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8" name="图片 7"/>
          <p:cNvPicPr/>
          <p:nvPr>
            <p:custDataLst>
              <p:tags r:id="rId2"/>
            </p:custDataLst>
          </p:nvPr>
        </p:nvPicPr>
        <p:blipFill>
          <a:blip r:embed="rId3">
            <a:clrChange>
              <a:clrFrom>
                <a:srgbClr val="FFFFFF"/>
              </a:clrFrom>
              <a:clrTo>
                <a:srgbClr val="FFFFFF">
                  <a:alpha val="0"/>
                </a:srgbClr>
              </a:clrTo>
            </a:clrChange>
            <a:lum bright="-20000"/>
            <a:extLst>
              <a:ext uri="{28A0092B-C50C-407E-A947-70E740481C1C}">
                <a14:useLocalDpi xmlns:a14="http://schemas.microsoft.com/office/drawing/2010/main" val="0"/>
              </a:ext>
            </a:extLst>
          </a:blip>
          <a:stretch>
            <a:fillRect/>
          </a:stretch>
        </p:blipFill>
        <p:spPr>
          <a:xfrm>
            <a:off x="5597117" y="897279"/>
            <a:ext cx="2794082" cy="1013203"/>
          </a:xfrm>
          <a:prstGeom prst="rect">
            <a:avLst/>
          </a:prstGeom>
          <a:noFill/>
          <a:ln>
            <a:noFill/>
          </a:ln>
          <a:effectLst/>
        </p:spPr>
      </p:pic>
      <p:sp>
        <p:nvSpPr>
          <p:cNvPr id="9" name="矩形 8"/>
          <p:cNvSpPr/>
          <p:nvPr>
            <p:custDataLst>
              <p:tags r:id="rId4"/>
            </p:custDataLst>
          </p:nvPr>
        </p:nvSpPr>
        <p:spPr>
          <a:xfrm>
            <a:off x="370394" y="2060183"/>
            <a:ext cx="9788103" cy="1303177"/>
          </a:xfrm>
          <a:prstGeom prst="rect">
            <a:avLst/>
          </a:prstGeom>
          <a:noFill/>
        </p:spPr>
        <p:txBody>
          <a:bodyPr wrap="square">
            <a:spAutoFit/>
          </a:bodyPr>
          <a:lstStyle/>
          <a:p>
            <a:pPr>
              <a:lnSpc>
                <a:spcPct val="150000"/>
              </a:lnSpc>
              <a:tabLst>
                <a:tab pos="1317625" algn="l"/>
                <a:tab pos="2639060" algn="l"/>
                <a:tab pos="3956685" algn="l"/>
              </a:tabLst>
            </a:pP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其苯环上的氢原子再被</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1</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个</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Cl</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原子 取代的产物有</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tabLst>
                <a:tab pos="1317625" algn="l"/>
                <a:tab pos="2639060" algn="l"/>
                <a:tab pos="3956685" algn="l"/>
              </a:tabLst>
            </a:pP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     A.3</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种 </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   	B.6</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种</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	       C.7</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种</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	        D.8</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种</a:t>
            </a:r>
            <a:endPar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4" name="文本框 13"/>
          <p:cNvSpPr txBox="1"/>
          <p:nvPr>
            <p:custDataLst>
              <p:tags r:id="rId5"/>
            </p:custDataLst>
          </p:nvPr>
        </p:nvSpPr>
        <p:spPr>
          <a:xfrm>
            <a:off x="7487950" y="2103281"/>
            <a:ext cx="903249" cy="706755"/>
          </a:xfrm>
          <a:prstGeom prst="rect">
            <a:avLst/>
          </a:prstGeom>
          <a:noFill/>
        </p:spPr>
        <p:txBody>
          <a:bodyPr wrap="square" rtlCol="0">
            <a:spAutoFit/>
          </a:bodyPr>
          <a:lstStyle/>
          <a:p>
            <a:r>
              <a:rPr lang="en-US" altLang="zh-CN" sz="4000" b="1">
                <a:solidFill>
                  <a:srgbClr val="FF0000"/>
                </a:solidFill>
                <a:latin typeface="黑体" panose="02010609060101010101" pitchFamily="49" charset="-122"/>
                <a:ea typeface="黑体" panose="02010609060101010101" pitchFamily="49" charset="-122"/>
              </a:rPr>
              <a:t>C</a:t>
            </a:r>
            <a:endParaRPr lang="en-US" altLang="zh-CN" sz="4000" b="1">
              <a:solidFill>
                <a:srgbClr val="FF0000"/>
              </a:solidFill>
              <a:latin typeface="黑体" panose="02010609060101010101" pitchFamily="49" charset="-122"/>
              <a:ea typeface="黑体" panose="02010609060101010101" pitchFamily="49" charset="-122"/>
            </a:endParaRPr>
          </a:p>
        </p:txBody>
      </p:sp>
      <p:sp>
        <p:nvSpPr>
          <p:cNvPr id="12" name="文本框 11"/>
          <p:cNvSpPr txBox="1"/>
          <p:nvPr>
            <p:custDataLst>
              <p:tags r:id="rId6"/>
            </p:custDataLst>
          </p:nvPr>
        </p:nvSpPr>
        <p:spPr>
          <a:xfrm>
            <a:off x="11226333" y="3944685"/>
            <a:ext cx="516530" cy="491490"/>
          </a:xfrm>
          <a:prstGeom prst="rect">
            <a:avLst/>
          </a:prstGeom>
          <a:noFill/>
        </p:spPr>
        <p:txBody>
          <a:bodyPr wrap="square" rtlCol="0">
            <a:spAutoFit/>
          </a:bodyPr>
          <a:lstStyle/>
          <a:p>
            <a:r>
              <a:rPr lang="en-US" altLang="zh-CN" sz="2600" b="1">
                <a:solidFill>
                  <a:srgbClr val="FF0000"/>
                </a:solidFill>
                <a:latin typeface="Times New Roman" panose="02020603050405020304" pitchFamily="18" charset="0"/>
                <a:ea typeface="微软雅黑" panose="020B0503020204020204" charset="-122"/>
                <a:cs typeface="Times New Roman" panose="02020603050405020304" pitchFamily="18" charset="0"/>
              </a:rPr>
              <a:t>B</a:t>
            </a:r>
            <a:endParaRPr lang="en-US" altLang="zh-CN" sz="26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grpSp>
        <p:nvGrpSpPr>
          <p:cNvPr id="6" name="组合 5"/>
          <p:cNvGrpSpPr/>
          <p:nvPr>
            <p:custDataLst>
              <p:tags r:id="rId7"/>
            </p:custDataLst>
          </p:nvPr>
        </p:nvGrpSpPr>
        <p:grpSpPr>
          <a:xfrm>
            <a:off x="417830" y="3543839"/>
            <a:ext cx="10849610" cy="1849238"/>
            <a:chOff x="1748" y="7357"/>
            <a:chExt cx="17086" cy="2912"/>
          </a:xfrm>
        </p:grpSpPr>
        <p:sp>
          <p:nvSpPr>
            <p:cNvPr id="2" name="矩形 1"/>
            <p:cNvSpPr/>
            <p:nvPr>
              <p:custDataLst>
                <p:tags r:id="rId8"/>
              </p:custDataLst>
            </p:nvPr>
          </p:nvSpPr>
          <p:spPr>
            <a:xfrm>
              <a:off x="1748" y="7680"/>
              <a:ext cx="17086" cy="2052"/>
            </a:xfrm>
            <a:prstGeom prst="rect">
              <a:avLst/>
            </a:prstGeom>
          </p:spPr>
          <p:txBody>
            <a:bodyPr wrap="square">
              <a:spAutoFit/>
            </a:bodyPr>
            <a:lstStyle/>
            <a:p>
              <a:pPr>
                <a:lnSpc>
                  <a:spcPct val="150000"/>
                </a:lnSpc>
              </a:pP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二噁英的结构简式为</a:t>
              </a:r>
              <a:r>
                <a:rPr lang="en-US" altLang="zh-CN"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，它的二氯代物有</a:t>
              </a:r>
              <a:r>
                <a:rPr lang="en-US" altLang="zh-CN"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10</a:t>
              </a: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种，则其六氯代物有 </a:t>
              </a:r>
              <a:endPar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10" name="图片 9"/>
            <p:cNvPicPr>
              <a:picLocks noChangeAspect="1"/>
            </p:cNvPicPr>
            <p:nvPr>
              <p:custDataLst>
                <p:tags r:id="rId9"/>
              </p:custDataLst>
            </p:nvPr>
          </p:nvPicPr>
          <p:blipFill>
            <a:blip r:embed="rId10"/>
            <a:stretch>
              <a:fillRect/>
            </a:stretch>
          </p:blipFill>
          <p:spPr>
            <a:xfrm>
              <a:off x="6615" y="7357"/>
              <a:ext cx="2670" cy="1620"/>
            </a:xfrm>
            <a:prstGeom prst="rect">
              <a:avLst/>
            </a:prstGeom>
          </p:spPr>
        </p:pic>
        <p:sp>
          <p:nvSpPr>
            <p:cNvPr id="11" name="矩形 10"/>
            <p:cNvSpPr/>
            <p:nvPr>
              <p:custDataLst>
                <p:tags r:id="rId11"/>
              </p:custDataLst>
            </p:nvPr>
          </p:nvSpPr>
          <p:spPr>
            <a:xfrm>
              <a:off x="2606" y="9235"/>
              <a:ext cx="8941" cy="1034"/>
            </a:xfrm>
            <a:prstGeom prst="rect">
              <a:avLst/>
            </a:prstGeom>
          </p:spPr>
          <p:txBody>
            <a:bodyPr wrap="none">
              <a:spAutoFit/>
            </a:bodyPr>
            <a:lstStyle/>
            <a:p>
              <a:pPr>
                <a:lnSpc>
                  <a:spcPct val="150000"/>
                </a:lnSpc>
              </a:pPr>
              <a:r>
                <a:rPr lang="en-US" altLang="zh-CN"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A. 5</a:t>
              </a: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种     </a:t>
              </a:r>
              <a:r>
                <a:rPr lang="en-US" altLang="zh-CN"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B. 10</a:t>
              </a: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种   </a:t>
              </a:r>
              <a:r>
                <a:rPr lang="en-US" altLang="zh-CN"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C. 11</a:t>
              </a: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种    </a:t>
              </a:r>
              <a:r>
                <a:rPr lang="en-US" altLang="zh-CN"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D. 15</a:t>
              </a: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grpSp>
      <p:pic>
        <p:nvPicPr>
          <p:cNvPr id="23" name="图片 22"/>
          <p:cNvPicPr/>
          <p:nvPr>
            <p:custDataLst>
              <p:tags r:id="rId12"/>
            </p:custDataLst>
          </p:nvPr>
        </p:nvPicPr>
        <p:blipFill>
          <a:blip r:embed="rId13">
            <a:clrChange>
              <a:clrFrom>
                <a:srgbClr val="FDFFFC">
                  <a:alpha val="100000"/>
                </a:srgbClr>
              </a:clrFrom>
              <a:clrTo>
                <a:srgbClr val="FDFFFC">
                  <a:alpha val="100000"/>
                  <a:alpha val="0"/>
                </a:srgbClr>
              </a:clrTo>
            </a:clrChange>
          </a:blip>
          <a:srcRect t="38870"/>
          <a:stretch>
            <a:fillRect/>
          </a:stretch>
        </p:blipFill>
        <p:spPr>
          <a:xfrm>
            <a:off x="9922510" y="5688330"/>
            <a:ext cx="2269490" cy="1271270"/>
          </a:xfrm>
          <a:prstGeom prst="rect">
            <a:avLst/>
          </a:prstGeom>
          <a:noFill/>
          <a:ln w="9525">
            <a:noFill/>
          </a:ln>
        </p:spPr>
      </p:pic>
      <p:grpSp>
        <p:nvGrpSpPr>
          <p:cNvPr id="15" name="组合 14"/>
          <p:cNvGrpSpPr/>
          <p:nvPr>
            <p:custDataLst>
              <p:tags r:id="rId14"/>
            </p:custDataLst>
          </p:nvPr>
        </p:nvGrpSpPr>
        <p:grpSpPr>
          <a:xfrm>
            <a:off x="210820" y="0"/>
            <a:ext cx="3242310" cy="803910"/>
            <a:chOff x="332" y="0"/>
            <a:chExt cx="5106" cy="1266"/>
          </a:xfrm>
        </p:grpSpPr>
        <p:cxnSp>
          <p:nvCxnSpPr>
            <p:cNvPr id="16" name="直接连接符 15"/>
            <p:cNvCxnSpPr/>
            <p:nvPr>
              <p:custDataLst>
                <p:tags r:id="rId15"/>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17" name="文本框 16"/>
            <p:cNvSpPr txBox="1"/>
            <p:nvPr>
              <p:custDataLst>
                <p:tags r:id="rId16"/>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18" name="图片 17" descr="67528232"/>
            <p:cNvPicPr>
              <a:picLocks noChangeAspect="1"/>
            </p:cNvPicPr>
            <p:nvPr>
              <p:custDataLst>
                <p:tags r:id="rId17"/>
              </p:custDataLst>
            </p:nvPr>
          </p:nvPicPr>
          <p:blipFill>
            <a:blip r:embed="rId18"/>
            <a:stretch>
              <a:fillRect/>
            </a:stretch>
          </p:blipFill>
          <p:spPr>
            <a:xfrm>
              <a:off x="332" y="0"/>
              <a:ext cx="885" cy="1267"/>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p:nvPr>
            <p:custDataLst>
              <p:tags r:id="rId1"/>
            </p:custDataLst>
          </p:nvPr>
        </p:nvSpPr>
        <p:spPr>
          <a:xfrm>
            <a:off x="1072285" y="906721"/>
            <a:ext cx="6197600" cy="523220"/>
          </a:xfrm>
          <a:prstGeom prst="rect">
            <a:avLst/>
          </a:prstGeom>
          <a:noFill/>
          <a:ln w="9525">
            <a:noFill/>
          </a:ln>
        </p:spPr>
        <p:txBody>
          <a:bodyPr wrap="square" anchor="t" anchorCtr="0">
            <a:spAutoFit/>
          </a:bodyPr>
          <a:lstStyle/>
          <a:p>
            <a:pPr marR="0" lvl="0" algn="l" defTabSz="914400" rtl="0" eaLnBrk="1" fontAlgn="auto" latinLnBrk="0" hangingPunct="1">
              <a:lnSpc>
                <a:spcPct val="100000"/>
              </a:lnSpc>
              <a:spcBef>
                <a:spcPct val="20000"/>
              </a:spcBef>
              <a:spcAft>
                <a:spcPct val="0"/>
              </a:spcAft>
              <a:buClrTx/>
              <a:buSzTx/>
              <a:defRPr/>
            </a:pPr>
            <a:r>
              <a:rPr kumimoji="0" lang="en-US" altLang="zh-CN"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2.</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立方烷结构如下</a:t>
            </a:r>
            <a:r>
              <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a:t>
            </a:r>
            <a:endPar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4" name="图片 3"/>
          <p:cNvPicPr>
            <a:picLocks noChangeAspect="1"/>
          </p:cNvPicPr>
          <p:nvPr>
            <p:custDataLst>
              <p:tags r:id="rId2"/>
            </p:custDataLst>
          </p:nvPr>
        </p:nvPicPr>
        <p:blipFill>
          <a:blip r:embed="rId3"/>
          <a:stretch>
            <a:fillRect/>
          </a:stretch>
        </p:blipFill>
        <p:spPr>
          <a:xfrm>
            <a:off x="1420957" y="1554307"/>
            <a:ext cx="2119630" cy="1851025"/>
          </a:xfrm>
          <a:prstGeom prst="rect">
            <a:avLst/>
          </a:prstGeom>
        </p:spPr>
      </p:pic>
      <p:sp>
        <p:nvSpPr>
          <p:cNvPr id="5" name="文本框 4"/>
          <p:cNvSpPr txBox="1"/>
          <p:nvPr>
            <p:custDataLst>
              <p:tags r:id="rId4"/>
            </p:custDataLst>
          </p:nvPr>
        </p:nvSpPr>
        <p:spPr>
          <a:xfrm>
            <a:off x="4205605" y="1586865"/>
            <a:ext cx="4407535" cy="1594026"/>
          </a:xfrm>
          <a:prstGeom prst="rect">
            <a:avLst/>
          </a:prstGeom>
          <a:noFill/>
        </p:spPr>
        <p:txBody>
          <a:bodyPr wrap="square" rtlCol="0">
            <a:spAutoFit/>
          </a:bodyPr>
          <a:lstStyle/>
          <a:p>
            <a:pPr marL="0" marR="0" lvl="0" indent="0" algn="l" defTabSz="914400" rtl="0" eaLnBrk="1" fontAlgn="auto" latinLnBrk="0" hangingPunct="1">
              <a:lnSpc>
                <a:spcPct val="120000"/>
              </a:lnSpc>
              <a:spcBef>
                <a:spcPct val="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分子式为</a:t>
            </a:r>
            <a:r>
              <a:rPr kumimoji="0" lang="en-US" altLang="zh-CN" sz="2800" i="0" u="sng"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altLang="zh-CN"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a:t>
            </a:r>
            <a:endPar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l" defTabSz="914400" rtl="0" eaLnBrk="1" fontAlgn="auto" latinLnBrk="0" hangingPunct="1">
              <a:lnSpc>
                <a:spcPct val="120000"/>
              </a:lnSpc>
              <a:spcBef>
                <a:spcPct val="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它的一氯代物</a:t>
            </a:r>
            <a:r>
              <a:rPr kumimoji="0" lang="en-US" altLang="zh-CN"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altLang="zh-CN" sz="2800" i="0" u="sng"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种，</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它的二氯代物</a:t>
            </a:r>
            <a:r>
              <a:rPr kumimoji="0" lang="en-US" altLang="zh-CN" sz="2800" i="0" u="sng"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             </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种，</a:t>
            </a:r>
            <a:endPar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文本框 5"/>
          <p:cNvSpPr txBox="1"/>
          <p:nvPr>
            <p:custDataLst>
              <p:tags r:id="rId5"/>
            </p:custDataLst>
          </p:nvPr>
        </p:nvSpPr>
        <p:spPr>
          <a:xfrm>
            <a:off x="6720321" y="2122112"/>
            <a:ext cx="889000"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32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1</a:t>
            </a:r>
            <a:endParaRPr kumimoji="0" lang="en-US" altLang="zh-CN" sz="32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 name="文本框 7"/>
          <p:cNvSpPr txBox="1"/>
          <p:nvPr>
            <p:custDataLst>
              <p:tags r:id="rId6"/>
            </p:custDataLst>
          </p:nvPr>
        </p:nvSpPr>
        <p:spPr>
          <a:xfrm>
            <a:off x="6748030" y="2611871"/>
            <a:ext cx="52895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32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3</a:t>
            </a:r>
            <a:endParaRPr kumimoji="0" lang="en-US" altLang="zh-CN" sz="32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 name="文本框 8"/>
          <p:cNvSpPr txBox="1"/>
          <p:nvPr>
            <p:custDataLst>
              <p:tags r:id="rId7"/>
            </p:custDataLst>
          </p:nvPr>
        </p:nvSpPr>
        <p:spPr>
          <a:xfrm>
            <a:off x="5921374" y="1482724"/>
            <a:ext cx="1072730" cy="584775"/>
          </a:xfrm>
          <a:prstGeom prst="rect">
            <a:avLst/>
          </a:prstGeom>
          <a:noFill/>
        </p:spPr>
        <p:txBody>
          <a:bodyPr wrap="none" rtlCol="0" anchor="t">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3200" b="1" i="0" u="none" strike="noStrike" kern="1200" cap="none" spc="0" normalizeH="0" baseline="0" noProof="0" err="1">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C</a:t>
            </a:r>
            <a:r>
              <a:rPr kumimoji="0" lang="en-US" altLang="zh-CN" sz="3200" b="1" i="0" u="none" strike="noStrike" kern="1200" cap="none" spc="0" normalizeH="0" baseline="-25000" noProof="0" err="1">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8</a:t>
            </a:r>
            <a:r>
              <a:rPr kumimoji="0" lang="en-US" altLang="zh-CN" sz="3200" b="1" i="0" u="none" strike="noStrike" kern="1200" cap="none" spc="0" normalizeH="0" baseline="0" noProof="0" err="1">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H</a:t>
            </a:r>
            <a:r>
              <a:rPr kumimoji="0" lang="en-US" altLang="zh-CN" sz="3200" b="1" i="0" u="none" strike="noStrike" kern="1200" cap="none" spc="0" normalizeH="0" baseline="-25000" noProof="0" err="1">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8</a:t>
            </a:r>
            <a:endParaRPr kumimoji="0" lang="en-US" altLang="zh-CN" sz="3200" b="1" i="0" u="none" strike="noStrike" kern="1200" cap="none" spc="0" normalizeH="0" baseline="-2500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2" name="组合 1"/>
          <p:cNvGrpSpPr/>
          <p:nvPr>
            <p:custDataLst>
              <p:tags r:id="rId8"/>
            </p:custDataLst>
          </p:nvPr>
        </p:nvGrpSpPr>
        <p:grpSpPr>
          <a:xfrm>
            <a:off x="3500582" y="3860799"/>
            <a:ext cx="4364470" cy="1487980"/>
            <a:chOff x="3500582" y="3860799"/>
            <a:chExt cx="4364470" cy="1487980"/>
          </a:xfrm>
        </p:grpSpPr>
        <p:pic>
          <p:nvPicPr>
            <p:cNvPr id="12" name="图片 11" descr="360截图20211229093141386"/>
            <p:cNvPicPr>
              <a:picLocks noChangeAspect="1"/>
            </p:cNvPicPr>
            <p:nvPr>
              <p:custDataLst>
                <p:tags r:id="rId9"/>
              </p:custDataLst>
            </p:nvPr>
          </p:nvPicPr>
          <p:blipFill>
            <a:blip r:embed="rId10"/>
            <a:stretch>
              <a:fillRect/>
            </a:stretch>
          </p:blipFill>
          <p:spPr>
            <a:xfrm>
              <a:off x="3540702" y="3951144"/>
              <a:ext cx="4324350" cy="1397635"/>
            </a:xfrm>
            <a:prstGeom prst="rect">
              <a:avLst/>
            </a:prstGeom>
            <a:ln>
              <a:noFill/>
            </a:ln>
            <a:effectLst>
              <a:outerShdw blurRad="292100" dist="139700" dir="2700000" algn="tl" rotWithShape="0">
                <a:srgbClr val="333333">
                  <a:alpha val="65000"/>
                </a:srgbClr>
              </a:outerShdw>
            </a:effectLst>
          </p:spPr>
        </p:pic>
        <p:sp>
          <p:nvSpPr>
            <p:cNvPr id="13" name="文本框 12"/>
            <p:cNvSpPr txBox="1"/>
            <p:nvPr>
              <p:custDataLst>
                <p:tags r:id="rId11"/>
              </p:custDataLst>
            </p:nvPr>
          </p:nvSpPr>
          <p:spPr>
            <a:xfrm>
              <a:off x="3500582" y="3860799"/>
              <a:ext cx="258618" cy="212438"/>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Arial" panose="020B0604020202020204"/>
              </a:endParaRPr>
            </a:p>
          </p:txBody>
        </p:sp>
      </p:grpSp>
      <p:grpSp>
        <p:nvGrpSpPr>
          <p:cNvPr id="15" name="组合 14"/>
          <p:cNvGrpSpPr/>
          <p:nvPr>
            <p:custDataLst>
              <p:tags r:id="rId12"/>
            </p:custDataLst>
          </p:nvPr>
        </p:nvGrpSpPr>
        <p:grpSpPr>
          <a:xfrm>
            <a:off x="210820" y="0"/>
            <a:ext cx="3242310" cy="803910"/>
            <a:chOff x="332" y="0"/>
            <a:chExt cx="5106" cy="1266"/>
          </a:xfrm>
        </p:grpSpPr>
        <p:cxnSp>
          <p:nvCxnSpPr>
            <p:cNvPr id="16" name="直接连接符 15"/>
            <p:cNvCxnSpPr/>
            <p:nvPr>
              <p:custDataLst>
                <p:tags r:id="rId13"/>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17" name="文本框 16"/>
            <p:cNvSpPr txBox="1"/>
            <p:nvPr>
              <p:custDataLst>
                <p:tags r:id="rId14"/>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18" name="图片 17" descr="67528232"/>
            <p:cNvPicPr>
              <a:picLocks noChangeAspect="1"/>
            </p:cNvPicPr>
            <p:nvPr>
              <p:custDataLst>
                <p:tags r:id="rId15"/>
              </p:custDataLst>
            </p:nvPr>
          </p:nvPicPr>
          <p:blipFill>
            <a:blip r:embed="rId16"/>
            <a:stretch>
              <a:fillRect/>
            </a:stretch>
          </p:blipFill>
          <p:spPr>
            <a:xfrm>
              <a:off x="332" y="0"/>
              <a:ext cx="885" cy="1267"/>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p:tgtEl>
                                          <p:spTgt spid="6"/>
                                        </p:tgtEl>
                                        <p:attrNameLst>
                                          <p:attrName>ppt_y</p:attrName>
                                        </p:attrNameLst>
                                      </p:cBhvr>
                                      <p:tavLst>
                                        <p:tav tm="0">
                                          <p:val>
                                            <p:strVal val="#ppt_y+#ppt_h*1.125000"/>
                                          </p:val>
                                        </p:tav>
                                        <p:tav tm="100000">
                                          <p:val>
                                            <p:strVal val="#ppt_y"/>
                                          </p:val>
                                        </p:tav>
                                      </p:tavLst>
                                    </p:anim>
                                    <p:animEffect transition="in" filter="wipe(up)">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custDataLst>
              <p:tags r:id="rId1"/>
            </p:custDataLst>
          </p:nvPr>
        </p:nvSpPr>
        <p:spPr>
          <a:xfrm>
            <a:off x="789767" y="891829"/>
            <a:ext cx="6197600" cy="523220"/>
          </a:xfrm>
          <a:prstGeom prst="rect">
            <a:avLst/>
          </a:prstGeom>
          <a:noFill/>
          <a:ln w="9525">
            <a:noFill/>
          </a:ln>
        </p:spPr>
        <p:txBody>
          <a:bodyPr wrap="square" anchor="t" anchorCtr="0">
            <a:spAutoFit/>
          </a:bodyPr>
          <a:lstStyle/>
          <a:p>
            <a:pPr>
              <a:spcBef>
                <a:spcPct val="20000"/>
              </a:spcBef>
              <a:buClrTx/>
            </a:pPr>
            <a:r>
              <a:rPr lang="en-US" altLang="zh-CN" sz="2800" baseline="0">
                <a:latin typeface="Times New Roman" panose="02020603050405020304" pitchFamily="18" charset="0"/>
                <a:ea typeface="黑体" panose="02010609060101010101" pitchFamily="49" charset="-122"/>
                <a:cs typeface="Times New Roman" panose="02020603050405020304" pitchFamily="18" charset="0"/>
              </a:rPr>
              <a:t>3.</a:t>
            </a:r>
            <a:r>
              <a:rPr lang="zh-CN" altLang="en-US" sz="2800" baseline="0">
                <a:latin typeface="Times New Roman" panose="02020603050405020304" pitchFamily="18" charset="0"/>
                <a:ea typeface="黑体" panose="02010609060101010101" pitchFamily="49" charset="-122"/>
                <a:cs typeface="Times New Roman" panose="02020603050405020304" pitchFamily="18" charset="0"/>
              </a:rPr>
              <a:t>降冰片烷结构如下：</a:t>
            </a:r>
            <a:endParaRPr lang="zh-CN" altLang="en-US" sz="2800" baseline="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5" name="图片 4"/>
          <p:cNvPicPr>
            <a:picLocks noChangeAspect="1"/>
          </p:cNvPicPr>
          <p:nvPr>
            <p:custDataLst>
              <p:tags r:id="rId2"/>
            </p:custDataLst>
          </p:nvPr>
        </p:nvPicPr>
        <p:blipFill>
          <a:blip r:embed="rId3"/>
          <a:stretch>
            <a:fillRect/>
          </a:stretch>
        </p:blipFill>
        <p:spPr>
          <a:xfrm>
            <a:off x="1967460" y="1480647"/>
            <a:ext cx="2495550" cy="2006600"/>
          </a:xfrm>
          <a:prstGeom prst="rect">
            <a:avLst/>
          </a:prstGeom>
        </p:spPr>
      </p:pic>
      <p:sp>
        <p:nvSpPr>
          <p:cNvPr id="6" name="文本框 5"/>
          <p:cNvSpPr txBox="1"/>
          <p:nvPr>
            <p:custDataLst>
              <p:tags r:id="rId4"/>
            </p:custDataLst>
          </p:nvPr>
        </p:nvSpPr>
        <p:spPr>
          <a:xfrm>
            <a:off x="4957445" y="1751965"/>
            <a:ext cx="4634230" cy="1594026"/>
          </a:xfrm>
          <a:prstGeom prst="rect">
            <a:avLst/>
          </a:prstGeom>
          <a:noFill/>
        </p:spPr>
        <p:txBody>
          <a:bodyPr wrap="square" rtlCol="0">
            <a:spAutoFit/>
          </a:bodyPr>
          <a:lstStyle/>
          <a:p>
            <a:pPr>
              <a:lnSpc>
                <a:spcPct val="120000"/>
              </a:lnSpc>
            </a:pPr>
            <a:r>
              <a:rPr lang="zh-CN" altLang="en-US" sz="2800">
                <a:latin typeface="Times New Roman" panose="02020603050405020304" pitchFamily="18" charset="0"/>
                <a:ea typeface="黑体" panose="02010609060101010101" pitchFamily="49" charset="-122"/>
                <a:cs typeface="Times New Roman" panose="02020603050405020304" pitchFamily="18" charset="0"/>
              </a:rPr>
              <a:t>分子式为</a:t>
            </a:r>
            <a:r>
              <a:rPr lang="en-US" altLang="zh-CN" sz="2800" u="sng">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a:latin typeface="Times New Roman" panose="02020603050405020304" pitchFamily="18" charset="0"/>
                <a:ea typeface="黑体" panose="02010609060101010101" pitchFamily="49" charset="-122"/>
                <a:cs typeface="Times New Roman" panose="02020603050405020304" pitchFamily="18" charset="0"/>
              </a:rPr>
              <a:t> </a:t>
            </a:r>
            <a:r>
              <a:rPr lang="zh-CN" altLang="en-US" sz="2800">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80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pPr>
            <a:r>
              <a:rPr lang="zh-CN" altLang="en-US" sz="2800">
                <a:latin typeface="Times New Roman" panose="02020603050405020304" pitchFamily="18" charset="0"/>
                <a:ea typeface="黑体" panose="02010609060101010101" pitchFamily="49" charset="-122"/>
                <a:cs typeface="Times New Roman" panose="02020603050405020304" pitchFamily="18" charset="0"/>
              </a:rPr>
              <a:t>它的一氯代物</a:t>
            </a:r>
            <a:r>
              <a:rPr lang="en-US" altLang="zh-CN" sz="2800">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u="sng">
                <a:latin typeface="Times New Roman" panose="02020603050405020304" pitchFamily="18" charset="0"/>
                <a:ea typeface="黑体" panose="02010609060101010101" pitchFamily="49" charset="-122"/>
                <a:cs typeface="Times New Roman" panose="02020603050405020304" pitchFamily="18" charset="0"/>
              </a:rPr>
              <a:t>            </a:t>
            </a:r>
            <a:r>
              <a:rPr lang="zh-CN" altLang="en-US" sz="2800">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80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pPr>
            <a:r>
              <a:rPr lang="zh-CN" altLang="en-US" sz="2800">
                <a:latin typeface="Times New Roman" panose="02020603050405020304" pitchFamily="18" charset="0"/>
                <a:ea typeface="黑体" panose="02010609060101010101" pitchFamily="49" charset="-122"/>
                <a:cs typeface="Times New Roman" panose="02020603050405020304" pitchFamily="18" charset="0"/>
                <a:sym typeface="+mn-ea"/>
              </a:rPr>
              <a:t>它的二氯代物</a:t>
            </a:r>
            <a:r>
              <a:rPr lang="en-US" altLang="zh-CN" sz="2800" u="sng">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800">
                <a:latin typeface="Times New Roman" panose="02020603050405020304" pitchFamily="18" charset="0"/>
                <a:ea typeface="黑体" panose="02010609060101010101" pitchFamily="49" charset="-122"/>
                <a:cs typeface="Times New Roman" panose="02020603050405020304" pitchFamily="18" charset="0"/>
                <a:sym typeface="+mn-ea"/>
              </a:rPr>
              <a:t>种</a:t>
            </a:r>
            <a:endParaRPr lang="zh-CN" altLang="en-US" sz="28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文本框 6"/>
          <p:cNvSpPr txBox="1"/>
          <p:nvPr>
            <p:custDataLst>
              <p:tags r:id="rId5"/>
            </p:custDataLst>
          </p:nvPr>
        </p:nvSpPr>
        <p:spPr>
          <a:xfrm>
            <a:off x="7481570" y="2222788"/>
            <a:ext cx="889000" cy="523220"/>
          </a:xfrm>
          <a:prstGeom prst="rect">
            <a:avLst/>
          </a:prstGeom>
          <a:noFill/>
        </p:spPr>
        <p:txBody>
          <a:bodyPr wrap="square" rtlCol="0">
            <a:spAutoFit/>
          </a:bodyPr>
          <a:lstStyle/>
          <a:p>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 name="文本框 7"/>
          <p:cNvSpPr txBox="1"/>
          <p:nvPr>
            <p:custDataLst>
              <p:tags r:id="rId6"/>
            </p:custDataLst>
          </p:nvPr>
        </p:nvSpPr>
        <p:spPr>
          <a:xfrm>
            <a:off x="7370618" y="2789382"/>
            <a:ext cx="748145" cy="523220"/>
          </a:xfrm>
          <a:prstGeom prst="rect">
            <a:avLst/>
          </a:prstGeom>
          <a:noFill/>
        </p:spPr>
        <p:txBody>
          <a:bodyPr wrap="square" rtlCol="0">
            <a:spAutoFit/>
          </a:bodyPr>
          <a:lstStyle/>
          <a:p>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10</a:t>
            </a:r>
            <a:endPar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 name="文本框 8"/>
          <p:cNvSpPr txBox="1"/>
          <p:nvPr>
            <p:custDataLst>
              <p:tags r:id="rId7"/>
            </p:custDataLst>
          </p:nvPr>
        </p:nvSpPr>
        <p:spPr>
          <a:xfrm>
            <a:off x="6571788" y="1611111"/>
            <a:ext cx="1083951" cy="523220"/>
          </a:xfrm>
          <a:prstGeom prst="rect">
            <a:avLst/>
          </a:prstGeom>
          <a:noFill/>
        </p:spPr>
        <p:txBody>
          <a:bodyPr wrap="none" rtlCol="0" anchor="t">
            <a:spAutoFit/>
          </a:bodyPr>
          <a:lstStyle/>
          <a:p>
            <a:r>
              <a:rPr lang="en-US" altLang="zh-CN" sz="2800" b="1" err="1">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800" b="1" baseline="-25000" err="1">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7</a:t>
            </a:r>
            <a:r>
              <a:rPr lang="en-US" altLang="zh-CN" sz="2800" b="1" err="1">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800" b="1" baseline="-25000" err="1">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12</a:t>
            </a:r>
            <a:endParaRPr lang="en-US" altLang="zh-CN" sz="2800" b="1" baseline="-2500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10" name="图片 9"/>
          <p:cNvPicPr>
            <a:picLocks noChangeAspect="1"/>
          </p:cNvPicPr>
          <p:nvPr>
            <p:custDataLst>
              <p:tags r:id="rId8"/>
            </p:custDataLst>
          </p:nvPr>
        </p:nvPicPr>
        <p:blipFill>
          <a:blip r:embed="rId9"/>
          <a:srcRect r="69039" b="-3088"/>
          <a:stretch>
            <a:fillRect/>
          </a:stretch>
        </p:blipFill>
        <p:spPr>
          <a:xfrm>
            <a:off x="4957445" y="3731260"/>
            <a:ext cx="2436495" cy="2247265"/>
          </a:xfrm>
          <a:prstGeom prst="rect">
            <a:avLst/>
          </a:prstGeom>
        </p:spPr>
      </p:pic>
      <p:grpSp>
        <p:nvGrpSpPr>
          <p:cNvPr id="11" name="组合 10"/>
          <p:cNvGrpSpPr/>
          <p:nvPr>
            <p:custDataLst>
              <p:tags r:id="rId10"/>
            </p:custDataLst>
          </p:nvPr>
        </p:nvGrpSpPr>
        <p:grpSpPr>
          <a:xfrm>
            <a:off x="210820" y="0"/>
            <a:ext cx="3242310" cy="803910"/>
            <a:chOff x="332" y="0"/>
            <a:chExt cx="5106" cy="1266"/>
          </a:xfrm>
        </p:grpSpPr>
        <p:cxnSp>
          <p:nvCxnSpPr>
            <p:cNvPr id="12" name="直接连接符 11"/>
            <p:cNvCxnSpPr/>
            <p:nvPr>
              <p:custDataLst>
                <p:tags r:id="rId11"/>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custDataLst>
                <p:tags r:id="rId12"/>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15" name="图片 14" descr="67528232"/>
            <p:cNvPicPr>
              <a:picLocks noChangeAspect="1"/>
            </p:cNvPicPr>
            <p:nvPr>
              <p:custDataLst>
                <p:tags r:id="rId13"/>
              </p:custDataLst>
            </p:nvPr>
          </p:nvPicPr>
          <p:blipFill>
            <a:blip r:embed="rId14"/>
            <a:stretch>
              <a:fillRect/>
            </a:stretch>
          </p:blipFill>
          <p:spPr>
            <a:xfrm>
              <a:off x="332" y="0"/>
              <a:ext cx="885" cy="1267"/>
            </a:xfrm>
            <a:prstGeom prst="rect">
              <a:avLst/>
            </a:prstGeom>
          </p:spPr>
        </p:pic>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p:tgtEl>
                                          <p:spTgt spid="10"/>
                                        </p:tgtEl>
                                        <p:attrNameLst>
                                          <p:attrName>ppt_y</p:attrName>
                                        </p:attrNameLst>
                                      </p:cBhvr>
                                      <p:tavLst>
                                        <p:tav tm="0">
                                          <p:val>
                                            <p:strVal val="#ppt_y+#ppt_h*1.125000"/>
                                          </p:val>
                                        </p:tav>
                                        <p:tav tm="100000">
                                          <p:val>
                                            <p:strVal val="#ppt_y"/>
                                          </p:val>
                                        </p:tav>
                                      </p:tavLst>
                                    </p:anim>
                                    <p:animEffect transition="in" filter="wipe(up)">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334962" y="873125"/>
            <a:ext cx="11533475" cy="2677656"/>
          </a:xfrm>
          <a:prstGeom prst="rect">
            <a:avLst/>
          </a:prstGeom>
          <a:noFill/>
        </p:spPr>
        <p:txBody>
          <a:bodyPr wrap="square">
            <a:spAutoFit/>
          </a:bodyPr>
          <a:lstStyle/>
          <a:p>
            <a:pPr algn="just" fontAlgn="ctr">
              <a:lnSpc>
                <a:spcPct val="120000"/>
              </a:lnSpc>
            </a:pP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3</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．互为同分异构体的物质</a:t>
            </a:r>
            <a:r>
              <a:rPr lang="zh-CN" altLang="zh-CN" sz="2800" kern="1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lt"/>
              </a:rPr>
              <a:t>不可能</a:t>
            </a:r>
            <a:endParaRPr lang="zh-CN" altLang="zh-CN" sz="2800" kern="1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lt"/>
            </a:endParaRPr>
          </a:p>
          <a:p>
            <a:pPr marL="190500" algn="just" fontAlgn="ctr">
              <a:lnSpc>
                <a:spcPct val="120000"/>
              </a:lnSpc>
            </a:pP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A</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．具有相同的相对分子质量</a:t>
            </a:r>
            <a:endPar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endParaRPr>
          </a:p>
          <a:p>
            <a:pPr marL="190500" algn="just" fontAlgn="ctr">
              <a:lnSpc>
                <a:spcPct val="120000"/>
              </a:lnSpc>
            </a:pP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B</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．具有相同的熔、沸点和密度</a:t>
            </a:r>
            <a:endPar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endParaRPr>
          </a:p>
          <a:p>
            <a:pPr marL="190500" algn="just" fontAlgn="ctr">
              <a:lnSpc>
                <a:spcPct val="120000"/>
              </a:lnSpc>
            </a:pP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C</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．具有相同的分子式</a:t>
            </a:r>
            <a:endPar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endParaRPr>
          </a:p>
          <a:p>
            <a:pPr marL="190500" algn="just" fontAlgn="ctr">
              <a:lnSpc>
                <a:spcPct val="120000"/>
              </a:lnSpc>
            </a:pP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D</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．各组成元素的质量分数分别相同</a:t>
            </a:r>
            <a:endPar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 name="文本框 1"/>
          <p:cNvSpPr txBox="1"/>
          <p:nvPr>
            <p:custDataLst>
              <p:tags r:id="rId2"/>
            </p:custDataLst>
          </p:nvPr>
        </p:nvSpPr>
        <p:spPr>
          <a:xfrm>
            <a:off x="6010177" y="873125"/>
            <a:ext cx="1436370" cy="521970"/>
          </a:xfrm>
          <a:prstGeom prst="rect">
            <a:avLst/>
          </a:prstGeom>
          <a:noFill/>
        </p:spPr>
        <p:txBody>
          <a:bodyPr wrap="square" rtlCol="0" anchor="t">
            <a:spAutoFit/>
          </a:bodyPr>
          <a:lstStyle/>
          <a:p>
            <a:r>
              <a:rPr lang="en-US" altLang="zh-CN" sz="2800" b="1" kern="100">
                <a:solidFill>
                  <a:srgbClr val="FF0000"/>
                </a:solidFill>
                <a:effectLst/>
                <a:cs typeface="+mn-ea"/>
                <a:sym typeface="+mn-lt"/>
              </a:rPr>
              <a:t>B</a:t>
            </a:r>
            <a:endParaRPr lang="en-US" altLang="zh-CN" sz="2800" b="1" kern="100">
              <a:solidFill>
                <a:srgbClr val="FF0000"/>
              </a:solidFill>
              <a:effectLst/>
              <a:cs typeface="+mn-ea"/>
              <a:sym typeface="+mn-lt"/>
            </a:endParaRPr>
          </a:p>
        </p:txBody>
      </p:sp>
      <p:sp>
        <p:nvSpPr>
          <p:cNvPr id="6" name="文本框 5"/>
          <p:cNvSpPr txBox="1"/>
          <p:nvPr>
            <p:custDataLst>
              <p:tags r:id="rId3"/>
            </p:custDataLst>
          </p:nvPr>
        </p:nvSpPr>
        <p:spPr>
          <a:xfrm>
            <a:off x="356930" y="3599426"/>
            <a:ext cx="11511415" cy="1126462"/>
          </a:xfrm>
          <a:prstGeom prst="rect">
            <a:avLst/>
          </a:prstGeom>
          <a:noFill/>
        </p:spPr>
        <p:txBody>
          <a:bodyPr wrap="square">
            <a:spAutoFit/>
          </a:bodyPr>
          <a:lstStyle/>
          <a:p>
            <a:pPr algn="just" fontAlgn="ctr">
              <a:lnSpc>
                <a:spcPct val="120000"/>
              </a:lnSpc>
            </a:pP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4</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．分子式为</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C</a:t>
            </a:r>
            <a:r>
              <a:rPr lang="en-US" altLang="zh-CN" sz="2800" kern="100" baseline="-25000">
                <a:effectLst/>
                <a:latin typeface="Times New Roman" panose="02020603050405020304" pitchFamily="18" charset="0"/>
                <a:ea typeface="黑体" panose="02010609060101010101" pitchFamily="49" charset="-122"/>
                <a:cs typeface="Times New Roman" panose="02020603050405020304" pitchFamily="18" charset="0"/>
                <a:sym typeface="+mn-lt"/>
              </a:rPr>
              <a:t>6</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H</a:t>
            </a:r>
            <a:r>
              <a:rPr lang="en-US" altLang="zh-CN" sz="2800" kern="100" baseline="-25000">
                <a:effectLst/>
                <a:latin typeface="Times New Roman" panose="02020603050405020304" pitchFamily="18" charset="0"/>
                <a:ea typeface="黑体" panose="02010609060101010101" pitchFamily="49" charset="-122"/>
                <a:cs typeface="Times New Roman" panose="02020603050405020304" pitchFamily="18" charset="0"/>
                <a:sym typeface="+mn-lt"/>
              </a:rPr>
              <a:t>12</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O</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且含有</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“-CHO”</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的同分异构体共有</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不考虑立体异构</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endPar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endParaRPr>
          </a:p>
          <a:p>
            <a:pPr marL="241300" algn="just" fontAlgn="ctr">
              <a:lnSpc>
                <a:spcPct val="120000"/>
              </a:lnSpc>
              <a:tabLst>
                <a:tab pos="1319530" algn="l"/>
                <a:tab pos="2639060" algn="l"/>
                <a:tab pos="3958590" algn="l"/>
              </a:tabLst>
            </a:pP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A</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6</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种</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	B</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8</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种</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	        C</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4</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种</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	    D</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en-US"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10</a:t>
            </a:r>
            <a:r>
              <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rPr>
              <a:t>种</a:t>
            </a:r>
            <a:endParaRPr lang="zh-CN" altLang="zh-CN" sz="2800" kern="100">
              <a:effectLst/>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5" name="文本框 4"/>
          <p:cNvSpPr txBox="1"/>
          <p:nvPr>
            <p:custDataLst>
              <p:tags r:id="rId4"/>
            </p:custDataLst>
          </p:nvPr>
        </p:nvSpPr>
        <p:spPr>
          <a:xfrm>
            <a:off x="11298994" y="3796442"/>
            <a:ext cx="727075" cy="521970"/>
          </a:xfrm>
          <a:prstGeom prst="rect">
            <a:avLst/>
          </a:prstGeom>
          <a:noFill/>
        </p:spPr>
        <p:txBody>
          <a:bodyPr wrap="square" rtlCol="0" anchor="t">
            <a:spAutoFit/>
          </a:bodyPr>
          <a:lstStyle/>
          <a:p>
            <a:r>
              <a:rPr lang="en-US" altLang="zh-CN" sz="2800" b="1" kern="100">
                <a:solidFill>
                  <a:srgbClr val="FF0000"/>
                </a:solidFill>
                <a:effectLst/>
                <a:cs typeface="+mn-ea"/>
                <a:sym typeface="+mn-lt"/>
              </a:rPr>
              <a:t>B</a:t>
            </a:r>
            <a:endParaRPr lang="en-US" altLang="zh-CN" sz="2800" b="1" kern="100">
              <a:solidFill>
                <a:srgbClr val="FF0000"/>
              </a:solidFill>
              <a:effectLst/>
              <a:cs typeface="+mn-ea"/>
              <a:sym typeface="+mn-lt"/>
            </a:endParaRPr>
          </a:p>
        </p:txBody>
      </p:sp>
      <p:grpSp>
        <p:nvGrpSpPr>
          <p:cNvPr id="7" name="组合 6"/>
          <p:cNvGrpSpPr/>
          <p:nvPr>
            <p:custDataLst>
              <p:tags r:id="rId5"/>
            </p:custDataLst>
          </p:nvPr>
        </p:nvGrpSpPr>
        <p:grpSpPr>
          <a:xfrm>
            <a:off x="210820" y="0"/>
            <a:ext cx="3242310" cy="803910"/>
            <a:chOff x="332" y="0"/>
            <a:chExt cx="5106" cy="1266"/>
          </a:xfrm>
        </p:grpSpPr>
        <p:cxnSp>
          <p:nvCxnSpPr>
            <p:cNvPr id="8" name="直接连接符 7"/>
            <p:cNvCxnSpPr/>
            <p:nvPr>
              <p:custDataLst>
                <p:tags r:id="rId6"/>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7"/>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10" name="图片 9" descr="67528232"/>
            <p:cNvPicPr>
              <a:picLocks noChangeAspect="1"/>
            </p:cNvPicPr>
            <p:nvPr>
              <p:custDataLst>
                <p:tags r:id="rId8"/>
              </p:custDataLst>
            </p:nvPr>
          </p:nvPicPr>
          <p:blipFill>
            <a:blip r:embed="rId9"/>
            <a:stretch>
              <a:fillRect/>
            </a:stretch>
          </p:blipFill>
          <p:spPr>
            <a:xfrm>
              <a:off x="332" y="0"/>
              <a:ext cx="885" cy="1267"/>
            </a:xfrm>
            <a:prstGeom prst="rect">
              <a:avLst/>
            </a:prstGeom>
          </p:spPr>
        </p:pic>
      </p:grpSp>
    </p:spTree>
  </p:cSld>
  <p:clrMapOvr>
    <a:masterClrMapping/>
  </p:clrMapOvr>
  <p:transition>
    <p:dissolv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组合 108"/>
          <p:cNvGrpSpPr/>
          <p:nvPr>
            <p:custDataLst>
              <p:tags r:id="rId1"/>
            </p:custDataLst>
          </p:nvPr>
        </p:nvGrpSpPr>
        <p:grpSpPr>
          <a:xfrm>
            <a:off x="4728796" y="4108154"/>
            <a:ext cx="1942465" cy="1065587"/>
            <a:chOff x="1288" y="7046"/>
            <a:chExt cx="3059" cy="1679"/>
          </a:xfrm>
        </p:grpSpPr>
        <p:sp>
          <p:nvSpPr>
            <p:cNvPr id="110" name="Text Box 6"/>
            <p:cNvSpPr txBox="1"/>
            <p:nvPr>
              <p:custDataLst>
                <p:tags r:id="rId2"/>
              </p:custDataLst>
            </p:nvPr>
          </p:nvSpPr>
          <p:spPr>
            <a:xfrm>
              <a:off x="1288" y="7046"/>
              <a:ext cx="3059" cy="822"/>
            </a:xfrm>
            <a:prstGeom prst="rect">
              <a:avLst/>
            </a:prstGeom>
            <a:noFill/>
            <a:ln w="9525">
              <a:noFill/>
            </a:ln>
          </p:spPr>
          <p:txBody>
            <a:bodyPr wrap="square">
              <a:spAutoFit/>
            </a:bodyPr>
            <a:lstStyle/>
            <a:p>
              <a:pPr>
                <a:spcBef>
                  <a:spcPct val="50000"/>
                </a:spcBef>
                <a:buFontTx/>
              </a:pPr>
              <a:r>
                <a:rPr lang="en-US" altLang="zh-CN" sz="2800" b="1">
                  <a:solidFill>
                    <a:srgbClr val="0000FF"/>
                  </a:solidFill>
                  <a:latin typeface="Times New Roman" panose="02020603050405020304" pitchFamily="18" charset="0"/>
                  <a:ea typeface="汉仪楷体简"/>
                  <a:cs typeface="Times New Roman" panose="02020603050405020304" pitchFamily="18" charset="0"/>
                </a:rPr>
                <a:t>C-C-C-C</a:t>
              </a:r>
              <a:endParaRPr lang="en-US" altLang="zh-CN" sz="2800" b="1">
                <a:solidFill>
                  <a:srgbClr val="0000FF"/>
                </a:solidFill>
                <a:latin typeface="Times New Roman" panose="02020603050405020304" pitchFamily="18" charset="0"/>
                <a:ea typeface="汉仪楷体简"/>
                <a:cs typeface="Times New Roman" panose="02020603050405020304" pitchFamily="18" charset="0"/>
              </a:endParaRPr>
            </a:p>
          </p:txBody>
        </p:sp>
        <p:grpSp>
          <p:nvGrpSpPr>
            <p:cNvPr id="111" name="Group 7"/>
            <p:cNvGrpSpPr/>
            <p:nvPr>
              <p:custDataLst>
                <p:tags r:id="rId3"/>
              </p:custDataLst>
            </p:nvPr>
          </p:nvGrpSpPr>
          <p:grpSpPr>
            <a:xfrm>
              <a:off x="1895" y="7666"/>
              <a:ext cx="2004" cy="1059"/>
              <a:chOff x="642" y="1527"/>
              <a:chExt cx="862" cy="425"/>
            </a:xfrm>
          </p:grpSpPr>
          <p:sp>
            <p:nvSpPr>
              <p:cNvPr id="112" name="Text Box 8"/>
              <p:cNvSpPr txBox="1"/>
              <p:nvPr>
                <p:custDataLst>
                  <p:tags r:id="rId4"/>
                </p:custDataLst>
              </p:nvPr>
            </p:nvSpPr>
            <p:spPr>
              <a:xfrm>
                <a:off x="642" y="1622"/>
                <a:ext cx="862" cy="330"/>
              </a:xfrm>
              <a:prstGeom prst="rect">
                <a:avLst/>
              </a:prstGeom>
              <a:noFill/>
              <a:ln w="9525">
                <a:noFill/>
              </a:ln>
            </p:spPr>
            <p:txBody>
              <a:bodyPr>
                <a:spAutoFit/>
              </a:bodyPr>
              <a:lstStyle/>
              <a:p>
                <a:pPr>
                  <a:buFontTx/>
                </a:pPr>
                <a:r>
                  <a:rPr lang="en-US" altLang="zh-CN" sz="2800" b="1">
                    <a:solidFill>
                      <a:srgbClr val="0000FF"/>
                    </a:solidFill>
                    <a:latin typeface="Times New Roman" panose="02020603050405020304" pitchFamily="18" charset="0"/>
                    <a:ea typeface="汉仪楷体简"/>
                    <a:cs typeface="Times New Roman" panose="02020603050405020304" pitchFamily="18" charset="0"/>
                  </a:rPr>
                  <a:t>C</a:t>
                </a:r>
                <a:endParaRPr lang="en-US" altLang="zh-CN" sz="2800" b="1">
                  <a:solidFill>
                    <a:srgbClr val="0000FF"/>
                  </a:solidFill>
                  <a:latin typeface="Times New Roman" panose="02020603050405020304" pitchFamily="18" charset="0"/>
                  <a:ea typeface="汉仪楷体简"/>
                  <a:cs typeface="Times New Roman" panose="02020603050405020304" pitchFamily="18" charset="0"/>
                </a:endParaRPr>
              </a:p>
            </p:txBody>
          </p:sp>
          <p:sp>
            <p:nvSpPr>
              <p:cNvPr id="113" name="Line 9"/>
              <p:cNvSpPr/>
              <p:nvPr>
                <p:custDataLst>
                  <p:tags r:id="rId5"/>
                </p:custDataLst>
              </p:nvPr>
            </p:nvSpPr>
            <p:spPr>
              <a:xfrm flipH="1">
                <a:off x="794" y="1527"/>
                <a:ext cx="0" cy="163"/>
              </a:xfrm>
              <a:prstGeom prst="line">
                <a:avLst/>
              </a:prstGeom>
              <a:ln w="38100" cap="flat" cmpd="sng">
                <a:solidFill>
                  <a:srgbClr val="0000FF"/>
                </a:solidFill>
                <a:prstDash val="solid"/>
                <a:headEnd type="none" w="med" len="med"/>
                <a:tailEnd type="none" w="med" len="med"/>
              </a:ln>
            </p:spPr>
            <p:txBody>
              <a:bodyPr/>
              <a:lstStyle/>
              <a:p>
                <a:endParaRPr sz="2800">
                  <a:latin typeface="Times New Roman" panose="02020603050405020304" pitchFamily="18" charset="0"/>
                  <a:cs typeface="Times New Roman" panose="02020603050405020304" pitchFamily="18" charset="0"/>
                </a:endParaRPr>
              </a:p>
            </p:txBody>
          </p:sp>
        </p:grpSp>
      </p:grpSp>
      <p:sp>
        <p:nvSpPr>
          <p:cNvPr id="115" name="Text Box 3"/>
          <p:cNvSpPr txBox="1"/>
          <p:nvPr>
            <p:custDataLst>
              <p:tags r:id="rId6"/>
            </p:custDataLst>
          </p:nvPr>
        </p:nvSpPr>
        <p:spPr>
          <a:xfrm>
            <a:off x="876935" y="4108154"/>
            <a:ext cx="2272030" cy="521970"/>
          </a:xfrm>
          <a:prstGeom prst="rect">
            <a:avLst/>
          </a:prstGeom>
          <a:noFill/>
          <a:ln w="9525">
            <a:noFill/>
          </a:ln>
        </p:spPr>
        <p:txBody>
          <a:bodyPr wrap="square">
            <a:spAutoFit/>
          </a:bodyPr>
          <a:lstStyle/>
          <a:p>
            <a:pPr>
              <a:spcBef>
                <a:spcPct val="50000"/>
              </a:spcBef>
              <a:buFontTx/>
            </a:pPr>
            <a:r>
              <a:rPr lang="en-US" altLang="zh-CN" sz="2800" b="1">
                <a:solidFill>
                  <a:srgbClr val="0000FF"/>
                </a:solidFill>
                <a:latin typeface="Times New Roman" panose="02020603050405020304" pitchFamily="18" charset="0"/>
                <a:ea typeface="汉仪楷体简"/>
                <a:cs typeface="Times New Roman" panose="02020603050405020304" pitchFamily="18" charset="0"/>
              </a:rPr>
              <a:t>C</a:t>
            </a:r>
            <a:r>
              <a:rPr lang="en-US" altLang="zh-CN" sz="2800" b="1">
                <a:solidFill>
                  <a:srgbClr val="0000FF"/>
                </a:solidFill>
                <a:latin typeface="Times New Roman" panose="02020603050405020304" pitchFamily="18" charset="0"/>
                <a:ea typeface="汉仪楷体简"/>
                <a:cs typeface="Times New Roman" panose="02020603050405020304" pitchFamily="18" charset="0"/>
                <a:sym typeface="+mn-ea"/>
              </a:rPr>
              <a:t>-</a:t>
            </a:r>
            <a:r>
              <a:rPr lang="en-US" altLang="zh-CN" sz="2800" b="1">
                <a:solidFill>
                  <a:srgbClr val="0000FF"/>
                </a:solidFill>
                <a:latin typeface="Times New Roman" panose="02020603050405020304" pitchFamily="18" charset="0"/>
                <a:ea typeface="汉仪楷体简"/>
                <a:cs typeface="Times New Roman" panose="02020603050405020304" pitchFamily="18" charset="0"/>
              </a:rPr>
              <a:t>C-C-C-C</a:t>
            </a:r>
            <a:endParaRPr lang="en-US" altLang="zh-CN" sz="2800" b="1">
              <a:solidFill>
                <a:srgbClr val="0000FF"/>
              </a:solidFill>
              <a:latin typeface="Times New Roman" panose="02020603050405020304" pitchFamily="18" charset="0"/>
              <a:ea typeface="汉仪楷体简"/>
              <a:cs typeface="Times New Roman" panose="02020603050405020304" pitchFamily="18" charset="0"/>
            </a:endParaRPr>
          </a:p>
        </p:txBody>
      </p:sp>
      <p:sp>
        <p:nvSpPr>
          <p:cNvPr id="3" name="矩形 2"/>
          <p:cNvSpPr/>
          <p:nvPr>
            <p:custDataLst>
              <p:tags r:id="rId7"/>
            </p:custDataLst>
          </p:nvPr>
        </p:nvSpPr>
        <p:spPr>
          <a:xfrm>
            <a:off x="722948" y="1920634"/>
            <a:ext cx="6447673" cy="461665"/>
          </a:xfrm>
          <a:prstGeom prst="rect">
            <a:avLst/>
          </a:prstGeom>
          <a:solidFill>
            <a:schemeClr val="accent6">
              <a:lumMod val="20000"/>
              <a:lumOff val="80000"/>
            </a:schemeClr>
          </a:solidFill>
        </p:spPr>
        <p:txBody>
          <a:bodyPr wrap="square">
            <a:spAutoFit/>
          </a:bodyPr>
          <a:lstStyle/>
          <a:p>
            <a:pPr>
              <a:tabLst>
                <a:tab pos="1114425" algn="l"/>
              </a:tabLst>
            </a:pPr>
            <a:r>
              <a:rPr lang="zh-CN" altLang="en-US"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练习</a:t>
            </a:r>
            <a:r>
              <a:rPr lang="en-US" altLang="zh-CN"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1</a:t>
            </a:r>
            <a:r>
              <a:rPr lang="zh-CN" altLang="en-US"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zh-CN" sz="2400" b="1">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写出分子式为</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C</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5</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H</a:t>
            </a:r>
            <a:r>
              <a:rPr lang="en-US" altLang="zh-CN" sz="2400" b="1" baseline="-25000">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10</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烯烃的</a:t>
            </a:r>
            <a:r>
              <a:rPr lang="zh-CN" altLang="zh-CN" sz="2400" b="1">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同分异构体</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58" name="直接连接符 13"/>
          <p:cNvCxnSpPr/>
          <p:nvPr>
            <p:custDataLst>
              <p:tags r:id="rId8"/>
            </p:custDataLst>
          </p:nvPr>
        </p:nvCxnSpPr>
        <p:spPr>
          <a:xfrm flipH="1">
            <a:off x="1906449" y="3582358"/>
            <a:ext cx="1587" cy="1601787"/>
          </a:xfrm>
          <a:prstGeom prst="line">
            <a:avLst/>
          </a:prstGeom>
          <a:ln w="28575" cap="flat" cmpd="sng">
            <a:solidFill>
              <a:schemeClr val="accent1"/>
            </a:solidFill>
            <a:prstDash val="sysDash"/>
            <a:headEnd type="none" w="med" len="med"/>
            <a:tailEnd type="none" w="med" len="med"/>
          </a:ln>
        </p:spPr>
      </p:cxnSp>
      <p:cxnSp>
        <p:nvCxnSpPr>
          <p:cNvPr id="59" name="直接箭头连接符 15"/>
          <p:cNvCxnSpPr/>
          <p:nvPr>
            <p:custDataLst>
              <p:tags r:id="rId9"/>
            </p:custDataLst>
          </p:nvPr>
        </p:nvCxnSpPr>
        <p:spPr>
          <a:xfrm flipH="1">
            <a:off x="1365885" y="3899934"/>
            <a:ext cx="0" cy="411163"/>
          </a:xfrm>
          <a:prstGeom prst="line">
            <a:avLst/>
          </a:prstGeom>
          <a:ln w="25400" cap="flat" cmpd="sng">
            <a:solidFill>
              <a:srgbClr val="FF0000"/>
            </a:solidFill>
            <a:prstDash val="solid"/>
            <a:headEnd type="none" w="med" len="med"/>
            <a:tailEnd type="arrow" w="med" len="med"/>
          </a:ln>
        </p:spPr>
      </p:cxnSp>
      <p:cxnSp>
        <p:nvCxnSpPr>
          <p:cNvPr id="63" name="直接箭头连接符 19"/>
          <p:cNvCxnSpPr/>
          <p:nvPr>
            <p:custDataLst>
              <p:tags r:id="rId10"/>
            </p:custDataLst>
          </p:nvPr>
        </p:nvCxnSpPr>
        <p:spPr>
          <a:xfrm flipH="1">
            <a:off x="1746250" y="3899934"/>
            <a:ext cx="0" cy="411163"/>
          </a:xfrm>
          <a:prstGeom prst="line">
            <a:avLst/>
          </a:prstGeom>
          <a:ln w="25400" cap="flat" cmpd="sng">
            <a:solidFill>
              <a:srgbClr val="FF0000"/>
            </a:solidFill>
            <a:prstDash val="solid"/>
            <a:headEnd type="none" w="med" len="med"/>
            <a:tailEnd type="arrow" w="med" len="med"/>
          </a:ln>
        </p:spPr>
      </p:cxnSp>
      <p:cxnSp>
        <p:nvCxnSpPr>
          <p:cNvPr id="67" name="直接箭头连接符 34"/>
          <p:cNvCxnSpPr/>
          <p:nvPr>
            <p:custDataLst>
              <p:tags r:id="rId11"/>
            </p:custDataLst>
          </p:nvPr>
        </p:nvCxnSpPr>
        <p:spPr>
          <a:xfrm flipH="1">
            <a:off x="5130375" y="3959620"/>
            <a:ext cx="0" cy="412750"/>
          </a:xfrm>
          <a:prstGeom prst="line">
            <a:avLst/>
          </a:prstGeom>
          <a:ln w="25400" cap="flat" cmpd="sng">
            <a:solidFill>
              <a:srgbClr val="FF0000"/>
            </a:solidFill>
            <a:prstDash val="solid"/>
            <a:headEnd type="none" w="med" len="med"/>
            <a:tailEnd type="arrow" w="med" len="med"/>
          </a:ln>
        </p:spPr>
      </p:cxnSp>
      <p:cxnSp>
        <p:nvCxnSpPr>
          <p:cNvPr id="75" name="直接箭头连接符 42"/>
          <p:cNvCxnSpPr/>
          <p:nvPr>
            <p:custDataLst>
              <p:tags r:id="rId12"/>
            </p:custDataLst>
          </p:nvPr>
        </p:nvCxnSpPr>
        <p:spPr>
          <a:xfrm flipH="1">
            <a:off x="5514272" y="3960890"/>
            <a:ext cx="0" cy="412750"/>
          </a:xfrm>
          <a:prstGeom prst="line">
            <a:avLst/>
          </a:prstGeom>
          <a:ln w="25400" cap="flat" cmpd="sng">
            <a:solidFill>
              <a:srgbClr val="FF0000"/>
            </a:solidFill>
            <a:prstDash val="solid"/>
            <a:headEnd type="none" w="med" len="med"/>
            <a:tailEnd type="arrow" w="med" len="med"/>
          </a:ln>
        </p:spPr>
      </p:cxnSp>
      <p:cxnSp>
        <p:nvCxnSpPr>
          <p:cNvPr id="83" name="直接箭头连接符 50"/>
          <p:cNvCxnSpPr/>
          <p:nvPr>
            <p:custDataLst>
              <p:tags r:id="rId13"/>
            </p:custDataLst>
          </p:nvPr>
        </p:nvCxnSpPr>
        <p:spPr>
          <a:xfrm flipH="1">
            <a:off x="5898488" y="3937395"/>
            <a:ext cx="0" cy="412750"/>
          </a:xfrm>
          <a:prstGeom prst="line">
            <a:avLst/>
          </a:prstGeom>
          <a:ln w="25400" cap="flat" cmpd="sng">
            <a:solidFill>
              <a:srgbClr val="FF0000"/>
            </a:solidFill>
            <a:prstDash val="solid"/>
            <a:headEnd type="none" w="med" len="med"/>
            <a:tailEnd type="arrow" w="med" len="med"/>
          </a:ln>
        </p:spPr>
      </p:cxnSp>
      <p:grpSp>
        <p:nvGrpSpPr>
          <p:cNvPr id="91" name="组合 90"/>
          <p:cNvGrpSpPr/>
          <p:nvPr>
            <p:custDataLst>
              <p:tags r:id="rId14"/>
            </p:custDataLst>
          </p:nvPr>
        </p:nvGrpSpPr>
        <p:grpSpPr>
          <a:xfrm>
            <a:off x="722948" y="5372248"/>
            <a:ext cx="2824480" cy="1125220"/>
            <a:chOff x="5707" y="4594"/>
            <a:chExt cx="4448" cy="1772"/>
          </a:xfrm>
        </p:grpSpPr>
        <p:sp>
          <p:nvSpPr>
            <p:cNvPr id="92" name="Text Box 3"/>
            <p:cNvSpPr txBox="1"/>
            <p:nvPr>
              <p:custDataLst>
                <p:tags r:id="rId15"/>
              </p:custDataLst>
            </p:nvPr>
          </p:nvSpPr>
          <p:spPr>
            <a:xfrm>
              <a:off x="5773" y="4594"/>
              <a:ext cx="4382" cy="822"/>
            </a:xfrm>
            <a:prstGeom prst="rect">
              <a:avLst/>
            </a:prstGeom>
            <a:noFill/>
            <a:ln w="9525">
              <a:noFill/>
            </a:ln>
          </p:spPr>
          <p:txBody>
            <a:bodyPr wrap="square">
              <a:spAutoFit/>
            </a:bodyPr>
            <a:lstStyle/>
            <a:p>
              <a:pPr>
                <a:spcBef>
                  <a:spcPct val="50000"/>
                </a:spcBef>
                <a:buFontTx/>
              </a:pPr>
              <a:r>
                <a:rPr lang="en-US" altLang="zh-CN" sz="2800" b="1">
                  <a:solidFill>
                    <a:srgbClr val="0000FF"/>
                  </a:solidFill>
                  <a:latin typeface="Times New Roman" panose="02020603050405020304" pitchFamily="18" charset="0"/>
                  <a:ea typeface="汉仪楷体简"/>
                  <a:cs typeface="Times New Roman" panose="02020603050405020304" pitchFamily="18" charset="0"/>
                </a:rPr>
                <a:t>C</a:t>
              </a:r>
              <a:r>
                <a:rPr lang="en-US" altLang="zh-CN" sz="2800" b="1">
                  <a:solidFill>
                    <a:srgbClr val="FF0000"/>
                  </a:solidFill>
                  <a:latin typeface="Times New Roman" panose="02020603050405020304" pitchFamily="18" charset="0"/>
                  <a:ea typeface="汉仪楷体简"/>
                  <a:cs typeface="Times New Roman" panose="02020603050405020304" pitchFamily="18" charset="0"/>
                </a:rPr>
                <a:t>=</a:t>
              </a:r>
              <a:r>
                <a:rPr lang="en-US" altLang="zh-CN" sz="2800" b="1">
                  <a:solidFill>
                    <a:srgbClr val="0000FF"/>
                  </a:solidFill>
                  <a:latin typeface="Times New Roman" panose="02020603050405020304" pitchFamily="18" charset="0"/>
                  <a:ea typeface="汉仪楷体简"/>
                  <a:cs typeface="Times New Roman" panose="02020603050405020304" pitchFamily="18" charset="0"/>
                </a:rPr>
                <a:t>C-C-C-C</a:t>
              </a:r>
              <a:endParaRPr lang="en-US" altLang="zh-CN" sz="2800" b="1">
                <a:solidFill>
                  <a:srgbClr val="0000FF"/>
                </a:solidFill>
                <a:latin typeface="Times New Roman" panose="02020603050405020304" pitchFamily="18" charset="0"/>
                <a:ea typeface="汉仪楷体简"/>
                <a:cs typeface="Times New Roman" panose="02020603050405020304" pitchFamily="18" charset="0"/>
              </a:endParaRPr>
            </a:p>
          </p:txBody>
        </p:sp>
        <p:sp>
          <p:nvSpPr>
            <p:cNvPr id="93" name="Text Box 4"/>
            <p:cNvSpPr txBox="1"/>
            <p:nvPr>
              <p:custDataLst>
                <p:tags r:id="rId16"/>
              </p:custDataLst>
            </p:nvPr>
          </p:nvSpPr>
          <p:spPr>
            <a:xfrm>
              <a:off x="5707" y="5544"/>
              <a:ext cx="4129" cy="822"/>
            </a:xfrm>
            <a:prstGeom prst="rect">
              <a:avLst/>
            </a:prstGeom>
            <a:noFill/>
            <a:ln w="9525">
              <a:noFill/>
            </a:ln>
          </p:spPr>
          <p:txBody>
            <a:bodyPr wrap="square">
              <a:spAutoFit/>
            </a:bodyPr>
            <a:lstStyle/>
            <a:p>
              <a:pPr>
                <a:spcBef>
                  <a:spcPct val="50000"/>
                </a:spcBef>
                <a:buFontTx/>
              </a:pPr>
              <a:r>
                <a:rPr lang="en-US" altLang="zh-CN" sz="2800" b="1">
                  <a:solidFill>
                    <a:srgbClr val="0000FF"/>
                  </a:solidFill>
                  <a:latin typeface="Times New Roman" panose="02020603050405020304" pitchFamily="18" charset="0"/>
                  <a:ea typeface="汉仪楷体简"/>
                  <a:cs typeface="Times New Roman" panose="02020603050405020304" pitchFamily="18" charset="0"/>
                </a:rPr>
                <a:t>C-</a:t>
              </a:r>
              <a:r>
                <a:rPr lang="en-US" altLang="zh-CN" sz="2800" b="1" baseline="-25000">
                  <a:solidFill>
                    <a:srgbClr val="0000FF"/>
                  </a:solidFill>
                  <a:latin typeface="Times New Roman" panose="02020603050405020304" pitchFamily="18" charset="0"/>
                  <a:ea typeface="汉仪楷体简"/>
                  <a:cs typeface="Times New Roman" panose="02020603050405020304" pitchFamily="18" charset="0"/>
                </a:rPr>
                <a:t> </a:t>
              </a:r>
              <a:r>
                <a:rPr lang="en-US" altLang="zh-CN" sz="2800" b="1">
                  <a:solidFill>
                    <a:srgbClr val="0000FF"/>
                  </a:solidFill>
                  <a:latin typeface="Times New Roman" panose="02020603050405020304" pitchFamily="18" charset="0"/>
                  <a:ea typeface="汉仪楷体简"/>
                  <a:cs typeface="Times New Roman" panose="02020603050405020304" pitchFamily="18" charset="0"/>
                </a:rPr>
                <a:t>C </a:t>
              </a:r>
              <a:r>
                <a:rPr lang="en-US" altLang="zh-CN" sz="2800" b="1">
                  <a:solidFill>
                    <a:srgbClr val="FF0000"/>
                  </a:solidFill>
                  <a:latin typeface="Times New Roman" panose="02020603050405020304" pitchFamily="18" charset="0"/>
                  <a:ea typeface="汉仪楷体简"/>
                  <a:cs typeface="Times New Roman" panose="02020603050405020304" pitchFamily="18" charset="0"/>
                </a:rPr>
                <a:t>=</a:t>
              </a:r>
              <a:r>
                <a:rPr lang="en-US" altLang="zh-CN" sz="2800" b="1">
                  <a:solidFill>
                    <a:srgbClr val="0000FF"/>
                  </a:solidFill>
                  <a:latin typeface="Times New Roman" panose="02020603050405020304" pitchFamily="18" charset="0"/>
                  <a:ea typeface="汉仪楷体简"/>
                  <a:cs typeface="Times New Roman" panose="02020603050405020304" pitchFamily="18" charset="0"/>
                </a:rPr>
                <a:t> C-C-C</a:t>
              </a:r>
              <a:endParaRPr lang="en-US" altLang="zh-CN" sz="2800" b="1">
                <a:solidFill>
                  <a:srgbClr val="0000FF"/>
                </a:solidFill>
                <a:latin typeface="Times New Roman" panose="02020603050405020304" pitchFamily="18" charset="0"/>
                <a:ea typeface="汉仪楷体简"/>
                <a:cs typeface="Times New Roman" panose="02020603050405020304" pitchFamily="18" charset="0"/>
              </a:endParaRPr>
            </a:p>
          </p:txBody>
        </p:sp>
      </p:grpSp>
      <p:grpSp>
        <p:nvGrpSpPr>
          <p:cNvPr id="94" name="组合 93"/>
          <p:cNvGrpSpPr/>
          <p:nvPr>
            <p:custDataLst>
              <p:tags r:id="rId17"/>
            </p:custDataLst>
          </p:nvPr>
        </p:nvGrpSpPr>
        <p:grpSpPr>
          <a:xfrm>
            <a:off x="3853153" y="5425849"/>
            <a:ext cx="2232660" cy="1120873"/>
            <a:chOff x="1288" y="7046"/>
            <a:chExt cx="3516" cy="1766"/>
          </a:xfrm>
        </p:grpSpPr>
        <p:sp>
          <p:nvSpPr>
            <p:cNvPr id="95" name="Text Box 6"/>
            <p:cNvSpPr txBox="1"/>
            <p:nvPr>
              <p:custDataLst>
                <p:tags r:id="rId18"/>
              </p:custDataLst>
            </p:nvPr>
          </p:nvSpPr>
          <p:spPr>
            <a:xfrm>
              <a:off x="1288" y="7046"/>
              <a:ext cx="3516" cy="822"/>
            </a:xfrm>
            <a:prstGeom prst="rect">
              <a:avLst/>
            </a:prstGeom>
            <a:noFill/>
            <a:ln w="9525">
              <a:noFill/>
            </a:ln>
          </p:spPr>
          <p:txBody>
            <a:bodyPr wrap="square">
              <a:spAutoFit/>
            </a:bodyPr>
            <a:lstStyle/>
            <a:p>
              <a:pPr>
                <a:spcBef>
                  <a:spcPct val="50000"/>
                </a:spcBef>
                <a:buFontTx/>
              </a:pPr>
              <a:r>
                <a:rPr lang="en-US" altLang="zh-CN" sz="2800" b="1">
                  <a:solidFill>
                    <a:srgbClr val="0000FF"/>
                  </a:solidFill>
                  <a:latin typeface="Times New Roman" panose="02020603050405020304" pitchFamily="18" charset="0"/>
                  <a:ea typeface="汉仪楷体简"/>
                  <a:cs typeface="Times New Roman" panose="02020603050405020304" pitchFamily="18" charset="0"/>
                </a:rPr>
                <a:t>C</a:t>
              </a:r>
              <a:r>
                <a:rPr lang="en-US" altLang="zh-CN" sz="2800" b="1">
                  <a:solidFill>
                    <a:srgbClr val="FF0000"/>
                  </a:solidFill>
                  <a:latin typeface="Times New Roman" panose="02020603050405020304" pitchFamily="18" charset="0"/>
                  <a:ea typeface="汉仪楷体简"/>
                  <a:cs typeface="Times New Roman" panose="02020603050405020304" pitchFamily="18" charset="0"/>
                </a:rPr>
                <a:t>=</a:t>
              </a:r>
              <a:r>
                <a:rPr lang="en-US" altLang="zh-CN" sz="2800" b="1">
                  <a:solidFill>
                    <a:srgbClr val="0000FF"/>
                  </a:solidFill>
                  <a:latin typeface="Times New Roman" panose="02020603050405020304" pitchFamily="18" charset="0"/>
                  <a:ea typeface="汉仪楷体简"/>
                  <a:cs typeface="Times New Roman" panose="02020603050405020304" pitchFamily="18" charset="0"/>
                </a:rPr>
                <a:t>C-C-C</a:t>
              </a:r>
              <a:endParaRPr lang="en-US" altLang="zh-CN" sz="2800" b="1">
                <a:solidFill>
                  <a:srgbClr val="0000FF"/>
                </a:solidFill>
                <a:latin typeface="Times New Roman" panose="02020603050405020304" pitchFamily="18" charset="0"/>
                <a:ea typeface="汉仪楷体简"/>
                <a:cs typeface="Times New Roman" panose="02020603050405020304" pitchFamily="18" charset="0"/>
              </a:endParaRPr>
            </a:p>
          </p:txBody>
        </p:sp>
        <p:grpSp>
          <p:nvGrpSpPr>
            <p:cNvPr id="96" name="Group 7"/>
            <p:cNvGrpSpPr/>
            <p:nvPr>
              <p:custDataLst>
                <p:tags r:id="rId19"/>
              </p:custDataLst>
            </p:nvPr>
          </p:nvGrpSpPr>
          <p:grpSpPr>
            <a:xfrm>
              <a:off x="2074" y="7800"/>
              <a:ext cx="2004" cy="1012"/>
              <a:chOff x="719" y="1580"/>
              <a:chExt cx="862" cy="406"/>
            </a:xfrm>
          </p:grpSpPr>
          <p:sp>
            <p:nvSpPr>
              <p:cNvPr id="97" name="Text Box 8"/>
              <p:cNvSpPr txBox="1"/>
              <p:nvPr>
                <p:custDataLst>
                  <p:tags r:id="rId20"/>
                </p:custDataLst>
              </p:nvPr>
            </p:nvSpPr>
            <p:spPr>
              <a:xfrm>
                <a:off x="719" y="1656"/>
                <a:ext cx="862" cy="330"/>
              </a:xfrm>
              <a:prstGeom prst="rect">
                <a:avLst/>
              </a:prstGeom>
              <a:noFill/>
              <a:ln w="9525">
                <a:noFill/>
              </a:ln>
            </p:spPr>
            <p:txBody>
              <a:bodyPr>
                <a:spAutoFit/>
              </a:bodyPr>
              <a:lstStyle/>
              <a:p>
                <a:pPr>
                  <a:buFontTx/>
                </a:pPr>
                <a:r>
                  <a:rPr lang="en-US" altLang="zh-CN" sz="2800" b="1">
                    <a:solidFill>
                      <a:srgbClr val="0000FF"/>
                    </a:solidFill>
                    <a:latin typeface="Times New Roman" panose="02020603050405020304" pitchFamily="18" charset="0"/>
                    <a:ea typeface="汉仪楷体简"/>
                    <a:cs typeface="Times New Roman" panose="02020603050405020304" pitchFamily="18" charset="0"/>
                  </a:rPr>
                  <a:t>C</a:t>
                </a:r>
                <a:endParaRPr lang="en-US" altLang="zh-CN" sz="2800" b="1">
                  <a:solidFill>
                    <a:srgbClr val="0000FF"/>
                  </a:solidFill>
                  <a:latin typeface="Times New Roman" panose="02020603050405020304" pitchFamily="18" charset="0"/>
                  <a:ea typeface="汉仪楷体简"/>
                  <a:cs typeface="Times New Roman" panose="02020603050405020304" pitchFamily="18" charset="0"/>
                </a:endParaRPr>
              </a:p>
            </p:txBody>
          </p:sp>
          <p:sp>
            <p:nvSpPr>
              <p:cNvPr id="98" name="Line 9"/>
              <p:cNvSpPr/>
              <p:nvPr>
                <p:custDataLst>
                  <p:tags r:id="rId21"/>
                </p:custDataLst>
              </p:nvPr>
            </p:nvSpPr>
            <p:spPr>
              <a:xfrm flipH="1">
                <a:off x="880" y="1580"/>
                <a:ext cx="0" cy="163"/>
              </a:xfrm>
              <a:prstGeom prst="line">
                <a:avLst/>
              </a:prstGeom>
              <a:ln w="38100" cap="flat" cmpd="sng">
                <a:solidFill>
                  <a:srgbClr val="0000FF"/>
                </a:solidFill>
                <a:prstDash val="solid"/>
                <a:headEnd type="none" w="med" len="med"/>
                <a:tailEnd type="none" w="med" len="med"/>
              </a:ln>
            </p:spPr>
            <p:txBody>
              <a:bodyPr/>
              <a:lstStyle/>
              <a:p>
                <a:endParaRPr sz="2800" b="1">
                  <a:latin typeface="Times New Roman" panose="02020603050405020304" pitchFamily="18" charset="0"/>
                  <a:cs typeface="Times New Roman" panose="02020603050405020304" pitchFamily="18" charset="0"/>
                </a:endParaRPr>
              </a:p>
            </p:txBody>
          </p:sp>
        </p:grpSp>
      </p:grpSp>
      <p:grpSp>
        <p:nvGrpSpPr>
          <p:cNvPr id="99" name="组合 98"/>
          <p:cNvGrpSpPr/>
          <p:nvPr>
            <p:custDataLst>
              <p:tags r:id="rId22"/>
            </p:custDataLst>
          </p:nvPr>
        </p:nvGrpSpPr>
        <p:grpSpPr>
          <a:xfrm>
            <a:off x="6085813" y="5441328"/>
            <a:ext cx="2232660" cy="1111985"/>
            <a:chOff x="1444" y="7060"/>
            <a:chExt cx="3516" cy="1752"/>
          </a:xfrm>
        </p:grpSpPr>
        <p:sp>
          <p:nvSpPr>
            <p:cNvPr id="100" name="Text Box 6"/>
            <p:cNvSpPr txBox="1"/>
            <p:nvPr>
              <p:custDataLst>
                <p:tags r:id="rId23"/>
              </p:custDataLst>
            </p:nvPr>
          </p:nvSpPr>
          <p:spPr>
            <a:xfrm>
              <a:off x="1444" y="7060"/>
              <a:ext cx="3516" cy="822"/>
            </a:xfrm>
            <a:prstGeom prst="rect">
              <a:avLst/>
            </a:prstGeom>
            <a:noFill/>
            <a:ln w="9525">
              <a:noFill/>
            </a:ln>
          </p:spPr>
          <p:txBody>
            <a:bodyPr wrap="square">
              <a:spAutoFit/>
            </a:bodyPr>
            <a:lstStyle/>
            <a:p>
              <a:pPr>
                <a:spcBef>
                  <a:spcPct val="50000"/>
                </a:spcBef>
                <a:buFontTx/>
              </a:pPr>
              <a:r>
                <a:rPr lang="en-US" altLang="zh-CN" sz="2800" b="1">
                  <a:solidFill>
                    <a:srgbClr val="0000FF"/>
                  </a:solidFill>
                  <a:latin typeface="Times New Roman" panose="02020603050405020304" pitchFamily="18" charset="0"/>
                  <a:ea typeface="汉仪楷体简"/>
                  <a:cs typeface="Times New Roman" panose="02020603050405020304" pitchFamily="18" charset="0"/>
                </a:rPr>
                <a:t>C-C</a:t>
              </a:r>
              <a:r>
                <a:rPr lang="en-US" altLang="zh-CN" sz="2800" b="1">
                  <a:solidFill>
                    <a:srgbClr val="FF0000"/>
                  </a:solidFill>
                  <a:latin typeface="Times New Roman" panose="02020603050405020304" pitchFamily="18" charset="0"/>
                  <a:ea typeface="汉仪楷体简"/>
                  <a:cs typeface="Times New Roman" panose="02020603050405020304" pitchFamily="18" charset="0"/>
                </a:rPr>
                <a:t>=</a:t>
              </a:r>
              <a:r>
                <a:rPr lang="en-US" altLang="zh-CN" sz="2800" b="1">
                  <a:solidFill>
                    <a:srgbClr val="0000FF"/>
                  </a:solidFill>
                  <a:latin typeface="Times New Roman" panose="02020603050405020304" pitchFamily="18" charset="0"/>
                  <a:ea typeface="汉仪楷体简"/>
                  <a:cs typeface="Times New Roman" panose="02020603050405020304" pitchFamily="18" charset="0"/>
                </a:rPr>
                <a:t>C-C</a:t>
              </a:r>
              <a:endParaRPr lang="en-US" altLang="zh-CN" sz="2800" b="1">
                <a:solidFill>
                  <a:srgbClr val="0000FF"/>
                </a:solidFill>
                <a:latin typeface="Times New Roman" panose="02020603050405020304" pitchFamily="18" charset="0"/>
                <a:ea typeface="汉仪楷体简"/>
                <a:cs typeface="Times New Roman" panose="02020603050405020304" pitchFamily="18" charset="0"/>
              </a:endParaRPr>
            </a:p>
          </p:txBody>
        </p:sp>
        <p:grpSp>
          <p:nvGrpSpPr>
            <p:cNvPr id="101" name="Group 7"/>
            <p:cNvGrpSpPr/>
            <p:nvPr>
              <p:custDataLst>
                <p:tags r:id="rId24"/>
              </p:custDataLst>
            </p:nvPr>
          </p:nvGrpSpPr>
          <p:grpSpPr>
            <a:xfrm>
              <a:off x="2074" y="7800"/>
              <a:ext cx="2004" cy="1012"/>
              <a:chOff x="719" y="1580"/>
              <a:chExt cx="862" cy="406"/>
            </a:xfrm>
          </p:grpSpPr>
          <p:sp>
            <p:nvSpPr>
              <p:cNvPr id="102" name="Text Box 8"/>
              <p:cNvSpPr txBox="1"/>
              <p:nvPr>
                <p:custDataLst>
                  <p:tags r:id="rId25"/>
                </p:custDataLst>
              </p:nvPr>
            </p:nvSpPr>
            <p:spPr>
              <a:xfrm>
                <a:off x="719" y="1656"/>
                <a:ext cx="862" cy="330"/>
              </a:xfrm>
              <a:prstGeom prst="rect">
                <a:avLst/>
              </a:prstGeom>
              <a:noFill/>
              <a:ln w="9525">
                <a:noFill/>
              </a:ln>
            </p:spPr>
            <p:txBody>
              <a:bodyPr>
                <a:spAutoFit/>
              </a:bodyPr>
              <a:lstStyle/>
              <a:p>
                <a:pPr>
                  <a:buFontTx/>
                </a:pPr>
                <a:r>
                  <a:rPr lang="en-US" altLang="zh-CN" sz="2800" b="1">
                    <a:solidFill>
                      <a:srgbClr val="0000FF"/>
                    </a:solidFill>
                    <a:latin typeface="Times New Roman" panose="02020603050405020304" pitchFamily="18" charset="0"/>
                    <a:ea typeface="汉仪楷体简"/>
                    <a:cs typeface="Times New Roman" panose="02020603050405020304" pitchFamily="18" charset="0"/>
                  </a:rPr>
                  <a:t>C</a:t>
                </a:r>
                <a:endParaRPr lang="en-US" altLang="zh-CN" sz="2800" b="1">
                  <a:solidFill>
                    <a:srgbClr val="0000FF"/>
                  </a:solidFill>
                  <a:latin typeface="Times New Roman" panose="02020603050405020304" pitchFamily="18" charset="0"/>
                  <a:ea typeface="汉仪楷体简"/>
                  <a:cs typeface="Times New Roman" panose="02020603050405020304" pitchFamily="18" charset="0"/>
                </a:endParaRPr>
              </a:p>
            </p:txBody>
          </p:sp>
          <p:sp>
            <p:nvSpPr>
              <p:cNvPr id="103" name="Line 9"/>
              <p:cNvSpPr/>
              <p:nvPr>
                <p:custDataLst>
                  <p:tags r:id="rId26"/>
                </p:custDataLst>
              </p:nvPr>
            </p:nvSpPr>
            <p:spPr>
              <a:xfrm flipH="1">
                <a:off x="880" y="1580"/>
                <a:ext cx="0" cy="163"/>
              </a:xfrm>
              <a:prstGeom prst="line">
                <a:avLst/>
              </a:prstGeom>
              <a:ln w="38100" cap="flat" cmpd="sng">
                <a:solidFill>
                  <a:srgbClr val="0000FF"/>
                </a:solidFill>
                <a:prstDash val="solid"/>
                <a:headEnd type="none" w="med" len="med"/>
                <a:tailEnd type="none" w="med" len="med"/>
              </a:ln>
            </p:spPr>
            <p:txBody>
              <a:bodyPr/>
              <a:lstStyle/>
              <a:p>
                <a:endParaRPr sz="2800" b="1">
                  <a:latin typeface="Times New Roman" panose="02020603050405020304" pitchFamily="18" charset="0"/>
                  <a:cs typeface="Times New Roman" panose="02020603050405020304" pitchFamily="18" charset="0"/>
                </a:endParaRPr>
              </a:p>
            </p:txBody>
          </p:sp>
        </p:grpSp>
      </p:grpSp>
      <p:grpSp>
        <p:nvGrpSpPr>
          <p:cNvPr id="104" name="组合 103"/>
          <p:cNvGrpSpPr/>
          <p:nvPr>
            <p:custDataLst>
              <p:tags r:id="rId27"/>
            </p:custDataLst>
          </p:nvPr>
        </p:nvGrpSpPr>
        <p:grpSpPr>
          <a:xfrm>
            <a:off x="8300882" y="5481015"/>
            <a:ext cx="2232660" cy="1111985"/>
            <a:chOff x="1444" y="7060"/>
            <a:chExt cx="3516" cy="1752"/>
          </a:xfrm>
        </p:grpSpPr>
        <p:sp>
          <p:nvSpPr>
            <p:cNvPr id="105" name="Text Box 6"/>
            <p:cNvSpPr txBox="1"/>
            <p:nvPr>
              <p:custDataLst>
                <p:tags r:id="rId28"/>
              </p:custDataLst>
            </p:nvPr>
          </p:nvSpPr>
          <p:spPr>
            <a:xfrm>
              <a:off x="1444" y="7060"/>
              <a:ext cx="3516" cy="822"/>
            </a:xfrm>
            <a:prstGeom prst="rect">
              <a:avLst/>
            </a:prstGeom>
            <a:noFill/>
            <a:ln w="9525">
              <a:noFill/>
            </a:ln>
          </p:spPr>
          <p:txBody>
            <a:bodyPr wrap="square">
              <a:spAutoFit/>
            </a:bodyPr>
            <a:lstStyle/>
            <a:p>
              <a:pPr>
                <a:spcBef>
                  <a:spcPct val="50000"/>
                </a:spcBef>
                <a:buFontTx/>
              </a:pPr>
              <a:r>
                <a:rPr lang="en-US" altLang="zh-CN" sz="2800" b="1">
                  <a:solidFill>
                    <a:srgbClr val="0000FF"/>
                  </a:solidFill>
                  <a:latin typeface="Times New Roman" panose="02020603050405020304" pitchFamily="18" charset="0"/>
                  <a:ea typeface="汉仪楷体简"/>
                  <a:cs typeface="Times New Roman" panose="02020603050405020304" pitchFamily="18" charset="0"/>
                </a:rPr>
                <a:t>C-C-C</a:t>
              </a:r>
              <a:r>
                <a:rPr lang="en-US" altLang="zh-CN" sz="2800" b="1">
                  <a:solidFill>
                    <a:srgbClr val="FF0000"/>
                  </a:solidFill>
                  <a:latin typeface="Times New Roman" panose="02020603050405020304" pitchFamily="18" charset="0"/>
                  <a:ea typeface="汉仪楷体简"/>
                  <a:cs typeface="Times New Roman" panose="02020603050405020304" pitchFamily="18" charset="0"/>
                </a:rPr>
                <a:t>=</a:t>
              </a:r>
              <a:r>
                <a:rPr lang="en-US" altLang="zh-CN" sz="2800" b="1">
                  <a:solidFill>
                    <a:srgbClr val="0000FF"/>
                  </a:solidFill>
                  <a:latin typeface="Times New Roman" panose="02020603050405020304" pitchFamily="18" charset="0"/>
                  <a:ea typeface="汉仪楷体简"/>
                  <a:cs typeface="Times New Roman" panose="02020603050405020304" pitchFamily="18" charset="0"/>
                </a:rPr>
                <a:t>C</a:t>
              </a:r>
              <a:endParaRPr lang="en-US" altLang="zh-CN" sz="2800" b="1">
                <a:solidFill>
                  <a:srgbClr val="0000FF"/>
                </a:solidFill>
                <a:latin typeface="Times New Roman" panose="02020603050405020304" pitchFamily="18" charset="0"/>
                <a:ea typeface="汉仪楷体简"/>
                <a:cs typeface="Times New Roman" panose="02020603050405020304" pitchFamily="18" charset="0"/>
              </a:endParaRPr>
            </a:p>
          </p:txBody>
        </p:sp>
        <p:grpSp>
          <p:nvGrpSpPr>
            <p:cNvPr id="106" name="Group 7"/>
            <p:cNvGrpSpPr/>
            <p:nvPr>
              <p:custDataLst>
                <p:tags r:id="rId29"/>
              </p:custDataLst>
            </p:nvPr>
          </p:nvGrpSpPr>
          <p:grpSpPr>
            <a:xfrm>
              <a:off x="2074" y="7800"/>
              <a:ext cx="2004" cy="1012"/>
              <a:chOff x="719" y="1580"/>
              <a:chExt cx="862" cy="406"/>
            </a:xfrm>
          </p:grpSpPr>
          <p:sp>
            <p:nvSpPr>
              <p:cNvPr id="107" name="Text Box 8"/>
              <p:cNvSpPr txBox="1"/>
              <p:nvPr>
                <p:custDataLst>
                  <p:tags r:id="rId30"/>
                </p:custDataLst>
              </p:nvPr>
            </p:nvSpPr>
            <p:spPr>
              <a:xfrm>
                <a:off x="719" y="1656"/>
                <a:ext cx="862" cy="330"/>
              </a:xfrm>
              <a:prstGeom prst="rect">
                <a:avLst/>
              </a:prstGeom>
              <a:noFill/>
              <a:ln w="9525">
                <a:noFill/>
              </a:ln>
            </p:spPr>
            <p:txBody>
              <a:bodyPr>
                <a:spAutoFit/>
              </a:bodyPr>
              <a:lstStyle/>
              <a:p>
                <a:pPr>
                  <a:buFontTx/>
                </a:pPr>
                <a:r>
                  <a:rPr lang="en-US" altLang="zh-CN" sz="2800" b="1">
                    <a:solidFill>
                      <a:srgbClr val="0000FF"/>
                    </a:solidFill>
                    <a:latin typeface="Times New Roman" panose="02020603050405020304" pitchFamily="18" charset="0"/>
                    <a:ea typeface="汉仪楷体简"/>
                    <a:cs typeface="Times New Roman" panose="02020603050405020304" pitchFamily="18" charset="0"/>
                  </a:rPr>
                  <a:t>C</a:t>
                </a:r>
                <a:endParaRPr lang="en-US" altLang="zh-CN" sz="2800" b="1">
                  <a:solidFill>
                    <a:srgbClr val="0000FF"/>
                  </a:solidFill>
                  <a:latin typeface="Times New Roman" panose="02020603050405020304" pitchFamily="18" charset="0"/>
                  <a:ea typeface="汉仪楷体简"/>
                  <a:cs typeface="Times New Roman" panose="02020603050405020304" pitchFamily="18" charset="0"/>
                </a:endParaRPr>
              </a:p>
            </p:txBody>
          </p:sp>
          <p:sp>
            <p:nvSpPr>
              <p:cNvPr id="108" name="Line 9"/>
              <p:cNvSpPr/>
              <p:nvPr>
                <p:custDataLst>
                  <p:tags r:id="rId31"/>
                </p:custDataLst>
              </p:nvPr>
            </p:nvSpPr>
            <p:spPr>
              <a:xfrm flipH="1">
                <a:off x="880" y="1580"/>
                <a:ext cx="0" cy="163"/>
              </a:xfrm>
              <a:prstGeom prst="line">
                <a:avLst/>
              </a:prstGeom>
              <a:ln w="38100" cap="flat" cmpd="sng">
                <a:solidFill>
                  <a:srgbClr val="0000FF"/>
                </a:solidFill>
                <a:prstDash val="solid"/>
                <a:headEnd type="none" w="med" len="med"/>
                <a:tailEnd type="none" w="med" len="med"/>
              </a:ln>
            </p:spPr>
            <p:txBody>
              <a:bodyPr/>
              <a:lstStyle/>
              <a:p>
                <a:endParaRPr sz="2800" b="1">
                  <a:latin typeface="Times New Roman" panose="02020603050405020304" pitchFamily="18" charset="0"/>
                  <a:cs typeface="Times New Roman" panose="02020603050405020304" pitchFamily="18" charset="0"/>
                </a:endParaRPr>
              </a:p>
            </p:txBody>
          </p:sp>
        </p:grpSp>
      </p:grpSp>
      <p:grpSp>
        <p:nvGrpSpPr>
          <p:cNvPr id="116" name="组合 115"/>
          <p:cNvGrpSpPr/>
          <p:nvPr>
            <p:custDataLst>
              <p:tags r:id="rId32"/>
            </p:custDataLst>
          </p:nvPr>
        </p:nvGrpSpPr>
        <p:grpSpPr>
          <a:xfrm>
            <a:off x="8125115" y="3657288"/>
            <a:ext cx="1534018" cy="1416978"/>
            <a:chOff x="634886" y="4359480"/>
            <a:chExt cx="1534018" cy="1416978"/>
          </a:xfrm>
        </p:grpSpPr>
        <p:sp>
          <p:nvSpPr>
            <p:cNvPr id="117" name="Rectangle 67"/>
            <p:cNvSpPr>
              <a:spLocks noChangeArrowheads="1"/>
            </p:cNvSpPr>
            <p:nvPr>
              <p:custDataLst>
                <p:tags r:id="rId33"/>
              </p:custDataLst>
            </p:nvPr>
          </p:nvSpPr>
          <p:spPr bwMode="auto">
            <a:xfrm>
              <a:off x="634886" y="4822052"/>
              <a:ext cx="153401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2800">
                  <a:solidFill>
                    <a:srgbClr val="0000FF"/>
                  </a:solidFill>
                  <a:latin typeface="Times New Roman" panose="02020603050405020304" pitchFamily="18" charset="0"/>
                  <a:ea typeface="汉仪楷体简"/>
                  <a:cs typeface="Times New Roman" panose="02020603050405020304" pitchFamily="18" charset="0"/>
                </a:rPr>
                <a:t>C-C-C</a:t>
              </a:r>
              <a:endParaRPr lang="en-US" altLang="zh-CN" sz="2800">
                <a:solidFill>
                  <a:srgbClr val="0000FF"/>
                </a:solidFill>
                <a:latin typeface="Times New Roman" panose="02020603050405020304" pitchFamily="18" charset="0"/>
                <a:ea typeface="汉仪楷体简"/>
                <a:cs typeface="Times New Roman" panose="02020603050405020304" pitchFamily="18" charset="0"/>
              </a:endParaRPr>
            </a:p>
          </p:txBody>
        </p:sp>
        <p:grpSp>
          <p:nvGrpSpPr>
            <p:cNvPr id="118" name="组合 117"/>
            <p:cNvGrpSpPr/>
            <p:nvPr>
              <p:custDataLst>
                <p:tags r:id="rId34"/>
              </p:custDataLst>
            </p:nvPr>
          </p:nvGrpSpPr>
          <p:grpSpPr>
            <a:xfrm>
              <a:off x="1063288" y="4359480"/>
              <a:ext cx="548498" cy="608965"/>
              <a:chOff x="8029949" y="1233080"/>
              <a:chExt cx="548498" cy="608965"/>
            </a:xfrm>
          </p:grpSpPr>
          <p:sp>
            <p:nvSpPr>
              <p:cNvPr id="122" name="Text Box 10"/>
              <p:cNvSpPr txBox="1">
                <a:spLocks noChangeArrowheads="1"/>
              </p:cNvSpPr>
              <p:nvPr>
                <p:custDataLst>
                  <p:tags r:id="rId35"/>
                </p:custDataLst>
              </p:nvPr>
            </p:nvSpPr>
            <p:spPr bwMode="auto">
              <a:xfrm>
                <a:off x="8029949" y="1233080"/>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0000FF"/>
                    </a:solidFill>
                    <a:latin typeface="Times New Roman" panose="02020603050405020304" pitchFamily="18" charset="0"/>
                    <a:ea typeface="汉仪楷体简"/>
                    <a:cs typeface="Times New Roman" panose="02020603050405020304" pitchFamily="18" charset="0"/>
                  </a:rPr>
                  <a:t>C</a:t>
                </a:r>
                <a:endParaRPr lang="en-US" altLang="zh-CN" sz="2800">
                  <a:solidFill>
                    <a:srgbClr val="0000FF"/>
                  </a:solidFill>
                  <a:latin typeface="Times New Roman" panose="02020603050405020304" pitchFamily="18" charset="0"/>
                  <a:ea typeface="汉仪楷体简"/>
                  <a:cs typeface="Times New Roman" panose="02020603050405020304" pitchFamily="18" charset="0"/>
                </a:endParaRPr>
              </a:p>
            </p:txBody>
          </p:sp>
          <p:sp>
            <p:nvSpPr>
              <p:cNvPr id="123" name="Line 9"/>
              <p:cNvSpPr>
                <a:spLocks noChangeShapeType="1"/>
              </p:cNvSpPr>
              <p:nvPr>
                <p:custDataLst>
                  <p:tags r:id="rId36"/>
                </p:custDataLst>
              </p:nvPr>
            </p:nvSpPr>
            <p:spPr bwMode="auto">
              <a:xfrm flipH="1">
                <a:off x="8232478" y="1643807"/>
                <a:ext cx="10807" cy="198238"/>
              </a:xfrm>
              <a:prstGeom prst="line">
                <a:avLst/>
              </a:prstGeom>
              <a:noFill/>
              <a:ln w="38100">
                <a:solidFill>
                  <a:srgbClr val="3333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pitchFamily="18" charset="0"/>
                  <a:cs typeface="Times New Roman" panose="02020603050405020304" pitchFamily="18" charset="0"/>
                </a:endParaRPr>
              </a:p>
            </p:txBody>
          </p:sp>
        </p:grpSp>
        <p:grpSp>
          <p:nvGrpSpPr>
            <p:cNvPr id="119" name="组合 118"/>
            <p:cNvGrpSpPr/>
            <p:nvPr>
              <p:custDataLst>
                <p:tags r:id="rId37"/>
              </p:custDataLst>
            </p:nvPr>
          </p:nvGrpSpPr>
          <p:grpSpPr>
            <a:xfrm>
              <a:off x="1080433" y="5209362"/>
              <a:ext cx="548498" cy="567096"/>
              <a:chOff x="8013730" y="1242016"/>
              <a:chExt cx="548498" cy="567096"/>
            </a:xfrm>
          </p:grpSpPr>
          <p:sp>
            <p:nvSpPr>
              <p:cNvPr id="120" name="Text Box 10"/>
              <p:cNvSpPr txBox="1">
                <a:spLocks noChangeArrowheads="1"/>
              </p:cNvSpPr>
              <p:nvPr>
                <p:custDataLst>
                  <p:tags r:id="rId38"/>
                </p:custDataLst>
              </p:nvPr>
            </p:nvSpPr>
            <p:spPr bwMode="auto">
              <a:xfrm>
                <a:off x="8013730" y="1287142"/>
                <a:ext cx="54849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0000FF"/>
                    </a:solidFill>
                    <a:latin typeface="Times New Roman" panose="02020603050405020304" pitchFamily="18" charset="0"/>
                    <a:ea typeface="汉仪楷体简"/>
                    <a:cs typeface="Times New Roman" panose="02020603050405020304" pitchFamily="18" charset="0"/>
                  </a:rPr>
                  <a:t>C</a:t>
                </a:r>
                <a:endParaRPr lang="en-US" altLang="zh-CN" sz="2800">
                  <a:solidFill>
                    <a:srgbClr val="0000FF"/>
                  </a:solidFill>
                  <a:latin typeface="Times New Roman" panose="02020603050405020304" pitchFamily="18" charset="0"/>
                  <a:ea typeface="汉仪楷体简"/>
                  <a:cs typeface="Times New Roman" panose="02020603050405020304" pitchFamily="18" charset="0"/>
                </a:endParaRPr>
              </a:p>
            </p:txBody>
          </p:sp>
          <p:sp>
            <p:nvSpPr>
              <p:cNvPr id="121" name="Line 9"/>
              <p:cNvSpPr>
                <a:spLocks noChangeShapeType="1"/>
              </p:cNvSpPr>
              <p:nvPr>
                <p:custDataLst>
                  <p:tags r:id="rId39"/>
                </p:custDataLst>
              </p:nvPr>
            </p:nvSpPr>
            <p:spPr bwMode="auto">
              <a:xfrm flipH="1">
                <a:off x="8218988" y="1242016"/>
                <a:ext cx="0" cy="152400"/>
              </a:xfrm>
              <a:prstGeom prst="line">
                <a:avLst/>
              </a:prstGeom>
              <a:noFill/>
              <a:ln w="38100">
                <a:solidFill>
                  <a:srgbClr val="3333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pitchFamily="18" charset="0"/>
                  <a:cs typeface="Times New Roman" panose="02020603050405020304" pitchFamily="18" charset="0"/>
                </a:endParaRPr>
              </a:p>
            </p:txBody>
          </p:sp>
        </p:grpSp>
      </p:grpSp>
      <p:sp>
        <p:nvSpPr>
          <p:cNvPr id="124" name="文本框 123"/>
          <p:cNvSpPr txBox="1"/>
          <p:nvPr>
            <p:custDataLst>
              <p:tags r:id="rId40"/>
            </p:custDataLst>
          </p:nvPr>
        </p:nvSpPr>
        <p:spPr>
          <a:xfrm>
            <a:off x="9452499" y="4180165"/>
            <a:ext cx="2011680" cy="460375"/>
          </a:xfrm>
          <a:prstGeom prst="rect">
            <a:avLst/>
          </a:prstGeom>
          <a:noFill/>
        </p:spPr>
        <p:txBody>
          <a:bodyPr wrap="none" rtlCol="0">
            <a:spAutoFit/>
          </a:bodyPr>
          <a:lstStyle/>
          <a:p>
            <a:r>
              <a:rPr lang="zh-CN" altLang="en-US" sz="2400" b="1">
                <a:solidFill>
                  <a:srgbClr val="FF0000"/>
                </a:solidFill>
                <a:latin typeface="+mn-ea"/>
              </a:rPr>
              <a:t>没有双键位置</a:t>
            </a:r>
            <a:endParaRPr lang="zh-CN" altLang="en-US" sz="2400" b="1">
              <a:solidFill>
                <a:srgbClr val="FF0000"/>
              </a:solidFill>
              <a:latin typeface="+mn-ea"/>
            </a:endParaRPr>
          </a:p>
        </p:txBody>
      </p:sp>
      <p:sp>
        <p:nvSpPr>
          <p:cNvPr id="38" name="Text Box 37"/>
          <p:cNvSpPr txBox="1">
            <a:spLocks noChangeArrowheads="1"/>
          </p:cNvSpPr>
          <p:nvPr>
            <p:custDataLst>
              <p:tags r:id="rId41"/>
            </p:custDataLst>
          </p:nvPr>
        </p:nvSpPr>
        <p:spPr bwMode="auto">
          <a:xfrm>
            <a:off x="319996" y="929866"/>
            <a:ext cx="5977109" cy="460375"/>
          </a:xfrm>
          <a:prstGeom prst="rect">
            <a:avLst/>
          </a:prstGeom>
          <a:solidFill>
            <a:schemeClr val="accent6">
              <a:lumMod val="20000"/>
              <a:lumOff val="80000"/>
            </a:schemeClr>
          </a:solidFill>
          <a:ln>
            <a:noFill/>
          </a:ln>
          <a:effec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FontTx/>
              <a:buNone/>
            </a:pPr>
            <a:r>
              <a:rPr kumimoji="1" lang="en-US" altLang="zh-CN" sz="2400" b="1">
                <a:solidFill>
                  <a:srgbClr val="CC0066"/>
                </a:solidFill>
                <a:latin typeface="Times New Roman" panose="02020603050405020304" pitchFamily="18" charset="0"/>
                <a:ea typeface="黑体" panose="02010609060101010101" pitchFamily="49" charset="-122"/>
                <a:cs typeface="Times New Roman" panose="02020603050405020304" pitchFamily="18" charset="0"/>
              </a:rPr>
              <a:t> </a:t>
            </a:r>
            <a:r>
              <a:rPr kumimoji="1" lang="zh-CN" altLang="en-US" sz="2400" b="1">
                <a:solidFill>
                  <a:srgbClr val="CC0066"/>
                </a:solidFill>
                <a:latin typeface="Times New Roman" panose="02020603050405020304" pitchFamily="18" charset="0"/>
                <a:ea typeface="黑体" panose="02010609060101010101" pitchFamily="49" charset="-122"/>
                <a:cs typeface="Times New Roman" panose="02020603050405020304" pitchFamily="18" charset="0"/>
              </a:rPr>
              <a:t>书写方法</a:t>
            </a:r>
            <a:r>
              <a:rPr kumimoji="1" lang="en-US" altLang="zh-CN" sz="2400" b="1">
                <a:solidFill>
                  <a:srgbClr val="CC0066"/>
                </a:solidFill>
                <a:latin typeface="Times New Roman" panose="02020603050405020304" pitchFamily="18" charset="0"/>
                <a:ea typeface="黑体" panose="02010609060101010101" pitchFamily="49" charset="-122"/>
                <a:cs typeface="Times New Roman" panose="02020603050405020304" pitchFamily="18" charset="0"/>
              </a:rPr>
              <a:t>: ①</a:t>
            </a:r>
            <a:r>
              <a:rPr kumimoji="1" lang="zh-CN" altLang="en-US" sz="2400" b="1">
                <a:solidFill>
                  <a:srgbClr val="CC0066"/>
                </a:solidFill>
                <a:latin typeface="Times New Roman" panose="02020603050405020304" pitchFamily="18" charset="0"/>
                <a:ea typeface="黑体" panose="02010609060101010101" pitchFamily="49" charset="-122"/>
                <a:cs typeface="Times New Roman" panose="02020603050405020304" pitchFamily="18" charset="0"/>
              </a:rPr>
              <a:t>碳架异构→②</a:t>
            </a:r>
            <a:r>
              <a:rPr kumimoji="1"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官能团</a:t>
            </a:r>
            <a:r>
              <a:rPr kumimoji="1" lang="zh-CN" altLang="en-US" sz="2400" b="1">
                <a:solidFill>
                  <a:srgbClr val="CC0066"/>
                </a:solidFill>
                <a:latin typeface="Times New Roman" panose="02020603050405020304" pitchFamily="18" charset="0"/>
                <a:ea typeface="黑体" panose="02010609060101010101" pitchFamily="49" charset="-122"/>
                <a:cs typeface="Times New Roman" panose="02020603050405020304" pitchFamily="18" charset="0"/>
              </a:rPr>
              <a:t>位置异构</a:t>
            </a:r>
            <a:endParaRPr kumimoji="1" lang="zh-CN" altLang="en-US" sz="2400" b="1">
              <a:solidFill>
                <a:srgbClr val="CC0066"/>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50" name="组合 49"/>
          <p:cNvGrpSpPr/>
          <p:nvPr>
            <p:custDataLst>
              <p:tags r:id="rId42"/>
            </p:custDataLst>
          </p:nvPr>
        </p:nvGrpSpPr>
        <p:grpSpPr>
          <a:xfrm>
            <a:off x="210820" y="0"/>
            <a:ext cx="3242310" cy="803910"/>
            <a:chOff x="332" y="0"/>
            <a:chExt cx="5106" cy="1266"/>
          </a:xfrm>
        </p:grpSpPr>
        <p:cxnSp>
          <p:nvCxnSpPr>
            <p:cNvPr id="51" name="直接连接符 50"/>
            <p:cNvCxnSpPr/>
            <p:nvPr>
              <p:custDataLst>
                <p:tags r:id="rId43"/>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52" name="文本框 51"/>
            <p:cNvSpPr txBox="1"/>
            <p:nvPr>
              <p:custDataLst>
                <p:tags r:id="rId44"/>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53" name="图片 52" descr="67528232"/>
            <p:cNvPicPr>
              <a:picLocks noChangeAspect="1"/>
            </p:cNvPicPr>
            <p:nvPr>
              <p:custDataLst>
                <p:tags r:id="rId45"/>
              </p:custDataLst>
            </p:nvPr>
          </p:nvPicPr>
          <p:blipFill>
            <a:blip r:embed="rId46"/>
            <a:stretch>
              <a:fillRect/>
            </a:stretch>
          </p:blipFill>
          <p:spPr>
            <a:xfrm>
              <a:off x="332" y="0"/>
              <a:ext cx="885" cy="1267"/>
            </a:xfrm>
            <a:prstGeom prst="rect">
              <a:avLst/>
            </a:prstGeom>
          </p:spPr>
        </p:pic>
      </p:grpSp>
      <p:sp>
        <p:nvSpPr>
          <p:cNvPr id="54" name="Text Box 3"/>
          <p:cNvSpPr txBox="1">
            <a:spLocks noChangeArrowheads="1"/>
          </p:cNvSpPr>
          <p:nvPr>
            <p:custDataLst>
              <p:tags r:id="rId47"/>
            </p:custDataLst>
          </p:nvPr>
        </p:nvSpPr>
        <p:spPr bwMode="auto">
          <a:xfrm>
            <a:off x="722948" y="2576365"/>
            <a:ext cx="7240184" cy="460375"/>
          </a:xfrm>
          <a:prstGeom prst="rect">
            <a:avLst/>
          </a:prstGeom>
          <a:solidFill>
            <a:schemeClr val="accent6">
              <a:lumMod val="20000"/>
              <a:lumOff val="80000"/>
            </a:schemeClr>
          </a:solidFill>
          <a:ln>
            <a:noFill/>
          </a:ln>
          <a:effectLst/>
        </p:spPr>
        <p:txBody>
          <a:bodyPr wrap="square">
            <a:spAutoFit/>
          </a:bodyPr>
          <a:lstStyle/>
          <a:p>
            <a:pPr>
              <a:spcBef>
                <a:spcPct val="50000"/>
              </a:spcBef>
            </a:pPr>
            <a:r>
              <a:rPr lang="zh-CN" altLang="en-US"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练习</a:t>
            </a:r>
            <a:r>
              <a:rPr lang="en-US" altLang="zh-CN"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书写C</a:t>
            </a:r>
            <a:r>
              <a:rPr lang="zh-CN" altLang="en-US" sz="2400" b="1" baseline="-25000">
                <a:latin typeface="Times New Roman" panose="02020603050405020304" pitchFamily="18" charset="0"/>
                <a:ea typeface="黑体" panose="02010609060101010101" pitchFamily="49" charset="-122"/>
                <a:cs typeface="Times New Roman" panose="02020603050405020304" pitchFamily="18" charset="0"/>
              </a:rPr>
              <a:t>5</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H</a:t>
            </a:r>
            <a:r>
              <a:rPr lang="zh-CN" altLang="en-US" sz="2400" b="1" baseline="-25000">
                <a:latin typeface="Times New Roman" panose="02020603050405020304" pitchFamily="18" charset="0"/>
                <a:ea typeface="黑体" panose="02010609060101010101" pitchFamily="49" charset="-122"/>
                <a:cs typeface="Times New Roman" panose="02020603050405020304" pitchFamily="18" charset="0"/>
              </a:rPr>
              <a:t>10</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属于</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环烷烃</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的同分异构体(?种)</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5" name="文本框 54"/>
          <p:cNvSpPr txBox="1"/>
          <p:nvPr>
            <p:custDataLst>
              <p:tags r:id="rId48"/>
            </p:custDataLst>
          </p:nvPr>
        </p:nvSpPr>
        <p:spPr>
          <a:xfrm>
            <a:off x="715935" y="3164165"/>
            <a:ext cx="7584947" cy="460375"/>
          </a:xfrm>
          <a:prstGeom prst="rect">
            <a:avLst/>
          </a:prstGeom>
          <a:solidFill>
            <a:schemeClr val="accent6">
              <a:lumMod val="20000"/>
              <a:lumOff val="80000"/>
            </a:schemeClr>
          </a:solidFill>
        </p:spPr>
        <p:txBody>
          <a:bodyPr wrap="square" rtlCol="0" anchor="t">
            <a:spAutoFit/>
          </a:bodyPr>
          <a:lstStyle/>
          <a:p>
            <a:pPr marL="0" indent="0" algn="l"/>
            <a:r>
              <a:rPr lang="zh-CN" altLang="en-US"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练习</a:t>
            </a:r>
            <a:r>
              <a:rPr lang="en-US" altLang="zh-CN"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3</a:t>
            </a:r>
            <a:r>
              <a:rPr lang="zh-CN" altLang="en-US"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写出分子式为</a:t>
            </a:r>
            <a:r>
              <a:rPr lang="en-US"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kern="100" baseline="-25000">
                <a:effectLst/>
                <a:latin typeface="Times New Roman" panose="02020603050405020304" pitchFamily="18" charset="0"/>
                <a:ea typeface="黑体" panose="02010609060101010101" pitchFamily="49" charset="-122"/>
                <a:cs typeface="Times New Roman" panose="02020603050405020304" pitchFamily="18" charset="0"/>
                <a:sym typeface="+mn-ea"/>
              </a:rPr>
              <a:t>5</a:t>
            </a:r>
            <a:r>
              <a:rPr lang="en-US"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kern="100" baseline="-25000">
                <a:effectLst/>
                <a:latin typeface="Times New Roman" panose="02020603050405020304" pitchFamily="18" charset="0"/>
                <a:ea typeface="黑体" panose="02010609060101010101" pitchFamily="49" charset="-122"/>
                <a:cs typeface="Times New Roman" panose="02020603050405020304" pitchFamily="18" charset="0"/>
                <a:sym typeface="+mn-ea"/>
              </a:rPr>
              <a:t>10</a:t>
            </a:r>
            <a:r>
              <a:rPr lang="en-US"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O</a:t>
            </a:r>
            <a:r>
              <a:rPr lang="en-US" altLang="zh-CN" sz="2400" b="1" kern="100" baseline="-25000">
                <a:effectLst/>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属于</a:t>
            </a:r>
            <a:r>
              <a:rPr lang="zh-CN" altLang="zh-CN" sz="2400" b="1" kern="100">
                <a:solidFill>
                  <a:srgbClr val="0000CC"/>
                </a:solidFill>
                <a:effectLst/>
                <a:latin typeface="Times New Roman" panose="02020603050405020304" pitchFamily="18" charset="0"/>
                <a:ea typeface="黑体" panose="02010609060101010101" pitchFamily="49" charset="-122"/>
                <a:cs typeface="Times New Roman" panose="02020603050405020304" pitchFamily="18" charset="0"/>
                <a:sym typeface="+mn-ea"/>
              </a:rPr>
              <a:t>酯类</a:t>
            </a:r>
            <a:r>
              <a:rPr lang="zh-CN"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的同分异构体</a:t>
            </a:r>
            <a:endParaRPr 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56" name="Text Box 42"/>
          <p:cNvSpPr txBox="1">
            <a:spLocks noChangeArrowheads="1"/>
          </p:cNvSpPr>
          <p:nvPr>
            <p:custDataLst>
              <p:tags r:id="rId49"/>
            </p:custDataLst>
          </p:nvPr>
        </p:nvSpPr>
        <p:spPr bwMode="auto">
          <a:xfrm>
            <a:off x="7074880" y="927375"/>
            <a:ext cx="4524644" cy="460375"/>
          </a:xfrm>
          <a:prstGeom prst="rect">
            <a:avLst/>
          </a:prstGeom>
          <a:solidFill>
            <a:schemeClr val="accent6">
              <a:lumMod val="20000"/>
              <a:lumOff val="80000"/>
            </a:schemeClr>
          </a:solidFill>
          <a:ln>
            <a:noFill/>
          </a:ln>
          <a:effectLst/>
        </p:spPr>
        <p:txBody>
          <a:bodyPr wrap="square">
            <a:spAutoFit/>
          </a:bodyPr>
          <a:lstStyle/>
          <a:p>
            <a:pPr algn="just">
              <a:spcBef>
                <a:spcPct val="50000"/>
              </a:spcBef>
            </a:pP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类别异构</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碳架异构</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位置异构</a:t>
            </a:r>
            <a:endPar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anim calcmode="lin" valueType="num">
                                      <p:cBhvr additive="base">
                                        <p:cTn id="9" dur="500" fill="hold"/>
                                        <p:tgtEl>
                                          <p:spTgt spid="54"/>
                                        </p:tgtEl>
                                        <p:attrNameLst>
                                          <p:attrName>ppt_x</p:attrName>
                                        </p:attrNameLst>
                                      </p:cBhvr>
                                      <p:tavLst>
                                        <p:tav tm="0">
                                          <p:val>
                                            <p:strVal val="#ppt_x"/>
                                          </p:val>
                                        </p:tav>
                                        <p:tav tm="100000">
                                          <p:val>
                                            <p:strVal val="#ppt_x"/>
                                          </p:val>
                                        </p:tav>
                                      </p:tavLst>
                                    </p:anim>
                                    <p:anim calcmode="lin" valueType="num">
                                      <p:cBhvr additive="base">
                                        <p:cTn id="10" dur="500" fill="hold"/>
                                        <p:tgtEl>
                                          <p:spTgt spid="54"/>
                                        </p:tgtEl>
                                        <p:attrNameLst>
                                          <p:attrName>ppt_y</p:attrName>
                                        </p:attrNameLst>
                                      </p:cBhvr>
                                      <p:tavLst>
                                        <p:tav tm="0">
                                          <p:val>
                                            <p:strVal val="1+#ppt_h/2"/>
                                          </p:val>
                                        </p:tav>
                                        <p:tav tm="100000">
                                          <p:val>
                                            <p:strVal val="#ppt_y"/>
                                          </p:val>
                                        </p:tav>
                                      </p:tavLst>
                                    </p:anim>
                                  </p:childTnLst>
                                </p:cTn>
                              </p:par>
                              <p:par>
                                <p:cTn id="11" presetID="2" presetClass="entr" presetSubtype="2" fill="hold" grpId="0" nodeType="withEffect">
                                  <p:stCondLst>
                                    <p:cond delay="0"/>
                                  </p:stCondLst>
                                  <p:childTnLst>
                                    <p:set>
                                      <p:cBhvr>
                                        <p:cTn id="12" dur="1" fill="hold">
                                          <p:stCondLst>
                                            <p:cond delay="0"/>
                                          </p:stCondLst>
                                        </p:cTn>
                                        <p:tgtEl>
                                          <p:spTgt spid="55"/>
                                        </p:tgtEl>
                                        <p:attrNameLst>
                                          <p:attrName>style.visibility</p:attrName>
                                        </p:attrNameLst>
                                      </p:cBhvr>
                                      <p:to>
                                        <p:strVal val="visible"/>
                                      </p:to>
                                    </p:set>
                                    <p:anim calcmode="lin" valueType="num">
                                      <p:cBhvr additive="base">
                                        <p:cTn id="13" dur="500" fill="hold"/>
                                        <p:tgtEl>
                                          <p:spTgt spid="55"/>
                                        </p:tgtEl>
                                        <p:attrNameLst>
                                          <p:attrName>ppt_x</p:attrName>
                                        </p:attrNameLst>
                                      </p:cBhvr>
                                      <p:tavLst>
                                        <p:tav tm="0">
                                          <p:val>
                                            <p:strVal val="1+#ppt_w/2"/>
                                          </p:val>
                                        </p:tav>
                                        <p:tav tm="100000">
                                          <p:val>
                                            <p:strVal val="#ppt_x"/>
                                          </p:val>
                                        </p:tav>
                                      </p:tavLst>
                                    </p:anim>
                                    <p:anim calcmode="lin" valueType="num">
                                      <p:cBhvr additive="base">
                                        <p:cTn id="14"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5"/>
                                        </p:tgtEl>
                                        <p:attrNameLst>
                                          <p:attrName>style.visibility</p:attrName>
                                        </p:attrNameLst>
                                      </p:cBhvr>
                                      <p:to>
                                        <p:strVal val="visible"/>
                                      </p:to>
                                    </p:set>
                                    <p:animEffect transition="in" filter="wipe(left)">
                                      <p:cBhvr>
                                        <p:cTn id="19" dur="500"/>
                                        <p:tgtEl>
                                          <p:spTgt spid="115"/>
                                        </p:tgtEl>
                                      </p:cBhvr>
                                    </p:animEffect>
                                  </p:childTnLst>
                                </p:cTn>
                              </p:par>
                              <p:par>
                                <p:cTn id="20" presetID="22" presetClass="entr" presetSubtype="8" fill="hold" nodeType="withEffect">
                                  <p:stCondLst>
                                    <p:cond delay="0"/>
                                  </p:stCondLst>
                                  <p:childTnLst>
                                    <p:set>
                                      <p:cBhvr>
                                        <p:cTn id="21" dur="1" fill="hold">
                                          <p:stCondLst>
                                            <p:cond delay="0"/>
                                          </p:stCondLst>
                                        </p:cTn>
                                        <p:tgtEl>
                                          <p:spTgt spid="109"/>
                                        </p:tgtEl>
                                        <p:attrNameLst>
                                          <p:attrName>style.visibility</p:attrName>
                                        </p:attrNameLst>
                                      </p:cBhvr>
                                      <p:to>
                                        <p:strVal val="visible"/>
                                      </p:to>
                                    </p:set>
                                    <p:animEffect transition="in" filter="wipe(left)">
                                      <p:cBhvr>
                                        <p:cTn id="22" dur="500"/>
                                        <p:tgtEl>
                                          <p:spTgt spid="109"/>
                                        </p:tgtEl>
                                      </p:cBhvr>
                                    </p:animEffect>
                                  </p:childTnLst>
                                </p:cTn>
                              </p:par>
                              <p:par>
                                <p:cTn id="23" presetID="22" presetClass="entr" presetSubtype="8" fill="hold" nodeType="withEffect">
                                  <p:stCondLst>
                                    <p:cond delay="0"/>
                                  </p:stCondLst>
                                  <p:childTnLst>
                                    <p:set>
                                      <p:cBhvr>
                                        <p:cTn id="24" dur="1" fill="hold">
                                          <p:stCondLst>
                                            <p:cond delay="0"/>
                                          </p:stCondLst>
                                        </p:cTn>
                                        <p:tgtEl>
                                          <p:spTgt spid="116"/>
                                        </p:tgtEl>
                                        <p:attrNameLst>
                                          <p:attrName>style.visibility</p:attrName>
                                        </p:attrNameLst>
                                      </p:cBhvr>
                                      <p:to>
                                        <p:strVal val="visible"/>
                                      </p:to>
                                    </p:set>
                                    <p:animEffect transition="in" filter="wipe(left)">
                                      <p:cBhvr>
                                        <p:cTn id="25" dur="500"/>
                                        <p:tgtEl>
                                          <p:spTgt spid="116"/>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fade">
                                      <p:cBhvr>
                                        <p:cTn id="30" dur="1000" fill="hold"/>
                                        <p:tgtEl>
                                          <p:spTgt spid="58"/>
                                        </p:tgtEl>
                                      </p:cBhvr>
                                    </p:animEffect>
                                    <p:anim calcmode="lin" valueType="num">
                                      <p:cBhvr>
                                        <p:cTn id="31" dur="1000" fill="hold"/>
                                        <p:tgtEl>
                                          <p:spTgt spid="58"/>
                                        </p:tgtEl>
                                        <p:attrNameLst>
                                          <p:attrName>ppt_x</p:attrName>
                                        </p:attrNameLst>
                                      </p:cBhvr>
                                      <p:tavLst>
                                        <p:tav tm="0">
                                          <p:val>
                                            <p:strVal val="#ppt_x"/>
                                          </p:val>
                                        </p:tav>
                                        <p:tav tm="100000">
                                          <p:val>
                                            <p:strVal val="#ppt_x"/>
                                          </p:val>
                                        </p:tav>
                                      </p:tavLst>
                                    </p:anim>
                                    <p:anim calcmode="lin" valueType="num">
                                      <p:cBhvr>
                                        <p:cTn id="32"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blinds(horizontal)">
                                      <p:cBhvr>
                                        <p:cTn id="37" dur="500" fill="hold"/>
                                        <p:tgtEl>
                                          <p:spTgt spid="5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63"/>
                                        </p:tgtEl>
                                        <p:attrNameLst>
                                          <p:attrName>style.visibility</p:attrName>
                                        </p:attrNameLst>
                                      </p:cBhvr>
                                      <p:to>
                                        <p:strVal val="visible"/>
                                      </p:to>
                                    </p:set>
                                    <p:animEffect transition="in" filter="blinds(horizontal)">
                                      <p:cBhvr>
                                        <p:cTn id="42" dur="500" fill="hold"/>
                                        <p:tgtEl>
                                          <p:spTgt spid="6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91"/>
                                        </p:tgtEl>
                                        <p:attrNameLst>
                                          <p:attrName>style.visibility</p:attrName>
                                        </p:attrNameLst>
                                      </p:cBhvr>
                                      <p:to>
                                        <p:strVal val="visible"/>
                                      </p:to>
                                    </p:set>
                                    <p:animEffect transition="in" filter="wipe(left)">
                                      <p:cBhvr>
                                        <p:cTn id="47" dur="500"/>
                                        <p:tgtEl>
                                          <p:spTgt spid="9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67"/>
                                        </p:tgtEl>
                                        <p:attrNameLst>
                                          <p:attrName>style.visibility</p:attrName>
                                        </p:attrNameLst>
                                      </p:cBhvr>
                                      <p:to>
                                        <p:strVal val="visible"/>
                                      </p:to>
                                    </p:set>
                                    <p:animEffect transition="in" filter="blinds(horizontal)">
                                      <p:cBhvr>
                                        <p:cTn id="52" dur="500" fill="hold"/>
                                        <p:tgtEl>
                                          <p:spTgt spid="67"/>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75"/>
                                        </p:tgtEl>
                                        <p:attrNameLst>
                                          <p:attrName>style.visibility</p:attrName>
                                        </p:attrNameLst>
                                      </p:cBhvr>
                                      <p:to>
                                        <p:strVal val="visible"/>
                                      </p:to>
                                    </p:set>
                                    <p:animEffect transition="in" filter="blinds(horizontal)">
                                      <p:cBhvr>
                                        <p:cTn id="57" dur="500" fill="hold"/>
                                        <p:tgtEl>
                                          <p:spTgt spid="75"/>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83"/>
                                        </p:tgtEl>
                                        <p:attrNameLst>
                                          <p:attrName>style.visibility</p:attrName>
                                        </p:attrNameLst>
                                      </p:cBhvr>
                                      <p:to>
                                        <p:strVal val="visible"/>
                                      </p:to>
                                    </p:set>
                                    <p:animEffect transition="in" filter="blinds(horizontal)">
                                      <p:cBhvr>
                                        <p:cTn id="62" dur="500" fill="hold"/>
                                        <p:tgtEl>
                                          <p:spTgt spid="8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94"/>
                                        </p:tgtEl>
                                        <p:attrNameLst>
                                          <p:attrName>style.visibility</p:attrName>
                                        </p:attrNameLst>
                                      </p:cBhvr>
                                      <p:to>
                                        <p:strVal val="visible"/>
                                      </p:to>
                                    </p:set>
                                    <p:animEffect transition="in" filter="wipe(left)">
                                      <p:cBhvr>
                                        <p:cTn id="67" dur="500"/>
                                        <p:tgtEl>
                                          <p:spTgt spid="9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99"/>
                                        </p:tgtEl>
                                        <p:attrNameLst>
                                          <p:attrName>style.visibility</p:attrName>
                                        </p:attrNameLst>
                                      </p:cBhvr>
                                      <p:to>
                                        <p:strVal val="visible"/>
                                      </p:to>
                                    </p:set>
                                    <p:animEffect transition="in" filter="wipe(left)">
                                      <p:cBhvr>
                                        <p:cTn id="72" dur="500"/>
                                        <p:tgtEl>
                                          <p:spTgt spid="9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104"/>
                                        </p:tgtEl>
                                        <p:attrNameLst>
                                          <p:attrName>style.visibility</p:attrName>
                                        </p:attrNameLst>
                                      </p:cBhvr>
                                      <p:to>
                                        <p:strVal val="visible"/>
                                      </p:to>
                                    </p:set>
                                    <p:animEffect transition="in" filter="wipe(left)">
                                      <p:cBhvr>
                                        <p:cTn id="77" dur="500"/>
                                        <p:tgtEl>
                                          <p:spTgt spid="104"/>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24"/>
                                        </p:tgtEl>
                                        <p:attrNameLst>
                                          <p:attrName>style.visibility</p:attrName>
                                        </p:attrNameLst>
                                      </p:cBhvr>
                                      <p:to>
                                        <p:strVal val="visible"/>
                                      </p:to>
                                    </p:set>
                                    <p:animEffect transition="in" filter="wipe(left)">
                                      <p:cBhvr>
                                        <p:cTn id="82"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p:bldP spid="3" grpId="0" animBg="1"/>
      <p:bldP spid="124" grpId="0"/>
      <p:bldP spid="54" grpId="0" animBg="1"/>
      <p:bldP spid="5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custDataLst>
              <p:tags r:id="rId1"/>
            </p:custDataLst>
          </p:nvPr>
        </p:nvSpPr>
        <p:spPr>
          <a:xfrm>
            <a:off x="327521" y="952107"/>
            <a:ext cx="2359941" cy="559897"/>
          </a:xfrm>
          <a:prstGeom prst="rect">
            <a:avLst/>
          </a:prstGeom>
        </p:spPr>
        <p:txBody>
          <a:bodyPr wrap="none">
            <a:spAutoFit/>
            <a:scene3d>
              <a:camera prst="orthographicFront"/>
              <a:lightRig rig="threePt" dir="t"/>
            </a:scene3d>
          </a:bodyPr>
          <a:lstStyle/>
          <a:p>
            <a:pPr algn="just">
              <a:lnSpc>
                <a:spcPct val="120000"/>
              </a:lnSpc>
            </a:pPr>
            <a:r>
              <a:rPr lang="zh-CN" altLang="en-US" sz="2800" kern="100">
                <a:solidFill>
                  <a:schemeClr val="tx1"/>
                </a:solidFill>
                <a:effectLst>
                  <a:outerShdw blurRad="38100" dist="19050" dir="2700000" algn="tl" rotWithShape="0">
                    <a:schemeClr val="dk1">
                      <a:alpha val="40000"/>
                    </a:schemeClr>
                  </a:outerShdw>
                </a:effectLst>
                <a:latin typeface="Times New Roman" panose="02020603050405020304" pitchFamily="18" charset="0"/>
                <a:ea typeface="黑体" panose="02010609060101010101" pitchFamily="49" charset="-122"/>
                <a:cs typeface="Times New Roman" panose="02020603050405020304" pitchFamily="18" charset="0"/>
                <a:sym typeface="+mn-lt"/>
              </a:rPr>
              <a:t>思考与讨论</a:t>
            </a:r>
            <a:r>
              <a:rPr lang="en-US" altLang="zh-CN" sz="2800" kern="100">
                <a:solidFill>
                  <a:schemeClr val="tx1"/>
                </a:solidFill>
                <a:effectLst>
                  <a:outerShdw blurRad="38100" dist="19050" dir="2700000" algn="tl" rotWithShape="0">
                    <a:schemeClr val="dk1">
                      <a:alpha val="40000"/>
                    </a:schemeClr>
                  </a:outerShdw>
                </a:effectLst>
                <a:latin typeface="Times New Roman" panose="02020603050405020304" pitchFamily="18" charset="0"/>
                <a:ea typeface="黑体" panose="02010609060101010101" pitchFamily="49" charset="-122"/>
                <a:cs typeface="Times New Roman" panose="02020603050405020304" pitchFamily="18" charset="0"/>
                <a:sym typeface="+mn-lt"/>
              </a:rPr>
              <a:t>P8</a:t>
            </a:r>
            <a:endParaRPr lang="en-US" altLang="zh-CN" sz="2800" kern="100">
              <a:solidFill>
                <a:schemeClr val="tx1"/>
              </a:solidFill>
              <a:effectLst>
                <a:outerShdw blurRad="38100" dist="19050" dir="2700000" algn="tl" rotWithShape="0">
                  <a:schemeClr val="dk1">
                    <a:alpha val="40000"/>
                  </a:schemeClr>
                </a:outerShdw>
              </a:effectLst>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nvGrpSpPr>
          <p:cNvPr id="38" name="组合 37"/>
          <p:cNvGrpSpPr/>
          <p:nvPr>
            <p:custDataLst>
              <p:tags r:id="rId2"/>
            </p:custDataLst>
          </p:nvPr>
        </p:nvGrpSpPr>
        <p:grpSpPr>
          <a:xfrm>
            <a:off x="581479" y="2963228"/>
            <a:ext cx="2992507" cy="2992507"/>
            <a:chOff x="550862" y="3357563"/>
            <a:chExt cx="2992507" cy="2992507"/>
          </a:xfrm>
        </p:grpSpPr>
        <p:pic>
          <p:nvPicPr>
            <p:cNvPr id="26" name="图片 25"/>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l="5878" t="2300" r="5878" b="2300"/>
            <a:stretch>
              <a:fillRect/>
            </a:stretch>
          </p:blipFill>
          <p:spPr>
            <a:xfrm>
              <a:off x="550862" y="3357563"/>
              <a:ext cx="2992507" cy="2992507"/>
            </a:xfrm>
            <a:custGeom>
              <a:avLst/>
              <a:gdLst>
                <a:gd name="connsiteX0" fmla="*/ 1825078 w 3650156"/>
                <a:gd name="connsiteY0" fmla="*/ 0 h 3650156"/>
                <a:gd name="connsiteX1" fmla="*/ 3650156 w 3650156"/>
                <a:gd name="connsiteY1" fmla="*/ 1825078 h 3650156"/>
                <a:gd name="connsiteX2" fmla="*/ 1825078 w 3650156"/>
                <a:gd name="connsiteY2" fmla="*/ 3650156 h 3650156"/>
                <a:gd name="connsiteX3" fmla="*/ 0 w 3650156"/>
                <a:gd name="connsiteY3" fmla="*/ 1825078 h 3650156"/>
                <a:gd name="connsiteX4" fmla="*/ 1825078 w 3650156"/>
                <a:gd name="connsiteY4" fmla="*/ 0 h 3650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0156" h="3650156">
                  <a:moveTo>
                    <a:pt x="1825078" y="0"/>
                  </a:moveTo>
                  <a:cubicBezTo>
                    <a:pt x="2833041" y="0"/>
                    <a:pt x="3650156" y="817115"/>
                    <a:pt x="3650156" y="1825078"/>
                  </a:cubicBezTo>
                  <a:cubicBezTo>
                    <a:pt x="3650156" y="2833041"/>
                    <a:pt x="2833041" y="3650156"/>
                    <a:pt x="1825078" y="3650156"/>
                  </a:cubicBezTo>
                  <a:cubicBezTo>
                    <a:pt x="817115" y="3650156"/>
                    <a:pt x="0" y="2833041"/>
                    <a:pt x="0" y="1825078"/>
                  </a:cubicBezTo>
                  <a:cubicBezTo>
                    <a:pt x="0" y="817115"/>
                    <a:pt x="817115" y="0"/>
                    <a:pt x="1825078" y="0"/>
                  </a:cubicBezTo>
                  <a:close/>
                </a:path>
              </a:pathLst>
            </a:custGeom>
            <a:ln w="19050">
              <a:solidFill>
                <a:schemeClr val="accent1"/>
              </a:solidFill>
            </a:ln>
          </p:spPr>
        </p:pic>
        <p:sp>
          <p:nvSpPr>
            <p:cNvPr id="34" name="文本框 33"/>
            <p:cNvSpPr txBox="1"/>
            <p:nvPr>
              <p:custDataLst>
                <p:tags r:id="rId5"/>
              </p:custDataLst>
            </p:nvPr>
          </p:nvSpPr>
          <p:spPr>
            <a:xfrm>
              <a:off x="1490713" y="5755373"/>
              <a:ext cx="1112804" cy="493148"/>
            </a:xfrm>
            <a:prstGeom prst="rect">
              <a:avLst/>
            </a:prstGeom>
            <a:noFill/>
          </p:spPr>
          <p:txBody>
            <a:bodyPr wrap="none">
              <a:spAutoFit/>
            </a:bodyPr>
            <a:lstStyle/>
            <a:p>
              <a:pPr algn="ctr">
                <a:lnSpc>
                  <a:spcPct val="120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正戊烷</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grpSp>
        <p:nvGrpSpPr>
          <p:cNvPr id="39" name="组合 38"/>
          <p:cNvGrpSpPr/>
          <p:nvPr>
            <p:custDataLst>
              <p:tags r:id="rId6"/>
            </p:custDataLst>
          </p:nvPr>
        </p:nvGrpSpPr>
        <p:grpSpPr>
          <a:xfrm>
            <a:off x="4599111" y="2963228"/>
            <a:ext cx="2992507" cy="2992507"/>
            <a:chOff x="4599747" y="3357563"/>
            <a:chExt cx="2992507" cy="2992507"/>
          </a:xfrm>
        </p:grpSpPr>
        <p:pic>
          <p:nvPicPr>
            <p:cNvPr id="30" name="图片 29"/>
            <p:cNvPicPr>
              <a:picLocks noChangeAspect="1"/>
            </p:cNvPicPr>
            <p:nvPr>
              <p:custDataLst>
                <p:tags r:id="rId7"/>
              </p:custDataLst>
            </p:nvPr>
          </p:nvPicPr>
          <p:blipFill>
            <a:blip r:embed="rId8">
              <a:extLst>
                <a:ext uri="{28A0092B-C50C-407E-A947-70E740481C1C}">
                  <a14:useLocalDpi xmlns:a14="http://schemas.microsoft.com/office/drawing/2010/main" val="0"/>
                </a:ext>
              </a:extLst>
            </a:blip>
            <a:srcRect l="5878" t="2300" r="5878" b="2300"/>
            <a:stretch>
              <a:fillRect/>
            </a:stretch>
          </p:blipFill>
          <p:spPr>
            <a:xfrm>
              <a:off x="4599747" y="3357563"/>
              <a:ext cx="2992507" cy="2992507"/>
            </a:xfrm>
            <a:custGeom>
              <a:avLst/>
              <a:gdLst>
                <a:gd name="connsiteX0" fmla="*/ 1825078 w 3650156"/>
                <a:gd name="connsiteY0" fmla="*/ 0 h 3650156"/>
                <a:gd name="connsiteX1" fmla="*/ 3650156 w 3650156"/>
                <a:gd name="connsiteY1" fmla="*/ 1825078 h 3650156"/>
                <a:gd name="connsiteX2" fmla="*/ 1825078 w 3650156"/>
                <a:gd name="connsiteY2" fmla="*/ 3650156 h 3650156"/>
                <a:gd name="connsiteX3" fmla="*/ 0 w 3650156"/>
                <a:gd name="connsiteY3" fmla="*/ 1825078 h 3650156"/>
                <a:gd name="connsiteX4" fmla="*/ 1825078 w 3650156"/>
                <a:gd name="connsiteY4" fmla="*/ 0 h 3650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0156" h="3650156">
                  <a:moveTo>
                    <a:pt x="1825078" y="0"/>
                  </a:moveTo>
                  <a:cubicBezTo>
                    <a:pt x="2833041" y="0"/>
                    <a:pt x="3650156" y="817115"/>
                    <a:pt x="3650156" y="1825078"/>
                  </a:cubicBezTo>
                  <a:cubicBezTo>
                    <a:pt x="3650156" y="2833041"/>
                    <a:pt x="2833041" y="3650156"/>
                    <a:pt x="1825078" y="3650156"/>
                  </a:cubicBezTo>
                  <a:cubicBezTo>
                    <a:pt x="817115" y="3650156"/>
                    <a:pt x="0" y="2833041"/>
                    <a:pt x="0" y="1825078"/>
                  </a:cubicBezTo>
                  <a:cubicBezTo>
                    <a:pt x="0" y="817115"/>
                    <a:pt x="817115" y="0"/>
                    <a:pt x="1825078" y="0"/>
                  </a:cubicBezTo>
                  <a:close/>
                </a:path>
              </a:pathLst>
            </a:custGeom>
            <a:ln w="19050">
              <a:solidFill>
                <a:schemeClr val="accent1"/>
              </a:solidFill>
            </a:ln>
          </p:spPr>
        </p:pic>
        <p:sp>
          <p:nvSpPr>
            <p:cNvPr id="36" name="文本框 35"/>
            <p:cNvSpPr txBox="1"/>
            <p:nvPr>
              <p:custDataLst>
                <p:tags r:id="rId9"/>
              </p:custDataLst>
            </p:nvPr>
          </p:nvSpPr>
          <p:spPr>
            <a:xfrm>
              <a:off x="5539598" y="5755373"/>
              <a:ext cx="1112804" cy="493148"/>
            </a:xfrm>
            <a:prstGeom prst="rect">
              <a:avLst/>
            </a:prstGeom>
            <a:noFill/>
          </p:spPr>
          <p:txBody>
            <a:bodyPr wrap="none">
              <a:spAutoFit/>
            </a:bodyPr>
            <a:lstStyle/>
            <a:p>
              <a:pPr algn="ctr">
                <a:lnSpc>
                  <a:spcPct val="120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异戊烷</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grpSp>
        <p:nvGrpSpPr>
          <p:cNvPr id="40" name="组合 39"/>
          <p:cNvGrpSpPr/>
          <p:nvPr>
            <p:custDataLst>
              <p:tags r:id="rId10"/>
            </p:custDataLst>
          </p:nvPr>
        </p:nvGrpSpPr>
        <p:grpSpPr>
          <a:xfrm>
            <a:off x="8616744" y="2963228"/>
            <a:ext cx="2992507" cy="2992507"/>
            <a:chOff x="8648631" y="3357563"/>
            <a:chExt cx="2992507" cy="2992507"/>
          </a:xfrm>
        </p:grpSpPr>
        <p:pic>
          <p:nvPicPr>
            <p:cNvPr id="32" name="图片 31"/>
            <p:cNvPicPr>
              <a:picLocks noChangeAspect="1"/>
            </p:cNvPicPr>
            <p:nvPr>
              <p:custDataLst>
                <p:tags r:id="rId11"/>
              </p:custDataLst>
            </p:nvPr>
          </p:nvPicPr>
          <p:blipFill>
            <a:blip r:embed="rId12">
              <a:extLst>
                <a:ext uri="{28A0092B-C50C-407E-A947-70E740481C1C}">
                  <a14:useLocalDpi xmlns:a14="http://schemas.microsoft.com/office/drawing/2010/main" val="0"/>
                </a:ext>
              </a:extLst>
            </a:blip>
            <a:srcRect l="5878" t="2773" r="5878" b="1828"/>
            <a:stretch>
              <a:fillRect/>
            </a:stretch>
          </p:blipFill>
          <p:spPr>
            <a:xfrm>
              <a:off x="8648631" y="3357563"/>
              <a:ext cx="2992507" cy="2992507"/>
            </a:xfrm>
            <a:custGeom>
              <a:avLst/>
              <a:gdLst>
                <a:gd name="connsiteX0" fmla="*/ 1825078 w 3650156"/>
                <a:gd name="connsiteY0" fmla="*/ 0 h 3650156"/>
                <a:gd name="connsiteX1" fmla="*/ 3650156 w 3650156"/>
                <a:gd name="connsiteY1" fmla="*/ 1825078 h 3650156"/>
                <a:gd name="connsiteX2" fmla="*/ 1825078 w 3650156"/>
                <a:gd name="connsiteY2" fmla="*/ 3650156 h 3650156"/>
                <a:gd name="connsiteX3" fmla="*/ 0 w 3650156"/>
                <a:gd name="connsiteY3" fmla="*/ 1825078 h 3650156"/>
                <a:gd name="connsiteX4" fmla="*/ 1825078 w 3650156"/>
                <a:gd name="connsiteY4" fmla="*/ 0 h 3650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0156" h="3650156">
                  <a:moveTo>
                    <a:pt x="1825078" y="0"/>
                  </a:moveTo>
                  <a:cubicBezTo>
                    <a:pt x="2833041" y="0"/>
                    <a:pt x="3650156" y="817115"/>
                    <a:pt x="3650156" y="1825078"/>
                  </a:cubicBezTo>
                  <a:cubicBezTo>
                    <a:pt x="3650156" y="2833041"/>
                    <a:pt x="2833041" y="3650156"/>
                    <a:pt x="1825078" y="3650156"/>
                  </a:cubicBezTo>
                  <a:cubicBezTo>
                    <a:pt x="817115" y="3650156"/>
                    <a:pt x="0" y="2833041"/>
                    <a:pt x="0" y="1825078"/>
                  </a:cubicBezTo>
                  <a:cubicBezTo>
                    <a:pt x="0" y="817115"/>
                    <a:pt x="817115" y="0"/>
                    <a:pt x="1825078" y="0"/>
                  </a:cubicBezTo>
                  <a:close/>
                </a:path>
              </a:pathLst>
            </a:custGeom>
            <a:ln w="19050">
              <a:solidFill>
                <a:schemeClr val="accent1"/>
              </a:solidFill>
            </a:ln>
          </p:spPr>
        </p:pic>
        <p:sp>
          <p:nvSpPr>
            <p:cNvPr id="37" name="文本框 36"/>
            <p:cNvSpPr txBox="1"/>
            <p:nvPr>
              <p:custDataLst>
                <p:tags r:id="rId13"/>
              </p:custDataLst>
            </p:nvPr>
          </p:nvSpPr>
          <p:spPr>
            <a:xfrm>
              <a:off x="9588482" y="5755373"/>
              <a:ext cx="1112804" cy="493148"/>
            </a:xfrm>
            <a:prstGeom prst="rect">
              <a:avLst/>
            </a:prstGeom>
            <a:noFill/>
          </p:spPr>
          <p:txBody>
            <a:bodyPr wrap="none">
              <a:spAutoFit/>
            </a:bodyPr>
            <a:lstStyle/>
            <a:p>
              <a:pPr algn="ctr">
                <a:lnSpc>
                  <a:spcPct val="120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rPr>
                <a:t>新戊烷</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grpSp>
        <p:nvGrpSpPr>
          <p:cNvPr id="15" name="组合 14"/>
          <p:cNvGrpSpPr/>
          <p:nvPr>
            <p:custDataLst>
              <p:tags r:id="rId14"/>
            </p:custDataLst>
          </p:nvPr>
        </p:nvGrpSpPr>
        <p:grpSpPr>
          <a:xfrm>
            <a:off x="296041" y="120650"/>
            <a:ext cx="9430777" cy="720000"/>
            <a:chOff x="466" y="644"/>
            <a:chExt cx="12317" cy="840"/>
          </a:xfrm>
        </p:grpSpPr>
        <p:sp>
          <p:nvSpPr>
            <p:cNvPr id="16" name="等腰三角形 15"/>
            <p:cNvSpPr/>
            <p:nvPr>
              <p:custDataLst>
                <p:tags r:id="rId15"/>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文本框 16"/>
            <p:cNvSpPr txBox="1"/>
            <p:nvPr>
              <p:custDataLst>
                <p:tags r:id="rId16"/>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任务一 同分异构现象的分类</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8" name="等腰三角形 17"/>
            <p:cNvSpPr/>
            <p:nvPr>
              <p:custDataLst>
                <p:tags r:id="rId17"/>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19" name="文本框 18"/>
          <p:cNvSpPr txBox="1"/>
          <p:nvPr>
            <p:custDataLst>
              <p:tags r:id="rId18"/>
            </p:custDataLst>
          </p:nvPr>
        </p:nvSpPr>
        <p:spPr>
          <a:xfrm>
            <a:off x="267744" y="1595911"/>
            <a:ext cx="11584848" cy="1200329"/>
          </a:xfrm>
          <a:prstGeom prst="rect">
            <a:avLst/>
          </a:prstGeom>
          <a:solidFill>
            <a:schemeClr val="accent6">
              <a:lumMod val="20000"/>
              <a:lumOff val="80000"/>
            </a:schemeClr>
          </a:solidFill>
        </p:spPr>
        <p:txBody>
          <a:bodyPr wrap="square" rtlCol="0">
            <a:spAutoFit/>
          </a:bodyPr>
          <a:lstStyle/>
          <a:p>
            <a:pPr algn="just" fontAlgn="auto">
              <a:lnSpc>
                <a:spcPct val="100000"/>
              </a:lnSpc>
            </a:pPr>
            <a:r>
              <a:rPr lang="zh-CN" altLang="en-US" sz="2400" b="1">
                <a:latin typeface="Times New Roman" panose="02020603050405020304" pitchFamily="18" charset="0"/>
                <a:ea typeface="黑体" panose="02010609060101010101" pitchFamily="49" charset="-122"/>
                <a:cs typeface="Times New Roman" panose="02020603050405020304" pitchFamily="18" charset="0"/>
              </a:rPr>
              <a:t>同分异构现象在有机化合物中十分普遍，这也是有机化合物数量非常庞大的原因之一。观察下列3种戊烷的球棍模型，并写出它们结构简式，从它们的组成（分子式、通式）、结构（碳骨架）、性质等方面归纳总结相同点和不同点。</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ext Box 3"/>
          <p:cNvSpPr txBox="1">
            <a:spLocks noChangeArrowheads="1"/>
          </p:cNvSpPr>
          <p:nvPr>
            <p:custDataLst>
              <p:tags r:id="rId1"/>
            </p:custDataLst>
          </p:nvPr>
        </p:nvSpPr>
        <p:spPr bwMode="auto">
          <a:xfrm>
            <a:off x="2642235" y="537210"/>
            <a:ext cx="7150100" cy="460375"/>
          </a:xfrm>
          <a:prstGeom prst="rect">
            <a:avLst/>
          </a:prstGeom>
          <a:solidFill>
            <a:schemeClr val="accent6">
              <a:lumMod val="20000"/>
              <a:lumOff val="80000"/>
            </a:schemeClr>
          </a:solidFill>
          <a:ln>
            <a:noFill/>
          </a:ln>
          <a:effectLst/>
        </p:spPr>
        <p:txBody>
          <a:bodyPr wrap="square">
            <a:spAutoFit/>
          </a:bodyPr>
          <a:lstStyle/>
          <a:p>
            <a:pPr>
              <a:spcBef>
                <a:spcPct val="50000"/>
              </a:spcBef>
            </a:pPr>
            <a:r>
              <a:rPr lang="zh-CN" altLang="en-US"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练习</a:t>
            </a:r>
            <a:r>
              <a:rPr lang="en-US" altLang="zh-CN"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书写C</a:t>
            </a:r>
            <a:r>
              <a:rPr lang="zh-CN" altLang="en-US" sz="2400" b="1" baseline="-25000">
                <a:latin typeface="Times New Roman" panose="02020603050405020304" pitchFamily="18" charset="0"/>
                <a:ea typeface="黑体" panose="02010609060101010101" pitchFamily="49" charset="-122"/>
                <a:cs typeface="Times New Roman" panose="02020603050405020304" pitchFamily="18" charset="0"/>
              </a:rPr>
              <a:t>5</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H</a:t>
            </a:r>
            <a:r>
              <a:rPr lang="zh-CN" altLang="en-US" sz="2400" b="1" baseline="-25000">
                <a:latin typeface="Times New Roman" panose="02020603050405020304" pitchFamily="18" charset="0"/>
                <a:ea typeface="黑体" panose="02010609060101010101" pitchFamily="49" charset="-122"/>
                <a:cs typeface="Times New Roman" panose="02020603050405020304" pitchFamily="18" charset="0"/>
              </a:rPr>
              <a:t>10</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属于</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环烷烃</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的同分异构体(?种)</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aphicFrame>
        <p:nvGraphicFramePr>
          <p:cNvPr id="7" name="Object 49"/>
          <p:cNvGraphicFramePr>
            <a:graphicFrameLocks noChangeAspect="1"/>
          </p:cNvGraphicFramePr>
          <p:nvPr>
            <p:custDataLst>
              <p:tags r:id="rId2"/>
            </p:custDataLst>
          </p:nvPr>
        </p:nvGraphicFramePr>
        <p:xfrm>
          <a:off x="1886585" y="1164590"/>
          <a:ext cx="1192530" cy="1122045"/>
        </p:xfrm>
        <a:graphic>
          <a:graphicData uri="http://schemas.openxmlformats.org/presentationml/2006/ole">
            <mc:AlternateContent xmlns:mc="http://schemas.openxmlformats.org/markup-compatibility/2006">
              <mc:Choice xmlns:v="urn:schemas-microsoft-com:vml" Requires="v">
                <p:oleObj spid="_x0000_s1066" name="" r:id="rId3" imgW="368300" imgH="353060" progId="ChemDraw.Document.5.0">
                  <p:embed/>
                </p:oleObj>
              </mc:Choice>
              <mc:Fallback>
                <p:oleObj name="" r:id="rId3" imgW="368300" imgH="353060" progId="ChemDraw.Document.5.0">
                  <p:embed/>
                  <p:pic>
                    <p:nvPicPr>
                      <p:cNvPr id="0" name="OLE substitute image"/>
                      <p:cNvPicPr/>
                      <p:nvPr/>
                    </p:nvPicPr>
                    <p:blipFill>
                      <a:blip r:embed="rId4">
                        <a:extLst>
                          <a:ext uri="{28A0092B-C50C-407E-A947-70E740481C1C}">
                            <a14:useLocalDpi xmlns:a14="http://schemas.microsoft.com/office/drawing/2010/main" val="0"/>
                          </a:ext>
                        </a:extLst>
                      </a:blip>
                      <a:stretch>
                        <a:fillRect/>
                      </a:stretch>
                    </p:blipFill>
                    <p:spPr>
                      <a:xfrm>
                        <a:off x="1886585" y="1164590"/>
                        <a:ext cx="1192530" cy="1122045"/>
                      </a:xfrm>
                      <a:prstGeom prst="rect">
                        <a:avLst/>
                      </a:prstGeom>
                      <a:noFill/>
                      <a:ln>
                        <a:noFill/>
                      </a:ln>
                    </p:spPr>
                  </p:pic>
                </p:oleObj>
              </mc:Fallback>
            </mc:AlternateContent>
          </a:graphicData>
        </a:graphic>
      </p:graphicFrame>
      <p:grpSp>
        <p:nvGrpSpPr>
          <p:cNvPr id="8" name="Group 42"/>
          <p:cNvGrpSpPr/>
          <p:nvPr>
            <p:custDataLst>
              <p:tags r:id="rId5"/>
            </p:custDataLst>
          </p:nvPr>
        </p:nvGrpSpPr>
        <p:grpSpPr>
          <a:xfrm>
            <a:off x="6752590" y="3039110"/>
            <a:ext cx="827405" cy="856615"/>
            <a:chOff x="4944" y="2640"/>
            <a:chExt cx="519" cy="453"/>
          </a:xfrm>
        </p:grpSpPr>
        <p:sp>
          <p:nvSpPr>
            <p:cNvPr id="9" name="Line 35"/>
            <p:cNvSpPr>
              <a:spLocks noChangeShapeType="1"/>
            </p:cNvSpPr>
            <p:nvPr>
              <p:custDataLst>
                <p:tags r:id="rId6"/>
              </p:custDataLst>
            </p:nvPr>
          </p:nvSpPr>
          <p:spPr bwMode="auto">
            <a:xfrm flipV="1">
              <a:off x="4944" y="2640"/>
              <a:ext cx="257" cy="453"/>
            </a:xfrm>
            <a:prstGeom prst="line">
              <a:avLst/>
            </a:prstGeom>
            <a:noFill/>
            <a:ln w="12700">
              <a:solidFill>
                <a:srgbClr val="0000FF"/>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 name="Line 36"/>
            <p:cNvSpPr>
              <a:spLocks noChangeShapeType="1"/>
            </p:cNvSpPr>
            <p:nvPr>
              <p:custDataLst>
                <p:tags r:id="rId7"/>
              </p:custDataLst>
            </p:nvPr>
          </p:nvSpPr>
          <p:spPr bwMode="auto">
            <a:xfrm flipH="1" flipV="1">
              <a:off x="5184" y="2640"/>
              <a:ext cx="262" cy="449"/>
            </a:xfrm>
            <a:prstGeom prst="line">
              <a:avLst/>
            </a:prstGeom>
            <a:noFill/>
            <a:ln w="12700">
              <a:solidFill>
                <a:srgbClr val="0000FF"/>
              </a:solidFill>
              <a:round/>
            </a:ln>
            <a:extLst>
              <a:ext uri="{909E8E84-426E-40DD-AFC4-6F175D3DCCD1}">
                <a14:hiddenFill xmlns:a14="http://schemas.microsoft.com/office/drawing/2010/main">
                  <a:noFill/>
                </a14:hiddenFill>
              </a:ext>
            </a:extLst>
          </p:spPr>
          <p:txBody>
            <a:bodyPr/>
            <a:lstStyle/>
            <a:p>
              <a:endParaRPr lang="zh-CN" altLang="en-US"/>
            </a:p>
          </p:txBody>
        </p:sp>
        <p:sp>
          <p:nvSpPr>
            <p:cNvPr id="11" name="Line 37"/>
            <p:cNvSpPr>
              <a:spLocks noChangeShapeType="1"/>
            </p:cNvSpPr>
            <p:nvPr>
              <p:custDataLst>
                <p:tags r:id="rId8"/>
              </p:custDataLst>
            </p:nvPr>
          </p:nvSpPr>
          <p:spPr bwMode="auto">
            <a:xfrm flipV="1">
              <a:off x="4944" y="3072"/>
              <a:ext cx="519" cy="4"/>
            </a:xfrm>
            <a:prstGeom prst="line">
              <a:avLst/>
            </a:prstGeom>
            <a:noFill/>
            <a:ln w="12700">
              <a:solidFill>
                <a:srgbClr val="0000FF"/>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12" name="矩形 11"/>
          <p:cNvSpPr/>
          <p:nvPr>
            <p:custDataLst>
              <p:tags r:id="rId9"/>
            </p:custDataLst>
          </p:nvPr>
        </p:nvSpPr>
        <p:spPr>
          <a:xfrm>
            <a:off x="3971925" y="1468755"/>
            <a:ext cx="786130" cy="661035"/>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custDataLst>
              <p:tags r:id="rId10"/>
            </p:custDataLst>
          </p:nvPr>
        </p:nvGrpSpPr>
        <p:grpSpPr>
          <a:xfrm>
            <a:off x="4758158" y="1089625"/>
            <a:ext cx="1238626" cy="521970"/>
            <a:chOff x="4855335" y="1325458"/>
            <a:chExt cx="1238626" cy="521970"/>
          </a:xfrm>
        </p:grpSpPr>
        <p:cxnSp>
          <p:nvCxnSpPr>
            <p:cNvPr id="4" name="直接连接符 3"/>
            <p:cNvCxnSpPr/>
            <p:nvPr>
              <p:custDataLst>
                <p:tags r:id="rId11"/>
              </p:custDataLst>
            </p:nvPr>
          </p:nvCxnSpPr>
          <p:spPr>
            <a:xfrm flipV="1">
              <a:off x="4855335" y="1619686"/>
              <a:ext cx="296214" cy="9916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Box 26"/>
            <p:cNvSpPr txBox="1">
              <a:spLocks noChangeArrowheads="1"/>
            </p:cNvSpPr>
            <p:nvPr>
              <p:custDataLst>
                <p:tags r:id="rId12"/>
              </p:custDataLst>
            </p:nvPr>
          </p:nvSpPr>
          <p:spPr bwMode="auto">
            <a:xfrm>
              <a:off x="5027161" y="1325458"/>
              <a:ext cx="10668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18" name="组合 17"/>
          <p:cNvGrpSpPr/>
          <p:nvPr>
            <p:custDataLst>
              <p:tags r:id="rId13"/>
            </p:custDataLst>
          </p:nvPr>
        </p:nvGrpSpPr>
        <p:grpSpPr>
          <a:xfrm>
            <a:off x="7580101" y="3460790"/>
            <a:ext cx="1238626" cy="521970"/>
            <a:chOff x="4855335" y="1325458"/>
            <a:chExt cx="1238626" cy="521970"/>
          </a:xfrm>
        </p:grpSpPr>
        <p:cxnSp>
          <p:nvCxnSpPr>
            <p:cNvPr id="19" name="直接连接符 18"/>
            <p:cNvCxnSpPr/>
            <p:nvPr>
              <p:custDataLst>
                <p:tags r:id="rId14"/>
              </p:custDataLst>
            </p:nvPr>
          </p:nvCxnSpPr>
          <p:spPr>
            <a:xfrm flipV="1">
              <a:off x="4855335" y="1619686"/>
              <a:ext cx="296214" cy="9916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Box 26"/>
            <p:cNvSpPr txBox="1">
              <a:spLocks noChangeArrowheads="1"/>
            </p:cNvSpPr>
            <p:nvPr>
              <p:custDataLst>
                <p:tags r:id="rId15"/>
              </p:custDataLst>
            </p:nvPr>
          </p:nvSpPr>
          <p:spPr bwMode="auto">
            <a:xfrm>
              <a:off x="5027161" y="1325458"/>
              <a:ext cx="10668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21" name="组合 20"/>
          <p:cNvGrpSpPr/>
          <p:nvPr>
            <p:custDataLst>
              <p:tags r:id="rId16"/>
            </p:custDataLst>
          </p:nvPr>
        </p:nvGrpSpPr>
        <p:grpSpPr>
          <a:xfrm>
            <a:off x="7162100" y="2654100"/>
            <a:ext cx="1238626" cy="521970"/>
            <a:chOff x="4855335" y="1325458"/>
            <a:chExt cx="1238626" cy="521970"/>
          </a:xfrm>
        </p:grpSpPr>
        <p:cxnSp>
          <p:nvCxnSpPr>
            <p:cNvPr id="22" name="直接连接符 21"/>
            <p:cNvCxnSpPr/>
            <p:nvPr>
              <p:custDataLst>
                <p:tags r:id="rId17"/>
              </p:custDataLst>
            </p:nvPr>
          </p:nvCxnSpPr>
          <p:spPr>
            <a:xfrm flipV="1">
              <a:off x="4855335" y="1619686"/>
              <a:ext cx="296214" cy="9916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 Box 26"/>
            <p:cNvSpPr txBox="1">
              <a:spLocks noChangeArrowheads="1"/>
            </p:cNvSpPr>
            <p:nvPr>
              <p:custDataLst>
                <p:tags r:id="rId18"/>
              </p:custDataLst>
            </p:nvPr>
          </p:nvSpPr>
          <p:spPr bwMode="auto">
            <a:xfrm>
              <a:off x="5027161" y="1325458"/>
              <a:ext cx="10668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24" name="Group 42"/>
          <p:cNvGrpSpPr/>
          <p:nvPr>
            <p:custDataLst>
              <p:tags r:id="rId19"/>
            </p:custDataLst>
          </p:nvPr>
        </p:nvGrpSpPr>
        <p:grpSpPr>
          <a:xfrm>
            <a:off x="4476115" y="3123565"/>
            <a:ext cx="787400" cy="788035"/>
            <a:chOff x="4944" y="2640"/>
            <a:chExt cx="519" cy="453"/>
          </a:xfrm>
        </p:grpSpPr>
        <p:sp>
          <p:nvSpPr>
            <p:cNvPr id="25" name="Line 35"/>
            <p:cNvSpPr>
              <a:spLocks noChangeShapeType="1"/>
            </p:cNvSpPr>
            <p:nvPr>
              <p:custDataLst>
                <p:tags r:id="rId20"/>
              </p:custDataLst>
            </p:nvPr>
          </p:nvSpPr>
          <p:spPr bwMode="auto">
            <a:xfrm flipV="1">
              <a:off x="4944" y="2640"/>
              <a:ext cx="257" cy="453"/>
            </a:xfrm>
            <a:prstGeom prst="line">
              <a:avLst/>
            </a:prstGeom>
            <a:noFill/>
            <a:ln w="12700">
              <a:solidFill>
                <a:srgbClr val="0000FF"/>
              </a:solidFill>
              <a:round/>
            </a:ln>
            <a:extLst>
              <a:ext uri="{909E8E84-426E-40DD-AFC4-6F175D3DCCD1}">
                <a14:hiddenFill xmlns:a14="http://schemas.microsoft.com/office/drawing/2010/main">
                  <a:noFill/>
                </a14:hiddenFill>
              </a:ext>
            </a:extLst>
          </p:spPr>
          <p:txBody>
            <a:bodyPr/>
            <a:lstStyle/>
            <a:p>
              <a:endParaRPr lang="zh-CN" altLang="en-US"/>
            </a:p>
          </p:txBody>
        </p:sp>
        <p:sp>
          <p:nvSpPr>
            <p:cNvPr id="26" name="Line 36"/>
            <p:cNvSpPr>
              <a:spLocks noChangeShapeType="1"/>
            </p:cNvSpPr>
            <p:nvPr>
              <p:custDataLst>
                <p:tags r:id="rId21"/>
              </p:custDataLst>
            </p:nvPr>
          </p:nvSpPr>
          <p:spPr bwMode="auto">
            <a:xfrm flipH="1" flipV="1">
              <a:off x="5184" y="2640"/>
              <a:ext cx="262" cy="449"/>
            </a:xfrm>
            <a:prstGeom prst="line">
              <a:avLst/>
            </a:prstGeom>
            <a:noFill/>
            <a:ln w="12700">
              <a:solidFill>
                <a:srgbClr val="0000FF"/>
              </a:solidFill>
              <a:round/>
            </a:ln>
            <a:extLst>
              <a:ext uri="{909E8E84-426E-40DD-AFC4-6F175D3DCCD1}">
                <a14:hiddenFill xmlns:a14="http://schemas.microsoft.com/office/drawing/2010/main">
                  <a:noFill/>
                </a14:hiddenFill>
              </a:ext>
            </a:extLst>
          </p:spPr>
          <p:txBody>
            <a:bodyPr/>
            <a:lstStyle/>
            <a:p>
              <a:endParaRPr lang="zh-CN" altLang="en-US"/>
            </a:p>
          </p:txBody>
        </p:sp>
        <p:sp>
          <p:nvSpPr>
            <p:cNvPr id="27" name="Line 37"/>
            <p:cNvSpPr>
              <a:spLocks noChangeShapeType="1"/>
            </p:cNvSpPr>
            <p:nvPr>
              <p:custDataLst>
                <p:tags r:id="rId22"/>
              </p:custDataLst>
            </p:nvPr>
          </p:nvSpPr>
          <p:spPr bwMode="auto">
            <a:xfrm flipV="1">
              <a:off x="4944" y="3072"/>
              <a:ext cx="519" cy="4"/>
            </a:xfrm>
            <a:prstGeom prst="line">
              <a:avLst/>
            </a:prstGeom>
            <a:noFill/>
            <a:ln w="12700">
              <a:solidFill>
                <a:srgbClr val="0000FF"/>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28" name="组合 27"/>
          <p:cNvGrpSpPr/>
          <p:nvPr>
            <p:custDataLst>
              <p:tags r:id="rId23"/>
            </p:custDataLst>
          </p:nvPr>
        </p:nvGrpSpPr>
        <p:grpSpPr>
          <a:xfrm>
            <a:off x="3767628" y="2701379"/>
            <a:ext cx="1073010" cy="521970"/>
            <a:chOff x="4584302" y="1438161"/>
            <a:chExt cx="1073010" cy="521970"/>
          </a:xfrm>
        </p:grpSpPr>
        <p:cxnSp>
          <p:nvCxnSpPr>
            <p:cNvPr id="29" name="直接连接符 28"/>
            <p:cNvCxnSpPr/>
            <p:nvPr>
              <p:custDataLst>
                <p:tags r:id="rId24"/>
              </p:custDataLst>
            </p:nvPr>
          </p:nvCxnSpPr>
          <p:spPr>
            <a:xfrm>
              <a:off x="5328382" y="1785284"/>
              <a:ext cx="328930" cy="819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 Box 26"/>
            <p:cNvSpPr txBox="1">
              <a:spLocks noChangeArrowheads="1"/>
            </p:cNvSpPr>
            <p:nvPr>
              <p:custDataLst>
                <p:tags r:id="rId25"/>
              </p:custDataLst>
            </p:nvPr>
          </p:nvSpPr>
          <p:spPr bwMode="auto">
            <a:xfrm>
              <a:off x="4584302" y="1438161"/>
              <a:ext cx="86233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31" name="组合 30"/>
          <p:cNvGrpSpPr/>
          <p:nvPr>
            <p:custDataLst>
              <p:tags r:id="rId26"/>
            </p:custDataLst>
          </p:nvPr>
        </p:nvGrpSpPr>
        <p:grpSpPr>
          <a:xfrm>
            <a:off x="4866249" y="2730367"/>
            <a:ext cx="1238626" cy="521970"/>
            <a:chOff x="4855335" y="1325458"/>
            <a:chExt cx="1238626" cy="521970"/>
          </a:xfrm>
        </p:grpSpPr>
        <p:cxnSp>
          <p:nvCxnSpPr>
            <p:cNvPr id="32" name="直接连接符 31"/>
            <p:cNvCxnSpPr/>
            <p:nvPr>
              <p:custDataLst>
                <p:tags r:id="rId27"/>
              </p:custDataLst>
            </p:nvPr>
          </p:nvCxnSpPr>
          <p:spPr>
            <a:xfrm flipV="1">
              <a:off x="4855335" y="1619686"/>
              <a:ext cx="296214" cy="9916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 Box 26"/>
            <p:cNvSpPr txBox="1">
              <a:spLocks noChangeArrowheads="1"/>
            </p:cNvSpPr>
            <p:nvPr>
              <p:custDataLst>
                <p:tags r:id="rId28"/>
              </p:custDataLst>
            </p:nvPr>
          </p:nvSpPr>
          <p:spPr bwMode="auto">
            <a:xfrm>
              <a:off x="5027161" y="1325458"/>
              <a:ext cx="10668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35" name="组合 34"/>
          <p:cNvGrpSpPr/>
          <p:nvPr>
            <p:custDataLst>
              <p:tags r:id="rId29"/>
            </p:custDataLst>
          </p:nvPr>
        </p:nvGrpSpPr>
        <p:grpSpPr>
          <a:xfrm>
            <a:off x="2303266" y="2730556"/>
            <a:ext cx="1238626" cy="521970"/>
            <a:chOff x="4855335" y="1325458"/>
            <a:chExt cx="1238626" cy="521970"/>
          </a:xfrm>
        </p:grpSpPr>
        <p:cxnSp>
          <p:nvCxnSpPr>
            <p:cNvPr id="36" name="直接连接符 35"/>
            <p:cNvCxnSpPr/>
            <p:nvPr>
              <p:custDataLst>
                <p:tags r:id="rId30"/>
              </p:custDataLst>
            </p:nvPr>
          </p:nvCxnSpPr>
          <p:spPr>
            <a:xfrm flipV="1">
              <a:off x="4855335" y="1619686"/>
              <a:ext cx="296214" cy="9916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 Box 26"/>
            <p:cNvSpPr txBox="1">
              <a:spLocks noChangeArrowheads="1"/>
            </p:cNvSpPr>
            <p:nvPr>
              <p:custDataLst>
                <p:tags r:id="rId31"/>
              </p:custDataLst>
            </p:nvPr>
          </p:nvSpPr>
          <p:spPr bwMode="auto">
            <a:xfrm>
              <a:off x="5027161" y="1325458"/>
              <a:ext cx="10668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5</a:t>
              </a:r>
              <a:endParaRPr lang="en-US" altLang="zh-CN" sz="28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38" name="Group 42"/>
          <p:cNvGrpSpPr/>
          <p:nvPr>
            <p:custDataLst>
              <p:tags r:id="rId32"/>
            </p:custDataLst>
          </p:nvPr>
        </p:nvGrpSpPr>
        <p:grpSpPr>
          <a:xfrm>
            <a:off x="1887855" y="3110230"/>
            <a:ext cx="838835" cy="829310"/>
            <a:chOff x="4944" y="2640"/>
            <a:chExt cx="519" cy="453"/>
          </a:xfrm>
        </p:grpSpPr>
        <p:sp>
          <p:nvSpPr>
            <p:cNvPr id="39" name="Line 35"/>
            <p:cNvSpPr>
              <a:spLocks noChangeShapeType="1"/>
            </p:cNvSpPr>
            <p:nvPr>
              <p:custDataLst>
                <p:tags r:id="rId33"/>
              </p:custDataLst>
            </p:nvPr>
          </p:nvSpPr>
          <p:spPr bwMode="auto">
            <a:xfrm flipV="1">
              <a:off x="4944" y="2640"/>
              <a:ext cx="257" cy="453"/>
            </a:xfrm>
            <a:prstGeom prst="line">
              <a:avLst/>
            </a:prstGeom>
            <a:noFill/>
            <a:ln w="12700">
              <a:solidFill>
                <a:srgbClr val="0000FF"/>
              </a:solidFill>
              <a:round/>
            </a:ln>
            <a:extLst>
              <a:ext uri="{909E8E84-426E-40DD-AFC4-6F175D3DCCD1}">
                <a14:hiddenFill xmlns:a14="http://schemas.microsoft.com/office/drawing/2010/main">
                  <a:noFill/>
                </a14:hiddenFill>
              </a:ext>
            </a:extLst>
          </p:spPr>
          <p:txBody>
            <a:bodyPr/>
            <a:lstStyle/>
            <a:p>
              <a:endParaRPr lang="zh-CN" altLang="en-US"/>
            </a:p>
          </p:txBody>
        </p:sp>
        <p:sp>
          <p:nvSpPr>
            <p:cNvPr id="40" name="Line 36"/>
            <p:cNvSpPr>
              <a:spLocks noChangeShapeType="1"/>
            </p:cNvSpPr>
            <p:nvPr>
              <p:custDataLst>
                <p:tags r:id="rId34"/>
              </p:custDataLst>
            </p:nvPr>
          </p:nvSpPr>
          <p:spPr bwMode="auto">
            <a:xfrm flipH="1" flipV="1">
              <a:off x="5184" y="2640"/>
              <a:ext cx="262" cy="449"/>
            </a:xfrm>
            <a:prstGeom prst="line">
              <a:avLst/>
            </a:prstGeom>
            <a:noFill/>
            <a:ln w="12700">
              <a:solidFill>
                <a:srgbClr val="0000FF"/>
              </a:solidFill>
              <a:round/>
            </a:ln>
            <a:extLst>
              <a:ext uri="{909E8E84-426E-40DD-AFC4-6F175D3DCCD1}">
                <a14:hiddenFill xmlns:a14="http://schemas.microsoft.com/office/drawing/2010/main">
                  <a:noFill/>
                </a14:hiddenFill>
              </a:ext>
            </a:extLst>
          </p:spPr>
          <p:txBody>
            <a:bodyPr/>
            <a:lstStyle/>
            <a:p>
              <a:endParaRPr lang="zh-CN" altLang="en-US"/>
            </a:p>
          </p:txBody>
        </p:sp>
        <p:sp>
          <p:nvSpPr>
            <p:cNvPr id="41" name="Line 37"/>
            <p:cNvSpPr>
              <a:spLocks noChangeShapeType="1"/>
            </p:cNvSpPr>
            <p:nvPr>
              <p:custDataLst>
                <p:tags r:id="rId35"/>
              </p:custDataLst>
            </p:nvPr>
          </p:nvSpPr>
          <p:spPr bwMode="auto">
            <a:xfrm flipV="1">
              <a:off x="4944" y="3072"/>
              <a:ext cx="519" cy="4"/>
            </a:xfrm>
            <a:prstGeom prst="line">
              <a:avLst/>
            </a:prstGeom>
            <a:noFill/>
            <a:ln w="12700">
              <a:solidFill>
                <a:srgbClr val="0000FF"/>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42" name="Text Box 3"/>
          <p:cNvSpPr txBox="1">
            <a:spLocks noChangeArrowheads="1"/>
          </p:cNvSpPr>
          <p:nvPr>
            <p:custDataLst>
              <p:tags r:id="rId36"/>
            </p:custDataLst>
          </p:nvPr>
        </p:nvSpPr>
        <p:spPr bwMode="auto">
          <a:xfrm>
            <a:off x="370661" y="4714031"/>
            <a:ext cx="4049467"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zh-CN" altLang="en-US" sz="2400" b="1">
                <a:latin typeface="Times New Roman" panose="02020603050405020304" pitchFamily="18" charset="0"/>
                <a:ea typeface="黑体" panose="02010609060101010101" pitchFamily="49" charset="-122"/>
                <a:cs typeface="Times New Roman" panose="02020603050405020304" pitchFamily="18" charset="0"/>
              </a:rPr>
              <a:t>∴ C</a:t>
            </a:r>
            <a:r>
              <a:rPr lang="zh-CN" altLang="en-US" sz="2400" b="1" baseline="-25000">
                <a:latin typeface="Times New Roman" panose="02020603050405020304" pitchFamily="18" charset="0"/>
                <a:ea typeface="黑体" panose="02010609060101010101" pitchFamily="49" charset="-122"/>
                <a:cs typeface="Times New Roman" panose="02020603050405020304" pitchFamily="18" charset="0"/>
              </a:rPr>
              <a:t>5</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H</a:t>
            </a:r>
            <a:r>
              <a:rPr lang="zh-CN" altLang="en-US" sz="2400" b="1" baseline="-25000">
                <a:latin typeface="Times New Roman" panose="02020603050405020304" pitchFamily="18" charset="0"/>
                <a:ea typeface="黑体" panose="02010609060101010101" pitchFamily="49" charset="-122"/>
                <a:cs typeface="Times New Roman" panose="02020603050405020304" pitchFamily="18" charset="0"/>
              </a:rPr>
              <a:t>10</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的同分异构体：</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4" name="Text Box 7"/>
          <p:cNvSpPr txBox="1">
            <a:spLocks noChangeArrowheads="1"/>
          </p:cNvSpPr>
          <p:nvPr>
            <p:custDataLst>
              <p:tags r:id="rId37"/>
            </p:custDataLst>
          </p:nvPr>
        </p:nvSpPr>
        <p:spPr bwMode="auto">
          <a:xfrm>
            <a:off x="4172714" y="4714468"/>
            <a:ext cx="54006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5</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种烯烃</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+5</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种环烷烃</a:t>
            </a:r>
            <a:r>
              <a:rPr lang="en-US" alt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=10</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种</a:t>
            </a:r>
            <a:endPar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32138" name="Text Box 42"/>
          <p:cNvSpPr txBox="1">
            <a:spLocks noChangeArrowheads="1"/>
          </p:cNvSpPr>
          <p:nvPr>
            <p:custDataLst>
              <p:tags r:id="rId38"/>
            </p:custDataLst>
          </p:nvPr>
        </p:nvSpPr>
        <p:spPr bwMode="auto">
          <a:xfrm>
            <a:off x="1414454" y="5655086"/>
            <a:ext cx="7249138" cy="460375"/>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zh-CN" altLang="en-US" sz="2400" b="1">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书写步骤：</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类别异构</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碳架异构</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位置异构</a:t>
            </a:r>
            <a:endParaRPr lang="zh-CN" altLang="en-US"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48" name="组合 47"/>
          <p:cNvGrpSpPr/>
          <p:nvPr>
            <p:custDataLst>
              <p:tags r:id="rId39"/>
            </p:custDataLst>
          </p:nvPr>
        </p:nvGrpSpPr>
        <p:grpSpPr>
          <a:xfrm>
            <a:off x="210820" y="0"/>
            <a:ext cx="3242310" cy="803910"/>
            <a:chOff x="332" y="0"/>
            <a:chExt cx="5106" cy="1266"/>
          </a:xfrm>
        </p:grpSpPr>
        <p:cxnSp>
          <p:nvCxnSpPr>
            <p:cNvPr id="49" name="直接连接符 48"/>
            <p:cNvCxnSpPr/>
            <p:nvPr>
              <p:custDataLst>
                <p:tags r:id="rId40"/>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50" name="文本框 49"/>
            <p:cNvSpPr txBox="1"/>
            <p:nvPr>
              <p:custDataLst>
                <p:tags r:id="rId41"/>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52" name="图片 51" descr="67528232"/>
            <p:cNvPicPr>
              <a:picLocks noChangeAspect="1"/>
            </p:cNvPicPr>
            <p:nvPr>
              <p:custDataLst>
                <p:tags r:id="rId42"/>
              </p:custDataLst>
            </p:nvPr>
          </p:nvPicPr>
          <p:blipFill>
            <a:blip r:embed="rId43"/>
            <a:stretch>
              <a:fillRect/>
            </a:stretch>
          </p:blipFill>
          <p:spPr>
            <a:xfrm>
              <a:off x="332" y="0"/>
              <a:ext cx="885" cy="1267"/>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145">
                                          <p:stCondLst>
                                            <p:cond delay="0"/>
                                          </p:stCondLst>
                                        </p:cTn>
                                        <p:tgtEl>
                                          <p:spTgt spid="5"/>
                                        </p:tgtEl>
                                      </p:cBhvr>
                                    </p:animEffect>
                                    <p:anim calcmode="lin" valueType="num">
                                      <p:cBhvr>
                                        <p:cTn id="18"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9"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0"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1"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2"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3" dur="7">
                                          <p:stCondLst>
                                            <p:cond delay="162"/>
                                          </p:stCondLst>
                                        </p:cTn>
                                        <p:tgtEl>
                                          <p:spTgt spid="5"/>
                                        </p:tgtEl>
                                      </p:cBhvr>
                                      <p:to x="100000" y="60000"/>
                                    </p:animScale>
                                    <p:animScale>
                                      <p:cBhvr>
                                        <p:cTn id="24" dur="41" decel="50000">
                                          <p:stCondLst>
                                            <p:cond delay="169"/>
                                          </p:stCondLst>
                                        </p:cTn>
                                        <p:tgtEl>
                                          <p:spTgt spid="5"/>
                                        </p:tgtEl>
                                      </p:cBhvr>
                                      <p:to x="100000" y="100000"/>
                                    </p:animScale>
                                    <p:animScale>
                                      <p:cBhvr>
                                        <p:cTn id="25" dur="7">
                                          <p:stCondLst>
                                            <p:cond delay="328"/>
                                          </p:stCondLst>
                                        </p:cTn>
                                        <p:tgtEl>
                                          <p:spTgt spid="5"/>
                                        </p:tgtEl>
                                      </p:cBhvr>
                                      <p:to x="100000" y="80000"/>
                                    </p:animScale>
                                    <p:animScale>
                                      <p:cBhvr>
                                        <p:cTn id="26" dur="41" decel="50000">
                                          <p:stCondLst>
                                            <p:cond delay="335"/>
                                          </p:stCondLst>
                                        </p:cTn>
                                        <p:tgtEl>
                                          <p:spTgt spid="5"/>
                                        </p:tgtEl>
                                      </p:cBhvr>
                                      <p:to x="100000" y="100000"/>
                                    </p:animScale>
                                    <p:animScale>
                                      <p:cBhvr>
                                        <p:cTn id="27" dur="7">
                                          <p:stCondLst>
                                            <p:cond delay="410"/>
                                          </p:stCondLst>
                                        </p:cTn>
                                        <p:tgtEl>
                                          <p:spTgt spid="5"/>
                                        </p:tgtEl>
                                      </p:cBhvr>
                                      <p:to x="100000" y="90000"/>
                                    </p:animScale>
                                    <p:animScale>
                                      <p:cBhvr>
                                        <p:cTn id="28" dur="41" decel="50000">
                                          <p:stCondLst>
                                            <p:cond delay="417"/>
                                          </p:stCondLst>
                                        </p:cTn>
                                        <p:tgtEl>
                                          <p:spTgt spid="5"/>
                                        </p:tgtEl>
                                      </p:cBhvr>
                                      <p:to x="100000" y="100000"/>
                                    </p:animScale>
                                    <p:animScale>
                                      <p:cBhvr>
                                        <p:cTn id="29" dur="7">
                                          <p:stCondLst>
                                            <p:cond delay="452"/>
                                          </p:stCondLst>
                                        </p:cTn>
                                        <p:tgtEl>
                                          <p:spTgt spid="5"/>
                                        </p:tgtEl>
                                      </p:cBhvr>
                                      <p:to x="100000" y="95000"/>
                                    </p:animScale>
                                    <p:animScale>
                                      <p:cBhvr>
                                        <p:cTn id="30" dur="41" decel="50000">
                                          <p:stCondLst>
                                            <p:cond delay="459"/>
                                          </p:stCondLst>
                                        </p:cTn>
                                        <p:tgtEl>
                                          <p:spTgt spid="5"/>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12" presetClass="entr" presetSubtype="2" fill="hold" nodeType="click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slide(fromRight)">
                                      <p:cBhvr>
                                        <p:cTn id="35" dur="500"/>
                                        <p:tgtEl>
                                          <p:spTgt spid="3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down)">
                                      <p:cBhvr>
                                        <p:cTn id="40" dur="500"/>
                                        <p:tgtEl>
                                          <p:spTgt spid="35"/>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2" fill="hold"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slide(fromRight)">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wipe(down)">
                                      <p:cBhvr>
                                        <p:cTn id="50" dur="500"/>
                                        <p:tgtEl>
                                          <p:spTgt spid="28"/>
                                        </p:tgtEl>
                                      </p:cBhvr>
                                    </p:animEffect>
                                  </p:childTnLst>
                                </p:cTn>
                              </p:par>
                              <p:par>
                                <p:cTn id="51" presetID="22" presetClass="entr" presetSubtype="4" fill="hold" nodeType="with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ipe(down)">
                                      <p:cBhvr>
                                        <p:cTn id="53" dur="500"/>
                                        <p:tgtEl>
                                          <p:spTgt spid="31"/>
                                        </p:tgtEl>
                                      </p:cBhvr>
                                    </p:animEffect>
                                  </p:childTnLst>
                                </p:cTn>
                              </p:par>
                            </p:childTnLst>
                          </p:cTn>
                        </p:par>
                      </p:childTnLst>
                    </p:cTn>
                  </p:par>
                  <p:par>
                    <p:cTn id="54" fill="hold">
                      <p:stCondLst>
                        <p:cond delay="indefinite"/>
                      </p:stCondLst>
                      <p:childTnLst>
                        <p:par>
                          <p:cTn id="55" fill="hold">
                            <p:stCondLst>
                              <p:cond delay="0"/>
                            </p:stCondLst>
                            <p:childTnLst>
                              <p:par>
                                <p:cTn id="56" presetID="12" presetClass="entr" presetSubtype="2"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slide(fromRight)">
                                      <p:cBhvr>
                                        <p:cTn id="58" dur="500"/>
                                        <p:tgtEl>
                                          <p:spTgt spid="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down)">
                                      <p:cBhvr>
                                        <p:cTn id="63" dur="500"/>
                                        <p:tgtEl>
                                          <p:spTgt spid="18"/>
                                        </p:tgtEl>
                                      </p:cBhvr>
                                    </p:animEffect>
                                  </p:childTnLst>
                                </p:cTn>
                              </p:par>
                              <p:par>
                                <p:cTn id="64" presetID="22" presetClass="entr" presetSubtype="4" fill="hold"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down)">
                                      <p:cBhvr>
                                        <p:cTn id="66" dur="5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wipe(left)">
                                      <p:cBhvr>
                                        <p:cTn id="71" dur="500"/>
                                        <p:tgtEl>
                                          <p:spTgt spid="42"/>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44"/>
                                        </p:tgtEl>
                                        <p:attrNameLst>
                                          <p:attrName>style.visibility</p:attrName>
                                        </p:attrNameLst>
                                      </p:cBhvr>
                                      <p:to>
                                        <p:strVal val="visible"/>
                                      </p:to>
                                    </p:set>
                                    <p:animEffect transition="in" filter="wipe(left)">
                                      <p:cBhvr>
                                        <p:cTn id="75" dur="500"/>
                                        <p:tgtEl>
                                          <p:spTgt spid="4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132138"/>
                                        </p:tgtEl>
                                        <p:attrNameLst>
                                          <p:attrName>style.visibility</p:attrName>
                                        </p:attrNameLst>
                                      </p:cBhvr>
                                      <p:to>
                                        <p:strVal val="visible"/>
                                      </p:to>
                                    </p:set>
                                    <p:animEffect transition="in" filter="wipe(left)">
                                      <p:cBhvr>
                                        <p:cTn id="80" dur="500"/>
                                        <p:tgtEl>
                                          <p:spTgt spid="132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2" grpId="0" animBg="1"/>
      <p:bldP spid="44" grpId="0" animBg="1"/>
      <p:bldP spid="13213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custDataLst>
              <p:tags r:id="rId1"/>
            </p:custDataLst>
          </p:nvPr>
        </p:nvSpPr>
        <p:spPr>
          <a:xfrm>
            <a:off x="459105" y="2245360"/>
            <a:ext cx="3723005" cy="583565"/>
          </a:xfrm>
          <a:prstGeom prst="rect">
            <a:avLst/>
          </a:prstGeom>
          <a:noFill/>
        </p:spPr>
        <p:txBody>
          <a:bodyPr wrap="square" rtlCol="0">
            <a:spAutoFit/>
          </a:bodyPr>
          <a:lstStyle/>
          <a:p>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endParaRPr lang="zh-CN" altLang="en-US" sz="3200">
              <a:latin typeface="MiSans"/>
              <a:ea typeface="汉仪楷体简"/>
            </a:endParaRPr>
          </a:p>
        </p:txBody>
      </p:sp>
      <p:grpSp>
        <p:nvGrpSpPr>
          <p:cNvPr id="29" name="组合 28"/>
          <p:cNvGrpSpPr/>
          <p:nvPr>
            <p:custDataLst>
              <p:tags r:id="rId2"/>
            </p:custDataLst>
          </p:nvPr>
        </p:nvGrpSpPr>
        <p:grpSpPr>
          <a:xfrm>
            <a:off x="4761865" y="2245360"/>
            <a:ext cx="2798445" cy="1295424"/>
            <a:chOff x="7148279" y="4146275"/>
            <a:chExt cx="1903155" cy="1295577"/>
          </a:xfrm>
        </p:grpSpPr>
        <p:grpSp>
          <p:nvGrpSpPr>
            <p:cNvPr id="35" name="组合 34"/>
            <p:cNvGrpSpPr/>
            <p:nvPr>
              <p:custDataLst>
                <p:tags r:id="rId3"/>
              </p:custDataLst>
            </p:nvPr>
          </p:nvGrpSpPr>
          <p:grpSpPr>
            <a:xfrm>
              <a:off x="7148279" y="4146275"/>
              <a:ext cx="1903155" cy="1295577"/>
              <a:chOff x="7232660" y="3843176"/>
              <a:chExt cx="1903155" cy="1295577"/>
            </a:xfrm>
          </p:grpSpPr>
          <p:sp>
            <p:nvSpPr>
              <p:cNvPr id="36" name="文本框 35"/>
              <p:cNvSpPr txBox="1"/>
              <p:nvPr>
                <p:custDataLst>
                  <p:tags r:id="rId4"/>
                </p:custDataLst>
              </p:nvPr>
            </p:nvSpPr>
            <p:spPr>
              <a:xfrm>
                <a:off x="7232660" y="3843176"/>
                <a:ext cx="1903155" cy="583634"/>
              </a:xfrm>
              <a:prstGeom prst="rect">
                <a:avLst/>
              </a:prstGeom>
              <a:noFill/>
            </p:spPr>
            <p:txBody>
              <a:bodyPr wrap="square" rtlCol="0">
                <a:spAutoFit/>
              </a:bodyPr>
              <a:lstStyle/>
              <a:p>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endParaRPr lang="zh-CN" altLang="en-US" sz="3200">
                  <a:latin typeface="MiSans"/>
                  <a:ea typeface="汉仪楷体简"/>
                </a:endParaRPr>
              </a:p>
            </p:txBody>
          </p:sp>
          <p:sp>
            <p:nvSpPr>
              <p:cNvPr id="45" name="文本框 44"/>
              <p:cNvSpPr txBox="1"/>
              <p:nvPr>
                <p:custDataLst>
                  <p:tags r:id="rId5"/>
                </p:custDataLst>
              </p:nvPr>
            </p:nvSpPr>
            <p:spPr>
              <a:xfrm>
                <a:off x="7707108" y="4555119"/>
                <a:ext cx="493494" cy="583634"/>
              </a:xfrm>
              <a:prstGeom prst="rect">
                <a:avLst/>
              </a:prstGeom>
              <a:noFill/>
            </p:spPr>
            <p:txBody>
              <a:bodyPr wrap="square">
                <a:spAutoFit/>
              </a:bodyPr>
              <a:lstStyle/>
              <a:p>
                <a:r>
                  <a:rPr lang="en-US" altLang="zh-CN" sz="3200" kern="100">
                    <a:effectLst/>
                    <a:latin typeface="MiSans"/>
                    <a:ea typeface="汉仪楷体简"/>
                    <a:cs typeface="Courier New" panose="02070309020205020404" pitchFamily="49" charset="0"/>
                  </a:rPr>
                  <a:t>C </a:t>
                </a:r>
                <a:endParaRPr lang="en-US" altLang="zh-CN" sz="3200" kern="100">
                  <a:effectLst/>
                  <a:latin typeface="MiSans"/>
                  <a:ea typeface="汉仪楷体简"/>
                  <a:cs typeface="Courier New" panose="02070309020205020404" pitchFamily="49" charset="0"/>
                </a:endParaRPr>
              </a:p>
            </p:txBody>
          </p:sp>
        </p:grpSp>
        <p:cxnSp>
          <p:nvCxnSpPr>
            <p:cNvPr id="93" name="直接连接符 92"/>
            <p:cNvCxnSpPr/>
            <p:nvPr>
              <p:custDataLst>
                <p:tags r:id="rId6"/>
              </p:custDataLst>
            </p:nvPr>
          </p:nvCxnSpPr>
          <p:spPr>
            <a:xfrm flipH="1">
              <a:off x="7769171" y="4596710"/>
              <a:ext cx="0" cy="320040"/>
            </a:xfrm>
            <a:prstGeom prst="line">
              <a:avLst/>
            </a:prstGeom>
          </p:spPr>
          <p:style>
            <a:lnRef idx="1">
              <a:schemeClr val="dk1"/>
            </a:lnRef>
            <a:fillRef idx="0">
              <a:schemeClr val="dk1"/>
            </a:fillRef>
            <a:effectRef idx="0">
              <a:schemeClr val="dk1"/>
            </a:effectRef>
            <a:fontRef idx="minor">
              <a:schemeClr val="tx1"/>
            </a:fontRef>
          </p:style>
        </p:cxnSp>
      </p:grpSp>
      <p:grpSp>
        <p:nvGrpSpPr>
          <p:cNvPr id="95" name="组合 94"/>
          <p:cNvGrpSpPr/>
          <p:nvPr>
            <p:custDataLst>
              <p:tags r:id="rId7"/>
            </p:custDataLst>
          </p:nvPr>
        </p:nvGrpSpPr>
        <p:grpSpPr>
          <a:xfrm>
            <a:off x="9472295" y="1966595"/>
            <a:ext cx="2262505" cy="1983741"/>
            <a:chOff x="7743835" y="3072906"/>
            <a:chExt cx="1539240" cy="1983896"/>
          </a:xfrm>
        </p:grpSpPr>
        <p:sp>
          <p:nvSpPr>
            <p:cNvPr id="97" name="文本框 96"/>
            <p:cNvSpPr txBox="1"/>
            <p:nvPr>
              <p:custDataLst>
                <p:tags r:id="rId8"/>
              </p:custDataLst>
            </p:nvPr>
          </p:nvSpPr>
          <p:spPr>
            <a:xfrm>
              <a:off x="7743835" y="3843216"/>
              <a:ext cx="1539240" cy="583611"/>
            </a:xfrm>
            <a:prstGeom prst="rect">
              <a:avLst/>
            </a:prstGeom>
            <a:noFill/>
          </p:spPr>
          <p:txBody>
            <a:bodyPr wrap="square" rtlCol="0">
              <a:spAutoFit/>
            </a:bodyPr>
            <a:lstStyle/>
            <a:p>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endParaRPr lang="zh-CN" altLang="en-US" sz="3200">
                <a:latin typeface="MiSans"/>
                <a:ea typeface="汉仪楷体简"/>
              </a:endParaRPr>
            </a:p>
          </p:txBody>
        </p:sp>
        <p:cxnSp>
          <p:nvCxnSpPr>
            <p:cNvPr id="98" name="直接连接符 97"/>
            <p:cNvCxnSpPr/>
            <p:nvPr>
              <p:custDataLst>
                <p:tags r:id="rId9"/>
              </p:custDataLst>
            </p:nvPr>
          </p:nvCxnSpPr>
          <p:spPr>
            <a:xfrm flipH="1">
              <a:off x="8376999" y="4279933"/>
              <a:ext cx="0" cy="320040"/>
            </a:xfrm>
            <a:prstGeom prst="line">
              <a:avLst/>
            </a:prstGeom>
          </p:spPr>
          <p:style>
            <a:lnRef idx="1">
              <a:schemeClr val="dk1"/>
            </a:lnRef>
            <a:fillRef idx="0">
              <a:schemeClr val="dk1"/>
            </a:fillRef>
            <a:effectRef idx="0">
              <a:schemeClr val="dk1"/>
            </a:effectRef>
            <a:fontRef idx="minor">
              <a:schemeClr val="tx1"/>
            </a:fontRef>
          </p:style>
        </p:cxnSp>
        <p:sp>
          <p:nvSpPr>
            <p:cNvPr id="99" name="文本框 98"/>
            <p:cNvSpPr txBox="1"/>
            <p:nvPr>
              <p:custDataLst>
                <p:tags r:id="rId10"/>
              </p:custDataLst>
            </p:nvPr>
          </p:nvSpPr>
          <p:spPr>
            <a:xfrm>
              <a:off x="8205558" y="4473191"/>
              <a:ext cx="493494" cy="583611"/>
            </a:xfrm>
            <a:prstGeom prst="rect">
              <a:avLst/>
            </a:prstGeom>
            <a:noFill/>
          </p:spPr>
          <p:txBody>
            <a:bodyPr wrap="square">
              <a:spAutoFit/>
            </a:bodyPr>
            <a:lstStyle/>
            <a:p>
              <a:r>
                <a:rPr lang="en-US" altLang="zh-CN" sz="3200" kern="100">
                  <a:effectLst/>
                  <a:latin typeface="MiSans"/>
                  <a:ea typeface="汉仪楷体简"/>
                  <a:cs typeface="Courier New" panose="02070309020205020404" pitchFamily="49" charset="0"/>
                </a:rPr>
                <a:t>C </a:t>
              </a:r>
              <a:endParaRPr lang="en-US" altLang="zh-CN" sz="3200" kern="100">
                <a:effectLst/>
                <a:latin typeface="MiSans"/>
                <a:ea typeface="汉仪楷体简"/>
                <a:cs typeface="Courier New" panose="02070309020205020404" pitchFamily="49" charset="0"/>
              </a:endParaRPr>
            </a:p>
          </p:txBody>
        </p:sp>
        <p:cxnSp>
          <p:nvCxnSpPr>
            <p:cNvPr id="100" name="直接连接符 99"/>
            <p:cNvCxnSpPr/>
            <p:nvPr>
              <p:custDataLst>
                <p:tags r:id="rId11"/>
              </p:custDataLst>
            </p:nvPr>
          </p:nvCxnSpPr>
          <p:spPr>
            <a:xfrm flipH="1">
              <a:off x="8377000" y="3577161"/>
              <a:ext cx="0" cy="320040"/>
            </a:xfrm>
            <a:prstGeom prst="line">
              <a:avLst/>
            </a:prstGeom>
          </p:spPr>
          <p:style>
            <a:lnRef idx="1">
              <a:schemeClr val="dk1"/>
            </a:lnRef>
            <a:fillRef idx="0">
              <a:schemeClr val="dk1"/>
            </a:fillRef>
            <a:effectRef idx="0">
              <a:schemeClr val="dk1"/>
            </a:effectRef>
            <a:fontRef idx="minor">
              <a:schemeClr val="tx1"/>
            </a:fontRef>
          </p:style>
        </p:cxnSp>
        <p:sp>
          <p:nvSpPr>
            <p:cNvPr id="101" name="文本框 100"/>
            <p:cNvSpPr txBox="1"/>
            <p:nvPr>
              <p:custDataLst>
                <p:tags r:id="rId12"/>
              </p:custDataLst>
            </p:nvPr>
          </p:nvSpPr>
          <p:spPr>
            <a:xfrm>
              <a:off x="8201866" y="3072906"/>
              <a:ext cx="493494" cy="583611"/>
            </a:xfrm>
            <a:prstGeom prst="rect">
              <a:avLst/>
            </a:prstGeom>
            <a:noFill/>
          </p:spPr>
          <p:txBody>
            <a:bodyPr wrap="square">
              <a:spAutoFit/>
            </a:bodyPr>
            <a:lstStyle/>
            <a:p>
              <a:r>
                <a:rPr lang="en-US" altLang="zh-CN" sz="3200" kern="100">
                  <a:effectLst/>
                  <a:latin typeface="MiSans"/>
                  <a:ea typeface="汉仪楷体简"/>
                  <a:cs typeface="Courier New" panose="02070309020205020404" pitchFamily="49" charset="0"/>
                </a:rPr>
                <a:t>C </a:t>
              </a:r>
              <a:endParaRPr lang="en-US" altLang="zh-CN" sz="3200" kern="100">
                <a:effectLst/>
                <a:latin typeface="MiSans"/>
                <a:ea typeface="汉仪楷体简"/>
                <a:cs typeface="Courier New" panose="02070309020205020404" pitchFamily="49" charset="0"/>
              </a:endParaRPr>
            </a:p>
          </p:txBody>
        </p:sp>
      </p:grpSp>
      <p:grpSp>
        <p:nvGrpSpPr>
          <p:cNvPr id="102" name="组合 101"/>
          <p:cNvGrpSpPr/>
          <p:nvPr>
            <p:custDataLst>
              <p:tags r:id="rId13"/>
            </p:custDataLst>
          </p:nvPr>
        </p:nvGrpSpPr>
        <p:grpSpPr>
          <a:xfrm>
            <a:off x="8099425" y="805821"/>
            <a:ext cx="2597182" cy="1274439"/>
            <a:chOff x="9144" y="6881"/>
            <a:chExt cx="4090" cy="2007"/>
          </a:xfrm>
        </p:grpSpPr>
        <p:grpSp>
          <p:nvGrpSpPr>
            <p:cNvPr id="103" name="组合 102"/>
            <p:cNvGrpSpPr/>
            <p:nvPr>
              <p:custDataLst>
                <p:tags r:id="rId14"/>
              </p:custDataLst>
            </p:nvPr>
          </p:nvGrpSpPr>
          <p:grpSpPr>
            <a:xfrm>
              <a:off x="9144" y="6881"/>
              <a:ext cx="4090" cy="2007"/>
              <a:chOff x="-20" y="-36"/>
              <a:chExt cx="1464" cy="803"/>
            </a:xfrm>
          </p:grpSpPr>
          <p:sp>
            <p:nvSpPr>
              <p:cNvPr id="104" name="文本框 103"/>
              <p:cNvSpPr txBox="1"/>
              <p:nvPr>
                <p:custDataLst>
                  <p:tags r:id="rId15"/>
                </p:custDataLst>
              </p:nvPr>
            </p:nvSpPr>
            <p:spPr>
              <a:xfrm>
                <a:off x="158" y="399"/>
                <a:ext cx="1286" cy="368"/>
              </a:xfrm>
              <a:prstGeom prst="rect">
                <a:avLst/>
              </a:prstGeom>
              <a:noFill/>
              <a:ln w="9525">
                <a:noFill/>
              </a:ln>
            </p:spPr>
            <p:txBody>
              <a:bodyPr wrap="square">
                <a:spAutoFit/>
              </a:bodyPr>
              <a:lstStyle/>
              <a:p>
                <a:pPr>
                  <a:spcBef>
                    <a:spcPct val="50000"/>
                  </a:spcBef>
                  <a:buFont typeface="Arial" panose="020B0604020202020204" pitchFamily="34" charset="0"/>
                  <a:buNone/>
                </a:pPr>
                <a:r>
                  <a:rPr lang="en-US" altLang="zh-CN" sz="3200" b="1">
                    <a:solidFill>
                      <a:srgbClr val="0000CC"/>
                    </a:solidFill>
                    <a:latin typeface="Times New Roman" panose="02020603050405020304"/>
                  </a:rPr>
                  <a:t>C    O    R</a:t>
                </a:r>
                <a:endParaRPr lang="en-US" altLang="zh-CN" sz="3200" b="1">
                  <a:solidFill>
                    <a:srgbClr val="0000CC"/>
                  </a:solidFill>
                  <a:latin typeface="Times New Roman" panose="02020603050405020304"/>
                </a:endParaRPr>
              </a:p>
            </p:txBody>
          </p:sp>
          <p:grpSp>
            <p:nvGrpSpPr>
              <p:cNvPr id="105" name="组合 104"/>
              <p:cNvGrpSpPr/>
              <p:nvPr>
                <p:custDataLst>
                  <p:tags r:id="rId16"/>
                </p:custDataLst>
              </p:nvPr>
            </p:nvGrpSpPr>
            <p:grpSpPr>
              <a:xfrm>
                <a:off x="276" y="276"/>
                <a:ext cx="48" cy="192"/>
                <a:chOff x="0" y="0"/>
                <a:chExt cx="48" cy="192"/>
              </a:xfrm>
            </p:grpSpPr>
            <p:sp>
              <p:nvSpPr>
                <p:cNvPr id="106" name="直接连接符 105"/>
                <p:cNvSpPr/>
                <p:nvPr>
                  <p:custDataLst>
                    <p:tags r:id="rId17"/>
                  </p:custDataLst>
                </p:nvPr>
              </p:nvSpPr>
              <p:spPr>
                <a:xfrm flipH="1">
                  <a:off x="48" y="0"/>
                  <a:ext cx="0" cy="192"/>
                </a:xfrm>
                <a:prstGeom prst="line">
                  <a:avLst/>
                </a:prstGeom>
                <a:ln w="9525" cap="flat" cmpd="sng">
                  <a:solidFill>
                    <a:schemeClr val="tx1"/>
                  </a:solidFill>
                  <a:prstDash val="solid"/>
                  <a:headEnd type="none" w="med" len="med"/>
                  <a:tailEnd type="none" w="med" len="med"/>
                </a:ln>
              </p:spPr>
              <p:txBody>
                <a:bodyPr/>
                <a:lstStyle/>
                <a:p/>
              </p:txBody>
            </p:sp>
            <p:sp>
              <p:nvSpPr>
                <p:cNvPr id="107" name="直接连接符 106"/>
                <p:cNvSpPr/>
                <p:nvPr>
                  <p:custDataLst>
                    <p:tags r:id="rId18"/>
                  </p:custDataLst>
                </p:nvPr>
              </p:nvSpPr>
              <p:spPr>
                <a:xfrm flipH="1">
                  <a:off x="0" y="0"/>
                  <a:ext cx="0" cy="192"/>
                </a:xfrm>
                <a:prstGeom prst="line">
                  <a:avLst/>
                </a:prstGeom>
                <a:ln w="9525" cap="flat" cmpd="sng">
                  <a:solidFill>
                    <a:schemeClr val="tx1"/>
                  </a:solidFill>
                  <a:prstDash val="solid"/>
                  <a:headEnd type="none" w="med" len="med"/>
                  <a:tailEnd type="none" w="med" len="med"/>
                </a:ln>
              </p:spPr>
              <p:txBody>
                <a:bodyPr/>
                <a:lstStyle/>
                <a:p/>
              </p:txBody>
            </p:sp>
          </p:grpSp>
          <p:sp>
            <p:nvSpPr>
              <p:cNvPr id="108" name="文本框 107"/>
              <p:cNvSpPr txBox="1"/>
              <p:nvPr>
                <p:custDataLst>
                  <p:tags r:id="rId19"/>
                </p:custDataLst>
              </p:nvPr>
            </p:nvSpPr>
            <p:spPr>
              <a:xfrm>
                <a:off x="172" y="-36"/>
                <a:ext cx="384" cy="365"/>
              </a:xfrm>
              <a:prstGeom prst="rect">
                <a:avLst/>
              </a:prstGeom>
              <a:noFill/>
              <a:ln w="9525">
                <a:noFill/>
              </a:ln>
            </p:spPr>
            <p:txBody>
              <a:bodyPr>
                <a:spAutoFit/>
              </a:bodyPr>
              <a:lstStyle/>
              <a:p>
                <a:pPr>
                  <a:spcBef>
                    <a:spcPct val="50000"/>
                  </a:spcBef>
                  <a:buFont typeface="Arial" panose="020B0604020202020204" pitchFamily="34" charset="0"/>
                  <a:buNone/>
                </a:pPr>
                <a:r>
                  <a:rPr lang="en-US" altLang="zh-CN" sz="3200" b="1">
                    <a:solidFill>
                      <a:srgbClr val="0000CC"/>
                    </a:solidFill>
                    <a:latin typeface="Times New Roman" panose="02020603050405020304"/>
                  </a:rPr>
                  <a:t>O</a:t>
                </a:r>
                <a:endParaRPr lang="en-US" altLang="zh-CN" sz="3200" b="1">
                  <a:solidFill>
                    <a:srgbClr val="0000CC"/>
                  </a:solidFill>
                  <a:latin typeface="Times New Roman" panose="02020603050405020304"/>
                </a:endParaRPr>
              </a:p>
            </p:txBody>
          </p:sp>
          <p:sp>
            <p:nvSpPr>
              <p:cNvPr id="109" name="直接连接符 108"/>
              <p:cNvSpPr/>
              <p:nvPr>
                <p:custDataLst>
                  <p:tags r:id="rId20"/>
                </p:custDataLst>
              </p:nvPr>
            </p:nvSpPr>
            <p:spPr>
              <a:xfrm>
                <a:off x="-20" y="576"/>
                <a:ext cx="192" cy="0"/>
              </a:xfrm>
              <a:prstGeom prst="line">
                <a:avLst/>
              </a:prstGeom>
              <a:ln w="9525" cap="flat" cmpd="sng">
                <a:solidFill>
                  <a:schemeClr val="tx1"/>
                </a:solidFill>
                <a:prstDash val="solid"/>
                <a:headEnd type="none" w="med" len="med"/>
                <a:tailEnd type="none" w="med" len="med"/>
              </a:ln>
            </p:spPr>
            <p:txBody>
              <a:bodyPr/>
              <a:lstStyle/>
              <a:p/>
            </p:txBody>
          </p:sp>
          <p:sp>
            <p:nvSpPr>
              <p:cNvPr id="110" name="直接连接符 109"/>
              <p:cNvSpPr/>
              <p:nvPr>
                <p:custDataLst>
                  <p:tags r:id="rId21"/>
                </p:custDataLst>
              </p:nvPr>
            </p:nvSpPr>
            <p:spPr>
              <a:xfrm>
                <a:off x="366" y="565"/>
                <a:ext cx="192" cy="0"/>
              </a:xfrm>
              <a:prstGeom prst="line">
                <a:avLst/>
              </a:prstGeom>
              <a:ln w="9525" cap="flat" cmpd="sng">
                <a:solidFill>
                  <a:schemeClr val="tx1"/>
                </a:solidFill>
                <a:prstDash val="solid"/>
                <a:headEnd type="none" w="med" len="med"/>
                <a:tailEnd type="none" w="med" len="med"/>
              </a:ln>
            </p:spPr>
            <p:txBody>
              <a:bodyPr/>
              <a:lstStyle/>
              <a:p/>
            </p:txBody>
          </p:sp>
        </p:grpSp>
        <p:sp>
          <p:nvSpPr>
            <p:cNvPr id="111" name="直接连接符 110"/>
            <p:cNvSpPr/>
            <p:nvPr>
              <p:custDataLst>
                <p:tags r:id="rId22"/>
              </p:custDataLst>
            </p:nvPr>
          </p:nvSpPr>
          <p:spPr>
            <a:xfrm>
              <a:off x="11421" y="8394"/>
              <a:ext cx="536" cy="0"/>
            </a:xfrm>
            <a:prstGeom prst="line">
              <a:avLst/>
            </a:prstGeom>
            <a:ln w="9525" cap="flat" cmpd="sng">
              <a:solidFill>
                <a:schemeClr val="tx1"/>
              </a:solidFill>
              <a:prstDash val="solid"/>
              <a:headEnd type="none" w="med" len="med"/>
              <a:tailEnd type="none" w="med" len="med"/>
            </a:ln>
          </p:spPr>
          <p:txBody>
            <a:bodyPr/>
            <a:lstStyle/>
            <a:p/>
          </p:txBody>
        </p:sp>
      </p:grpSp>
      <p:grpSp>
        <p:nvGrpSpPr>
          <p:cNvPr id="113" name="组合 112"/>
          <p:cNvGrpSpPr/>
          <p:nvPr>
            <p:custDataLst>
              <p:tags r:id="rId23"/>
            </p:custDataLst>
          </p:nvPr>
        </p:nvGrpSpPr>
        <p:grpSpPr>
          <a:xfrm>
            <a:off x="4761865" y="1584960"/>
            <a:ext cx="680720" cy="800100"/>
            <a:chOff x="5726" y="6775"/>
            <a:chExt cx="1072" cy="1260"/>
          </a:xfrm>
        </p:grpSpPr>
        <p:grpSp>
          <p:nvGrpSpPr>
            <p:cNvPr id="114" name="组合 113"/>
            <p:cNvGrpSpPr/>
            <p:nvPr>
              <p:custDataLst>
                <p:tags r:id="rId24"/>
              </p:custDataLst>
            </p:nvPr>
          </p:nvGrpSpPr>
          <p:grpSpPr>
            <a:xfrm>
              <a:off x="6017" y="7555"/>
              <a:ext cx="134" cy="480"/>
              <a:chOff x="0" y="0"/>
              <a:chExt cx="48" cy="192"/>
            </a:xfrm>
          </p:grpSpPr>
          <p:sp>
            <p:nvSpPr>
              <p:cNvPr id="115" name="直接连接符 114"/>
              <p:cNvSpPr/>
              <p:nvPr>
                <p:custDataLst>
                  <p:tags r:id="rId25"/>
                </p:custDataLst>
              </p:nvPr>
            </p:nvSpPr>
            <p:spPr>
              <a:xfrm flipH="1">
                <a:off x="48"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sp>
            <p:nvSpPr>
              <p:cNvPr id="116" name="直接连接符 115"/>
              <p:cNvSpPr/>
              <p:nvPr>
                <p:custDataLst>
                  <p:tags r:id="rId26"/>
                </p:custDataLst>
              </p:nvPr>
            </p:nvSpPr>
            <p:spPr>
              <a:xfrm flipH="1">
                <a:off x="0"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grpSp>
        <p:sp>
          <p:nvSpPr>
            <p:cNvPr id="117" name="文本框 116"/>
            <p:cNvSpPr txBox="1"/>
            <p:nvPr>
              <p:custDataLst>
                <p:tags r:id="rId27"/>
              </p:custDataLst>
            </p:nvPr>
          </p:nvSpPr>
          <p:spPr>
            <a:xfrm>
              <a:off x="5726" y="6775"/>
              <a:ext cx="1073" cy="912"/>
            </a:xfrm>
            <a:prstGeom prst="rect">
              <a:avLst/>
            </a:prstGeom>
            <a:noFill/>
            <a:ln w="9525">
              <a:noFill/>
            </a:ln>
          </p:spPr>
          <p:txBody>
            <a:bodyPr>
              <a:spAutoFit/>
            </a:bodyPr>
            <a:lstStyle/>
            <a:p>
              <a:pPr>
                <a:spcBef>
                  <a:spcPct val="50000"/>
                </a:spcBef>
                <a:buFont typeface="Arial" panose="020B0604020202020204" pitchFamily="34" charset="0"/>
                <a:buNone/>
              </a:pPr>
              <a:r>
                <a:rPr lang="en-US" altLang="zh-CN" sz="3200" b="1">
                  <a:solidFill>
                    <a:srgbClr val="FF0000"/>
                  </a:solidFill>
                  <a:latin typeface="Times New Roman" panose="02020603050405020304"/>
                </a:rPr>
                <a:t>O</a:t>
              </a:r>
              <a:endParaRPr lang="en-US" altLang="zh-CN" sz="3200" b="1">
                <a:solidFill>
                  <a:srgbClr val="FF0000"/>
                </a:solidFill>
                <a:latin typeface="Times New Roman" panose="02020603050405020304"/>
              </a:endParaRPr>
            </a:p>
          </p:txBody>
        </p:sp>
      </p:grpSp>
      <p:cxnSp>
        <p:nvCxnSpPr>
          <p:cNvPr id="112" name="直接箭头连接符 111"/>
          <p:cNvCxnSpPr/>
          <p:nvPr>
            <p:custDataLst>
              <p:tags r:id="rId28"/>
            </p:custDataLst>
          </p:nvPr>
        </p:nvCxnSpPr>
        <p:spPr>
          <a:xfrm flipH="1" flipV="1">
            <a:off x="5358130" y="2625090"/>
            <a:ext cx="0" cy="46101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29" name="组合 128"/>
          <p:cNvGrpSpPr/>
          <p:nvPr>
            <p:custDataLst>
              <p:tags r:id="rId29"/>
            </p:custDataLst>
          </p:nvPr>
        </p:nvGrpSpPr>
        <p:grpSpPr>
          <a:xfrm>
            <a:off x="281940" y="3804285"/>
            <a:ext cx="2798445" cy="1977401"/>
            <a:chOff x="12069" y="6484"/>
            <a:chExt cx="4407" cy="3114"/>
          </a:xfrm>
        </p:grpSpPr>
        <p:grpSp>
          <p:nvGrpSpPr>
            <p:cNvPr id="130" name="组合 129"/>
            <p:cNvGrpSpPr/>
            <p:nvPr>
              <p:custDataLst>
                <p:tags r:id="rId30"/>
              </p:custDataLst>
            </p:nvPr>
          </p:nvGrpSpPr>
          <p:grpSpPr>
            <a:xfrm>
              <a:off x="12069" y="7558"/>
              <a:ext cx="4407" cy="2040"/>
              <a:chOff x="7040319" y="4146275"/>
              <a:chExt cx="1903155" cy="1295588"/>
            </a:xfrm>
          </p:grpSpPr>
          <p:grpSp>
            <p:nvGrpSpPr>
              <p:cNvPr id="132" name="组合 131"/>
              <p:cNvGrpSpPr/>
              <p:nvPr>
                <p:custDataLst>
                  <p:tags r:id="rId31"/>
                </p:custDataLst>
              </p:nvPr>
            </p:nvGrpSpPr>
            <p:grpSpPr>
              <a:xfrm>
                <a:off x="7040319" y="4146275"/>
                <a:ext cx="1903155" cy="1295588"/>
                <a:chOff x="7124700" y="3843176"/>
                <a:chExt cx="1903155" cy="1295588"/>
              </a:xfrm>
            </p:grpSpPr>
            <p:sp>
              <p:nvSpPr>
                <p:cNvPr id="133" name="文本框 132"/>
                <p:cNvSpPr txBox="1"/>
                <p:nvPr>
                  <p:custDataLst>
                    <p:tags r:id="rId32"/>
                  </p:custDataLst>
                </p:nvPr>
              </p:nvSpPr>
              <p:spPr>
                <a:xfrm>
                  <a:off x="7124700" y="3843176"/>
                  <a:ext cx="1903155" cy="583645"/>
                </a:xfrm>
                <a:prstGeom prst="rect">
                  <a:avLst/>
                </a:prstGeom>
                <a:noFill/>
              </p:spPr>
              <p:txBody>
                <a:bodyPr wrap="square" rtlCol="0">
                  <a:spAutoFit/>
                </a:bodyPr>
                <a:lstStyle/>
                <a:p>
                  <a:r>
                    <a:rPr lang="en-US" altLang="zh-CN" sz="3200" kern="100">
                      <a:effectLst/>
                      <a:latin typeface="MiSans"/>
                      <a:ea typeface="汉仪楷体简"/>
                      <a:cs typeface="Courier New" panose="02070309020205020404" pitchFamily="49" charset="0"/>
                    </a:rPr>
                    <a:t>C-</a:t>
                  </a:r>
                  <a:r>
                    <a:rPr lang="en-US" altLang="zh-CN" sz="3200" kern="100">
                      <a:solidFill>
                        <a:srgbClr val="0000CC"/>
                      </a:solidFill>
                      <a:effectLst/>
                      <a:latin typeface="MiSans"/>
                      <a:ea typeface="汉仪楷体简"/>
                      <a:cs typeface="Courier New" panose="02070309020205020404" pitchFamily="49" charset="0"/>
                    </a:rPr>
                    <a:t>O-</a:t>
                  </a:r>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endParaRPr lang="zh-CN" altLang="en-US" sz="3200">
                    <a:latin typeface="MiSans"/>
                    <a:ea typeface="汉仪楷体简"/>
                  </a:endParaRPr>
                </a:p>
              </p:txBody>
            </p:sp>
            <p:sp>
              <p:nvSpPr>
                <p:cNvPr id="134" name="文本框 133"/>
                <p:cNvSpPr txBox="1"/>
                <p:nvPr>
                  <p:custDataLst>
                    <p:tags r:id="rId33"/>
                  </p:custDataLst>
                </p:nvPr>
              </p:nvSpPr>
              <p:spPr>
                <a:xfrm>
                  <a:off x="7707108" y="4555119"/>
                  <a:ext cx="493494" cy="583645"/>
                </a:xfrm>
                <a:prstGeom prst="rect">
                  <a:avLst/>
                </a:prstGeom>
                <a:noFill/>
              </p:spPr>
              <p:txBody>
                <a:bodyPr wrap="square">
                  <a:spAutoFit/>
                </a:bodyPr>
                <a:lstStyle/>
                <a:p>
                  <a:r>
                    <a:rPr lang="en-US" altLang="zh-CN" sz="3200" kern="100">
                      <a:effectLst/>
                      <a:latin typeface="MiSans"/>
                      <a:ea typeface="汉仪楷体简"/>
                      <a:cs typeface="Courier New" panose="02070309020205020404" pitchFamily="49" charset="0"/>
                    </a:rPr>
                    <a:t>C </a:t>
                  </a:r>
                  <a:endParaRPr lang="en-US" altLang="zh-CN" sz="3200" kern="100">
                    <a:effectLst/>
                    <a:latin typeface="MiSans"/>
                    <a:ea typeface="汉仪楷体简"/>
                    <a:cs typeface="Courier New" panose="02070309020205020404" pitchFamily="49" charset="0"/>
                  </a:endParaRPr>
                </a:p>
              </p:txBody>
            </p:sp>
          </p:grpSp>
          <p:cxnSp>
            <p:nvCxnSpPr>
              <p:cNvPr id="135" name="直接连接符 134"/>
              <p:cNvCxnSpPr/>
              <p:nvPr>
                <p:custDataLst>
                  <p:tags r:id="rId34"/>
                </p:custDataLst>
              </p:nvPr>
            </p:nvCxnSpPr>
            <p:spPr>
              <a:xfrm flipH="1">
                <a:off x="7769171" y="4596710"/>
                <a:ext cx="0" cy="320040"/>
              </a:xfrm>
              <a:prstGeom prst="line">
                <a:avLst/>
              </a:prstGeom>
            </p:spPr>
            <p:style>
              <a:lnRef idx="1">
                <a:schemeClr val="dk1"/>
              </a:lnRef>
              <a:fillRef idx="0">
                <a:schemeClr val="dk1"/>
              </a:fillRef>
              <a:effectRef idx="0">
                <a:schemeClr val="dk1"/>
              </a:effectRef>
              <a:fontRef idx="minor">
                <a:schemeClr val="tx1"/>
              </a:fontRef>
            </p:style>
          </p:cxnSp>
        </p:grpSp>
        <p:grpSp>
          <p:nvGrpSpPr>
            <p:cNvPr id="136" name="组合 135"/>
            <p:cNvGrpSpPr/>
            <p:nvPr>
              <p:custDataLst>
                <p:tags r:id="rId35"/>
              </p:custDataLst>
            </p:nvPr>
          </p:nvGrpSpPr>
          <p:grpSpPr>
            <a:xfrm>
              <a:off x="12094" y="6484"/>
              <a:ext cx="1072" cy="1260"/>
              <a:chOff x="5726" y="6775"/>
              <a:chExt cx="1072" cy="1260"/>
            </a:xfrm>
          </p:grpSpPr>
          <p:grpSp>
            <p:nvGrpSpPr>
              <p:cNvPr id="139" name="组合 138"/>
              <p:cNvGrpSpPr/>
              <p:nvPr>
                <p:custDataLst>
                  <p:tags r:id="rId36"/>
                </p:custDataLst>
              </p:nvPr>
            </p:nvGrpSpPr>
            <p:grpSpPr>
              <a:xfrm>
                <a:off x="6017" y="7555"/>
                <a:ext cx="134" cy="480"/>
                <a:chOff x="0" y="0"/>
                <a:chExt cx="48" cy="192"/>
              </a:xfrm>
            </p:grpSpPr>
            <p:sp>
              <p:nvSpPr>
                <p:cNvPr id="150" name="直接连接符 149"/>
                <p:cNvSpPr/>
                <p:nvPr>
                  <p:custDataLst>
                    <p:tags r:id="rId37"/>
                  </p:custDataLst>
                </p:nvPr>
              </p:nvSpPr>
              <p:spPr>
                <a:xfrm flipH="1">
                  <a:off x="48"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sp>
              <p:nvSpPr>
                <p:cNvPr id="151" name="直接连接符 150"/>
                <p:cNvSpPr/>
                <p:nvPr>
                  <p:custDataLst>
                    <p:tags r:id="rId38"/>
                  </p:custDataLst>
                </p:nvPr>
              </p:nvSpPr>
              <p:spPr>
                <a:xfrm flipH="1">
                  <a:off x="0"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grpSp>
          <p:sp>
            <p:nvSpPr>
              <p:cNvPr id="152" name="文本框 151"/>
              <p:cNvSpPr txBox="1"/>
              <p:nvPr>
                <p:custDataLst>
                  <p:tags r:id="rId39"/>
                </p:custDataLst>
              </p:nvPr>
            </p:nvSpPr>
            <p:spPr>
              <a:xfrm>
                <a:off x="5726" y="6775"/>
                <a:ext cx="1073" cy="912"/>
              </a:xfrm>
              <a:prstGeom prst="rect">
                <a:avLst/>
              </a:prstGeom>
              <a:noFill/>
              <a:ln w="9525">
                <a:noFill/>
              </a:ln>
            </p:spPr>
            <p:txBody>
              <a:bodyPr>
                <a:spAutoFit/>
              </a:bodyPr>
              <a:lstStyle/>
              <a:p>
                <a:pPr>
                  <a:spcBef>
                    <a:spcPct val="50000"/>
                  </a:spcBef>
                  <a:buFont typeface="Arial" panose="020B0604020202020204" pitchFamily="34" charset="0"/>
                  <a:buNone/>
                </a:pPr>
                <a:r>
                  <a:rPr lang="en-US" altLang="zh-CN" sz="3200" b="1">
                    <a:solidFill>
                      <a:srgbClr val="FF0000"/>
                    </a:solidFill>
                    <a:latin typeface="Times New Roman" panose="02020603050405020304"/>
                  </a:rPr>
                  <a:t>O</a:t>
                </a:r>
                <a:endParaRPr lang="en-US" altLang="zh-CN" sz="3200" b="1">
                  <a:solidFill>
                    <a:srgbClr val="FF0000"/>
                  </a:solidFill>
                  <a:latin typeface="Times New Roman" panose="02020603050405020304"/>
                </a:endParaRPr>
              </a:p>
            </p:txBody>
          </p:sp>
        </p:grpSp>
      </p:grpSp>
      <p:grpSp>
        <p:nvGrpSpPr>
          <p:cNvPr id="153" name="组合 152"/>
          <p:cNvGrpSpPr/>
          <p:nvPr>
            <p:custDataLst>
              <p:tags r:id="rId40"/>
            </p:custDataLst>
          </p:nvPr>
        </p:nvGrpSpPr>
        <p:grpSpPr>
          <a:xfrm>
            <a:off x="6087745" y="1558925"/>
            <a:ext cx="680720" cy="800100"/>
            <a:chOff x="5726" y="6775"/>
            <a:chExt cx="1072" cy="1260"/>
          </a:xfrm>
        </p:grpSpPr>
        <p:grpSp>
          <p:nvGrpSpPr>
            <p:cNvPr id="154" name="组合 153"/>
            <p:cNvGrpSpPr/>
            <p:nvPr>
              <p:custDataLst>
                <p:tags r:id="rId41"/>
              </p:custDataLst>
            </p:nvPr>
          </p:nvGrpSpPr>
          <p:grpSpPr>
            <a:xfrm>
              <a:off x="6017" y="7555"/>
              <a:ext cx="134" cy="480"/>
              <a:chOff x="0" y="0"/>
              <a:chExt cx="48" cy="192"/>
            </a:xfrm>
          </p:grpSpPr>
          <p:sp>
            <p:nvSpPr>
              <p:cNvPr id="155" name="直接连接符 154"/>
              <p:cNvSpPr/>
              <p:nvPr>
                <p:custDataLst>
                  <p:tags r:id="rId42"/>
                </p:custDataLst>
              </p:nvPr>
            </p:nvSpPr>
            <p:spPr>
              <a:xfrm flipH="1">
                <a:off x="48"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sp>
            <p:nvSpPr>
              <p:cNvPr id="156" name="直接连接符 155"/>
              <p:cNvSpPr/>
              <p:nvPr>
                <p:custDataLst>
                  <p:tags r:id="rId43"/>
                </p:custDataLst>
              </p:nvPr>
            </p:nvSpPr>
            <p:spPr>
              <a:xfrm flipH="1">
                <a:off x="0"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grpSp>
        <p:sp>
          <p:nvSpPr>
            <p:cNvPr id="157" name="文本框 156"/>
            <p:cNvSpPr txBox="1"/>
            <p:nvPr>
              <p:custDataLst>
                <p:tags r:id="rId44"/>
              </p:custDataLst>
            </p:nvPr>
          </p:nvSpPr>
          <p:spPr>
            <a:xfrm>
              <a:off x="5726" y="6775"/>
              <a:ext cx="1073" cy="912"/>
            </a:xfrm>
            <a:prstGeom prst="rect">
              <a:avLst/>
            </a:prstGeom>
            <a:noFill/>
            <a:ln w="9525">
              <a:noFill/>
            </a:ln>
          </p:spPr>
          <p:txBody>
            <a:bodyPr>
              <a:spAutoFit/>
            </a:bodyPr>
            <a:lstStyle/>
            <a:p>
              <a:pPr>
                <a:spcBef>
                  <a:spcPct val="50000"/>
                </a:spcBef>
                <a:buFont typeface="Arial" panose="020B0604020202020204" pitchFamily="34" charset="0"/>
                <a:buNone/>
              </a:pPr>
              <a:r>
                <a:rPr lang="en-US" altLang="zh-CN" sz="3200" b="1">
                  <a:solidFill>
                    <a:srgbClr val="FF0000"/>
                  </a:solidFill>
                  <a:latin typeface="Times New Roman" panose="02020603050405020304"/>
                </a:rPr>
                <a:t>O</a:t>
              </a:r>
              <a:endParaRPr lang="en-US" altLang="zh-CN" sz="3200" b="1">
                <a:solidFill>
                  <a:srgbClr val="FF0000"/>
                </a:solidFill>
                <a:latin typeface="Times New Roman" panose="02020603050405020304"/>
              </a:endParaRPr>
            </a:p>
          </p:txBody>
        </p:sp>
      </p:grpSp>
      <p:cxnSp>
        <p:nvCxnSpPr>
          <p:cNvPr id="158" name="直接箭头连接符 157"/>
          <p:cNvCxnSpPr/>
          <p:nvPr>
            <p:custDataLst>
              <p:tags r:id="rId45"/>
            </p:custDataLst>
          </p:nvPr>
        </p:nvCxnSpPr>
        <p:spPr>
          <a:xfrm flipH="1" flipV="1">
            <a:off x="6039485" y="2625090"/>
            <a:ext cx="0" cy="46101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9" name="直接箭头连接符 158"/>
          <p:cNvCxnSpPr/>
          <p:nvPr>
            <p:custDataLst>
              <p:tags r:id="rId46"/>
            </p:custDataLst>
          </p:nvPr>
        </p:nvCxnSpPr>
        <p:spPr>
          <a:xfrm flipH="1" flipV="1">
            <a:off x="6644005" y="2625090"/>
            <a:ext cx="0" cy="46101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60" name="组合 159"/>
          <p:cNvGrpSpPr/>
          <p:nvPr>
            <p:custDataLst>
              <p:tags r:id="rId47"/>
            </p:custDataLst>
          </p:nvPr>
        </p:nvGrpSpPr>
        <p:grpSpPr>
          <a:xfrm>
            <a:off x="3177540" y="3804285"/>
            <a:ext cx="2798445" cy="1977401"/>
            <a:chOff x="2351" y="7472"/>
            <a:chExt cx="4407" cy="3114"/>
          </a:xfrm>
        </p:grpSpPr>
        <p:grpSp>
          <p:nvGrpSpPr>
            <p:cNvPr id="161" name="组合 160"/>
            <p:cNvGrpSpPr/>
            <p:nvPr>
              <p:custDataLst>
                <p:tags r:id="rId48"/>
              </p:custDataLst>
            </p:nvPr>
          </p:nvGrpSpPr>
          <p:grpSpPr>
            <a:xfrm>
              <a:off x="2351" y="8546"/>
              <a:ext cx="4407" cy="2040"/>
              <a:chOff x="7040319" y="4146275"/>
              <a:chExt cx="1903155" cy="1295588"/>
            </a:xfrm>
          </p:grpSpPr>
          <p:grpSp>
            <p:nvGrpSpPr>
              <p:cNvPr id="162" name="组合 161"/>
              <p:cNvGrpSpPr/>
              <p:nvPr>
                <p:custDataLst>
                  <p:tags r:id="rId49"/>
                </p:custDataLst>
              </p:nvPr>
            </p:nvGrpSpPr>
            <p:grpSpPr>
              <a:xfrm>
                <a:off x="7040319" y="4146275"/>
                <a:ext cx="1903155" cy="1295588"/>
                <a:chOff x="7124700" y="3843176"/>
                <a:chExt cx="1903155" cy="1295588"/>
              </a:xfrm>
            </p:grpSpPr>
            <p:sp>
              <p:nvSpPr>
                <p:cNvPr id="163" name="文本框 162"/>
                <p:cNvSpPr txBox="1"/>
                <p:nvPr>
                  <p:custDataLst>
                    <p:tags r:id="rId50"/>
                  </p:custDataLst>
                </p:nvPr>
              </p:nvSpPr>
              <p:spPr>
                <a:xfrm>
                  <a:off x="7124700" y="3843176"/>
                  <a:ext cx="1903155" cy="583645"/>
                </a:xfrm>
                <a:prstGeom prst="rect">
                  <a:avLst/>
                </a:prstGeom>
                <a:noFill/>
              </p:spPr>
              <p:txBody>
                <a:bodyPr wrap="square" rtlCol="0">
                  <a:spAutoFit/>
                </a:bodyPr>
                <a:lstStyle/>
                <a:p>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sym typeface="+mn-ea"/>
                    </a:rPr>
                    <a:t>—</a:t>
                  </a:r>
                  <a:r>
                    <a:rPr lang="en-US" altLang="zh-CN" sz="3200" kern="100">
                      <a:effectLst/>
                      <a:latin typeface="MiSans"/>
                      <a:ea typeface="汉仪楷体简"/>
                      <a:cs typeface="Courier New" panose="02070309020205020404" pitchFamily="49" charset="0"/>
                    </a:rPr>
                    <a:t>C</a:t>
                  </a:r>
                  <a:r>
                    <a:rPr lang="en-US" altLang="zh-CN" sz="3200" kern="100">
                      <a:solidFill>
                        <a:srgbClr val="0000CC"/>
                      </a:solidFill>
                      <a:effectLst/>
                      <a:latin typeface="MiSans"/>
                      <a:ea typeface="汉仪楷体简"/>
                      <a:cs typeface="Courier New" panose="02070309020205020404" pitchFamily="49" charset="0"/>
                      <a:sym typeface="+mn-ea"/>
                    </a:rPr>
                    <a:t>-O-</a:t>
                  </a:r>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rPr>
                    <a:t>—</a:t>
                  </a:r>
                  <a:r>
                    <a:rPr lang="en-US" altLang="zh-CN" sz="3200" kern="100">
                      <a:effectLst/>
                      <a:latin typeface="MiSans"/>
                      <a:ea typeface="汉仪楷体简"/>
                      <a:cs typeface="Courier New" panose="02070309020205020404" pitchFamily="49" charset="0"/>
                    </a:rPr>
                    <a:t>C</a:t>
                  </a:r>
                  <a:endParaRPr lang="zh-CN" altLang="en-US" sz="3200">
                    <a:latin typeface="MiSans"/>
                    <a:ea typeface="汉仪楷体简"/>
                  </a:endParaRPr>
                </a:p>
              </p:txBody>
            </p:sp>
            <p:sp>
              <p:nvSpPr>
                <p:cNvPr id="164" name="文本框 163"/>
                <p:cNvSpPr txBox="1"/>
                <p:nvPr>
                  <p:custDataLst>
                    <p:tags r:id="rId51"/>
                  </p:custDataLst>
                </p:nvPr>
              </p:nvSpPr>
              <p:spPr>
                <a:xfrm>
                  <a:off x="7609944" y="4555119"/>
                  <a:ext cx="493494" cy="583645"/>
                </a:xfrm>
                <a:prstGeom prst="rect">
                  <a:avLst/>
                </a:prstGeom>
                <a:noFill/>
              </p:spPr>
              <p:txBody>
                <a:bodyPr wrap="square">
                  <a:spAutoFit/>
                </a:bodyPr>
                <a:lstStyle/>
                <a:p>
                  <a:r>
                    <a:rPr lang="en-US" altLang="zh-CN" sz="3200" kern="100">
                      <a:effectLst/>
                      <a:latin typeface="MiSans"/>
                      <a:ea typeface="汉仪楷体简"/>
                      <a:cs typeface="Courier New" panose="02070309020205020404" pitchFamily="49" charset="0"/>
                    </a:rPr>
                    <a:t>C </a:t>
                  </a:r>
                  <a:endParaRPr lang="en-US" altLang="zh-CN" sz="3200" kern="100">
                    <a:effectLst/>
                    <a:latin typeface="MiSans"/>
                    <a:ea typeface="汉仪楷体简"/>
                    <a:cs typeface="Courier New" panose="02070309020205020404" pitchFamily="49" charset="0"/>
                  </a:endParaRPr>
                </a:p>
              </p:txBody>
            </p:sp>
          </p:grpSp>
          <p:cxnSp>
            <p:nvCxnSpPr>
              <p:cNvPr id="165" name="直接连接符 164"/>
              <p:cNvCxnSpPr/>
              <p:nvPr>
                <p:custDataLst>
                  <p:tags r:id="rId52"/>
                </p:custDataLst>
              </p:nvPr>
            </p:nvCxnSpPr>
            <p:spPr>
              <a:xfrm flipH="1">
                <a:off x="7672007" y="4596710"/>
                <a:ext cx="0" cy="320040"/>
              </a:xfrm>
              <a:prstGeom prst="line">
                <a:avLst/>
              </a:prstGeom>
            </p:spPr>
            <p:style>
              <a:lnRef idx="1">
                <a:schemeClr val="dk1"/>
              </a:lnRef>
              <a:fillRef idx="0">
                <a:schemeClr val="dk1"/>
              </a:fillRef>
              <a:effectRef idx="0">
                <a:schemeClr val="dk1"/>
              </a:effectRef>
              <a:fontRef idx="minor">
                <a:schemeClr val="tx1"/>
              </a:fontRef>
            </p:style>
          </p:cxnSp>
        </p:grpSp>
        <p:grpSp>
          <p:nvGrpSpPr>
            <p:cNvPr id="166" name="组合 165"/>
            <p:cNvGrpSpPr/>
            <p:nvPr>
              <p:custDataLst>
                <p:tags r:id="rId53"/>
              </p:custDataLst>
            </p:nvPr>
          </p:nvGrpSpPr>
          <p:grpSpPr>
            <a:xfrm>
              <a:off x="4720" y="7472"/>
              <a:ext cx="1072" cy="1260"/>
              <a:chOff x="5726" y="6775"/>
              <a:chExt cx="1072" cy="1260"/>
            </a:xfrm>
          </p:grpSpPr>
          <p:grpSp>
            <p:nvGrpSpPr>
              <p:cNvPr id="167" name="组合 166"/>
              <p:cNvGrpSpPr/>
              <p:nvPr>
                <p:custDataLst>
                  <p:tags r:id="rId54"/>
                </p:custDataLst>
              </p:nvPr>
            </p:nvGrpSpPr>
            <p:grpSpPr>
              <a:xfrm>
                <a:off x="6017" y="7555"/>
                <a:ext cx="134" cy="480"/>
                <a:chOff x="0" y="0"/>
                <a:chExt cx="48" cy="192"/>
              </a:xfrm>
            </p:grpSpPr>
            <p:sp>
              <p:nvSpPr>
                <p:cNvPr id="168" name="直接连接符 167"/>
                <p:cNvSpPr/>
                <p:nvPr>
                  <p:custDataLst>
                    <p:tags r:id="rId55"/>
                  </p:custDataLst>
                </p:nvPr>
              </p:nvSpPr>
              <p:spPr>
                <a:xfrm flipH="1">
                  <a:off x="48"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sp>
              <p:nvSpPr>
                <p:cNvPr id="169" name="直接连接符 168"/>
                <p:cNvSpPr/>
                <p:nvPr>
                  <p:custDataLst>
                    <p:tags r:id="rId56"/>
                  </p:custDataLst>
                </p:nvPr>
              </p:nvSpPr>
              <p:spPr>
                <a:xfrm flipH="1">
                  <a:off x="0"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grpSp>
          <p:sp>
            <p:nvSpPr>
              <p:cNvPr id="170" name="文本框 169"/>
              <p:cNvSpPr txBox="1"/>
              <p:nvPr>
                <p:custDataLst>
                  <p:tags r:id="rId57"/>
                </p:custDataLst>
              </p:nvPr>
            </p:nvSpPr>
            <p:spPr>
              <a:xfrm>
                <a:off x="5726" y="6775"/>
                <a:ext cx="1073" cy="912"/>
              </a:xfrm>
              <a:prstGeom prst="rect">
                <a:avLst/>
              </a:prstGeom>
              <a:noFill/>
              <a:ln w="9525">
                <a:noFill/>
              </a:ln>
            </p:spPr>
            <p:txBody>
              <a:bodyPr>
                <a:spAutoFit/>
              </a:bodyPr>
              <a:lstStyle/>
              <a:p>
                <a:pPr>
                  <a:spcBef>
                    <a:spcPct val="50000"/>
                  </a:spcBef>
                  <a:buFont typeface="Arial" panose="020B0604020202020204" pitchFamily="34" charset="0"/>
                  <a:buNone/>
                </a:pPr>
                <a:r>
                  <a:rPr lang="en-US" altLang="zh-CN" sz="3200" b="1">
                    <a:solidFill>
                      <a:srgbClr val="FF0000"/>
                    </a:solidFill>
                    <a:latin typeface="Times New Roman" panose="02020603050405020304"/>
                  </a:rPr>
                  <a:t>O</a:t>
                </a:r>
                <a:endParaRPr lang="en-US" altLang="zh-CN" sz="3200" b="1">
                  <a:solidFill>
                    <a:srgbClr val="FF0000"/>
                  </a:solidFill>
                  <a:latin typeface="Times New Roman" panose="02020603050405020304"/>
                </a:endParaRPr>
              </a:p>
            </p:txBody>
          </p:sp>
        </p:grpSp>
      </p:grpSp>
      <p:grpSp>
        <p:nvGrpSpPr>
          <p:cNvPr id="2" name="组合 1"/>
          <p:cNvGrpSpPr/>
          <p:nvPr>
            <p:custDataLst>
              <p:tags r:id="rId58"/>
            </p:custDataLst>
          </p:nvPr>
        </p:nvGrpSpPr>
        <p:grpSpPr>
          <a:xfrm>
            <a:off x="6109335" y="3804285"/>
            <a:ext cx="2798445" cy="1977401"/>
            <a:chOff x="9855" y="5991"/>
            <a:chExt cx="4407" cy="3114"/>
          </a:xfrm>
        </p:grpSpPr>
        <p:grpSp>
          <p:nvGrpSpPr>
            <p:cNvPr id="171" name="组合 170"/>
            <p:cNvGrpSpPr/>
            <p:nvPr>
              <p:custDataLst>
                <p:tags r:id="rId59"/>
              </p:custDataLst>
            </p:nvPr>
          </p:nvGrpSpPr>
          <p:grpSpPr>
            <a:xfrm>
              <a:off x="9855" y="7065"/>
              <a:ext cx="4407" cy="2040"/>
              <a:chOff x="7040319" y="4146275"/>
              <a:chExt cx="1903155" cy="1295588"/>
            </a:xfrm>
          </p:grpSpPr>
          <p:grpSp>
            <p:nvGrpSpPr>
              <p:cNvPr id="172" name="组合 171"/>
              <p:cNvGrpSpPr/>
              <p:nvPr>
                <p:custDataLst>
                  <p:tags r:id="rId60"/>
                </p:custDataLst>
              </p:nvPr>
            </p:nvGrpSpPr>
            <p:grpSpPr>
              <a:xfrm>
                <a:off x="7040319" y="4146275"/>
                <a:ext cx="1903155" cy="1295588"/>
                <a:chOff x="7124700" y="3843176"/>
                <a:chExt cx="1903155" cy="1295588"/>
              </a:xfrm>
            </p:grpSpPr>
            <p:sp>
              <p:nvSpPr>
                <p:cNvPr id="173" name="文本框 172"/>
                <p:cNvSpPr txBox="1"/>
                <p:nvPr>
                  <p:custDataLst>
                    <p:tags r:id="rId61"/>
                  </p:custDataLst>
                </p:nvPr>
              </p:nvSpPr>
              <p:spPr>
                <a:xfrm>
                  <a:off x="7124700" y="3843176"/>
                  <a:ext cx="1903155" cy="583645"/>
                </a:xfrm>
                <a:prstGeom prst="rect">
                  <a:avLst/>
                </a:prstGeom>
                <a:noFill/>
              </p:spPr>
              <p:txBody>
                <a:bodyPr wrap="square" rtlCol="0">
                  <a:spAutoFit/>
                </a:bodyPr>
                <a:lstStyle/>
                <a:p>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sym typeface="+mn-ea"/>
                    </a:rPr>
                    <a:t>—</a:t>
                  </a:r>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sym typeface="+mn-ea"/>
                    </a:rPr>
                    <a:t>—</a:t>
                  </a:r>
                  <a:r>
                    <a:rPr lang="en-US" altLang="zh-CN" sz="3200" kern="100">
                      <a:effectLst/>
                      <a:latin typeface="MiSans"/>
                      <a:ea typeface="汉仪楷体简"/>
                      <a:cs typeface="Courier New" panose="02070309020205020404" pitchFamily="49" charset="0"/>
                    </a:rPr>
                    <a:t>C</a:t>
                  </a:r>
                  <a:r>
                    <a:rPr lang="en-US" altLang="zh-CN" sz="3200" kern="100">
                      <a:solidFill>
                        <a:srgbClr val="0000CC"/>
                      </a:solidFill>
                      <a:effectLst/>
                      <a:latin typeface="MiSans"/>
                      <a:ea typeface="汉仪楷体简"/>
                      <a:cs typeface="Courier New" panose="02070309020205020404" pitchFamily="49" charset="0"/>
                      <a:sym typeface="+mn-ea"/>
                    </a:rPr>
                    <a:t>-O-</a:t>
                  </a:r>
                  <a:r>
                    <a:rPr lang="en-US" altLang="zh-CN" sz="3200" kern="100">
                      <a:effectLst/>
                      <a:latin typeface="MiSans"/>
                      <a:ea typeface="汉仪楷体简"/>
                      <a:cs typeface="Courier New" panose="02070309020205020404" pitchFamily="49" charset="0"/>
                    </a:rPr>
                    <a:t>C</a:t>
                  </a:r>
                  <a:endParaRPr lang="zh-CN" altLang="en-US" sz="3200">
                    <a:latin typeface="MiSans"/>
                    <a:ea typeface="汉仪楷体简"/>
                  </a:endParaRPr>
                </a:p>
              </p:txBody>
            </p:sp>
            <p:sp>
              <p:nvSpPr>
                <p:cNvPr id="174" name="文本框 173"/>
                <p:cNvSpPr txBox="1"/>
                <p:nvPr>
                  <p:custDataLst>
                    <p:tags r:id="rId62"/>
                  </p:custDataLst>
                </p:nvPr>
              </p:nvSpPr>
              <p:spPr>
                <a:xfrm>
                  <a:off x="7609944" y="4555119"/>
                  <a:ext cx="493494" cy="583645"/>
                </a:xfrm>
                <a:prstGeom prst="rect">
                  <a:avLst/>
                </a:prstGeom>
                <a:noFill/>
              </p:spPr>
              <p:txBody>
                <a:bodyPr wrap="square">
                  <a:spAutoFit/>
                </a:bodyPr>
                <a:lstStyle/>
                <a:p>
                  <a:r>
                    <a:rPr lang="en-US" altLang="zh-CN" sz="3200" kern="100">
                      <a:effectLst/>
                      <a:latin typeface="MiSans"/>
                      <a:ea typeface="汉仪楷体简"/>
                      <a:cs typeface="Courier New" panose="02070309020205020404" pitchFamily="49" charset="0"/>
                    </a:rPr>
                    <a:t>C </a:t>
                  </a:r>
                  <a:endParaRPr lang="en-US" altLang="zh-CN" sz="3200" kern="100">
                    <a:effectLst/>
                    <a:latin typeface="MiSans"/>
                    <a:ea typeface="汉仪楷体简"/>
                    <a:cs typeface="Courier New" panose="02070309020205020404" pitchFamily="49" charset="0"/>
                  </a:endParaRPr>
                </a:p>
              </p:txBody>
            </p:sp>
          </p:grpSp>
          <p:cxnSp>
            <p:nvCxnSpPr>
              <p:cNvPr id="175" name="直接连接符 174"/>
              <p:cNvCxnSpPr/>
              <p:nvPr>
                <p:custDataLst>
                  <p:tags r:id="rId63"/>
                </p:custDataLst>
              </p:nvPr>
            </p:nvCxnSpPr>
            <p:spPr>
              <a:xfrm flipH="1">
                <a:off x="7672007" y="4596710"/>
                <a:ext cx="0" cy="320040"/>
              </a:xfrm>
              <a:prstGeom prst="line">
                <a:avLst/>
              </a:prstGeom>
            </p:spPr>
            <p:style>
              <a:lnRef idx="1">
                <a:schemeClr val="dk1"/>
              </a:lnRef>
              <a:fillRef idx="0">
                <a:schemeClr val="dk1"/>
              </a:fillRef>
              <a:effectRef idx="0">
                <a:schemeClr val="dk1"/>
              </a:effectRef>
              <a:fontRef idx="minor">
                <a:schemeClr val="tx1"/>
              </a:fontRef>
            </p:style>
          </p:cxnSp>
        </p:grpSp>
        <p:grpSp>
          <p:nvGrpSpPr>
            <p:cNvPr id="176" name="组合 175"/>
            <p:cNvGrpSpPr/>
            <p:nvPr>
              <p:custDataLst>
                <p:tags r:id="rId64"/>
              </p:custDataLst>
            </p:nvPr>
          </p:nvGrpSpPr>
          <p:grpSpPr>
            <a:xfrm>
              <a:off x="11999" y="5991"/>
              <a:ext cx="1072" cy="1260"/>
              <a:chOff x="5726" y="6775"/>
              <a:chExt cx="1072" cy="1260"/>
            </a:xfrm>
          </p:grpSpPr>
          <p:grpSp>
            <p:nvGrpSpPr>
              <p:cNvPr id="177" name="组合 176"/>
              <p:cNvGrpSpPr/>
              <p:nvPr>
                <p:custDataLst>
                  <p:tags r:id="rId65"/>
                </p:custDataLst>
              </p:nvPr>
            </p:nvGrpSpPr>
            <p:grpSpPr>
              <a:xfrm>
                <a:off x="6017" y="7555"/>
                <a:ext cx="134" cy="480"/>
                <a:chOff x="0" y="0"/>
                <a:chExt cx="48" cy="192"/>
              </a:xfrm>
            </p:grpSpPr>
            <p:sp>
              <p:nvSpPr>
                <p:cNvPr id="178" name="直接连接符 177"/>
                <p:cNvSpPr/>
                <p:nvPr>
                  <p:custDataLst>
                    <p:tags r:id="rId66"/>
                  </p:custDataLst>
                </p:nvPr>
              </p:nvSpPr>
              <p:spPr>
                <a:xfrm flipH="1">
                  <a:off x="48"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sp>
              <p:nvSpPr>
                <p:cNvPr id="179" name="直接连接符 178"/>
                <p:cNvSpPr/>
                <p:nvPr>
                  <p:custDataLst>
                    <p:tags r:id="rId67"/>
                  </p:custDataLst>
                </p:nvPr>
              </p:nvSpPr>
              <p:spPr>
                <a:xfrm flipH="1">
                  <a:off x="0"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grpSp>
          <p:sp>
            <p:nvSpPr>
              <p:cNvPr id="180" name="文本框 179"/>
              <p:cNvSpPr txBox="1"/>
              <p:nvPr>
                <p:custDataLst>
                  <p:tags r:id="rId68"/>
                </p:custDataLst>
              </p:nvPr>
            </p:nvSpPr>
            <p:spPr>
              <a:xfrm>
                <a:off x="5726" y="6775"/>
                <a:ext cx="1073" cy="912"/>
              </a:xfrm>
              <a:prstGeom prst="rect">
                <a:avLst/>
              </a:prstGeom>
              <a:noFill/>
              <a:ln w="9525">
                <a:noFill/>
              </a:ln>
            </p:spPr>
            <p:txBody>
              <a:bodyPr>
                <a:spAutoFit/>
              </a:bodyPr>
              <a:lstStyle/>
              <a:p>
                <a:pPr>
                  <a:spcBef>
                    <a:spcPct val="50000"/>
                  </a:spcBef>
                  <a:buFont typeface="Arial" panose="020B0604020202020204" pitchFamily="34" charset="0"/>
                  <a:buNone/>
                </a:pPr>
                <a:r>
                  <a:rPr lang="en-US" altLang="zh-CN" sz="3200" b="1">
                    <a:solidFill>
                      <a:srgbClr val="FF0000"/>
                    </a:solidFill>
                    <a:latin typeface="Times New Roman" panose="02020603050405020304"/>
                  </a:rPr>
                  <a:t>O</a:t>
                </a:r>
                <a:endParaRPr lang="en-US" altLang="zh-CN" sz="3200" b="1">
                  <a:solidFill>
                    <a:srgbClr val="FF0000"/>
                  </a:solidFill>
                  <a:latin typeface="Times New Roman" panose="02020603050405020304"/>
                </a:endParaRPr>
              </a:p>
            </p:txBody>
          </p:sp>
        </p:grpSp>
      </p:grpSp>
      <p:grpSp>
        <p:nvGrpSpPr>
          <p:cNvPr id="181" name="组合 180"/>
          <p:cNvGrpSpPr/>
          <p:nvPr>
            <p:custDataLst>
              <p:tags r:id="rId69"/>
            </p:custDataLst>
          </p:nvPr>
        </p:nvGrpSpPr>
        <p:grpSpPr>
          <a:xfrm>
            <a:off x="6818630" y="1584960"/>
            <a:ext cx="680720" cy="800100"/>
            <a:chOff x="5726" y="6775"/>
            <a:chExt cx="1072" cy="1260"/>
          </a:xfrm>
        </p:grpSpPr>
        <p:grpSp>
          <p:nvGrpSpPr>
            <p:cNvPr id="182" name="组合 181"/>
            <p:cNvGrpSpPr/>
            <p:nvPr>
              <p:custDataLst>
                <p:tags r:id="rId70"/>
              </p:custDataLst>
            </p:nvPr>
          </p:nvGrpSpPr>
          <p:grpSpPr>
            <a:xfrm>
              <a:off x="6017" y="7555"/>
              <a:ext cx="134" cy="480"/>
              <a:chOff x="0" y="0"/>
              <a:chExt cx="48" cy="192"/>
            </a:xfrm>
          </p:grpSpPr>
          <p:sp>
            <p:nvSpPr>
              <p:cNvPr id="183" name="直接连接符 182"/>
              <p:cNvSpPr/>
              <p:nvPr>
                <p:custDataLst>
                  <p:tags r:id="rId71"/>
                </p:custDataLst>
              </p:nvPr>
            </p:nvSpPr>
            <p:spPr>
              <a:xfrm flipH="1">
                <a:off x="48"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sp>
            <p:nvSpPr>
              <p:cNvPr id="184" name="直接连接符 183"/>
              <p:cNvSpPr/>
              <p:nvPr>
                <p:custDataLst>
                  <p:tags r:id="rId72"/>
                </p:custDataLst>
              </p:nvPr>
            </p:nvSpPr>
            <p:spPr>
              <a:xfrm flipH="1">
                <a:off x="0"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grpSp>
        <p:sp>
          <p:nvSpPr>
            <p:cNvPr id="185" name="文本框 184"/>
            <p:cNvSpPr txBox="1"/>
            <p:nvPr>
              <p:custDataLst>
                <p:tags r:id="rId73"/>
              </p:custDataLst>
            </p:nvPr>
          </p:nvSpPr>
          <p:spPr>
            <a:xfrm>
              <a:off x="5726" y="6775"/>
              <a:ext cx="1073" cy="912"/>
            </a:xfrm>
            <a:prstGeom prst="rect">
              <a:avLst/>
            </a:prstGeom>
            <a:noFill/>
            <a:ln w="9525">
              <a:noFill/>
            </a:ln>
          </p:spPr>
          <p:txBody>
            <a:bodyPr>
              <a:spAutoFit/>
            </a:bodyPr>
            <a:lstStyle/>
            <a:p>
              <a:pPr>
                <a:spcBef>
                  <a:spcPct val="50000"/>
                </a:spcBef>
                <a:buFont typeface="Arial" panose="020B0604020202020204" pitchFamily="34" charset="0"/>
                <a:buNone/>
              </a:pPr>
              <a:r>
                <a:rPr lang="en-US" altLang="zh-CN" sz="3200" b="1">
                  <a:solidFill>
                    <a:srgbClr val="FF0000"/>
                  </a:solidFill>
                  <a:latin typeface="Times New Roman" panose="02020603050405020304"/>
                </a:rPr>
                <a:t>O</a:t>
              </a:r>
              <a:endParaRPr lang="en-US" altLang="zh-CN" sz="3200" b="1">
                <a:solidFill>
                  <a:srgbClr val="FF0000"/>
                </a:solidFill>
                <a:latin typeface="Times New Roman" panose="02020603050405020304"/>
              </a:endParaRPr>
            </a:p>
          </p:txBody>
        </p:sp>
      </p:grpSp>
      <p:cxnSp>
        <p:nvCxnSpPr>
          <p:cNvPr id="186" name="直接箭头连接符 185"/>
          <p:cNvCxnSpPr/>
          <p:nvPr>
            <p:custDataLst>
              <p:tags r:id="rId74"/>
            </p:custDataLst>
          </p:nvPr>
        </p:nvCxnSpPr>
        <p:spPr>
          <a:xfrm flipH="1" flipV="1">
            <a:off x="6818630" y="2625090"/>
            <a:ext cx="0" cy="46101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 name="组合 2"/>
          <p:cNvGrpSpPr/>
          <p:nvPr>
            <p:custDataLst>
              <p:tags r:id="rId75"/>
            </p:custDataLst>
          </p:nvPr>
        </p:nvGrpSpPr>
        <p:grpSpPr>
          <a:xfrm>
            <a:off x="9069070" y="3772535"/>
            <a:ext cx="2848610" cy="1971686"/>
            <a:chOff x="14651" y="5941"/>
            <a:chExt cx="4486" cy="3105"/>
          </a:xfrm>
        </p:grpSpPr>
        <p:grpSp>
          <p:nvGrpSpPr>
            <p:cNvPr id="187" name="组合 186"/>
            <p:cNvGrpSpPr/>
            <p:nvPr>
              <p:custDataLst>
                <p:tags r:id="rId76"/>
              </p:custDataLst>
            </p:nvPr>
          </p:nvGrpSpPr>
          <p:grpSpPr>
            <a:xfrm>
              <a:off x="14651" y="7006"/>
              <a:ext cx="4407" cy="2040"/>
              <a:chOff x="7040319" y="4146275"/>
              <a:chExt cx="1903155" cy="1295588"/>
            </a:xfrm>
          </p:grpSpPr>
          <p:grpSp>
            <p:nvGrpSpPr>
              <p:cNvPr id="188" name="组合 187"/>
              <p:cNvGrpSpPr/>
              <p:nvPr>
                <p:custDataLst>
                  <p:tags r:id="rId77"/>
                </p:custDataLst>
              </p:nvPr>
            </p:nvGrpSpPr>
            <p:grpSpPr>
              <a:xfrm>
                <a:off x="7040319" y="4146275"/>
                <a:ext cx="1903155" cy="1295588"/>
                <a:chOff x="7124700" y="3843176"/>
                <a:chExt cx="1903155" cy="1295588"/>
              </a:xfrm>
            </p:grpSpPr>
            <p:sp>
              <p:nvSpPr>
                <p:cNvPr id="189" name="文本框 188"/>
                <p:cNvSpPr txBox="1"/>
                <p:nvPr>
                  <p:custDataLst>
                    <p:tags r:id="rId78"/>
                  </p:custDataLst>
                </p:nvPr>
              </p:nvSpPr>
              <p:spPr>
                <a:xfrm>
                  <a:off x="7124700" y="3843176"/>
                  <a:ext cx="1903155" cy="583645"/>
                </a:xfrm>
                <a:prstGeom prst="rect">
                  <a:avLst/>
                </a:prstGeom>
                <a:noFill/>
              </p:spPr>
              <p:txBody>
                <a:bodyPr wrap="square" rtlCol="0">
                  <a:spAutoFit/>
                </a:bodyPr>
                <a:lstStyle/>
                <a:p>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sym typeface="+mn-ea"/>
                    </a:rPr>
                    <a:t>—</a:t>
                  </a:r>
                  <a:r>
                    <a:rPr lang="en-US" altLang="zh-CN" sz="3200" kern="100">
                      <a:effectLst/>
                      <a:latin typeface="MiSans"/>
                      <a:ea typeface="汉仪楷体简"/>
                      <a:cs typeface="Courier New" panose="02070309020205020404" pitchFamily="49" charset="0"/>
                    </a:rPr>
                    <a:t>C</a:t>
                  </a:r>
                  <a:r>
                    <a:rPr lang="zh-CN" altLang="zh-CN" sz="3200" kern="100">
                      <a:effectLst/>
                      <a:latin typeface="MiSans"/>
                      <a:ea typeface="汉仪楷体简"/>
                      <a:cs typeface="Times New Roman" panose="02020603050405020304" pitchFamily="18" charset="0"/>
                      <a:sym typeface="+mn-ea"/>
                    </a:rPr>
                    <a:t>—</a:t>
                  </a:r>
                  <a:r>
                    <a:rPr lang="en-US" altLang="zh-CN" sz="3200" kern="100">
                      <a:effectLst/>
                      <a:latin typeface="MiSans"/>
                      <a:ea typeface="汉仪楷体简"/>
                      <a:cs typeface="Courier New" panose="02070309020205020404" pitchFamily="49" charset="0"/>
                    </a:rPr>
                    <a:t>C</a:t>
                  </a:r>
                  <a:r>
                    <a:rPr lang="en-US" altLang="zh-CN" sz="3200" kern="100">
                      <a:solidFill>
                        <a:srgbClr val="0000CC"/>
                      </a:solidFill>
                      <a:effectLst/>
                      <a:latin typeface="MiSans"/>
                      <a:ea typeface="汉仪楷体简"/>
                      <a:cs typeface="Courier New" panose="02070309020205020404" pitchFamily="49" charset="0"/>
                      <a:sym typeface="+mn-ea"/>
                    </a:rPr>
                    <a:t>-O-</a:t>
                  </a:r>
                  <a:r>
                    <a:rPr lang="en-US" altLang="zh-CN" sz="3200" kern="100">
                      <a:effectLst/>
                      <a:latin typeface="MiSans"/>
                      <a:ea typeface="汉仪楷体简"/>
                      <a:cs typeface="Courier New" panose="02070309020205020404" pitchFamily="49" charset="0"/>
                    </a:rPr>
                    <a:t>C</a:t>
                  </a:r>
                  <a:endParaRPr lang="zh-CN" altLang="en-US" sz="3200">
                    <a:latin typeface="MiSans"/>
                    <a:ea typeface="汉仪楷体简"/>
                  </a:endParaRPr>
                </a:p>
              </p:txBody>
            </p:sp>
            <p:sp>
              <p:nvSpPr>
                <p:cNvPr id="190" name="文本框 189"/>
                <p:cNvSpPr txBox="1"/>
                <p:nvPr>
                  <p:custDataLst>
                    <p:tags r:id="rId79"/>
                  </p:custDataLst>
                </p:nvPr>
              </p:nvSpPr>
              <p:spPr>
                <a:xfrm>
                  <a:off x="7609944" y="4555119"/>
                  <a:ext cx="493494" cy="583645"/>
                </a:xfrm>
                <a:prstGeom prst="rect">
                  <a:avLst/>
                </a:prstGeom>
                <a:noFill/>
              </p:spPr>
              <p:txBody>
                <a:bodyPr wrap="square">
                  <a:spAutoFit/>
                </a:bodyPr>
                <a:lstStyle/>
                <a:p>
                  <a:r>
                    <a:rPr lang="en-US" altLang="zh-CN" sz="3200" kern="100">
                      <a:effectLst/>
                      <a:latin typeface="MiSans"/>
                      <a:ea typeface="汉仪楷体简"/>
                      <a:cs typeface="Courier New" panose="02070309020205020404" pitchFamily="49" charset="0"/>
                    </a:rPr>
                    <a:t>C </a:t>
                  </a:r>
                  <a:endParaRPr lang="en-US" altLang="zh-CN" sz="3200" kern="100">
                    <a:effectLst/>
                    <a:latin typeface="MiSans"/>
                    <a:ea typeface="汉仪楷体简"/>
                    <a:cs typeface="Courier New" panose="02070309020205020404" pitchFamily="49" charset="0"/>
                  </a:endParaRPr>
                </a:p>
              </p:txBody>
            </p:sp>
          </p:grpSp>
          <p:cxnSp>
            <p:nvCxnSpPr>
              <p:cNvPr id="191" name="直接连接符 190"/>
              <p:cNvCxnSpPr/>
              <p:nvPr>
                <p:custDataLst>
                  <p:tags r:id="rId80"/>
                </p:custDataLst>
              </p:nvPr>
            </p:nvCxnSpPr>
            <p:spPr>
              <a:xfrm flipH="1">
                <a:off x="7672007" y="4596710"/>
                <a:ext cx="0" cy="320040"/>
              </a:xfrm>
              <a:prstGeom prst="line">
                <a:avLst/>
              </a:prstGeom>
            </p:spPr>
            <p:style>
              <a:lnRef idx="1">
                <a:schemeClr val="dk1"/>
              </a:lnRef>
              <a:fillRef idx="0">
                <a:schemeClr val="dk1"/>
              </a:fillRef>
              <a:effectRef idx="0">
                <a:schemeClr val="dk1"/>
              </a:effectRef>
              <a:fontRef idx="minor">
                <a:schemeClr val="tx1"/>
              </a:fontRef>
            </p:style>
          </p:cxnSp>
        </p:grpSp>
        <p:grpSp>
          <p:nvGrpSpPr>
            <p:cNvPr id="192" name="组合 191"/>
            <p:cNvGrpSpPr/>
            <p:nvPr>
              <p:custDataLst>
                <p:tags r:id="rId81"/>
              </p:custDataLst>
            </p:nvPr>
          </p:nvGrpSpPr>
          <p:grpSpPr>
            <a:xfrm>
              <a:off x="18065" y="5941"/>
              <a:ext cx="1072" cy="1260"/>
              <a:chOff x="5726" y="6775"/>
              <a:chExt cx="1072" cy="1260"/>
            </a:xfrm>
          </p:grpSpPr>
          <p:grpSp>
            <p:nvGrpSpPr>
              <p:cNvPr id="193" name="组合 192"/>
              <p:cNvGrpSpPr/>
              <p:nvPr>
                <p:custDataLst>
                  <p:tags r:id="rId82"/>
                </p:custDataLst>
              </p:nvPr>
            </p:nvGrpSpPr>
            <p:grpSpPr>
              <a:xfrm>
                <a:off x="6017" y="7555"/>
                <a:ext cx="134" cy="480"/>
                <a:chOff x="0" y="0"/>
                <a:chExt cx="48" cy="192"/>
              </a:xfrm>
            </p:grpSpPr>
            <p:sp>
              <p:nvSpPr>
                <p:cNvPr id="194" name="直接连接符 193"/>
                <p:cNvSpPr/>
                <p:nvPr>
                  <p:custDataLst>
                    <p:tags r:id="rId83"/>
                  </p:custDataLst>
                </p:nvPr>
              </p:nvSpPr>
              <p:spPr>
                <a:xfrm flipH="1">
                  <a:off x="48"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sp>
              <p:nvSpPr>
                <p:cNvPr id="195" name="直接连接符 194"/>
                <p:cNvSpPr/>
                <p:nvPr>
                  <p:custDataLst>
                    <p:tags r:id="rId84"/>
                  </p:custDataLst>
                </p:nvPr>
              </p:nvSpPr>
              <p:spPr>
                <a:xfrm flipH="1">
                  <a:off x="0" y="0"/>
                  <a:ext cx="0" cy="192"/>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p:txBody>
            </p:sp>
          </p:grpSp>
          <p:sp>
            <p:nvSpPr>
              <p:cNvPr id="196" name="文本框 195"/>
              <p:cNvSpPr txBox="1"/>
              <p:nvPr>
                <p:custDataLst>
                  <p:tags r:id="rId85"/>
                </p:custDataLst>
              </p:nvPr>
            </p:nvSpPr>
            <p:spPr>
              <a:xfrm>
                <a:off x="5726" y="6775"/>
                <a:ext cx="1073" cy="912"/>
              </a:xfrm>
              <a:prstGeom prst="rect">
                <a:avLst/>
              </a:prstGeom>
              <a:noFill/>
              <a:ln w="9525">
                <a:noFill/>
              </a:ln>
            </p:spPr>
            <p:txBody>
              <a:bodyPr>
                <a:spAutoFit/>
              </a:bodyPr>
              <a:lstStyle/>
              <a:p>
                <a:pPr>
                  <a:spcBef>
                    <a:spcPct val="50000"/>
                  </a:spcBef>
                  <a:buFont typeface="Arial" panose="020B0604020202020204" pitchFamily="34" charset="0"/>
                  <a:buNone/>
                </a:pPr>
                <a:r>
                  <a:rPr lang="en-US" altLang="zh-CN" sz="3200" b="1">
                    <a:solidFill>
                      <a:srgbClr val="FF0000"/>
                    </a:solidFill>
                    <a:latin typeface="Times New Roman" panose="02020603050405020304"/>
                  </a:rPr>
                  <a:t>O</a:t>
                </a:r>
                <a:endParaRPr lang="en-US" altLang="zh-CN" sz="3200" b="1">
                  <a:solidFill>
                    <a:srgbClr val="FF0000"/>
                  </a:solidFill>
                  <a:latin typeface="Times New Roman" panose="02020603050405020304"/>
                </a:endParaRPr>
              </a:p>
            </p:txBody>
          </p:sp>
        </p:grpSp>
      </p:grpSp>
      <p:sp>
        <p:nvSpPr>
          <p:cNvPr id="96" name="文本框 95"/>
          <p:cNvSpPr txBox="1"/>
          <p:nvPr>
            <p:custDataLst>
              <p:tags r:id="rId86"/>
            </p:custDataLst>
          </p:nvPr>
        </p:nvSpPr>
        <p:spPr>
          <a:xfrm>
            <a:off x="699857" y="1018315"/>
            <a:ext cx="7513108" cy="460375"/>
          </a:xfrm>
          <a:prstGeom prst="rect">
            <a:avLst/>
          </a:prstGeom>
          <a:solidFill>
            <a:schemeClr val="accent6">
              <a:lumMod val="20000"/>
              <a:lumOff val="80000"/>
            </a:schemeClr>
          </a:solidFill>
        </p:spPr>
        <p:txBody>
          <a:bodyPr wrap="square" rtlCol="0" anchor="t">
            <a:spAutoFit/>
          </a:bodyPr>
          <a:lstStyle/>
          <a:p>
            <a:pPr marL="0" indent="0" algn="l"/>
            <a:r>
              <a:rPr lang="zh-CN" altLang="en-US"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练习</a:t>
            </a:r>
            <a:r>
              <a:rPr lang="en-US" altLang="zh-CN"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3</a:t>
            </a:r>
            <a:r>
              <a:rPr lang="zh-CN" altLang="en-US" sz="2400" b="1" kern="100">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写出分子式为</a:t>
            </a:r>
            <a:r>
              <a:rPr lang="en-US"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C</a:t>
            </a:r>
            <a:r>
              <a:rPr lang="en-US" altLang="zh-CN" sz="2400" b="1" kern="100" baseline="-25000">
                <a:effectLst/>
                <a:latin typeface="Times New Roman" panose="02020603050405020304" pitchFamily="18" charset="0"/>
                <a:ea typeface="黑体" panose="02010609060101010101" pitchFamily="49" charset="-122"/>
                <a:cs typeface="Times New Roman" panose="02020603050405020304" pitchFamily="18" charset="0"/>
                <a:sym typeface="+mn-ea"/>
              </a:rPr>
              <a:t>5</a:t>
            </a:r>
            <a:r>
              <a:rPr lang="en-US"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kern="100" baseline="-25000">
                <a:effectLst/>
                <a:latin typeface="Times New Roman" panose="02020603050405020304" pitchFamily="18" charset="0"/>
                <a:ea typeface="黑体" panose="02010609060101010101" pitchFamily="49" charset="-122"/>
                <a:cs typeface="Times New Roman" panose="02020603050405020304" pitchFamily="18" charset="0"/>
                <a:sym typeface="+mn-ea"/>
              </a:rPr>
              <a:t>10</a:t>
            </a:r>
            <a:r>
              <a:rPr lang="en-US"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O</a:t>
            </a:r>
            <a:r>
              <a:rPr lang="en-US" altLang="zh-CN" sz="2400" b="1" kern="100" baseline="-25000">
                <a:effectLst/>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属于</a:t>
            </a:r>
            <a:r>
              <a:rPr lang="zh-CN" altLang="zh-CN" sz="2400" b="1" kern="100">
                <a:solidFill>
                  <a:srgbClr val="0000CC"/>
                </a:solidFill>
                <a:effectLst/>
                <a:latin typeface="Times New Roman" panose="02020603050405020304" pitchFamily="18" charset="0"/>
                <a:ea typeface="黑体" panose="02010609060101010101" pitchFamily="49" charset="-122"/>
                <a:cs typeface="Times New Roman" panose="02020603050405020304" pitchFamily="18" charset="0"/>
                <a:sym typeface="+mn-ea"/>
              </a:rPr>
              <a:t>酯类</a:t>
            </a:r>
            <a:r>
              <a:rPr lang="zh-CN" altLang="zh-CN" sz="2400" b="1" kern="100">
                <a:effectLst/>
                <a:latin typeface="Times New Roman" panose="02020603050405020304" pitchFamily="18" charset="0"/>
                <a:ea typeface="黑体" panose="02010609060101010101" pitchFamily="49" charset="-122"/>
                <a:cs typeface="Times New Roman" panose="02020603050405020304" pitchFamily="18" charset="0"/>
                <a:sym typeface="+mn-ea"/>
              </a:rPr>
              <a:t>的同分异构体</a:t>
            </a:r>
            <a:endParaRPr lang="zh-CN" sz="2400" b="1">
              <a:solidFill>
                <a:srgbClr val="0000CC"/>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118" name="组合 117"/>
          <p:cNvGrpSpPr/>
          <p:nvPr>
            <p:custDataLst>
              <p:tags r:id="rId87"/>
            </p:custDataLst>
          </p:nvPr>
        </p:nvGrpSpPr>
        <p:grpSpPr>
          <a:xfrm>
            <a:off x="210820" y="0"/>
            <a:ext cx="3242310" cy="803910"/>
            <a:chOff x="332" y="0"/>
            <a:chExt cx="5106" cy="1266"/>
          </a:xfrm>
        </p:grpSpPr>
        <p:cxnSp>
          <p:nvCxnSpPr>
            <p:cNvPr id="119" name="直接连接符 118"/>
            <p:cNvCxnSpPr/>
            <p:nvPr>
              <p:custDataLst>
                <p:tags r:id="rId88"/>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120" name="文本框 119"/>
            <p:cNvSpPr txBox="1"/>
            <p:nvPr>
              <p:custDataLst>
                <p:tags r:id="rId89"/>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121" name="图片 120" descr="67528232"/>
            <p:cNvPicPr>
              <a:picLocks noChangeAspect="1"/>
            </p:cNvPicPr>
            <p:nvPr>
              <p:custDataLst>
                <p:tags r:id="rId90"/>
              </p:custDataLst>
            </p:nvPr>
          </p:nvPicPr>
          <p:blipFill>
            <a:blip r:embed="rId91"/>
            <a:stretch>
              <a:fillRect/>
            </a:stretch>
          </p:blipFill>
          <p:spPr>
            <a:xfrm>
              <a:off x="332" y="0"/>
              <a:ext cx="885" cy="1267"/>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blinds(horizontal)">
                                      <p:cBhvr>
                                        <p:cTn id="7" dur="500"/>
                                        <p:tgtEl>
                                          <p:spTgt spid="1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2"/>
                                        </p:tgtEl>
                                        <p:attrNameLst>
                                          <p:attrName>style.visibility</p:attrName>
                                        </p:attrNameLst>
                                      </p:cBhvr>
                                      <p:to>
                                        <p:strVal val="visible"/>
                                      </p:to>
                                    </p:set>
                                    <p:animEffect transition="in" filter="blinds(horizontal)">
                                      <p:cBhvr>
                                        <p:cTn id="12" dur="500"/>
                                        <p:tgtEl>
                                          <p:spTgt spid="1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9"/>
                                        </p:tgtEl>
                                        <p:attrNameLst>
                                          <p:attrName>style.visibility</p:attrName>
                                        </p:attrNameLst>
                                      </p:cBhvr>
                                      <p:to>
                                        <p:strVal val="visible"/>
                                      </p:to>
                                    </p:set>
                                    <p:animEffect transition="in" filter="blinds(horizontal)">
                                      <p:cBhvr>
                                        <p:cTn id="17" dur="500"/>
                                        <p:tgtEl>
                                          <p:spTgt spid="12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53"/>
                                        </p:tgtEl>
                                        <p:attrNameLst>
                                          <p:attrName>style.visibility</p:attrName>
                                        </p:attrNameLst>
                                      </p:cBhvr>
                                      <p:to>
                                        <p:strVal val="visible"/>
                                      </p:to>
                                    </p:set>
                                    <p:animEffect transition="in" filter="blinds(horizontal)">
                                      <p:cBhvr>
                                        <p:cTn id="22" dur="500"/>
                                        <p:tgtEl>
                                          <p:spTgt spid="15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58"/>
                                        </p:tgtEl>
                                        <p:attrNameLst>
                                          <p:attrName>style.visibility</p:attrName>
                                        </p:attrNameLst>
                                      </p:cBhvr>
                                      <p:to>
                                        <p:strVal val="visible"/>
                                      </p:to>
                                    </p:set>
                                    <p:animEffect transition="in" filter="blinds(horizontal)">
                                      <p:cBhvr>
                                        <p:cTn id="27" dur="500"/>
                                        <p:tgtEl>
                                          <p:spTgt spid="15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60"/>
                                        </p:tgtEl>
                                        <p:attrNameLst>
                                          <p:attrName>style.visibility</p:attrName>
                                        </p:attrNameLst>
                                      </p:cBhvr>
                                      <p:to>
                                        <p:strVal val="visible"/>
                                      </p:to>
                                    </p:set>
                                    <p:animEffect transition="in" filter="blinds(horizontal)">
                                      <p:cBhvr>
                                        <p:cTn id="32" dur="500"/>
                                        <p:tgtEl>
                                          <p:spTgt spid="16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59"/>
                                        </p:tgtEl>
                                        <p:attrNameLst>
                                          <p:attrName>style.visibility</p:attrName>
                                        </p:attrNameLst>
                                      </p:cBhvr>
                                      <p:to>
                                        <p:strVal val="visible"/>
                                      </p:to>
                                    </p:set>
                                    <p:animEffect transition="in" filter="blinds(horizontal)">
                                      <p:cBhvr>
                                        <p:cTn id="37" dur="500"/>
                                        <p:tgtEl>
                                          <p:spTgt spid="159"/>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181"/>
                                        </p:tgtEl>
                                        <p:attrNameLst>
                                          <p:attrName>style.visibility</p:attrName>
                                        </p:attrNameLst>
                                      </p:cBhvr>
                                      <p:to>
                                        <p:strVal val="visible"/>
                                      </p:to>
                                    </p:set>
                                    <p:animEffect transition="in" filter="blinds(horizontal)">
                                      <p:cBhvr>
                                        <p:cTn id="46" dur="500"/>
                                        <p:tgtEl>
                                          <p:spTgt spid="181"/>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186"/>
                                        </p:tgtEl>
                                        <p:attrNameLst>
                                          <p:attrName>style.visibility</p:attrName>
                                        </p:attrNameLst>
                                      </p:cBhvr>
                                      <p:to>
                                        <p:strVal val="visible"/>
                                      </p:to>
                                    </p:set>
                                    <p:animEffect transition="in" filter="blinds(horizontal)">
                                      <p:cBhvr>
                                        <p:cTn id="51" dur="500"/>
                                        <p:tgtEl>
                                          <p:spTgt spid="186"/>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3"/>
                                        </p:tgtEl>
                                        <p:attrNameLst>
                                          <p:attrName>style.visibility</p:attrName>
                                        </p:attrNameLst>
                                      </p:cBhvr>
                                      <p:to>
                                        <p:strVal val="visible"/>
                                      </p:to>
                                    </p:set>
                                  </p:childTnLst>
                                </p:cTn>
                              </p:par>
                              <p:par>
                                <p:cTn id="56" presetID="2" presetClass="entr" presetSubtype="2" fill="hold" grpId="0" nodeType="withEffect">
                                  <p:stCondLst>
                                    <p:cond delay="0"/>
                                  </p:stCondLst>
                                  <p:childTnLst>
                                    <p:set>
                                      <p:cBhvr>
                                        <p:cTn id="57" dur="1" fill="hold">
                                          <p:stCondLst>
                                            <p:cond delay="0"/>
                                          </p:stCondLst>
                                        </p:cTn>
                                        <p:tgtEl>
                                          <p:spTgt spid="96"/>
                                        </p:tgtEl>
                                        <p:attrNameLst>
                                          <p:attrName>style.visibility</p:attrName>
                                        </p:attrNameLst>
                                      </p:cBhvr>
                                      <p:to>
                                        <p:strVal val="visible"/>
                                      </p:to>
                                    </p:set>
                                    <p:anim calcmode="lin" valueType="num">
                                      <p:cBhvr additive="base">
                                        <p:cTn id="58" dur="500" fill="hold"/>
                                        <p:tgtEl>
                                          <p:spTgt spid="96"/>
                                        </p:tgtEl>
                                        <p:attrNameLst>
                                          <p:attrName>ppt_x</p:attrName>
                                        </p:attrNameLst>
                                      </p:cBhvr>
                                      <p:tavLst>
                                        <p:tav tm="0">
                                          <p:val>
                                            <p:strVal val="1+#ppt_w/2"/>
                                          </p:val>
                                        </p:tav>
                                        <p:tav tm="100000">
                                          <p:val>
                                            <p:strVal val="#ppt_x"/>
                                          </p:val>
                                        </p:tav>
                                      </p:tavLst>
                                    </p:anim>
                                    <p:anim calcmode="lin" valueType="num">
                                      <p:cBhvr additive="base">
                                        <p:cTn id="59" dur="500" fill="hold"/>
                                        <p:tgtEl>
                                          <p:spTgt spid="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custDataLst>
              <p:tags r:id="rId1"/>
            </p:custDataLst>
          </p:nvPr>
        </p:nvGrpSpPr>
        <p:grpSpPr>
          <a:xfrm>
            <a:off x="356913" y="1152930"/>
            <a:ext cx="10083267" cy="1890985"/>
            <a:chOff x="2001" y="7420"/>
            <a:chExt cx="14608" cy="2229"/>
          </a:xfrm>
        </p:grpSpPr>
        <p:sp>
          <p:nvSpPr>
            <p:cNvPr id="27" name="文本框 375839"/>
            <p:cNvSpPr txBox="1"/>
            <p:nvPr>
              <p:custDataLst>
                <p:tags r:id="rId2"/>
              </p:custDataLst>
            </p:nvPr>
          </p:nvSpPr>
          <p:spPr>
            <a:xfrm>
              <a:off x="2001" y="9068"/>
              <a:ext cx="4602" cy="544"/>
            </a:xfrm>
            <a:prstGeom prst="rect">
              <a:avLst/>
            </a:prstGeom>
            <a:noFill/>
            <a:ln w="9525">
              <a:noFill/>
            </a:ln>
          </p:spPr>
          <p:txBody>
            <a:bodyPr wrap="square" anchor="t">
              <a:spAutoFit/>
            </a:bodyPr>
            <a:lstStyle/>
            <a:p>
              <a:pPr algn="ctr">
                <a:spcBef>
                  <a:spcPct val="50000"/>
                </a:spcBef>
              </a:pPr>
              <a:r>
                <a:rPr lang="zh-CN" altLang="en-US" sz="2400">
                  <a:latin typeface="黑体" panose="02010609060101010101" pitchFamily="49" charset="-122"/>
                  <a:ea typeface="黑体" panose="02010609060101010101" pitchFamily="49" charset="-122"/>
                  <a:cs typeface="Times New Roman" panose="02020603050405020304" pitchFamily="18" charset="0"/>
                </a:rPr>
                <a:t>正戊烷</a:t>
              </a:r>
              <a:r>
                <a:rPr lang="en-US" altLang="zh-CN" sz="2400">
                  <a:latin typeface="黑体" panose="02010609060101010101" pitchFamily="49" charset="-122"/>
                  <a:ea typeface="黑体" panose="02010609060101010101" pitchFamily="49" charset="-122"/>
                  <a:cs typeface="Times New Roman" panose="02020603050405020304" pitchFamily="18" charset="0"/>
                </a:rPr>
                <a:t>(</a:t>
              </a:r>
              <a:r>
                <a:rPr lang="zh-CN" altLang="en-US" sz="2400">
                  <a:latin typeface="黑体" panose="02010609060101010101" pitchFamily="49" charset="-122"/>
                  <a:ea typeface="黑体" panose="02010609060101010101" pitchFamily="49" charset="-122"/>
                  <a:cs typeface="Times New Roman" panose="02020603050405020304" pitchFamily="18" charset="0"/>
                </a:rPr>
                <a:t>沸点</a:t>
              </a:r>
              <a:r>
                <a:rPr lang="en-US" altLang="zh-CN" sz="2400">
                  <a:latin typeface="黑体" panose="02010609060101010101" pitchFamily="49" charset="-122"/>
                  <a:ea typeface="黑体" panose="02010609060101010101" pitchFamily="49" charset="-122"/>
                  <a:cs typeface="Times New Roman" panose="02020603050405020304" pitchFamily="18" charset="0"/>
                </a:rPr>
                <a:t>36.1℃)</a:t>
              </a:r>
              <a:endParaRPr lang="en-US" altLang="zh-CN" sz="2400">
                <a:latin typeface="黑体" panose="02010609060101010101" pitchFamily="49" charset="-122"/>
                <a:ea typeface="黑体" panose="02010609060101010101" pitchFamily="49" charset="-122"/>
                <a:cs typeface="Times New Roman" panose="02020603050405020304" pitchFamily="18" charset="0"/>
              </a:endParaRPr>
            </a:p>
          </p:txBody>
        </p:sp>
        <p:sp>
          <p:nvSpPr>
            <p:cNvPr id="28" name="文本框 375839"/>
            <p:cNvSpPr txBox="1"/>
            <p:nvPr>
              <p:custDataLst>
                <p:tags r:id="rId3"/>
              </p:custDataLst>
            </p:nvPr>
          </p:nvSpPr>
          <p:spPr>
            <a:xfrm>
              <a:off x="7000" y="9096"/>
              <a:ext cx="4701" cy="544"/>
            </a:xfrm>
            <a:prstGeom prst="rect">
              <a:avLst/>
            </a:prstGeom>
            <a:noFill/>
            <a:ln w="9525">
              <a:noFill/>
            </a:ln>
          </p:spPr>
          <p:txBody>
            <a:bodyPr wrap="square" anchor="t">
              <a:spAutoFit/>
            </a:bodyPr>
            <a:lstStyle/>
            <a:p>
              <a:pPr algn="ctr">
                <a:spcBef>
                  <a:spcPct val="50000"/>
                </a:spcBef>
              </a:pPr>
              <a:r>
                <a:rPr lang="zh-CN" altLang="en-US" sz="2400">
                  <a:latin typeface="黑体" panose="02010609060101010101" pitchFamily="49" charset="-122"/>
                  <a:ea typeface="黑体" panose="02010609060101010101" pitchFamily="49" charset="-122"/>
                  <a:cs typeface="Times New Roman" panose="02020603050405020304" pitchFamily="18" charset="0"/>
                </a:rPr>
                <a:t>异戊烷</a:t>
              </a:r>
              <a:r>
                <a:rPr lang="en-US" altLang="zh-CN" sz="2400">
                  <a:latin typeface="黑体" panose="02010609060101010101" pitchFamily="49" charset="-122"/>
                  <a:ea typeface="黑体" panose="02010609060101010101" pitchFamily="49" charset="-122"/>
                  <a:cs typeface="Times New Roman" panose="02020603050405020304" pitchFamily="18" charset="0"/>
                </a:rPr>
                <a:t>(</a:t>
              </a:r>
              <a:r>
                <a:rPr lang="zh-CN" altLang="en-US" sz="2400">
                  <a:latin typeface="黑体" panose="02010609060101010101" pitchFamily="49" charset="-122"/>
                  <a:ea typeface="黑体" panose="02010609060101010101" pitchFamily="49" charset="-122"/>
                  <a:cs typeface="Times New Roman" panose="02020603050405020304" pitchFamily="18" charset="0"/>
                </a:rPr>
                <a:t>沸点</a:t>
              </a:r>
              <a:r>
                <a:rPr lang="en-US" altLang="zh-CN" sz="2400">
                  <a:latin typeface="黑体" panose="02010609060101010101" pitchFamily="49" charset="-122"/>
                  <a:ea typeface="黑体" panose="02010609060101010101" pitchFamily="49" charset="-122"/>
                  <a:cs typeface="Times New Roman" panose="02020603050405020304" pitchFamily="18" charset="0"/>
                </a:rPr>
                <a:t>27.9℃)</a:t>
              </a:r>
              <a:endParaRPr lang="en-US" altLang="zh-CN" sz="2400">
                <a:latin typeface="黑体" panose="02010609060101010101" pitchFamily="49" charset="-122"/>
                <a:ea typeface="黑体" panose="02010609060101010101" pitchFamily="49" charset="-122"/>
                <a:cs typeface="Times New Roman" panose="02020603050405020304" pitchFamily="18" charset="0"/>
              </a:endParaRPr>
            </a:p>
          </p:txBody>
        </p:sp>
        <p:sp>
          <p:nvSpPr>
            <p:cNvPr id="127" name="文本框 375839"/>
            <p:cNvSpPr txBox="1"/>
            <p:nvPr>
              <p:custDataLst>
                <p:tags r:id="rId4"/>
              </p:custDataLst>
            </p:nvPr>
          </p:nvSpPr>
          <p:spPr>
            <a:xfrm>
              <a:off x="12322" y="9105"/>
              <a:ext cx="4287" cy="544"/>
            </a:xfrm>
            <a:prstGeom prst="rect">
              <a:avLst/>
            </a:prstGeom>
            <a:noFill/>
            <a:ln w="9525">
              <a:noFill/>
            </a:ln>
          </p:spPr>
          <p:txBody>
            <a:bodyPr wrap="square" anchor="t">
              <a:spAutoFit/>
            </a:bodyPr>
            <a:lstStyle/>
            <a:p>
              <a:pPr algn="ctr">
                <a:spcBef>
                  <a:spcPct val="50000"/>
                </a:spcBef>
              </a:pPr>
              <a:r>
                <a:rPr lang="zh-CN" altLang="en-US" sz="2400">
                  <a:latin typeface="黑体" panose="02010609060101010101" pitchFamily="49" charset="-122"/>
                  <a:ea typeface="黑体" panose="02010609060101010101" pitchFamily="49" charset="-122"/>
                  <a:cs typeface="Times New Roman" panose="02020603050405020304" pitchFamily="18" charset="0"/>
                </a:rPr>
                <a:t>新戊烷</a:t>
              </a:r>
              <a:r>
                <a:rPr lang="en-US" altLang="zh-CN" sz="2400">
                  <a:latin typeface="黑体" panose="02010609060101010101" pitchFamily="49" charset="-122"/>
                  <a:ea typeface="黑体" panose="02010609060101010101" pitchFamily="49" charset="-122"/>
                  <a:cs typeface="Times New Roman" panose="02020603050405020304" pitchFamily="18" charset="0"/>
                </a:rPr>
                <a:t>(</a:t>
              </a:r>
              <a:r>
                <a:rPr lang="zh-CN" altLang="en-US" sz="2400">
                  <a:latin typeface="黑体" panose="02010609060101010101" pitchFamily="49" charset="-122"/>
                  <a:ea typeface="黑体" panose="02010609060101010101" pitchFamily="49" charset="-122"/>
                  <a:cs typeface="Times New Roman" panose="02020603050405020304" pitchFamily="18" charset="0"/>
                </a:rPr>
                <a:t>沸点</a:t>
              </a:r>
              <a:r>
                <a:rPr lang="en-US" altLang="zh-CN" sz="2400">
                  <a:latin typeface="黑体" panose="02010609060101010101" pitchFamily="49" charset="-122"/>
                  <a:ea typeface="黑体" panose="02010609060101010101" pitchFamily="49" charset="-122"/>
                  <a:cs typeface="Times New Roman" panose="02020603050405020304" pitchFamily="18" charset="0"/>
                </a:rPr>
                <a:t>9.5℃)</a:t>
              </a:r>
              <a:endParaRPr lang="en-US" altLang="zh-CN" sz="2400">
                <a:latin typeface="黑体" panose="02010609060101010101" pitchFamily="49" charset="-122"/>
                <a:ea typeface="黑体" panose="02010609060101010101" pitchFamily="49" charset="-122"/>
                <a:cs typeface="Times New Roman" panose="02020603050405020304" pitchFamily="18" charset="0"/>
              </a:endParaRPr>
            </a:p>
          </p:txBody>
        </p:sp>
        <p:pic>
          <p:nvPicPr>
            <p:cNvPr id="128" name="图片 127"/>
            <p:cNvPicPr>
              <a:picLocks noChangeAspect="1"/>
            </p:cNvPicPr>
            <p:nvPr>
              <p:custDataLst>
                <p:tags r:id="rId5"/>
              </p:custDataLst>
            </p:nvPr>
          </p:nvPicPr>
          <p:blipFill>
            <a:blip r:embed="rId6"/>
            <a:stretch>
              <a:fillRect/>
            </a:stretch>
          </p:blipFill>
          <p:spPr>
            <a:xfrm>
              <a:off x="2769" y="7683"/>
              <a:ext cx="2618" cy="1350"/>
            </a:xfrm>
            <a:prstGeom prst="rect">
              <a:avLst/>
            </a:prstGeom>
          </p:spPr>
        </p:pic>
        <p:pic>
          <p:nvPicPr>
            <p:cNvPr id="129" name="图片 128"/>
            <p:cNvPicPr>
              <a:picLocks noChangeAspect="1"/>
            </p:cNvPicPr>
            <p:nvPr>
              <p:custDataLst>
                <p:tags r:id="rId7"/>
              </p:custDataLst>
            </p:nvPr>
          </p:nvPicPr>
          <p:blipFill>
            <a:blip r:embed="rId8"/>
            <a:stretch>
              <a:fillRect/>
            </a:stretch>
          </p:blipFill>
          <p:spPr>
            <a:xfrm>
              <a:off x="8346" y="7534"/>
              <a:ext cx="2253" cy="1650"/>
            </a:xfrm>
            <a:prstGeom prst="rect">
              <a:avLst/>
            </a:prstGeom>
          </p:spPr>
        </p:pic>
        <p:pic>
          <p:nvPicPr>
            <p:cNvPr id="130" name="图片 129"/>
            <p:cNvPicPr>
              <a:picLocks noChangeAspect="1"/>
            </p:cNvPicPr>
            <p:nvPr>
              <p:custDataLst>
                <p:tags r:id="rId9"/>
              </p:custDataLst>
            </p:nvPr>
          </p:nvPicPr>
          <p:blipFill>
            <a:blip r:embed="rId10"/>
            <a:stretch>
              <a:fillRect/>
            </a:stretch>
          </p:blipFill>
          <p:spPr>
            <a:xfrm>
              <a:off x="13606" y="7420"/>
              <a:ext cx="1856" cy="1728"/>
            </a:xfrm>
            <a:prstGeom prst="rect">
              <a:avLst/>
            </a:prstGeom>
          </p:spPr>
        </p:pic>
      </p:grpSp>
      <p:sp>
        <p:nvSpPr>
          <p:cNvPr id="131" name="Rectangle 17"/>
          <p:cNvSpPr>
            <a:spLocks noChangeArrowheads="1"/>
          </p:cNvSpPr>
          <p:nvPr>
            <p:custDataLst>
              <p:tags r:id="rId11"/>
            </p:custDataLst>
          </p:nvPr>
        </p:nvSpPr>
        <p:spPr bwMode="auto">
          <a:xfrm>
            <a:off x="-49479" y="4588357"/>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200" b="1">
                <a:solidFill>
                  <a:sysClr val="windowText" lastClr="000000"/>
                </a:solidFill>
                <a:latin typeface="Arial" panose="020B0604020202020204" pitchFamily="34" charset="0"/>
                <a:ea typeface="宋体" panose="02010600030101010101" pitchFamily="2" charset="-122"/>
              </a:defRPr>
            </a:lvl1pPr>
            <a:lvl2pPr eaLnBrk="0" hangingPunct="0">
              <a:defRPr sz="3200" b="1">
                <a:solidFill>
                  <a:sysClr val="windowText" lastClr="000000"/>
                </a:solidFill>
                <a:latin typeface="Arial" panose="020B0604020202020204" pitchFamily="34" charset="0"/>
                <a:ea typeface="宋体" panose="02010600030101010101" pitchFamily="2" charset="-122"/>
              </a:defRPr>
            </a:lvl2pPr>
            <a:lvl3pPr eaLnBrk="0" hangingPunct="0">
              <a:defRPr sz="3200" b="1">
                <a:solidFill>
                  <a:sysClr val="windowText" lastClr="000000"/>
                </a:solidFill>
                <a:latin typeface="Arial" panose="020B0604020202020204" pitchFamily="34" charset="0"/>
                <a:ea typeface="宋体" panose="02010600030101010101" pitchFamily="2" charset="-122"/>
              </a:defRPr>
            </a:lvl3pPr>
            <a:lvl4pPr eaLnBrk="0" hangingPunct="0">
              <a:defRPr sz="3200" b="1">
                <a:solidFill>
                  <a:sysClr val="windowText" lastClr="000000"/>
                </a:solidFill>
                <a:latin typeface="Arial" panose="020B0604020202020204" pitchFamily="34" charset="0"/>
                <a:ea typeface="宋体" panose="02010600030101010101" pitchFamily="2" charset="-122"/>
              </a:defRPr>
            </a:lvl4pPr>
            <a:lvl5pPr eaLnBrk="0" hangingPunct="0">
              <a:defRPr sz="3200" b="1">
                <a:solidFill>
                  <a:sysClr val="windowText" lastClr="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b="1">
                <a:solidFill>
                  <a:sysClr val="windowText" lastClr="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b="1">
                <a:solidFill>
                  <a:sysClr val="windowText" lastClr="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b="1">
                <a:solidFill>
                  <a:sysClr val="windowText" lastClr="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b="1">
                <a:solidFill>
                  <a:sysClr val="windowText" lastClr="000000"/>
                </a:solidFill>
                <a:latin typeface="Arial" panose="020B0604020202020204" pitchFamily="34" charset="0"/>
                <a:ea typeface="宋体" panose="02010600030101010101" pitchFamily="2" charset="-122"/>
              </a:defRPr>
            </a:lvl9pPr>
          </a:lstStyle>
          <a:p>
            <a:pPr eaLnBrk="1" fontAlgn="auto" hangingPunct="1">
              <a:lnSpc>
                <a:spcPct val="150000"/>
              </a:lnSpc>
            </a:pPr>
            <a:endParaRPr lang="zh-CN" altLang="en-US">
              <a:solidFill>
                <a:sysClr val="windowText" lastClr="000000"/>
              </a:solidFill>
              <a:latin typeface="新宋体" panose="02010609030101010101" charset="-122"/>
              <a:ea typeface="新宋体" panose="02010609030101010101" charset="-122"/>
              <a:cs typeface="Times New Roman" panose="02020603050405020304" pitchFamily="18" charset="0"/>
            </a:endParaRPr>
          </a:p>
        </p:txBody>
      </p:sp>
      <p:graphicFrame>
        <p:nvGraphicFramePr>
          <p:cNvPr id="132" name="表格 131"/>
          <p:cNvGraphicFramePr>
            <a:graphicFrameLocks noGrp="1"/>
          </p:cNvGraphicFramePr>
          <p:nvPr>
            <p:custDataLst>
              <p:tags r:id="rId12"/>
            </p:custDataLst>
          </p:nvPr>
        </p:nvGraphicFramePr>
        <p:xfrm>
          <a:off x="323669" y="3308196"/>
          <a:ext cx="11384727" cy="3456000"/>
        </p:xfrm>
        <a:graphic>
          <a:graphicData uri="http://schemas.openxmlformats.org/drawingml/2006/table">
            <a:tbl>
              <a:tblPr firstRow="1" bandRow="1">
                <a:effectLst/>
                <a:tableStyleId>{5940675A-B579-460E-94D1-54222C63F5DA}</a:tableStyleId>
              </a:tblPr>
              <a:tblGrid>
                <a:gridCol w="1275852"/>
                <a:gridCol w="1230146"/>
                <a:gridCol w="3738103"/>
                <a:gridCol w="3018559"/>
                <a:gridCol w="2122067"/>
              </a:tblGrid>
              <a:tr h="576000">
                <a:tc gridSpan="2">
                  <a:txBody>
                    <a:bodyPr wrap="square"/>
                    <a:lstStyle/>
                    <a:p>
                      <a:pPr indent="0" algn="ctr" fontAlgn="auto">
                        <a:lnSpc>
                          <a:spcPct val="100000"/>
                        </a:lnSpc>
                      </a:pPr>
                      <a:r>
                        <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rPr>
                        <a:t>物质名称</a:t>
                      </a:r>
                      <a:endPar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endParaRPr>
                    </a:p>
                  </a:txBody>
                  <a:tcPr marL="45715" marR="45715" marT="22857" marB="22857" vert="horz" anchor="ctr">
                    <a:lnL>
                      <a:noFill/>
                    </a:lnL>
                    <a:lnR>
                      <a:noFill/>
                    </a:lnR>
                    <a:lnT w="12700" cmpd="sng">
                      <a:solidFill>
                        <a:srgbClr val="5B9BD5"/>
                      </a:solidFill>
                    </a:lnT>
                    <a:lnB w="12700" cmpd="sng">
                      <a:solidFill>
                        <a:srgbClr val="5B9BD5"/>
                      </a:solidFill>
                    </a:lnB>
                    <a:noFill/>
                  </a:tcPr>
                </a:tc>
                <a:tc hMerge="1">
                  <a:tcPr marL="45715" marR="45715" marT="22857" marB="22857"/>
                </a:tc>
                <a:tc>
                  <a:txBody>
                    <a:bodyPr wrap="square"/>
                    <a:lstStyle/>
                    <a:p>
                      <a:pPr indent="0" algn="ctr" fontAlgn="auto">
                        <a:lnSpc>
                          <a:spcPct val="100000"/>
                        </a:lnSpc>
                      </a:pPr>
                      <a:r>
                        <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rPr>
                        <a:t>正戊烷</a:t>
                      </a:r>
                      <a:endPar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endParaRPr>
                    </a:p>
                  </a:txBody>
                  <a:tcPr marL="45715" marR="45715" marT="22857" marB="22857" vert="horz" anchor="ctr">
                    <a:lnL>
                      <a:noFill/>
                    </a:lnL>
                    <a:lnR>
                      <a:noFill/>
                    </a:lnR>
                    <a:lnT w="12700" cmpd="sng">
                      <a:solidFill>
                        <a:srgbClr val="5B9BD5"/>
                      </a:solidFill>
                    </a:lnT>
                    <a:lnB w="12700" cmpd="sng">
                      <a:solidFill>
                        <a:srgbClr val="5B9BD5"/>
                      </a:solidFill>
                    </a:lnB>
                    <a:noFill/>
                  </a:tcPr>
                </a:tc>
                <a:tc>
                  <a:txBody>
                    <a:bodyPr wrap="square"/>
                    <a:lstStyle/>
                    <a:p>
                      <a:pPr indent="0" algn="ctr" fontAlgn="auto">
                        <a:lnSpc>
                          <a:spcPct val="100000"/>
                        </a:lnSpc>
                      </a:pPr>
                      <a:r>
                        <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rPr>
                        <a:t>异戊烷</a:t>
                      </a:r>
                      <a:endPar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endParaRPr>
                    </a:p>
                  </a:txBody>
                  <a:tcPr marL="45715" marR="45715" marT="22857" marB="22857" vert="horz" anchor="ctr">
                    <a:lnL>
                      <a:noFill/>
                    </a:lnL>
                    <a:lnR>
                      <a:noFill/>
                    </a:lnR>
                    <a:lnT w="12700" cmpd="sng">
                      <a:solidFill>
                        <a:srgbClr val="5B9BD5"/>
                      </a:solidFill>
                    </a:lnT>
                    <a:lnB w="12700" cmpd="sng">
                      <a:solidFill>
                        <a:srgbClr val="5B9BD5"/>
                      </a:solidFill>
                    </a:lnB>
                    <a:noFill/>
                  </a:tcPr>
                </a:tc>
                <a:tc>
                  <a:txBody>
                    <a:bodyPr wrap="square"/>
                    <a:lstStyle/>
                    <a:p>
                      <a:pPr indent="0" algn="ctr" fontAlgn="auto">
                        <a:lnSpc>
                          <a:spcPct val="100000"/>
                        </a:lnSpc>
                      </a:pPr>
                      <a:r>
                        <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rPr>
                        <a:t>新戊烷</a:t>
                      </a:r>
                      <a:endPar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endParaRPr>
                    </a:p>
                  </a:txBody>
                  <a:tcPr marL="45715" marR="45715" marT="22857" marB="22857" vert="horz" anchor="ctr">
                    <a:lnL>
                      <a:noFill/>
                    </a:lnL>
                    <a:lnR>
                      <a:noFill/>
                    </a:lnR>
                    <a:lnT w="12700" cmpd="sng">
                      <a:solidFill>
                        <a:srgbClr val="5B9BD5"/>
                      </a:solidFill>
                    </a:lnT>
                    <a:lnB w="12700" cmpd="sng">
                      <a:solidFill>
                        <a:srgbClr val="5B9BD5"/>
                      </a:solidFill>
                    </a:lnB>
                    <a:noFill/>
                  </a:tcPr>
                </a:tc>
              </a:tr>
              <a:tr h="576000">
                <a:tc gridSpan="2">
                  <a:txBody>
                    <a:bodyPr wrap="square"/>
                    <a:lstStyle/>
                    <a:p>
                      <a:pPr indent="0" algn="ctr" fontAlgn="auto">
                        <a:lnSpc>
                          <a:spcPct val="100000"/>
                        </a:lnSpc>
                        <a:buNone/>
                      </a:pPr>
                      <a:r>
                        <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rPr>
                        <a:t>结构简式</a:t>
                      </a:r>
                      <a:endPar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endParaRPr>
                    </a:p>
                  </a:txBody>
                  <a:tcPr marL="45715" marR="45715" marT="22857" marB="22857" vert="horz" anchor="ctr">
                    <a:lnL>
                      <a:noFill/>
                    </a:lnL>
                    <a:lnR>
                      <a:noFill/>
                    </a:lnR>
                    <a:lnT w="12700" cap="flat" cmpd="sng" algn="ctr">
                      <a:solidFill>
                        <a:srgbClr val="5B9BD5"/>
                      </a:solidFill>
                      <a:prstDash val="solid"/>
                      <a:round/>
                      <a:headEnd type="none" w="med" len="med"/>
                      <a:tailEnd type="none" w="med" len="med"/>
                    </a:lnT>
                    <a:lnB>
                      <a:noFill/>
                    </a:lnB>
                    <a:solidFill>
                      <a:srgbClr val="5B9BD5">
                        <a:alpha val="20000"/>
                      </a:srgbClr>
                    </a:solidFill>
                  </a:tcPr>
                </a:tc>
                <a:tc hMerge="1">
                  <a:tcPr marL="45715" marR="45715" marT="22857" marB="22857"/>
                </a:tc>
                <a:tc>
                  <a:txBody>
                    <a:bodyPr wrap="square"/>
                    <a:lstStyle/>
                    <a:p>
                      <a:pPr indent="0" algn="ctr" fontAlgn="auto">
                        <a:lnSpc>
                          <a:spcPct val="100000"/>
                        </a:lnSpc>
                        <a:buNone/>
                      </a:pPr>
                      <a:endParaRPr lang="zh-CN" altLang="en-US" sz="2400" b="1" kern="12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nchor="ctr">
                    <a:lnL>
                      <a:noFill/>
                    </a:lnL>
                    <a:lnR>
                      <a:noFill/>
                    </a:lnR>
                    <a:lnT w="12700" cap="flat" cmpd="sng" algn="ctr">
                      <a:solidFill>
                        <a:srgbClr val="5B9BD5"/>
                      </a:solidFill>
                      <a:prstDash val="solid"/>
                      <a:round/>
                      <a:headEnd type="none" w="med" len="med"/>
                      <a:tailEnd type="none" w="med" len="med"/>
                    </a:lnT>
                    <a:lnB>
                      <a:noFill/>
                    </a:lnB>
                    <a:solidFill>
                      <a:srgbClr val="5B9BD5">
                        <a:alpha val="20000"/>
                      </a:srgbClr>
                    </a:solidFill>
                  </a:tcPr>
                </a:tc>
                <a:tc>
                  <a:txBody>
                    <a:bodyPr wrap="square"/>
                    <a:lstStyle/>
                    <a:p>
                      <a:pPr indent="0" algn="ctr" fontAlgn="auto">
                        <a:lnSpc>
                          <a:spcPct val="100000"/>
                        </a:lnSpc>
                        <a:buNone/>
                      </a:pPr>
                      <a:endParaRPr lang="zh-CN" altLang="en-US" sz="2400" b="1" kern="12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nchor="ctr">
                    <a:lnL>
                      <a:noFill/>
                    </a:lnL>
                    <a:lnR>
                      <a:noFill/>
                    </a:lnR>
                    <a:lnT w="12700" cap="flat" cmpd="sng" algn="ctr">
                      <a:solidFill>
                        <a:srgbClr val="5B9BD5"/>
                      </a:solidFill>
                      <a:prstDash val="solid"/>
                      <a:round/>
                      <a:headEnd type="none" w="med" len="med"/>
                      <a:tailEnd type="none" w="med" len="med"/>
                    </a:lnT>
                    <a:lnB>
                      <a:noFill/>
                    </a:lnB>
                    <a:solidFill>
                      <a:srgbClr val="5B9BD5">
                        <a:alpha val="20000"/>
                      </a:srgbClr>
                    </a:solidFill>
                  </a:tcPr>
                </a:tc>
                <a:tc>
                  <a:txBody>
                    <a:bodyPr wrap="square"/>
                    <a:lstStyle/>
                    <a:p>
                      <a:pPr indent="0" algn="ctr" fontAlgn="auto">
                        <a:lnSpc>
                          <a:spcPct val="100000"/>
                        </a:lnSpc>
                        <a:buNone/>
                      </a:pPr>
                      <a:endParaRPr lang="zh-CN" altLang="en-US" sz="2400" b="1" kern="12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nchor="ctr">
                    <a:lnL>
                      <a:noFill/>
                    </a:lnL>
                    <a:lnR>
                      <a:noFill/>
                    </a:lnR>
                    <a:lnT w="12700" cap="flat" cmpd="sng" algn="ctr">
                      <a:solidFill>
                        <a:srgbClr val="5B9BD5"/>
                      </a:solidFill>
                      <a:prstDash val="solid"/>
                      <a:round/>
                      <a:headEnd type="none" w="med" len="med"/>
                      <a:tailEnd type="none" w="med" len="med"/>
                    </a:lnT>
                    <a:lnB>
                      <a:noFill/>
                    </a:lnB>
                    <a:solidFill>
                      <a:srgbClr val="5B9BD5">
                        <a:alpha val="20000"/>
                      </a:srgbClr>
                    </a:solidFill>
                  </a:tcPr>
                </a:tc>
              </a:tr>
              <a:tr h="576000">
                <a:tc rowSpan="2">
                  <a:txBody>
                    <a:bodyPr wrap="square"/>
                    <a:lstStyle/>
                    <a:p>
                      <a:pPr indent="0" algn="ctr" fontAlgn="auto">
                        <a:lnSpc>
                          <a:spcPct val="100000"/>
                        </a:lnSpc>
                      </a:pPr>
                      <a:r>
                        <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rPr>
                        <a:t>相同点</a:t>
                      </a:r>
                      <a:endPar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endParaRPr>
                    </a:p>
                  </a:txBody>
                  <a:tcPr marL="45715" marR="45715" marT="22857" marB="22857" vert="horz" anchor="ctr">
                    <a:lnL>
                      <a:noFill/>
                    </a:lnL>
                    <a:lnR>
                      <a:noFill/>
                    </a:lnR>
                    <a:lnT>
                      <a:noFill/>
                    </a:lnT>
                    <a:lnB>
                      <a:noFill/>
                    </a:lnB>
                    <a:noFill/>
                  </a:tcPr>
                </a:tc>
                <a:tc>
                  <a:txBody>
                    <a:bodyPr wrap="square"/>
                    <a:lstStyle/>
                    <a:p>
                      <a:pPr indent="0" algn="ctr" fontAlgn="auto">
                        <a:lnSpc>
                          <a:spcPct val="100000"/>
                        </a:lnSpc>
                        <a:buNone/>
                      </a:pPr>
                      <a:r>
                        <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rPr>
                        <a:t>组成</a:t>
                      </a:r>
                      <a:endPar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endParaRPr>
                    </a:p>
                  </a:txBody>
                  <a:tcPr marL="45715" marR="45715" marT="22857" marB="22857" vert="horz" anchor="ctr">
                    <a:lnL>
                      <a:noFill/>
                    </a:lnL>
                    <a:lnR>
                      <a:noFill/>
                    </a:lnR>
                    <a:lnT>
                      <a:noFill/>
                    </a:lnT>
                    <a:lnB>
                      <a:noFill/>
                    </a:lnB>
                    <a:noFill/>
                  </a:tcPr>
                </a:tc>
                <a:tc gridSpan="3">
                  <a:txBody>
                    <a:bodyPr wrap="square"/>
                    <a:lstStyle/>
                    <a:p>
                      <a:pPr indent="0" algn="ctr" fontAlgn="auto">
                        <a:lnSpc>
                          <a:spcPct val="100000"/>
                        </a:lnSpc>
                      </a:pPr>
                      <a:endParaRPr lang="zh-CN" altLang="en-US" sz="2400" b="1" kern="12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nchor="ctr">
                    <a:lnL>
                      <a:noFill/>
                    </a:lnL>
                    <a:lnR>
                      <a:noFill/>
                    </a:lnR>
                    <a:lnT>
                      <a:noFill/>
                    </a:lnT>
                    <a:lnB>
                      <a:noFill/>
                    </a:lnB>
                    <a:noFill/>
                  </a:tcPr>
                </a:tc>
                <a:tc hMerge="1">
                  <a:tcPr/>
                </a:tc>
                <a:tc hMerge="1">
                  <a:tcPr/>
                </a:tc>
              </a:tr>
              <a:tr h="576000">
                <a:tc vMerge="1">
                  <a:tcPr marL="45715" marR="45715" marT="22857" marB="22857"/>
                </a:tc>
                <a:tc>
                  <a:txBody>
                    <a:bodyPr wrap="square"/>
                    <a:lstStyle/>
                    <a:p>
                      <a:pPr indent="0" algn="ctr" fontAlgn="auto">
                        <a:lnSpc>
                          <a:spcPct val="100000"/>
                        </a:lnSpc>
                        <a:buNone/>
                      </a:pPr>
                      <a:r>
                        <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rPr>
                        <a:t>性质</a:t>
                      </a:r>
                      <a:endPar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endParaRPr>
                    </a:p>
                  </a:txBody>
                  <a:tcPr marL="45715" marR="45715" marT="22857" marB="22857" vert="horz" anchor="ctr">
                    <a:lnL>
                      <a:noFill/>
                    </a:lnL>
                    <a:lnR>
                      <a:noFill/>
                    </a:lnR>
                    <a:lnT>
                      <a:noFill/>
                    </a:lnT>
                    <a:lnB>
                      <a:noFill/>
                    </a:lnB>
                    <a:solidFill>
                      <a:srgbClr val="5B9BD5">
                        <a:alpha val="20000"/>
                      </a:srgbClr>
                    </a:solidFill>
                  </a:tcPr>
                </a:tc>
                <a:tc gridSpan="3">
                  <a:txBody>
                    <a:bodyPr wrap="square"/>
                    <a:lstStyle/>
                    <a:p>
                      <a:pPr indent="0" algn="ctr" fontAlgn="auto">
                        <a:lnSpc>
                          <a:spcPct val="100000"/>
                        </a:lnSpc>
                        <a:buNone/>
                      </a:pPr>
                      <a:endParaRPr lang="zh-CN" altLang="en-US" sz="2400" b="1" kern="12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nchor="ctr">
                    <a:lnL>
                      <a:noFill/>
                    </a:lnL>
                    <a:lnR>
                      <a:noFill/>
                    </a:lnR>
                    <a:lnT>
                      <a:noFill/>
                    </a:lnT>
                    <a:lnB>
                      <a:noFill/>
                    </a:lnB>
                    <a:solidFill>
                      <a:srgbClr val="5B9BD5">
                        <a:alpha val="20000"/>
                      </a:srgbClr>
                    </a:solidFill>
                  </a:tcPr>
                </a:tc>
                <a:tc hMerge="1">
                  <a:tcPr/>
                </a:tc>
                <a:tc hMerge="1">
                  <a:tcPr/>
                </a:tc>
              </a:tr>
              <a:tr h="576000">
                <a:tc rowSpan="2">
                  <a:txBody>
                    <a:bodyPr wrap="square"/>
                    <a:lstStyle/>
                    <a:p>
                      <a:pPr indent="0" algn="ctr" fontAlgn="auto">
                        <a:lnSpc>
                          <a:spcPct val="100000"/>
                        </a:lnSpc>
                      </a:pPr>
                      <a:r>
                        <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rPr>
                        <a:t>不同点</a:t>
                      </a:r>
                      <a:endPar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endParaRPr>
                    </a:p>
                  </a:txBody>
                  <a:tcPr marL="45715" marR="45715" marT="22857" marB="22857" vert="horz" anchor="ctr">
                    <a:lnL>
                      <a:noFill/>
                    </a:lnL>
                    <a:lnR>
                      <a:noFill/>
                    </a:lnR>
                    <a:lnT>
                      <a:noFill/>
                    </a:lnT>
                    <a:lnB>
                      <a:noFill/>
                    </a:lnB>
                    <a:noFill/>
                  </a:tcPr>
                </a:tc>
                <a:tc>
                  <a:txBody>
                    <a:bodyPr wrap="square"/>
                    <a:lstStyle/>
                    <a:p>
                      <a:pPr indent="0" algn="ctr" fontAlgn="auto">
                        <a:lnSpc>
                          <a:spcPct val="100000"/>
                        </a:lnSpc>
                        <a:buNone/>
                      </a:pPr>
                      <a:r>
                        <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rPr>
                        <a:t>结构</a:t>
                      </a:r>
                      <a:endPar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endParaRPr>
                    </a:p>
                  </a:txBody>
                  <a:tcPr marL="45715" marR="45715" marT="22857" marB="22857" vert="horz" anchor="ctr">
                    <a:lnL>
                      <a:noFill/>
                    </a:lnL>
                    <a:lnR>
                      <a:noFill/>
                    </a:lnR>
                    <a:lnT>
                      <a:noFill/>
                    </a:lnT>
                    <a:lnB>
                      <a:noFill/>
                    </a:lnB>
                    <a:noFill/>
                  </a:tcPr>
                </a:tc>
                <a:tc gridSpan="3">
                  <a:txBody>
                    <a:bodyPr wrap="square"/>
                    <a:lstStyle/>
                    <a:p>
                      <a:pPr indent="0" algn="ctr" fontAlgn="auto">
                        <a:lnSpc>
                          <a:spcPct val="100000"/>
                        </a:lnSpc>
                      </a:pPr>
                      <a:endParaRPr lang="zh-CN" altLang="en-US" sz="2400" b="1" kern="12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nchor="ctr">
                    <a:lnL>
                      <a:noFill/>
                    </a:lnL>
                    <a:lnR>
                      <a:noFill/>
                    </a:lnR>
                    <a:lnT>
                      <a:noFill/>
                    </a:lnT>
                    <a:lnB>
                      <a:noFill/>
                    </a:lnB>
                    <a:noFill/>
                  </a:tcPr>
                </a:tc>
                <a:tc hMerge="1">
                  <a:tcPr marL="45715" marR="45715" marT="22857" marB="22857"/>
                </a:tc>
                <a:tc hMerge="1">
                  <a:tcPr marL="45715" marR="45715" marT="22857" marB="22857"/>
                </a:tc>
              </a:tr>
              <a:tr h="576000">
                <a:tc vMerge="1">
                  <a:tcPr marL="45715" marR="45715" marT="22857" marB="22857"/>
                </a:tc>
                <a:tc>
                  <a:txBody>
                    <a:bodyPr wrap="square"/>
                    <a:lstStyle/>
                    <a:p>
                      <a:pPr indent="0" algn="ctr" fontAlgn="auto">
                        <a:lnSpc>
                          <a:spcPct val="100000"/>
                        </a:lnSpc>
                        <a:buNone/>
                      </a:pPr>
                      <a:r>
                        <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rPr>
                        <a:t>性质</a:t>
                      </a:r>
                      <a:endParaRPr lang="zh-CN" altLang="en-US" sz="2400" b="1" kern="1200">
                        <a:solidFill>
                          <a:sysClr val="windowText" lastClr="000000"/>
                        </a:solidFill>
                        <a:latin typeface="黑体" panose="02010609060101010101" pitchFamily="49" charset="-122"/>
                        <a:ea typeface="黑体" panose="02010609060101010101" pitchFamily="49" charset="-122"/>
                        <a:cs typeface="Times New Roman" panose="02020603050405020304" pitchFamily="18" charset="0"/>
                      </a:endParaRPr>
                    </a:p>
                  </a:txBody>
                  <a:tcPr marL="45715" marR="45715" marT="22857" marB="22857" vert="horz" anchor="ctr">
                    <a:lnL>
                      <a:noFill/>
                    </a:lnL>
                    <a:lnR>
                      <a:noFill/>
                    </a:lnR>
                    <a:lnT>
                      <a:noFill/>
                    </a:lnT>
                    <a:lnB w="12700" cmpd="sng">
                      <a:solidFill>
                        <a:srgbClr val="5B9BD5"/>
                      </a:solidFill>
                    </a:lnB>
                    <a:solidFill>
                      <a:srgbClr val="5B9BD5">
                        <a:alpha val="20000"/>
                      </a:srgbClr>
                    </a:solidFill>
                  </a:tcPr>
                </a:tc>
                <a:tc gridSpan="3">
                  <a:txBody>
                    <a:bodyPr wrap="square"/>
                    <a:lstStyle/>
                    <a:p>
                      <a:pPr indent="0" algn="ctr" fontAlgn="auto">
                        <a:lnSpc>
                          <a:spcPct val="100000"/>
                        </a:lnSpc>
                        <a:buNone/>
                      </a:pPr>
                      <a:endParaRPr lang="zh-CN" altLang="en-US" sz="2400" b="1" kern="12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nchor="ctr">
                    <a:lnL>
                      <a:noFill/>
                    </a:lnL>
                    <a:lnR>
                      <a:noFill/>
                    </a:lnR>
                    <a:lnT>
                      <a:noFill/>
                    </a:lnT>
                    <a:lnB w="12700" cmpd="sng">
                      <a:solidFill>
                        <a:srgbClr val="5B9BD5"/>
                      </a:solidFill>
                    </a:lnB>
                    <a:solidFill>
                      <a:srgbClr val="5B9BD5">
                        <a:alpha val="20000"/>
                      </a:srgbClr>
                    </a:solidFill>
                  </a:tcPr>
                </a:tc>
                <a:tc hMerge="1">
                  <a:tcPr marL="45715" marR="45715" marT="22857" marB="22857"/>
                </a:tc>
                <a:tc hMerge="1">
                  <a:tcPr marL="45715" marR="45715" marT="22857" marB="22857"/>
                </a:tc>
              </a:tr>
            </a:tbl>
          </a:graphicData>
        </a:graphic>
      </p:graphicFrame>
      <p:sp>
        <p:nvSpPr>
          <p:cNvPr id="133" name="文本框 132"/>
          <p:cNvSpPr txBox="1"/>
          <p:nvPr>
            <p:custDataLst>
              <p:tags r:id="rId13"/>
            </p:custDataLst>
          </p:nvPr>
        </p:nvSpPr>
        <p:spPr>
          <a:xfrm>
            <a:off x="3179763" y="3811682"/>
            <a:ext cx="2964180" cy="645160"/>
          </a:xfrm>
          <a:prstGeom prst="rect">
            <a:avLst/>
          </a:prstGeom>
          <a:noFill/>
        </p:spPr>
        <p:txBody>
          <a:bodyPr wrap="none" rtlCol="0">
            <a:spAutoFit/>
          </a:bodyPr>
          <a:lstStyle/>
          <a:p>
            <a:pPr indent="0" algn="ctr" fontAlgn="auto">
              <a:lnSpc>
                <a:spcPct val="150000"/>
              </a:lnSpc>
            </a:pP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CH</a:t>
            </a:r>
            <a:r>
              <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3</a:t>
            </a: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CH</a:t>
            </a:r>
            <a:r>
              <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2</a:t>
            </a: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CH</a:t>
            </a:r>
            <a:r>
              <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2</a:t>
            </a: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CH</a:t>
            </a:r>
            <a:r>
              <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2</a:t>
            </a: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CH</a:t>
            </a:r>
            <a:r>
              <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3</a:t>
            </a:r>
            <a:endPar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endParaRPr>
          </a:p>
        </p:txBody>
      </p:sp>
      <p:sp>
        <p:nvSpPr>
          <p:cNvPr id="134" name="文本框 133"/>
          <p:cNvSpPr txBox="1"/>
          <p:nvPr>
            <p:custDataLst>
              <p:tags r:id="rId14"/>
            </p:custDataLst>
          </p:nvPr>
        </p:nvSpPr>
        <p:spPr>
          <a:xfrm>
            <a:off x="6711993" y="3785484"/>
            <a:ext cx="2611120" cy="645160"/>
          </a:xfrm>
          <a:prstGeom prst="rect">
            <a:avLst/>
          </a:prstGeom>
          <a:noFill/>
        </p:spPr>
        <p:txBody>
          <a:bodyPr wrap="none" rtlCol="0">
            <a:spAutoFit/>
          </a:bodyPr>
          <a:lstStyle/>
          <a:p>
            <a:pPr indent="0" algn="ctr" fontAlgn="auto">
              <a:lnSpc>
                <a:spcPct val="150000"/>
              </a:lnSpc>
            </a:pP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(CH</a:t>
            </a:r>
            <a:r>
              <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3</a:t>
            </a: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a:t>
            </a:r>
            <a:r>
              <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2</a:t>
            </a: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CHCH</a:t>
            </a:r>
            <a:r>
              <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2</a:t>
            </a: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CH</a:t>
            </a:r>
            <a:r>
              <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3</a:t>
            </a:r>
            <a:endPar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endParaRPr>
          </a:p>
        </p:txBody>
      </p:sp>
      <p:sp>
        <p:nvSpPr>
          <p:cNvPr id="135" name="文本框 134"/>
          <p:cNvSpPr txBox="1"/>
          <p:nvPr>
            <p:custDataLst>
              <p:tags r:id="rId15"/>
            </p:custDataLst>
          </p:nvPr>
        </p:nvSpPr>
        <p:spPr>
          <a:xfrm>
            <a:off x="10080953" y="3783579"/>
            <a:ext cx="1261745" cy="645160"/>
          </a:xfrm>
          <a:prstGeom prst="rect">
            <a:avLst/>
          </a:prstGeom>
          <a:noFill/>
        </p:spPr>
        <p:txBody>
          <a:bodyPr wrap="none" rtlCol="0">
            <a:spAutoFit/>
          </a:bodyPr>
          <a:lstStyle/>
          <a:p>
            <a:pPr indent="0" algn="ctr" fontAlgn="auto">
              <a:lnSpc>
                <a:spcPct val="150000"/>
              </a:lnSpc>
            </a:pP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C(CH</a:t>
            </a:r>
            <a:r>
              <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3</a:t>
            </a: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a:t>
            </a:r>
            <a:r>
              <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4</a:t>
            </a:r>
            <a:endParaRPr lang="en-US" altLang="zh-CN"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endParaRPr>
          </a:p>
        </p:txBody>
      </p:sp>
      <p:sp>
        <p:nvSpPr>
          <p:cNvPr id="136" name="文本框 135"/>
          <p:cNvSpPr txBox="1"/>
          <p:nvPr>
            <p:custDataLst>
              <p:tags r:id="rId16"/>
            </p:custDataLst>
          </p:nvPr>
        </p:nvSpPr>
        <p:spPr>
          <a:xfrm>
            <a:off x="3182770" y="4390651"/>
            <a:ext cx="6087646" cy="576248"/>
          </a:xfrm>
          <a:prstGeom prst="rect">
            <a:avLst/>
          </a:prstGeom>
          <a:noFill/>
        </p:spPr>
        <p:txBody>
          <a:bodyPr wrap="square" rtlCol="0">
            <a:spAutoFit/>
          </a:bodyPr>
          <a:lstStyle/>
          <a:p>
            <a:pPr indent="0" fontAlgn="auto">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分子式相同</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(C</a:t>
            </a:r>
            <a:r>
              <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5</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H</a:t>
            </a:r>
            <a:r>
              <a:rPr lang="en-US" altLang="zh-CN" sz="2400" b="1"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12</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、相对分子质量相同</a:t>
            </a:r>
            <a:endParaRPr lang="zh-CN" altLang="en-US" sz="2400" b="1">
              <a:ln>
                <a:solidFill>
                  <a:srgbClr val="FFC000">
                    <a:lumMod val="75000"/>
                  </a:srgbClr>
                </a:solidFill>
              </a:ln>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endParaRPr>
          </a:p>
        </p:txBody>
      </p:sp>
      <p:sp>
        <p:nvSpPr>
          <p:cNvPr id="137" name="文本框 136"/>
          <p:cNvSpPr txBox="1"/>
          <p:nvPr>
            <p:custDataLst>
              <p:tags r:id="rId17"/>
            </p:custDataLst>
          </p:nvPr>
        </p:nvSpPr>
        <p:spPr>
          <a:xfrm>
            <a:off x="3169509" y="4957196"/>
            <a:ext cx="2040944" cy="576248"/>
          </a:xfrm>
          <a:prstGeom prst="rect">
            <a:avLst/>
          </a:prstGeom>
          <a:noFill/>
        </p:spPr>
        <p:txBody>
          <a:bodyPr wrap="none" rtlCol="0">
            <a:spAutoFit/>
          </a:bodyPr>
          <a:lstStyle/>
          <a:p>
            <a:pPr indent="0" algn="ctr" fontAlgn="auto">
              <a:lnSpc>
                <a:spcPct val="150000"/>
              </a:lnSpc>
              <a:buNone/>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化学性质相似</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endParaRPr>
          </a:p>
        </p:txBody>
      </p:sp>
      <p:sp>
        <p:nvSpPr>
          <p:cNvPr id="138" name="文本框 137"/>
          <p:cNvSpPr txBox="1"/>
          <p:nvPr>
            <p:custDataLst>
              <p:tags r:id="rId18"/>
            </p:custDataLst>
          </p:nvPr>
        </p:nvSpPr>
        <p:spPr>
          <a:xfrm>
            <a:off x="3226493" y="5543869"/>
            <a:ext cx="5436709" cy="576248"/>
          </a:xfrm>
          <a:prstGeom prst="rect">
            <a:avLst/>
          </a:prstGeom>
          <a:noFill/>
        </p:spPr>
        <p:txBody>
          <a:bodyPr wrap="square" rtlCol="0">
            <a:spAutoFit/>
          </a:bodyPr>
          <a:lstStyle/>
          <a:p>
            <a:pPr indent="0" fontAlgn="auto">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碳骨架不同（</a:t>
            </a:r>
            <a:r>
              <a:rPr lang="zh-CN"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碳原子间的连接顺序不同）</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endParaRPr>
          </a:p>
        </p:txBody>
      </p:sp>
      <p:sp>
        <p:nvSpPr>
          <p:cNvPr id="139" name="文本框 138"/>
          <p:cNvSpPr txBox="1"/>
          <p:nvPr>
            <p:custDataLst>
              <p:tags r:id="rId19"/>
            </p:custDataLst>
          </p:nvPr>
        </p:nvSpPr>
        <p:spPr>
          <a:xfrm>
            <a:off x="3220852" y="6156021"/>
            <a:ext cx="6289675" cy="576248"/>
          </a:xfrm>
          <a:prstGeom prst="rect">
            <a:avLst/>
          </a:prstGeom>
          <a:noFill/>
        </p:spPr>
        <p:txBody>
          <a:bodyPr wrap="square" rtlCol="0">
            <a:spAutoFit/>
          </a:bodyPr>
          <a:lstStyle/>
          <a:p>
            <a:pPr indent="0" algn="l" fontAlgn="auto">
              <a:lnSpc>
                <a:spcPct val="150000"/>
              </a:lnSpc>
              <a:buNone/>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物理性质不同，支链越多，沸点越低</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endParaRPr>
          </a:p>
        </p:txBody>
      </p:sp>
      <p:grpSp>
        <p:nvGrpSpPr>
          <p:cNvPr id="19" name="组合 18"/>
          <p:cNvGrpSpPr/>
          <p:nvPr>
            <p:custDataLst>
              <p:tags r:id="rId20"/>
            </p:custDataLst>
          </p:nvPr>
        </p:nvGrpSpPr>
        <p:grpSpPr>
          <a:xfrm>
            <a:off x="296041" y="120650"/>
            <a:ext cx="9430777" cy="720000"/>
            <a:chOff x="466" y="644"/>
            <a:chExt cx="12317" cy="840"/>
          </a:xfrm>
        </p:grpSpPr>
        <p:sp>
          <p:nvSpPr>
            <p:cNvPr id="20" name="等腰三角形 19"/>
            <p:cNvSpPr/>
            <p:nvPr>
              <p:custDataLst>
                <p:tags r:id="rId21"/>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1" name="文本框 20"/>
            <p:cNvSpPr txBox="1"/>
            <p:nvPr>
              <p:custDataLst>
                <p:tags r:id="rId22"/>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任务一 同分异构现象的分类</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22" name="等腰三角形 21"/>
            <p:cNvSpPr/>
            <p:nvPr>
              <p:custDataLst>
                <p:tags r:id="rId2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36"/>
                                        </p:tgtEl>
                                        <p:attrNameLst>
                                          <p:attrName>style.visibility</p:attrName>
                                        </p:attrNameLst>
                                      </p:cBhvr>
                                      <p:to>
                                        <p:strVal val="visible"/>
                                      </p:to>
                                    </p:set>
                                    <p:animEffect transition="in" filter="blinds(horizontal)">
                                      <p:cBhvr>
                                        <p:cTn id="15" dur="500"/>
                                        <p:tgtEl>
                                          <p:spTgt spid="136"/>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37"/>
                                        </p:tgtEl>
                                        <p:attrNameLst>
                                          <p:attrName>style.visibility</p:attrName>
                                        </p:attrNameLst>
                                      </p:cBhvr>
                                      <p:to>
                                        <p:strVal val="visible"/>
                                      </p:to>
                                    </p:set>
                                    <p:animEffect transition="in" filter="blinds(horizontal)">
                                      <p:cBhvr>
                                        <p:cTn id="20" dur="500"/>
                                        <p:tgtEl>
                                          <p:spTgt spid="137"/>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38"/>
                                        </p:tgtEl>
                                        <p:attrNameLst>
                                          <p:attrName>style.visibility</p:attrName>
                                        </p:attrNameLst>
                                      </p:cBhvr>
                                      <p:to>
                                        <p:strVal val="visible"/>
                                      </p:to>
                                    </p:set>
                                    <p:animEffect transition="in" filter="blinds(horizontal)">
                                      <p:cBhvr>
                                        <p:cTn id="25" dur="500"/>
                                        <p:tgtEl>
                                          <p:spTgt spid="138"/>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39"/>
                                        </p:tgtEl>
                                        <p:attrNameLst>
                                          <p:attrName>style.visibility</p:attrName>
                                        </p:attrNameLst>
                                      </p:cBhvr>
                                      <p:to>
                                        <p:strVal val="visible"/>
                                      </p:to>
                                    </p:set>
                                    <p:animEffect transition="in" filter="blinds(horizontal)">
                                      <p:cBhvr>
                                        <p:cTn id="30" dur="5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p:bldP spid="134" grpId="0"/>
      <p:bldP spid="135" grpId="0"/>
      <p:bldP spid="136" grpId="0"/>
      <p:bldP spid="137" grpId="0"/>
      <p:bldP spid="138" grpId="0"/>
      <p:bldP spid="1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9"/>
          <p:cNvSpPr>
            <a:spLocks noRot="1" noChangeArrowheads="1"/>
          </p:cNvSpPr>
          <p:nvPr>
            <p:custDataLst>
              <p:tags r:id="rId1"/>
            </p:custDataLst>
          </p:nvPr>
        </p:nvSpPr>
        <p:spPr bwMode="auto">
          <a:xfrm>
            <a:off x="147522" y="1125001"/>
            <a:ext cx="11041831" cy="49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buFontTx/>
              <a:buNone/>
            </a:pPr>
            <a:r>
              <a:rPr lang="en-US" altLang="zh-CN" sz="2600" b="1">
                <a:latin typeface="Times New Roman" panose="02020603050405020304" pitchFamily="18" charset="0"/>
                <a:ea typeface="黑体" panose="02010609060101010101" pitchFamily="49" charset="-122"/>
                <a:cs typeface="Times New Roman" panose="02020603050405020304" pitchFamily="18" charset="0"/>
              </a:rPr>
              <a:t> 1.</a:t>
            </a:r>
            <a:r>
              <a:rPr lang="zh-CN" altLang="en-US"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概念</a:t>
            </a:r>
            <a:r>
              <a:rPr lang="en-US" altLang="zh-CN" sz="2600" b="1">
                <a:latin typeface="Times New Roman" panose="02020603050405020304" pitchFamily="18" charset="0"/>
                <a:ea typeface="黑体" panose="02010609060101010101" pitchFamily="49" charset="-122"/>
                <a:cs typeface="Times New Roman" panose="02020603050405020304" pitchFamily="18" charset="0"/>
              </a:rPr>
              <a:t>:① </a:t>
            </a:r>
            <a:r>
              <a:rPr lang="zh-CN" altLang="en-US" sz="2600" b="1">
                <a:latin typeface="Times New Roman" panose="02020603050405020304" pitchFamily="18" charset="0"/>
                <a:ea typeface="黑体" panose="02010609060101010101" pitchFamily="49" charset="-122"/>
                <a:cs typeface="Times New Roman" panose="02020603050405020304" pitchFamily="18" charset="0"/>
              </a:rPr>
              <a:t>化合物</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分子式相同</a:t>
            </a:r>
            <a:r>
              <a:rPr lang="zh-CN" altLang="en-US" sz="2600" b="1">
                <a:latin typeface="Times New Roman" panose="02020603050405020304" pitchFamily="18" charset="0"/>
                <a:ea typeface="黑体" panose="02010609060101010101" pitchFamily="49" charset="-122"/>
                <a:cs typeface="Times New Roman" panose="02020603050405020304" pitchFamily="18" charset="0"/>
              </a:rPr>
              <a:t>而结构不同的现象，叫做</a:t>
            </a:r>
            <a:r>
              <a:rPr lang="zh-CN" altLang="en-US" sz="2600" b="1">
                <a:solidFill>
                  <a:srgbClr val="7030A0"/>
                </a:solidFill>
                <a:latin typeface="Times New Roman" panose="02020603050405020304" pitchFamily="18" charset="0"/>
                <a:ea typeface="黑体" panose="02010609060101010101" pitchFamily="49" charset="-122"/>
                <a:cs typeface="Times New Roman" panose="02020603050405020304" pitchFamily="18" charset="0"/>
              </a:rPr>
              <a:t>同分异构现象</a:t>
            </a:r>
            <a:endParaRPr lang="zh-CN" altLang="en-US" sz="2600" b="1">
              <a:solidFill>
                <a:srgbClr val="7030A0"/>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8" name="直接连接符 7"/>
          <p:cNvCxnSpPr/>
          <p:nvPr>
            <p:custDataLst>
              <p:tags r:id="rId2"/>
            </p:custDataLst>
          </p:nvPr>
        </p:nvCxnSpPr>
        <p:spPr>
          <a:xfrm>
            <a:off x="2777945" y="1581446"/>
            <a:ext cx="1592580" cy="11431"/>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sp>
        <p:nvSpPr>
          <p:cNvPr id="9" name="矩形 8"/>
          <p:cNvSpPr/>
          <p:nvPr>
            <p:custDataLst>
              <p:tags r:id="rId3"/>
            </p:custDataLst>
          </p:nvPr>
        </p:nvSpPr>
        <p:spPr>
          <a:xfrm>
            <a:off x="3412079" y="703947"/>
            <a:ext cx="1717399" cy="492443"/>
          </a:xfrm>
          <a:prstGeom prst="rect">
            <a:avLst/>
          </a:prstGeom>
        </p:spPr>
        <p:txBody>
          <a:bodyPr wrap="square">
            <a:spAutoFit/>
          </a:bodyPr>
          <a:lstStyle/>
          <a:p>
            <a:r>
              <a:rPr kumimoji="1" lang="en-US" altLang="zh-CN"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①</a:t>
            </a:r>
            <a:r>
              <a:rPr kumimoji="1"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同分</a:t>
            </a:r>
            <a:endParaRPr lang="zh-CN" altLang="en-US" sz="26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10" name="直接连接符 9"/>
          <p:cNvCxnSpPr/>
          <p:nvPr>
            <p:custDataLst>
              <p:tags r:id="rId4"/>
            </p:custDataLst>
          </p:nvPr>
        </p:nvCxnSpPr>
        <p:spPr>
          <a:xfrm flipV="1">
            <a:off x="4672365" y="1615589"/>
            <a:ext cx="1582700" cy="3211"/>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sp>
        <p:nvSpPr>
          <p:cNvPr id="11" name="矩形 10"/>
          <p:cNvSpPr/>
          <p:nvPr>
            <p:custDataLst>
              <p:tags r:id="rId5"/>
            </p:custDataLst>
          </p:nvPr>
        </p:nvSpPr>
        <p:spPr>
          <a:xfrm>
            <a:off x="5135701" y="720358"/>
            <a:ext cx="1717399" cy="492443"/>
          </a:xfrm>
          <a:prstGeom prst="rect">
            <a:avLst/>
          </a:prstGeom>
        </p:spPr>
        <p:txBody>
          <a:bodyPr wrap="square">
            <a:spAutoFit/>
          </a:bodyPr>
          <a:lstStyle/>
          <a:p>
            <a:r>
              <a:rPr kumimoji="1" lang="en-US" altLang="zh-CN"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②</a:t>
            </a:r>
            <a:r>
              <a:rPr kumimoji="1"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异构</a:t>
            </a:r>
            <a:endParaRPr lang="zh-CN" altLang="en-US" sz="26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 name="Rectangle 10"/>
          <p:cNvSpPr>
            <a:spLocks noChangeArrowheads="1"/>
          </p:cNvSpPr>
          <p:nvPr>
            <p:custDataLst>
              <p:tags r:id="rId6"/>
            </p:custDataLst>
          </p:nvPr>
        </p:nvSpPr>
        <p:spPr bwMode="auto">
          <a:xfrm>
            <a:off x="1214363" y="1799888"/>
            <a:ext cx="976327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600" b="1">
                <a:latin typeface="Times New Roman" panose="02020603050405020304" pitchFamily="18" charset="0"/>
                <a:ea typeface="黑体" panose="02010609060101010101" pitchFamily="49" charset="-122"/>
                <a:cs typeface="Times New Roman" panose="02020603050405020304" pitchFamily="18" charset="0"/>
              </a:rPr>
              <a:t>②</a:t>
            </a:r>
            <a:r>
              <a:rPr lang="zh-CN" altLang="en-US" sz="2600" b="1">
                <a:latin typeface="Times New Roman" panose="02020603050405020304" pitchFamily="18" charset="0"/>
                <a:ea typeface="黑体" panose="02010609060101010101" pitchFamily="49" charset="-122"/>
                <a:cs typeface="Times New Roman" panose="02020603050405020304" pitchFamily="18" charset="0"/>
              </a:rPr>
              <a:t>具有相同分子式不同结构的化合物</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互称</a:t>
            </a:r>
            <a:r>
              <a:rPr lang="zh-CN" altLang="en-US" sz="2600" b="1">
                <a:latin typeface="Times New Roman" panose="02020603050405020304" pitchFamily="18" charset="0"/>
                <a:ea typeface="黑体" panose="02010609060101010101" pitchFamily="49" charset="-122"/>
                <a:cs typeface="Times New Roman" panose="02020603050405020304" pitchFamily="18" charset="0"/>
              </a:rPr>
              <a:t>为</a:t>
            </a:r>
            <a:r>
              <a:rPr lang="zh-CN" altLang="en-US" sz="2600" b="1">
                <a:solidFill>
                  <a:schemeClr val="accent2"/>
                </a:solidFill>
                <a:latin typeface="Times New Roman" panose="02020603050405020304" pitchFamily="18" charset="0"/>
                <a:ea typeface="黑体" panose="02010609060101010101" pitchFamily="49" charset="-122"/>
                <a:cs typeface="Times New Roman" panose="02020603050405020304" pitchFamily="18" charset="0"/>
              </a:rPr>
              <a:t>同分异构体</a:t>
            </a:r>
            <a:endParaRPr lang="zh-CN" altLang="en-US" sz="2600" b="1">
              <a:solidFill>
                <a:schemeClr val="accent2"/>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3" name="组合 12"/>
          <p:cNvGrpSpPr/>
          <p:nvPr>
            <p:custDataLst>
              <p:tags r:id="rId7"/>
            </p:custDataLst>
          </p:nvPr>
        </p:nvGrpSpPr>
        <p:grpSpPr>
          <a:xfrm>
            <a:off x="684091" y="3231164"/>
            <a:ext cx="1189749" cy="1187323"/>
            <a:chOff x="879627" y="4924875"/>
            <a:chExt cx="1189749" cy="1187323"/>
          </a:xfrm>
          <a:solidFill>
            <a:schemeClr val="accent6">
              <a:lumMod val="20000"/>
              <a:lumOff val="80000"/>
            </a:schemeClr>
          </a:solidFill>
        </p:grpSpPr>
        <p:sp>
          <p:nvSpPr>
            <p:cNvPr id="14" name="矩形: 圆角 2"/>
            <p:cNvSpPr/>
            <p:nvPr>
              <p:custDataLst>
                <p:tags r:id="rId8"/>
              </p:custDataLst>
            </p:nvPr>
          </p:nvSpPr>
          <p:spPr>
            <a:xfrm>
              <a:off x="880840" y="4924875"/>
              <a:ext cx="1187323" cy="1187323"/>
            </a:xfrm>
            <a:prstGeom prst="roundRect">
              <a:avLst>
                <a:gd name="adj" fmla="val 1024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600">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lt"/>
              </a:endParaRPr>
            </a:p>
          </p:txBody>
        </p:sp>
        <p:sp>
          <p:nvSpPr>
            <p:cNvPr id="15" name="文本框 14"/>
            <p:cNvSpPr txBox="1"/>
            <p:nvPr>
              <p:custDataLst>
                <p:tags r:id="rId9"/>
              </p:custDataLst>
            </p:nvPr>
          </p:nvSpPr>
          <p:spPr>
            <a:xfrm>
              <a:off x="879627" y="5012724"/>
              <a:ext cx="1189749" cy="988797"/>
            </a:xfrm>
            <a:prstGeom prst="rect">
              <a:avLst/>
            </a:prstGeom>
            <a:grpFill/>
          </p:spPr>
          <p:txBody>
            <a:bodyPr wrap="none">
              <a:spAutoFit/>
            </a:bodyPr>
            <a:lstStyle/>
            <a:p>
              <a:pPr algn="ctr">
                <a:lnSpc>
                  <a:spcPct val="120000"/>
                </a:lnSpc>
              </a:pPr>
              <a:r>
                <a:rPr lang="zh-CN" altLang="en-US" sz="2600" b="1">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lt"/>
                </a:rPr>
                <a:t>分子式</a:t>
              </a:r>
              <a:endParaRPr lang="en-US" altLang="zh-CN" sz="2600" b="1">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lt"/>
              </a:endParaRPr>
            </a:p>
            <a:p>
              <a:pPr algn="ctr">
                <a:lnSpc>
                  <a:spcPct val="120000"/>
                </a:lnSpc>
              </a:pPr>
              <a:r>
                <a:rPr lang="zh-CN" altLang="en-US" sz="2600" b="1">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lt"/>
                </a:rPr>
                <a:t>相同</a:t>
              </a:r>
              <a:endParaRPr lang="zh-CN" altLang="en-US" sz="2600" b="1">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lt"/>
              </a:endParaRPr>
            </a:p>
          </p:txBody>
        </p:sp>
      </p:grpSp>
      <p:grpSp>
        <p:nvGrpSpPr>
          <p:cNvPr id="16" name="组合 15"/>
          <p:cNvGrpSpPr/>
          <p:nvPr>
            <p:custDataLst>
              <p:tags r:id="rId10"/>
            </p:custDataLst>
          </p:nvPr>
        </p:nvGrpSpPr>
        <p:grpSpPr>
          <a:xfrm>
            <a:off x="1962269" y="3123666"/>
            <a:ext cx="3615343" cy="531492"/>
            <a:chOff x="1348470" y="4763589"/>
            <a:chExt cx="3615343" cy="531492"/>
          </a:xfrm>
        </p:grpSpPr>
        <p:sp>
          <p:nvSpPr>
            <p:cNvPr id="17" name="文本框 16"/>
            <p:cNvSpPr txBox="1"/>
            <p:nvPr>
              <p:custDataLst>
                <p:tags r:id="rId11"/>
              </p:custDataLst>
            </p:nvPr>
          </p:nvSpPr>
          <p:spPr>
            <a:xfrm>
              <a:off x="1558487" y="4763589"/>
              <a:ext cx="3199915" cy="526554"/>
            </a:xfrm>
            <a:prstGeom prst="rect">
              <a:avLst/>
            </a:prstGeom>
            <a:noFill/>
          </p:spPr>
          <p:txBody>
            <a:bodyPr wrap="none">
              <a:spAutoFit/>
            </a:bodyPr>
            <a:lstStyle/>
            <a:p>
              <a:pPr algn="just">
                <a:lnSpc>
                  <a:spcPct val="120000"/>
                </a:lnSpc>
              </a:pP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相对分子质量必相同</a:t>
              </a:r>
              <a:endPar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cxnSp>
          <p:nvCxnSpPr>
            <p:cNvPr id="18" name="直接连接符 17"/>
            <p:cNvCxnSpPr/>
            <p:nvPr>
              <p:custDataLst>
                <p:tags r:id="rId12"/>
              </p:custDataLst>
            </p:nvPr>
          </p:nvCxnSpPr>
          <p:spPr>
            <a:xfrm>
              <a:off x="1348470" y="5295081"/>
              <a:ext cx="3615343" cy="0"/>
            </a:xfrm>
            <a:prstGeom prst="line">
              <a:avLst/>
            </a:prstGeom>
            <a:ln w="38100">
              <a:solidFill>
                <a:schemeClr val="accent6">
                  <a:lumMod val="20000"/>
                  <a:lumOff val="8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p:custDataLst>
              <p:tags r:id="rId13"/>
            </p:custDataLst>
          </p:nvPr>
        </p:nvSpPr>
        <p:spPr>
          <a:xfrm>
            <a:off x="1943366" y="3689922"/>
            <a:ext cx="3534942" cy="526554"/>
          </a:xfrm>
          <a:prstGeom prst="rect">
            <a:avLst/>
          </a:prstGeom>
          <a:noFill/>
        </p:spPr>
        <p:txBody>
          <a:bodyPr wrap="none">
            <a:spAutoFit/>
          </a:bodyPr>
          <a:lstStyle/>
          <a:p>
            <a:pPr algn="just">
              <a:lnSpc>
                <a:spcPct val="120000"/>
              </a:lnSpc>
            </a:pP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不一定属于同一类物质</a:t>
            </a:r>
            <a:endPar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grpSp>
        <p:nvGrpSpPr>
          <p:cNvPr id="20" name="组合 19"/>
          <p:cNvGrpSpPr/>
          <p:nvPr>
            <p:custDataLst>
              <p:tags r:id="rId14"/>
            </p:custDataLst>
          </p:nvPr>
        </p:nvGrpSpPr>
        <p:grpSpPr>
          <a:xfrm>
            <a:off x="6265569" y="2508375"/>
            <a:ext cx="2218055" cy="2017456"/>
            <a:chOff x="6132576" y="4231966"/>
            <a:chExt cx="1818989" cy="2494293"/>
          </a:xfrm>
        </p:grpSpPr>
        <p:pic>
          <p:nvPicPr>
            <p:cNvPr id="21" name="图片 20"/>
            <p:cNvPicPr>
              <a:picLocks noChangeAspect="1"/>
            </p:cNvPicPr>
            <p:nvPr>
              <p:custDataLst>
                <p:tags r:id="rId15"/>
              </p:custDataLst>
            </p:nvPr>
          </p:nvPicPr>
          <p:blipFill>
            <a:blip r:embed="rId16">
              <a:extLst>
                <a:ext uri="{28A0092B-C50C-407E-A947-70E740481C1C}">
                  <a14:useLocalDpi xmlns:a14="http://schemas.microsoft.com/office/drawing/2010/main" val="0"/>
                </a:ext>
              </a:extLst>
            </a:blip>
            <a:srcRect l="14926" t="13741" r="21849" b="13919"/>
            <a:stretch>
              <a:fillRect/>
            </a:stretch>
          </p:blipFill>
          <p:spPr>
            <a:xfrm>
              <a:off x="6132576" y="4231966"/>
              <a:ext cx="1818989" cy="1925170"/>
            </a:xfrm>
            <a:prstGeom prst="rect">
              <a:avLst/>
            </a:prstGeom>
          </p:spPr>
        </p:pic>
        <p:sp>
          <p:nvSpPr>
            <p:cNvPr id="22" name="文本框 21"/>
            <p:cNvSpPr txBox="1"/>
            <p:nvPr>
              <p:custDataLst>
                <p:tags r:id="rId17"/>
              </p:custDataLst>
            </p:nvPr>
          </p:nvSpPr>
          <p:spPr>
            <a:xfrm>
              <a:off x="6224392" y="6044571"/>
              <a:ext cx="1727173" cy="681688"/>
            </a:xfrm>
            <a:prstGeom prst="rect">
              <a:avLst/>
            </a:prstGeom>
            <a:noFill/>
          </p:spPr>
          <p:txBody>
            <a:bodyPr wrap="square" rtlCol="0">
              <a:spAutoFit/>
            </a:bodyPr>
            <a:lstStyle/>
            <a:p>
              <a:pPr algn="ctr">
                <a:lnSpc>
                  <a:spcPct val="120000"/>
                </a:lnSpc>
              </a:pPr>
              <a:r>
                <a:rPr lang="zh-CN" altLang="en-US" sz="2600" b="1">
                  <a:cs typeface="+mn-ea"/>
                  <a:sym typeface="+mn-lt"/>
                </a:rPr>
                <a:t>丙烯</a:t>
              </a:r>
              <a:endParaRPr lang="zh-CN" altLang="en-US" sz="2600" b="1">
                <a:cs typeface="+mn-ea"/>
                <a:sym typeface="+mn-lt"/>
              </a:endParaRPr>
            </a:p>
          </p:txBody>
        </p:sp>
      </p:grpSp>
      <p:grpSp>
        <p:nvGrpSpPr>
          <p:cNvPr id="23" name="组合 22"/>
          <p:cNvGrpSpPr/>
          <p:nvPr>
            <p:custDataLst>
              <p:tags r:id="rId18"/>
            </p:custDataLst>
          </p:nvPr>
        </p:nvGrpSpPr>
        <p:grpSpPr>
          <a:xfrm>
            <a:off x="9064750" y="2505902"/>
            <a:ext cx="2389505" cy="2061694"/>
            <a:chOff x="9522997" y="4320064"/>
            <a:chExt cx="2327678" cy="2396138"/>
          </a:xfrm>
        </p:grpSpPr>
        <p:pic>
          <p:nvPicPr>
            <p:cNvPr id="24" name="图片 23"/>
            <p:cNvPicPr>
              <a:picLocks noChangeAspect="1"/>
            </p:cNvPicPr>
            <p:nvPr>
              <p:custDataLst>
                <p:tags r:id="rId19"/>
              </p:custDataLst>
            </p:nvPr>
          </p:nvPicPr>
          <p:blipFill>
            <a:blip r:embed="rId20">
              <a:extLst>
                <a:ext uri="{28A0092B-C50C-407E-A947-70E740481C1C}">
                  <a14:useLocalDpi xmlns:a14="http://schemas.microsoft.com/office/drawing/2010/main" val="0"/>
                </a:ext>
              </a:extLst>
            </a:blip>
            <a:srcRect l="16237" t="16596" r="11445" b="14042"/>
            <a:stretch>
              <a:fillRect/>
            </a:stretch>
          </p:blipFill>
          <p:spPr>
            <a:xfrm>
              <a:off x="9522997" y="4320064"/>
              <a:ext cx="1910077" cy="1694590"/>
            </a:xfrm>
            <a:prstGeom prst="rect">
              <a:avLst/>
            </a:prstGeom>
          </p:spPr>
        </p:pic>
        <p:sp>
          <p:nvSpPr>
            <p:cNvPr id="25" name="文本框 24"/>
            <p:cNvSpPr txBox="1"/>
            <p:nvPr>
              <p:custDataLst>
                <p:tags r:id="rId21"/>
              </p:custDataLst>
            </p:nvPr>
          </p:nvSpPr>
          <p:spPr>
            <a:xfrm>
              <a:off x="9924348" y="6075391"/>
              <a:ext cx="1926327" cy="640811"/>
            </a:xfrm>
            <a:prstGeom prst="rect">
              <a:avLst/>
            </a:prstGeom>
            <a:noFill/>
          </p:spPr>
          <p:txBody>
            <a:bodyPr wrap="square" rtlCol="0">
              <a:spAutoFit/>
            </a:bodyPr>
            <a:lstStyle/>
            <a:p>
              <a:pPr algn="ctr">
                <a:lnSpc>
                  <a:spcPct val="120000"/>
                </a:lnSpc>
              </a:pPr>
              <a:r>
                <a:rPr lang="zh-CN" altLang="en-US" sz="2600" b="1">
                  <a:cs typeface="+mn-ea"/>
                  <a:sym typeface="+mn-lt"/>
                </a:rPr>
                <a:t>环丙烷</a:t>
              </a:r>
              <a:endParaRPr lang="zh-CN" altLang="en-US" sz="2600" b="1">
                <a:cs typeface="+mn-ea"/>
                <a:sym typeface="+mn-lt"/>
              </a:endParaRPr>
            </a:p>
          </p:txBody>
        </p:sp>
      </p:grpSp>
      <p:grpSp>
        <p:nvGrpSpPr>
          <p:cNvPr id="26" name="组合 25"/>
          <p:cNvGrpSpPr/>
          <p:nvPr>
            <p:custDataLst>
              <p:tags r:id="rId22"/>
            </p:custDataLst>
          </p:nvPr>
        </p:nvGrpSpPr>
        <p:grpSpPr>
          <a:xfrm>
            <a:off x="895947" y="5109867"/>
            <a:ext cx="1187323" cy="1187323"/>
            <a:chOff x="5951073" y="4924875"/>
            <a:chExt cx="1187323" cy="1187323"/>
          </a:xfrm>
          <a:solidFill>
            <a:schemeClr val="accent6">
              <a:lumMod val="20000"/>
              <a:lumOff val="80000"/>
            </a:schemeClr>
          </a:solidFill>
        </p:grpSpPr>
        <p:sp>
          <p:nvSpPr>
            <p:cNvPr id="27" name="矩形: 圆角 38"/>
            <p:cNvSpPr/>
            <p:nvPr>
              <p:custDataLst>
                <p:tags r:id="rId23"/>
              </p:custDataLst>
            </p:nvPr>
          </p:nvSpPr>
          <p:spPr>
            <a:xfrm>
              <a:off x="5951073" y="4924875"/>
              <a:ext cx="1187323" cy="1187323"/>
            </a:xfrm>
            <a:prstGeom prst="roundRect">
              <a:avLst>
                <a:gd name="adj" fmla="val 1024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600">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lt"/>
              </a:endParaRPr>
            </a:p>
          </p:txBody>
        </p:sp>
        <p:sp>
          <p:nvSpPr>
            <p:cNvPr id="28" name="文本框 27"/>
            <p:cNvSpPr txBox="1"/>
            <p:nvPr>
              <p:custDataLst>
                <p:tags r:id="rId24"/>
              </p:custDataLst>
            </p:nvPr>
          </p:nvSpPr>
          <p:spPr>
            <a:xfrm>
              <a:off x="6117374" y="5012724"/>
              <a:ext cx="854721" cy="988797"/>
            </a:xfrm>
            <a:prstGeom prst="rect">
              <a:avLst/>
            </a:prstGeom>
            <a:grpFill/>
          </p:spPr>
          <p:txBody>
            <a:bodyPr wrap="none">
              <a:spAutoFit/>
            </a:bodyPr>
            <a:lstStyle/>
            <a:p>
              <a:pPr algn="just">
                <a:lnSpc>
                  <a:spcPct val="120000"/>
                </a:lnSpc>
              </a:pPr>
              <a:r>
                <a:rPr lang="zh-CN" altLang="en-US" sz="2600" b="1">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lt"/>
                </a:rPr>
                <a:t>结构</a:t>
              </a:r>
              <a:endParaRPr lang="en-US" altLang="zh-CN" sz="2600" b="1">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lt"/>
              </a:endParaRPr>
            </a:p>
            <a:p>
              <a:pPr algn="just">
                <a:lnSpc>
                  <a:spcPct val="120000"/>
                </a:lnSpc>
              </a:pPr>
              <a:r>
                <a:rPr lang="zh-CN" altLang="en-US" sz="2600" b="1">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lt"/>
                </a:rPr>
                <a:t>不同</a:t>
              </a:r>
              <a:endParaRPr lang="zh-CN" altLang="en-US" sz="2600" b="1">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lt"/>
              </a:endParaRPr>
            </a:p>
          </p:txBody>
        </p:sp>
      </p:grpSp>
      <p:grpSp>
        <p:nvGrpSpPr>
          <p:cNvPr id="29" name="组合 28"/>
          <p:cNvGrpSpPr/>
          <p:nvPr>
            <p:custDataLst>
              <p:tags r:id="rId25"/>
            </p:custDataLst>
          </p:nvPr>
        </p:nvGrpSpPr>
        <p:grpSpPr>
          <a:xfrm>
            <a:off x="2015242" y="5176582"/>
            <a:ext cx="4625296" cy="526554"/>
            <a:chOff x="6296626" y="4791469"/>
            <a:chExt cx="4625295" cy="526554"/>
          </a:xfrm>
        </p:grpSpPr>
        <p:sp>
          <p:nvSpPr>
            <p:cNvPr id="30" name="文本框 29"/>
            <p:cNvSpPr txBox="1"/>
            <p:nvPr>
              <p:custDataLst>
                <p:tags r:id="rId26"/>
              </p:custDataLst>
            </p:nvPr>
          </p:nvSpPr>
          <p:spPr>
            <a:xfrm>
              <a:off x="6381897" y="4791469"/>
              <a:ext cx="4540024" cy="526554"/>
            </a:xfrm>
            <a:prstGeom prst="rect">
              <a:avLst/>
            </a:prstGeom>
            <a:noFill/>
          </p:spPr>
          <p:txBody>
            <a:bodyPr wrap="none">
              <a:spAutoFit/>
            </a:bodyPr>
            <a:lstStyle/>
            <a:p>
              <a:pPr algn="just">
                <a:lnSpc>
                  <a:spcPct val="120000"/>
                </a:lnSpc>
              </a:pP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原子或原子团的连接顺序不同</a:t>
              </a:r>
              <a:endPar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cxnSp>
          <p:nvCxnSpPr>
            <p:cNvPr id="31" name="直接连接符 30"/>
            <p:cNvCxnSpPr/>
            <p:nvPr>
              <p:custDataLst>
                <p:tags r:id="rId27"/>
              </p:custDataLst>
            </p:nvPr>
          </p:nvCxnSpPr>
          <p:spPr>
            <a:xfrm>
              <a:off x="6296626" y="5295081"/>
              <a:ext cx="4511074" cy="0"/>
            </a:xfrm>
            <a:prstGeom prst="line">
              <a:avLst/>
            </a:prstGeom>
            <a:ln w="38100">
              <a:solidFill>
                <a:schemeClr val="accent6">
                  <a:lumMod val="20000"/>
                  <a:lumOff val="80000"/>
                </a:schemeClr>
              </a:solidFill>
              <a:headEnd type="oval" w="med" len="med"/>
              <a:tailEnd type="oval" w="med" len="med"/>
            </a:ln>
          </p:spPr>
          <p:style>
            <a:lnRef idx="3">
              <a:schemeClr val="accent3"/>
            </a:lnRef>
            <a:fillRef idx="0">
              <a:schemeClr val="accent3"/>
            </a:fillRef>
            <a:effectRef idx="2">
              <a:schemeClr val="accent3"/>
            </a:effectRef>
            <a:fontRef idx="minor">
              <a:schemeClr val="tx1"/>
            </a:fontRef>
          </p:style>
        </p:cxnSp>
      </p:grpSp>
      <p:sp>
        <p:nvSpPr>
          <p:cNvPr id="32" name="文本框 31"/>
          <p:cNvSpPr txBox="1"/>
          <p:nvPr>
            <p:custDataLst>
              <p:tags r:id="rId28"/>
            </p:custDataLst>
          </p:nvPr>
        </p:nvSpPr>
        <p:spPr>
          <a:xfrm>
            <a:off x="2265015" y="5773429"/>
            <a:ext cx="3199915" cy="526554"/>
          </a:xfrm>
          <a:prstGeom prst="rect">
            <a:avLst/>
          </a:prstGeom>
          <a:noFill/>
        </p:spPr>
        <p:txBody>
          <a:bodyPr wrap="none">
            <a:spAutoFit/>
          </a:bodyPr>
          <a:lstStyle/>
          <a:p>
            <a:pPr algn="just">
              <a:lnSpc>
                <a:spcPct val="120000"/>
              </a:lnSpc>
            </a:pP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rPr>
              <a:t>原子的空间排列不同</a:t>
            </a:r>
            <a:endPar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pic>
        <p:nvPicPr>
          <p:cNvPr id="33" name="图片 32"/>
          <p:cNvPicPr>
            <a:picLocks noChangeAspect="1"/>
          </p:cNvPicPr>
          <p:nvPr>
            <p:custDataLst>
              <p:tags r:id="rId29"/>
            </p:custDataLst>
          </p:nvPr>
        </p:nvPicPr>
        <p:blipFill>
          <a:blip r:embed="rId30"/>
          <a:srcRect l="4071" t="3109" r="2938" b="5711"/>
          <a:stretch>
            <a:fillRect/>
          </a:stretch>
        </p:blipFill>
        <p:spPr>
          <a:xfrm>
            <a:off x="6917321" y="4659214"/>
            <a:ext cx="2355707" cy="1637975"/>
          </a:xfrm>
          <a:custGeom>
            <a:avLst/>
            <a:gdLst>
              <a:gd name="connsiteX0" fmla="*/ 119315 w 6377337"/>
              <a:gd name="connsiteY0" fmla="*/ 0 h 5766807"/>
              <a:gd name="connsiteX1" fmla="*/ 6258022 w 6377337"/>
              <a:gd name="connsiteY1" fmla="*/ 0 h 5766807"/>
              <a:gd name="connsiteX2" fmla="*/ 6377337 w 6377337"/>
              <a:gd name="connsiteY2" fmla="*/ 119315 h 5766807"/>
              <a:gd name="connsiteX3" fmla="*/ 6377337 w 6377337"/>
              <a:gd name="connsiteY3" fmla="*/ 5647492 h 5766807"/>
              <a:gd name="connsiteX4" fmla="*/ 6258022 w 6377337"/>
              <a:gd name="connsiteY4" fmla="*/ 5766807 h 5766807"/>
              <a:gd name="connsiteX5" fmla="*/ 119315 w 6377337"/>
              <a:gd name="connsiteY5" fmla="*/ 5766807 h 5766807"/>
              <a:gd name="connsiteX6" fmla="*/ 0 w 6377337"/>
              <a:gd name="connsiteY6" fmla="*/ 5647492 h 5766807"/>
              <a:gd name="connsiteX7" fmla="*/ 0 w 6377337"/>
              <a:gd name="connsiteY7" fmla="*/ 119315 h 5766807"/>
              <a:gd name="connsiteX8" fmla="*/ 119315 w 6377337"/>
              <a:gd name="connsiteY8" fmla="*/ 0 h 5766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7337" h="5766807">
                <a:moveTo>
                  <a:pt x="119315" y="0"/>
                </a:moveTo>
                <a:lnTo>
                  <a:pt x="6258022" y="0"/>
                </a:lnTo>
                <a:cubicBezTo>
                  <a:pt x="6323918" y="0"/>
                  <a:pt x="6377337" y="53419"/>
                  <a:pt x="6377337" y="119315"/>
                </a:cubicBezTo>
                <a:lnTo>
                  <a:pt x="6377337" y="5647492"/>
                </a:lnTo>
                <a:cubicBezTo>
                  <a:pt x="6377337" y="5713388"/>
                  <a:pt x="6323918" y="5766807"/>
                  <a:pt x="6258022" y="5766807"/>
                </a:cubicBezTo>
                <a:lnTo>
                  <a:pt x="119315" y="5766807"/>
                </a:lnTo>
                <a:cubicBezTo>
                  <a:pt x="53419" y="5766807"/>
                  <a:pt x="0" y="5713388"/>
                  <a:pt x="0" y="5647492"/>
                </a:cubicBezTo>
                <a:lnTo>
                  <a:pt x="0" y="119315"/>
                </a:lnTo>
                <a:cubicBezTo>
                  <a:pt x="0" y="53419"/>
                  <a:pt x="53419" y="0"/>
                  <a:pt x="119315" y="0"/>
                </a:cubicBezTo>
                <a:close/>
              </a:path>
            </a:pathLst>
          </a:custGeom>
        </p:spPr>
      </p:pic>
      <p:sp>
        <p:nvSpPr>
          <p:cNvPr id="34" name="矩形 33"/>
          <p:cNvSpPr/>
          <p:nvPr>
            <p:custDataLst>
              <p:tags r:id="rId31"/>
            </p:custDataLst>
          </p:nvPr>
        </p:nvSpPr>
        <p:spPr>
          <a:xfrm>
            <a:off x="7670904" y="6014034"/>
            <a:ext cx="1184941" cy="551369"/>
          </a:xfrm>
          <a:prstGeom prst="rect">
            <a:avLst/>
          </a:prstGeom>
          <a:noFill/>
          <a:ln w="19050">
            <a:noFill/>
          </a:ln>
        </p:spPr>
        <p:txBody>
          <a:bodyPr wrap="none">
            <a:spAutoFit/>
          </a:bodyPr>
          <a:lstStyle/>
          <a:p>
            <a:pPr algn="ctr">
              <a:lnSpc>
                <a:spcPct val="120000"/>
              </a:lnSpc>
            </a:pPr>
            <a:r>
              <a:rPr lang="zh-CN" altLang="zh-CN" sz="2600" b="1" kern="100">
                <a:solidFill>
                  <a:srgbClr val="FF0000"/>
                </a:solidFill>
                <a:cs typeface="+mn-ea"/>
                <a:sym typeface="+mn-lt"/>
              </a:rPr>
              <a:t>正丁烷</a:t>
            </a:r>
            <a:endParaRPr lang="zh-CN" altLang="en-US" sz="2600" b="1" kern="100">
              <a:solidFill>
                <a:srgbClr val="FF0000"/>
              </a:solidFill>
              <a:cs typeface="+mn-ea"/>
              <a:sym typeface="+mn-lt"/>
            </a:endParaRPr>
          </a:p>
        </p:txBody>
      </p:sp>
      <p:pic>
        <p:nvPicPr>
          <p:cNvPr id="35" name="图片 34"/>
          <p:cNvPicPr>
            <a:picLocks noChangeAspect="1"/>
          </p:cNvPicPr>
          <p:nvPr>
            <p:custDataLst>
              <p:tags r:id="rId32"/>
            </p:custDataLst>
          </p:nvPr>
        </p:nvPicPr>
        <p:blipFill>
          <a:blip r:embed="rId33"/>
          <a:srcRect l="4650" t="5265" r="2359" b="3554"/>
          <a:stretch>
            <a:fillRect/>
          </a:stretch>
        </p:blipFill>
        <p:spPr>
          <a:xfrm>
            <a:off x="9119292" y="4513943"/>
            <a:ext cx="2409160" cy="2001083"/>
          </a:xfrm>
          <a:custGeom>
            <a:avLst/>
            <a:gdLst>
              <a:gd name="connsiteX0" fmla="*/ 119315 w 6377337"/>
              <a:gd name="connsiteY0" fmla="*/ 0 h 5766807"/>
              <a:gd name="connsiteX1" fmla="*/ 6258022 w 6377337"/>
              <a:gd name="connsiteY1" fmla="*/ 0 h 5766807"/>
              <a:gd name="connsiteX2" fmla="*/ 6377337 w 6377337"/>
              <a:gd name="connsiteY2" fmla="*/ 119315 h 5766807"/>
              <a:gd name="connsiteX3" fmla="*/ 6377337 w 6377337"/>
              <a:gd name="connsiteY3" fmla="*/ 5647492 h 5766807"/>
              <a:gd name="connsiteX4" fmla="*/ 6258022 w 6377337"/>
              <a:gd name="connsiteY4" fmla="*/ 5766807 h 5766807"/>
              <a:gd name="connsiteX5" fmla="*/ 119315 w 6377337"/>
              <a:gd name="connsiteY5" fmla="*/ 5766807 h 5766807"/>
              <a:gd name="connsiteX6" fmla="*/ 0 w 6377337"/>
              <a:gd name="connsiteY6" fmla="*/ 5647492 h 5766807"/>
              <a:gd name="connsiteX7" fmla="*/ 0 w 6377337"/>
              <a:gd name="connsiteY7" fmla="*/ 119315 h 5766807"/>
              <a:gd name="connsiteX8" fmla="*/ 119315 w 6377337"/>
              <a:gd name="connsiteY8" fmla="*/ 0 h 5766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7337" h="5766807">
                <a:moveTo>
                  <a:pt x="119315" y="0"/>
                </a:moveTo>
                <a:lnTo>
                  <a:pt x="6258022" y="0"/>
                </a:lnTo>
                <a:cubicBezTo>
                  <a:pt x="6323918" y="0"/>
                  <a:pt x="6377337" y="53419"/>
                  <a:pt x="6377337" y="119315"/>
                </a:cubicBezTo>
                <a:lnTo>
                  <a:pt x="6377337" y="5647492"/>
                </a:lnTo>
                <a:cubicBezTo>
                  <a:pt x="6377337" y="5713388"/>
                  <a:pt x="6323918" y="5766807"/>
                  <a:pt x="6258022" y="5766807"/>
                </a:cubicBezTo>
                <a:lnTo>
                  <a:pt x="119315" y="5766807"/>
                </a:lnTo>
                <a:cubicBezTo>
                  <a:pt x="53419" y="5766807"/>
                  <a:pt x="0" y="5713388"/>
                  <a:pt x="0" y="5647492"/>
                </a:cubicBezTo>
                <a:lnTo>
                  <a:pt x="0" y="119315"/>
                </a:lnTo>
                <a:cubicBezTo>
                  <a:pt x="0" y="53419"/>
                  <a:pt x="53419" y="0"/>
                  <a:pt x="119315" y="0"/>
                </a:cubicBezTo>
                <a:close/>
              </a:path>
            </a:pathLst>
          </a:custGeom>
        </p:spPr>
      </p:pic>
      <p:sp>
        <p:nvSpPr>
          <p:cNvPr id="36" name="矩形 35"/>
          <p:cNvSpPr/>
          <p:nvPr>
            <p:custDataLst>
              <p:tags r:id="rId34"/>
            </p:custDataLst>
          </p:nvPr>
        </p:nvSpPr>
        <p:spPr>
          <a:xfrm>
            <a:off x="9441835" y="6008270"/>
            <a:ext cx="1184940" cy="551369"/>
          </a:xfrm>
          <a:prstGeom prst="rect">
            <a:avLst/>
          </a:prstGeom>
          <a:noFill/>
          <a:ln w="19050">
            <a:noFill/>
          </a:ln>
        </p:spPr>
        <p:txBody>
          <a:bodyPr wrap="none">
            <a:spAutoFit/>
          </a:bodyPr>
          <a:lstStyle/>
          <a:p>
            <a:pPr algn="just">
              <a:lnSpc>
                <a:spcPct val="120000"/>
              </a:lnSpc>
            </a:pPr>
            <a:r>
              <a:rPr lang="zh-CN" altLang="zh-CN" sz="2600" b="1" kern="100">
                <a:solidFill>
                  <a:srgbClr val="FF0000"/>
                </a:solidFill>
                <a:cs typeface="+mn-ea"/>
                <a:sym typeface="+mn-lt"/>
              </a:rPr>
              <a:t>异丁烷</a:t>
            </a:r>
            <a:endParaRPr lang="zh-CN" altLang="en-US" sz="2600" b="1" kern="100">
              <a:solidFill>
                <a:srgbClr val="FF0000"/>
              </a:solidFill>
              <a:cs typeface="+mn-ea"/>
              <a:sym typeface="+mn-lt"/>
            </a:endParaRPr>
          </a:p>
        </p:txBody>
      </p:sp>
      <p:sp>
        <p:nvSpPr>
          <p:cNvPr id="37" name="矩形 36"/>
          <p:cNvSpPr/>
          <p:nvPr>
            <p:custDataLst>
              <p:tags r:id="rId35"/>
            </p:custDataLst>
          </p:nvPr>
        </p:nvSpPr>
        <p:spPr>
          <a:xfrm>
            <a:off x="241408" y="101066"/>
            <a:ext cx="4794902" cy="492443"/>
          </a:xfrm>
          <a:prstGeom prst="rect">
            <a:avLst/>
          </a:prstGeom>
        </p:spPr>
        <p:txBody>
          <a:bodyPr wrap="none">
            <a:spAutoFit/>
          </a:bodyPr>
          <a:lstStyle/>
          <a:p>
            <a:pPr>
              <a:tabLst>
                <a:tab pos="2628265" algn="l"/>
              </a:tabLst>
            </a:pP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主题</a:t>
            </a:r>
            <a:r>
              <a:rPr lang="en-US" altLang="zh-CN" sz="2600" kern="100">
                <a:solidFill>
                  <a:srgbClr val="FFFFFF"/>
                </a:solidFill>
                <a:latin typeface="微软雅黑" panose="020B0503020204020204" charset="-122"/>
                <a:ea typeface="微软雅黑" panose="020B0503020204020204" charset="-122"/>
                <a:cs typeface="Times New Roman" panose="02020603050405020304" pitchFamily="18" charset="0"/>
              </a:rPr>
              <a:t>1:</a:t>
            </a: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有机物中的同分异构现象</a:t>
            </a:r>
            <a:endParaRPr lang="zh-CN" altLang="zh-CN" sz="2600" kern="100">
              <a:solidFill>
                <a:srgbClr val="FFFFFF"/>
              </a:solidFill>
              <a:latin typeface="微软雅黑" panose="020B0503020204020204" charset="-122"/>
              <a:ea typeface="微软雅黑" panose="020B0503020204020204" charset="-122"/>
              <a:cs typeface="Times New Roman" panose="02020603050405020304" pitchFamily="18" charset="0"/>
            </a:endParaRPr>
          </a:p>
        </p:txBody>
      </p:sp>
      <p:grpSp>
        <p:nvGrpSpPr>
          <p:cNvPr id="38" name="组合 37"/>
          <p:cNvGrpSpPr/>
          <p:nvPr>
            <p:custDataLst>
              <p:tags r:id="rId36"/>
            </p:custDataLst>
          </p:nvPr>
        </p:nvGrpSpPr>
        <p:grpSpPr>
          <a:xfrm>
            <a:off x="296041" y="120650"/>
            <a:ext cx="9430777" cy="720000"/>
            <a:chOff x="466" y="644"/>
            <a:chExt cx="12317" cy="840"/>
          </a:xfrm>
        </p:grpSpPr>
        <p:sp>
          <p:nvSpPr>
            <p:cNvPr id="39" name="等腰三角形 38"/>
            <p:cNvSpPr/>
            <p:nvPr>
              <p:custDataLst>
                <p:tags r:id="rId37"/>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0" name="文本框 39"/>
            <p:cNvSpPr txBox="1"/>
            <p:nvPr>
              <p:custDataLst>
                <p:tags r:id="rId38"/>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任务一 同分异构现象的分类</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41" name="等腰三角形 40"/>
            <p:cNvSpPr/>
            <p:nvPr>
              <p:custDataLst>
                <p:tags r:id="rId39"/>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p:cTn id="55" dur="500" fill="hold"/>
                                        <p:tgtEl>
                                          <p:spTgt spid="20"/>
                                        </p:tgtEl>
                                        <p:attrNameLst>
                                          <p:attrName>ppt_w</p:attrName>
                                        </p:attrNameLst>
                                      </p:cBhvr>
                                      <p:tavLst>
                                        <p:tav tm="0">
                                          <p:val>
                                            <p:fltVal val="0"/>
                                          </p:val>
                                        </p:tav>
                                        <p:tav tm="100000">
                                          <p:val>
                                            <p:strVal val="#ppt_w"/>
                                          </p:val>
                                        </p:tav>
                                      </p:tavLst>
                                    </p:anim>
                                    <p:anim calcmode="lin" valueType="num">
                                      <p:cBhvr>
                                        <p:cTn id="56" dur="500" fill="hold"/>
                                        <p:tgtEl>
                                          <p:spTgt spid="20"/>
                                        </p:tgtEl>
                                        <p:attrNameLst>
                                          <p:attrName>ppt_h</p:attrName>
                                        </p:attrNameLst>
                                      </p:cBhvr>
                                      <p:tavLst>
                                        <p:tav tm="0">
                                          <p:val>
                                            <p:fltVal val="0"/>
                                          </p:val>
                                        </p:tav>
                                        <p:tav tm="100000">
                                          <p:val>
                                            <p:strVal val="#ppt_h"/>
                                          </p:val>
                                        </p:tav>
                                      </p:tavLst>
                                    </p:anim>
                                    <p:animEffect transition="in" filter="fade">
                                      <p:cBhvr>
                                        <p:cTn id="57" dur="500"/>
                                        <p:tgtEl>
                                          <p:spTgt spid="20"/>
                                        </p:tgtEl>
                                      </p:cBhvr>
                                    </p:animEffect>
                                  </p:childTnLst>
                                </p:cTn>
                              </p:par>
                              <p:par>
                                <p:cTn id="58" presetID="53" presetClass="entr" presetSubtype="16" fill="hold" nodeType="withEffect">
                                  <p:stCondLst>
                                    <p:cond delay="0"/>
                                  </p:stCondLst>
                                  <p:childTnLst>
                                    <p:set>
                                      <p:cBhvr>
                                        <p:cTn id="59" dur="1" fill="hold">
                                          <p:stCondLst>
                                            <p:cond delay="0"/>
                                          </p:stCondLst>
                                        </p:cTn>
                                        <p:tgtEl>
                                          <p:spTgt spid="23"/>
                                        </p:tgtEl>
                                        <p:attrNameLst>
                                          <p:attrName>style.visibility</p:attrName>
                                        </p:attrNameLst>
                                      </p:cBhvr>
                                      <p:to>
                                        <p:strVal val="visible"/>
                                      </p:to>
                                    </p:set>
                                    <p:anim calcmode="lin" valueType="num">
                                      <p:cBhvr>
                                        <p:cTn id="60" dur="500" fill="hold"/>
                                        <p:tgtEl>
                                          <p:spTgt spid="23"/>
                                        </p:tgtEl>
                                        <p:attrNameLst>
                                          <p:attrName>ppt_w</p:attrName>
                                        </p:attrNameLst>
                                      </p:cBhvr>
                                      <p:tavLst>
                                        <p:tav tm="0">
                                          <p:val>
                                            <p:fltVal val="0"/>
                                          </p:val>
                                        </p:tav>
                                        <p:tav tm="100000">
                                          <p:val>
                                            <p:strVal val="#ppt_w"/>
                                          </p:val>
                                        </p:tav>
                                      </p:tavLst>
                                    </p:anim>
                                    <p:anim calcmode="lin" valueType="num">
                                      <p:cBhvr>
                                        <p:cTn id="61" dur="500" fill="hold"/>
                                        <p:tgtEl>
                                          <p:spTgt spid="23"/>
                                        </p:tgtEl>
                                        <p:attrNameLst>
                                          <p:attrName>ppt_h</p:attrName>
                                        </p:attrNameLst>
                                      </p:cBhvr>
                                      <p:tavLst>
                                        <p:tav tm="0">
                                          <p:val>
                                            <p:fltVal val="0"/>
                                          </p:val>
                                        </p:tav>
                                        <p:tav tm="100000">
                                          <p:val>
                                            <p:strVal val="#ppt_h"/>
                                          </p:val>
                                        </p:tav>
                                      </p:tavLst>
                                    </p:anim>
                                    <p:animEffect transition="in" filter="fade">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par>
                                <p:cTn id="73" presetID="53" presetClass="entr" presetSubtype="16" fill="hold" nodeType="withEffect">
                                  <p:stCondLst>
                                    <p:cond delay="0"/>
                                  </p:stCondLst>
                                  <p:childTnLst>
                                    <p:set>
                                      <p:cBhvr>
                                        <p:cTn id="74" dur="1" fill="hold">
                                          <p:stCondLst>
                                            <p:cond delay="0"/>
                                          </p:stCondLst>
                                        </p:cTn>
                                        <p:tgtEl>
                                          <p:spTgt spid="33"/>
                                        </p:tgtEl>
                                        <p:attrNameLst>
                                          <p:attrName>style.visibility</p:attrName>
                                        </p:attrNameLst>
                                      </p:cBhvr>
                                      <p:to>
                                        <p:strVal val="visible"/>
                                      </p:to>
                                    </p:set>
                                    <p:anim calcmode="lin" valueType="num">
                                      <p:cBhvr>
                                        <p:cTn id="75" dur="500" fill="hold"/>
                                        <p:tgtEl>
                                          <p:spTgt spid="33"/>
                                        </p:tgtEl>
                                        <p:attrNameLst>
                                          <p:attrName>ppt_w</p:attrName>
                                        </p:attrNameLst>
                                      </p:cBhvr>
                                      <p:tavLst>
                                        <p:tav tm="0">
                                          <p:val>
                                            <p:fltVal val="0"/>
                                          </p:val>
                                        </p:tav>
                                        <p:tav tm="100000">
                                          <p:val>
                                            <p:strVal val="#ppt_w"/>
                                          </p:val>
                                        </p:tav>
                                      </p:tavLst>
                                    </p:anim>
                                    <p:anim calcmode="lin" valueType="num">
                                      <p:cBhvr>
                                        <p:cTn id="76" dur="500" fill="hold"/>
                                        <p:tgtEl>
                                          <p:spTgt spid="33"/>
                                        </p:tgtEl>
                                        <p:attrNameLst>
                                          <p:attrName>ppt_h</p:attrName>
                                        </p:attrNameLst>
                                      </p:cBhvr>
                                      <p:tavLst>
                                        <p:tav tm="0">
                                          <p:val>
                                            <p:fltVal val="0"/>
                                          </p:val>
                                        </p:tav>
                                        <p:tav tm="100000">
                                          <p:val>
                                            <p:strVal val="#ppt_h"/>
                                          </p:val>
                                        </p:tav>
                                      </p:tavLst>
                                    </p:anim>
                                    <p:animEffect transition="in" filter="fade">
                                      <p:cBhvr>
                                        <p:cTn id="77" dur="500"/>
                                        <p:tgtEl>
                                          <p:spTgt spid="33"/>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34"/>
                                        </p:tgtEl>
                                        <p:attrNameLst>
                                          <p:attrName>style.visibility</p:attrName>
                                        </p:attrNameLst>
                                      </p:cBhvr>
                                      <p:to>
                                        <p:strVal val="visible"/>
                                      </p:to>
                                    </p:set>
                                    <p:anim calcmode="lin" valueType="num">
                                      <p:cBhvr>
                                        <p:cTn id="80" dur="500" fill="hold"/>
                                        <p:tgtEl>
                                          <p:spTgt spid="34"/>
                                        </p:tgtEl>
                                        <p:attrNameLst>
                                          <p:attrName>ppt_w</p:attrName>
                                        </p:attrNameLst>
                                      </p:cBhvr>
                                      <p:tavLst>
                                        <p:tav tm="0">
                                          <p:val>
                                            <p:fltVal val="0"/>
                                          </p:val>
                                        </p:tav>
                                        <p:tav tm="100000">
                                          <p:val>
                                            <p:strVal val="#ppt_w"/>
                                          </p:val>
                                        </p:tav>
                                      </p:tavLst>
                                    </p:anim>
                                    <p:anim calcmode="lin" valueType="num">
                                      <p:cBhvr>
                                        <p:cTn id="81" dur="500" fill="hold"/>
                                        <p:tgtEl>
                                          <p:spTgt spid="34"/>
                                        </p:tgtEl>
                                        <p:attrNameLst>
                                          <p:attrName>ppt_h</p:attrName>
                                        </p:attrNameLst>
                                      </p:cBhvr>
                                      <p:tavLst>
                                        <p:tav tm="0">
                                          <p:val>
                                            <p:fltVal val="0"/>
                                          </p:val>
                                        </p:tav>
                                        <p:tav tm="100000">
                                          <p:val>
                                            <p:strVal val="#ppt_h"/>
                                          </p:val>
                                        </p:tav>
                                      </p:tavLst>
                                    </p:anim>
                                    <p:animEffect transition="in" filter="fade">
                                      <p:cBhvr>
                                        <p:cTn id="82" dur="500"/>
                                        <p:tgtEl>
                                          <p:spTgt spid="34"/>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32"/>
                                        </p:tgtEl>
                                        <p:attrNameLst>
                                          <p:attrName>style.visibility</p:attrName>
                                        </p:attrNameLst>
                                      </p:cBhvr>
                                      <p:to>
                                        <p:strVal val="visible"/>
                                      </p:to>
                                    </p:set>
                                    <p:anim calcmode="lin" valueType="num">
                                      <p:cBhvr additive="base">
                                        <p:cTn id="87" dur="500" fill="hold"/>
                                        <p:tgtEl>
                                          <p:spTgt spid="32"/>
                                        </p:tgtEl>
                                        <p:attrNameLst>
                                          <p:attrName>ppt_x</p:attrName>
                                        </p:attrNameLst>
                                      </p:cBhvr>
                                      <p:tavLst>
                                        <p:tav tm="0">
                                          <p:val>
                                            <p:strVal val="#ppt_x"/>
                                          </p:val>
                                        </p:tav>
                                        <p:tav tm="100000">
                                          <p:val>
                                            <p:strVal val="#ppt_x"/>
                                          </p:val>
                                        </p:tav>
                                      </p:tavLst>
                                    </p:anim>
                                    <p:anim calcmode="lin" valueType="num">
                                      <p:cBhvr additive="base">
                                        <p:cTn id="8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nodeType="clickEffect">
                                  <p:stCondLst>
                                    <p:cond delay="0"/>
                                  </p:stCondLst>
                                  <p:childTnLst>
                                    <p:set>
                                      <p:cBhvr>
                                        <p:cTn id="92" dur="1" fill="hold">
                                          <p:stCondLst>
                                            <p:cond delay="0"/>
                                          </p:stCondLst>
                                        </p:cTn>
                                        <p:tgtEl>
                                          <p:spTgt spid="35"/>
                                        </p:tgtEl>
                                        <p:attrNameLst>
                                          <p:attrName>style.visibility</p:attrName>
                                        </p:attrNameLst>
                                      </p:cBhvr>
                                      <p:to>
                                        <p:strVal val="visible"/>
                                      </p:to>
                                    </p:set>
                                    <p:anim calcmode="lin" valueType="num">
                                      <p:cBhvr>
                                        <p:cTn id="93" dur="500" fill="hold"/>
                                        <p:tgtEl>
                                          <p:spTgt spid="35"/>
                                        </p:tgtEl>
                                        <p:attrNameLst>
                                          <p:attrName>ppt_w</p:attrName>
                                        </p:attrNameLst>
                                      </p:cBhvr>
                                      <p:tavLst>
                                        <p:tav tm="0">
                                          <p:val>
                                            <p:fltVal val="0"/>
                                          </p:val>
                                        </p:tav>
                                        <p:tav tm="100000">
                                          <p:val>
                                            <p:strVal val="#ppt_w"/>
                                          </p:val>
                                        </p:tav>
                                      </p:tavLst>
                                    </p:anim>
                                    <p:anim calcmode="lin" valueType="num">
                                      <p:cBhvr>
                                        <p:cTn id="94" dur="500" fill="hold"/>
                                        <p:tgtEl>
                                          <p:spTgt spid="35"/>
                                        </p:tgtEl>
                                        <p:attrNameLst>
                                          <p:attrName>ppt_h</p:attrName>
                                        </p:attrNameLst>
                                      </p:cBhvr>
                                      <p:tavLst>
                                        <p:tav tm="0">
                                          <p:val>
                                            <p:fltVal val="0"/>
                                          </p:val>
                                        </p:tav>
                                        <p:tav tm="100000">
                                          <p:val>
                                            <p:strVal val="#ppt_h"/>
                                          </p:val>
                                        </p:tav>
                                      </p:tavLst>
                                    </p:anim>
                                    <p:animEffect transition="in" filter="fade">
                                      <p:cBhvr>
                                        <p:cTn id="95" dur="500"/>
                                        <p:tgtEl>
                                          <p:spTgt spid="35"/>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36"/>
                                        </p:tgtEl>
                                        <p:attrNameLst>
                                          <p:attrName>style.visibility</p:attrName>
                                        </p:attrNameLst>
                                      </p:cBhvr>
                                      <p:to>
                                        <p:strVal val="visible"/>
                                      </p:to>
                                    </p:set>
                                    <p:anim calcmode="lin" valueType="num">
                                      <p:cBhvr>
                                        <p:cTn id="98" dur="500" fill="hold"/>
                                        <p:tgtEl>
                                          <p:spTgt spid="36"/>
                                        </p:tgtEl>
                                        <p:attrNameLst>
                                          <p:attrName>ppt_w</p:attrName>
                                        </p:attrNameLst>
                                      </p:cBhvr>
                                      <p:tavLst>
                                        <p:tav tm="0">
                                          <p:val>
                                            <p:fltVal val="0"/>
                                          </p:val>
                                        </p:tav>
                                        <p:tav tm="100000">
                                          <p:val>
                                            <p:strVal val="#ppt_w"/>
                                          </p:val>
                                        </p:tav>
                                      </p:tavLst>
                                    </p:anim>
                                    <p:anim calcmode="lin" valueType="num">
                                      <p:cBhvr>
                                        <p:cTn id="99" dur="500" fill="hold"/>
                                        <p:tgtEl>
                                          <p:spTgt spid="36"/>
                                        </p:tgtEl>
                                        <p:attrNameLst>
                                          <p:attrName>ppt_h</p:attrName>
                                        </p:attrNameLst>
                                      </p:cBhvr>
                                      <p:tavLst>
                                        <p:tav tm="0">
                                          <p:val>
                                            <p:fltVal val="0"/>
                                          </p:val>
                                        </p:tav>
                                        <p:tav tm="100000">
                                          <p:val>
                                            <p:strVal val="#ppt_h"/>
                                          </p:val>
                                        </p:tav>
                                      </p:tavLst>
                                    </p:anim>
                                    <p:animEffect transition="in" filter="fade">
                                      <p:cBhvr>
                                        <p:cTn id="10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1" grpId="0"/>
      <p:bldP spid="12" grpId="0" animBg="1"/>
      <p:bldP spid="19" grpId="0"/>
      <p:bldP spid="32" grpId="0"/>
      <p:bldP spid="34" grpId="0"/>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78859" y="815340"/>
            <a:ext cx="11824335" cy="5658280"/>
          </a:xfrm>
          <a:prstGeom prst="rect">
            <a:avLst/>
          </a:prstGeom>
          <a:noFill/>
        </p:spPr>
        <p:txBody>
          <a:bodyPr wrap="square" rtlCol="0" anchor="t">
            <a:spAutoFit/>
          </a:bodyPr>
          <a:lstStyle/>
          <a:p>
            <a:pPr>
              <a:lnSpc>
                <a:spcPct val="150000"/>
              </a:lnSpc>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判断下列说法是否正确</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a:latin typeface="Times New Roman" panose="02020603050405020304" pitchFamily="18" charset="0"/>
                <a:ea typeface="黑体" panose="02010609060101010101" pitchFamily="49" charset="-122"/>
                <a:cs typeface="Times New Roman" panose="02020603050405020304" pitchFamily="18" charset="0"/>
              </a:rPr>
              <a:t>(1)组成元素相同且各元素的质量分数均相同的化合物互为同分异构体（</a:t>
            </a:r>
            <a:r>
              <a:rPr lang="en-US" altLang="zh-CN" sz="2400">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a:latin typeface="Times New Roman" panose="02020603050405020304" pitchFamily="18" charset="0"/>
                <a:ea typeface="黑体" panose="02010609060101010101" pitchFamily="49" charset="-122"/>
                <a:cs typeface="Times New Roman" panose="02020603050405020304" pitchFamily="18" charset="0"/>
              </a:rPr>
              <a:t>(2)同分异构体的相对分子质量相同，相对分子质量相同的化合物一定是同分异构体(  </a:t>
            </a:r>
            <a:r>
              <a:rPr lang="en-US" altLang="zh-CN" sz="2400">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rPr>
              <a:t> )</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a:latin typeface="Times New Roman" panose="02020603050405020304" pitchFamily="18" charset="0"/>
                <a:ea typeface="黑体" panose="02010609060101010101" pitchFamily="49" charset="-122"/>
                <a:cs typeface="Times New Roman" panose="02020603050405020304" pitchFamily="18" charset="0"/>
              </a:rPr>
              <a:t>(3)同分异构体现象只发生在有机化合物之间( </a:t>
            </a:r>
            <a:r>
              <a:rPr lang="en-US" altLang="zh-CN" sz="2400">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rPr>
              <a:t> )</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a:latin typeface="Times New Roman" panose="02020603050405020304" pitchFamily="18" charset="0"/>
                <a:ea typeface="黑体" panose="02010609060101010101" pitchFamily="49" charset="-122"/>
                <a:cs typeface="Times New Roman" panose="02020603050405020304" pitchFamily="18" charset="0"/>
              </a:rPr>
              <a:t>(4)互为同分异构体的有机物一定属于同一类有机物(   </a:t>
            </a:r>
            <a:r>
              <a:rPr lang="en-US" altLang="zh-CN" sz="2400">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a:latin typeface="Times New Roman" panose="02020603050405020304" pitchFamily="18" charset="0"/>
                <a:ea typeface="黑体" panose="02010609060101010101" pitchFamily="49" charset="-122"/>
                <a:cs typeface="Times New Roman" panose="02020603050405020304" pitchFamily="18" charset="0"/>
              </a:rPr>
              <a:t>(5)互为同分异构体的化合物，化学性质一定相似(</a:t>
            </a:r>
            <a:r>
              <a:rPr lang="en-US" altLang="zh-CN" sz="2400">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rPr>
              <a:t>   )</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a:latin typeface="Times New Roman" panose="02020603050405020304" pitchFamily="18" charset="0"/>
                <a:ea typeface="黑体" panose="02010609060101010101" pitchFamily="49" charset="-122"/>
                <a:cs typeface="Times New Roman" panose="02020603050405020304" pitchFamily="18" charset="0"/>
              </a:rPr>
              <a:t>(6)</a:t>
            </a:r>
            <a:r>
              <a:rPr lang="en-US" altLang="zh-CN" sz="2400">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rPr>
              <a:t>与</a:t>
            </a:r>
            <a:r>
              <a:rPr lang="en-US" altLang="zh-CN" sz="2400">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rPr>
              <a:t>互为同分异构体(  </a:t>
            </a:r>
            <a:r>
              <a:rPr lang="en-US" altLang="zh-CN" sz="2400">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2400">
                <a:latin typeface="Times New Roman" panose="02020603050405020304" pitchFamily="18" charset="0"/>
                <a:ea typeface="黑体" panose="02010609060101010101" pitchFamily="49" charset="-122"/>
                <a:cs typeface="Times New Roman" panose="02020603050405020304" pitchFamily="18" charset="0"/>
              </a:rPr>
              <a:t>(7)互为同分异构体的有机物一定不是同系物，互为同系物的化合物一定不是同分异构体(   </a:t>
            </a:r>
            <a:r>
              <a:rPr lang="en-US" altLang="zh-CN" sz="2400">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 name="文本框 8"/>
          <p:cNvSpPr txBox="1"/>
          <p:nvPr>
            <p:custDataLst>
              <p:tags r:id="rId2"/>
            </p:custDataLst>
          </p:nvPr>
        </p:nvSpPr>
        <p:spPr>
          <a:xfrm>
            <a:off x="522605" y="5628640"/>
            <a:ext cx="500380" cy="1014730"/>
          </a:xfrm>
          <a:prstGeom prst="rect">
            <a:avLst/>
          </a:prstGeom>
          <a:noFill/>
        </p:spPr>
        <p:txBody>
          <a:bodyPr wrap="square" rtlCol="0" anchor="t">
            <a:spAutoFit/>
          </a:bodyPr>
          <a:lstStyle/>
          <a:p>
            <a:pPr>
              <a:lnSpc>
                <a:spcPct val="150000"/>
              </a:lnSpc>
            </a:pPr>
            <a:r>
              <a:rPr lang="zh-CN" altLang="en-US" sz="4000" b="1">
                <a:solidFill>
                  <a:srgbClr val="FF0000"/>
                </a:solidFill>
                <a:latin typeface="微软雅黑" panose="020B0503020204020204" charset="-122"/>
                <a:ea typeface="微软雅黑" panose="020B0503020204020204" charset="-122"/>
                <a:cs typeface="Arial" panose="020B0604020202020204" pitchFamily="34" charset="0"/>
                <a:sym typeface="+mn-ea"/>
              </a:rPr>
              <a:t>√</a:t>
            </a:r>
            <a:endParaRPr lang="zh-CN" altLang="en-US" sz="4000" b="1">
              <a:solidFill>
                <a:srgbClr val="FF0000"/>
              </a:solidFill>
              <a:latin typeface="微软雅黑" panose="020B0503020204020204" charset="-122"/>
              <a:ea typeface="微软雅黑" panose="020B0503020204020204" charset="-122"/>
              <a:cs typeface="Arial" panose="020B0604020202020204" pitchFamily="34" charset="0"/>
              <a:sym typeface="+mn-ea"/>
            </a:endParaRPr>
          </a:p>
        </p:txBody>
      </p:sp>
      <p:sp>
        <p:nvSpPr>
          <p:cNvPr id="12" name="文本框 11"/>
          <p:cNvSpPr txBox="1"/>
          <p:nvPr>
            <p:custDataLst>
              <p:tags r:id="rId3"/>
            </p:custDataLst>
          </p:nvPr>
        </p:nvSpPr>
        <p:spPr>
          <a:xfrm>
            <a:off x="9773920" y="1235075"/>
            <a:ext cx="500380" cy="1014730"/>
          </a:xfrm>
          <a:prstGeom prst="rect">
            <a:avLst/>
          </a:prstGeom>
          <a:noFill/>
        </p:spPr>
        <p:txBody>
          <a:bodyPr wrap="square" rtlCol="0" anchor="t">
            <a:spAutoFit/>
          </a:bodyPr>
          <a:lstStyle/>
          <a:p>
            <a:pPr>
              <a:lnSpc>
                <a:spcPct val="150000"/>
              </a:lnSpc>
            </a:pPr>
            <a:r>
              <a:rPr lang="zh-CN" altLang="en-US" sz="4000" b="1">
                <a:solidFill>
                  <a:srgbClr val="FF0000"/>
                </a:solidFill>
                <a:latin typeface="Arial" panose="020B0604020202020204" pitchFamily="34" charset="0"/>
                <a:cs typeface="Arial" panose="020B0604020202020204" pitchFamily="34" charset="0"/>
                <a:sym typeface="+mn-ea"/>
              </a:rPr>
              <a:t>×</a:t>
            </a:r>
            <a:endParaRPr lang="zh-CN" altLang="en-US" sz="4000" b="1">
              <a:solidFill>
                <a:srgbClr val="FF0000"/>
              </a:solidFill>
              <a:latin typeface="Arial" panose="020B0604020202020204" pitchFamily="34" charset="0"/>
              <a:cs typeface="Arial" panose="020B0604020202020204" pitchFamily="34" charset="0"/>
              <a:sym typeface="+mn-ea"/>
            </a:endParaRPr>
          </a:p>
        </p:txBody>
      </p:sp>
      <p:sp>
        <p:nvSpPr>
          <p:cNvPr id="13" name="文本框 12"/>
          <p:cNvSpPr txBox="1"/>
          <p:nvPr>
            <p:custDataLst>
              <p:tags r:id="rId4"/>
            </p:custDataLst>
          </p:nvPr>
        </p:nvSpPr>
        <p:spPr>
          <a:xfrm>
            <a:off x="11474450" y="1906905"/>
            <a:ext cx="500380" cy="1014730"/>
          </a:xfrm>
          <a:prstGeom prst="rect">
            <a:avLst/>
          </a:prstGeom>
          <a:noFill/>
        </p:spPr>
        <p:txBody>
          <a:bodyPr wrap="square" rtlCol="0" anchor="t">
            <a:spAutoFit/>
          </a:bodyPr>
          <a:lstStyle/>
          <a:p>
            <a:pPr>
              <a:lnSpc>
                <a:spcPct val="150000"/>
              </a:lnSpc>
            </a:pPr>
            <a:r>
              <a:rPr lang="zh-CN" altLang="en-US" sz="4000" b="1">
                <a:solidFill>
                  <a:srgbClr val="FF0000"/>
                </a:solidFill>
                <a:latin typeface="Arial" panose="020B0604020202020204" pitchFamily="34" charset="0"/>
                <a:cs typeface="Arial" panose="020B0604020202020204" pitchFamily="34" charset="0"/>
                <a:sym typeface="+mn-ea"/>
              </a:rPr>
              <a:t>×</a:t>
            </a:r>
            <a:endParaRPr lang="zh-CN" altLang="en-US" sz="4000" b="1">
              <a:solidFill>
                <a:srgbClr val="FF0000"/>
              </a:solidFill>
              <a:latin typeface="Arial" panose="020B0604020202020204" pitchFamily="34" charset="0"/>
              <a:cs typeface="Arial" panose="020B0604020202020204" pitchFamily="34" charset="0"/>
              <a:sym typeface="+mn-ea"/>
            </a:endParaRPr>
          </a:p>
        </p:txBody>
      </p:sp>
      <p:sp>
        <p:nvSpPr>
          <p:cNvPr id="14" name="文本框 13"/>
          <p:cNvSpPr txBox="1"/>
          <p:nvPr>
            <p:custDataLst>
              <p:tags r:id="rId5"/>
            </p:custDataLst>
          </p:nvPr>
        </p:nvSpPr>
        <p:spPr>
          <a:xfrm>
            <a:off x="6299835" y="2376805"/>
            <a:ext cx="500380" cy="1014730"/>
          </a:xfrm>
          <a:prstGeom prst="rect">
            <a:avLst/>
          </a:prstGeom>
          <a:noFill/>
        </p:spPr>
        <p:txBody>
          <a:bodyPr wrap="square" rtlCol="0" anchor="t">
            <a:spAutoFit/>
          </a:bodyPr>
          <a:lstStyle/>
          <a:p>
            <a:pPr>
              <a:lnSpc>
                <a:spcPct val="150000"/>
              </a:lnSpc>
            </a:pPr>
            <a:r>
              <a:rPr lang="zh-CN" altLang="en-US" sz="4000" b="1">
                <a:solidFill>
                  <a:srgbClr val="FF0000"/>
                </a:solidFill>
                <a:latin typeface="Arial" panose="020B0604020202020204" pitchFamily="34" charset="0"/>
                <a:cs typeface="Arial" panose="020B0604020202020204" pitchFamily="34" charset="0"/>
                <a:sym typeface="+mn-ea"/>
              </a:rPr>
              <a:t>×</a:t>
            </a:r>
            <a:endParaRPr lang="zh-CN" altLang="en-US" sz="4000" b="1">
              <a:solidFill>
                <a:srgbClr val="FF0000"/>
              </a:solidFill>
              <a:latin typeface="Arial" panose="020B0604020202020204" pitchFamily="34" charset="0"/>
              <a:cs typeface="Arial" panose="020B0604020202020204" pitchFamily="34" charset="0"/>
              <a:sym typeface="+mn-ea"/>
            </a:endParaRPr>
          </a:p>
        </p:txBody>
      </p:sp>
      <p:sp>
        <p:nvSpPr>
          <p:cNvPr id="15" name="文本框 14"/>
          <p:cNvSpPr txBox="1"/>
          <p:nvPr>
            <p:custDataLst>
              <p:tags r:id="rId6"/>
            </p:custDataLst>
          </p:nvPr>
        </p:nvSpPr>
        <p:spPr>
          <a:xfrm>
            <a:off x="7291070" y="2921635"/>
            <a:ext cx="500380" cy="1014730"/>
          </a:xfrm>
          <a:prstGeom prst="rect">
            <a:avLst/>
          </a:prstGeom>
          <a:noFill/>
        </p:spPr>
        <p:txBody>
          <a:bodyPr wrap="square" rtlCol="0" anchor="t">
            <a:spAutoFit/>
          </a:bodyPr>
          <a:lstStyle/>
          <a:p>
            <a:pPr>
              <a:lnSpc>
                <a:spcPct val="150000"/>
              </a:lnSpc>
            </a:pPr>
            <a:r>
              <a:rPr lang="zh-CN" altLang="en-US" sz="4000" b="1">
                <a:solidFill>
                  <a:srgbClr val="FF0000"/>
                </a:solidFill>
                <a:latin typeface="Arial" panose="020B0604020202020204" pitchFamily="34" charset="0"/>
                <a:cs typeface="Arial" panose="020B0604020202020204" pitchFamily="34" charset="0"/>
                <a:sym typeface="+mn-ea"/>
              </a:rPr>
              <a:t>×</a:t>
            </a:r>
            <a:endParaRPr lang="zh-CN" altLang="en-US" sz="4000" b="1">
              <a:solidFill>
                <a:srgbClr val="FF0000"/>
              </a:solidFill>
              <a:latin typeface="Arial" panose="020B0604020202020204" pitchFamily="34" charset="0"/>
              <a:cs typeface="Arial" panose="020B0604020202020204" pitchFamily="34" charset="0"/>
              <a:sym typeface="+mn-ea"/>
            </a:endParaRPr>
          </a:p>
        </p:txBody>
      </p:sp>
      <p:sp>
        <p:nvSpPr>
          <p:cNvPr id="17" name="文本框 16"/>
          <p:cNvSpPr txBox="1"/>
          <p:nvPr>
            <p:custDataLst>
              <p:tags r:id="rId7"/>
            </p:custDataLst>
          </p:nvPr>
        </p:nvSpPr>
        <p:spPr>
          <a:xfrm>
            <a:off x="6971030" y="3546475"/>
            <a:ext cx="500380" cy="1014730"/>
          </a:xfrm>
          <a:prstGeom prst="rect">
            <a:avLst/>
          </a:prstGeom>
          <a:noFill/>
        </p:spPr>
        <p:txBody>
          <a:bodyPr wrap="square" rtlCol="0" anchor="t">
            <a:spAutoFit/>
          </a:bodyPr>
          <a:lstStyle/>
          <a:p>
            <a:pPr>
              <a:lnSpc>
                <a:spcPct val="150000"/>
              </a:lnSpc>
            </a:pPr>
            <a:r>
              <a:rPr lang="zh-CN" altLang="en-US" sz="4000" b="1">
                <a:solidFill>
                  <a:srgbClr val="FF0000"/>
                </a:solidFill>
                <a:latin typeface="Arial" panose="020B0604020202020204" pitchFamily="34" charset="0"/>
                <a:cs typeface="Arial" panose="020B0604020202020204" pitchFamily="34" charset="0"/>
                <a:sym typeface="+mn-ea"/>
              </a:rPr>
              <a:t>×</a:t>
            </a:r>
            <a:endParaRPr lang="zh-CN" altLang="en-US" sz="4000" b="1">
              <a:solidFill>
                <a:srgbClr val="FF0000"/>
              </a:solidFill>
              <a:latin typeface="Arial" panose="020B0604020202020204" pitchFamily="34" charset="0"/>
              <a:cs typeface="Arial" panose="020B0604020202020204" pitchFamily="34" charset="0"/>
              <a:sym typeface="+mn-ea"/>
            </a:endParaRPr>
          </a:p>
        </p:txBody>
      </p:sp>
      <p:sp>
        <p:nvSpPr>
          <p:cNvPr id="18" name="文本框 17"/>
          <p:cNvSpPr txBox="1"/>
          <p:nvPr>
            <p:custDataLst>
              <p:tags r:id="rId8"/>
            </p:custDataLst>
          </p:nvPr>
        </p:nvSpPr>
        <p:spPr>
          <a:xfrm>
            <a:off x="6194425" y="4104005"/>
            <a:ext cx="500380" cy="1014730"/>
          </a:xfrm>
          <a:prstGeom prst="rect">
            <a:avLst/>
          </a:prstGeom>
          <a:noFill/>
        </p:spPr>
        <p:txBody>
          <a:bodyPr wrap="square" rtlCol="0" anchor="t">
            <a:spAutoFit/>
          </a:bodyPr>
          <a:lstStyle/>
          <a:p>
            <a:pPr>
              <a:lnSpc>
                <a:spcPct val="150000"/>
              </a:lnSpc>
            </a:pPr>
            <a:r>
              <a:rPr lang="zh-CN" altLang="en-US" sz="4000" b="1">
                <a:solidFill>
                  <a:srgbClr val="FF0000"/>
                </a:solidFill>
                <a:latin typeface="Arial" panose="020B0604020202020204" pitchFamily="34" charset="0"/>
                <a:cs typeface="Arial" panose="020B0604020202020204" pitchFamily="34" charset="0"/>
                <a:sym typeface="+mn-ea"/>
              </a:rPr>
              <a:t>×</a:t>
            </a:r>
            <a:endParaRPr lang="zh-CN" altLang="en-US" sz="4000" b="1">
              <a:solidFill>
                <a:srgbClr val="FF0000"/>
              </a:solidFill>
              <a:latin typeface="Arial" panose="020B0604020202020204" pitchFamily="34" charset="0"/>
              <a:cs typeface="Arial" panose="020B0604020202020204" pitchFamily="34" charset="0"/>
              <a:sym typeface="+mn-ea"/>
            </a:endParaRPr>
          </a:p>
        </p:txBody>
      </p:sp>
      <p:pic>
        <p:nvPicPr>
          <p:cNvPr id="22530" name="Picture 2"/>
          <p:cNvPicPr>
            <a:picLocks noChangeAspect="1" noChangeArrowheads="1"/>
          </p:cNvPicPr>
          <p:nvPr>
            <p:custDataLst>
              <p:tags r:id="rId9"/>
            </p:custDataLst>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970280" y="4245610"/>
            <a:ext cx="1060450" cy="131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p:cNvPicPr>
            <a:picLocks noChangeAspect="1" noChangeArrowheads="1"/>
          </p:cNvPicPr>
          <p:nvPr>
            <p:custDataLst>
              <p:tags r:id="rId11"/>
            </p:custDataLst>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803525" y="4203700"/>
            <a:ext cx="1151255" cy="135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组合 15"/>
          <p:cNvGrpSpPr/>
          <p:nvPr>
            <p:custDataLst>
              <p:tags r:id="rId13"/>
            </p:custDataLst>
          </p:nvPr>
        </p:nvGrpSpPr>
        <p:grpSpPr>
          <a:xfrm>
            <a:off x="210820" y="0"/>
            <a:ext cx="3242310" cy="803910"/>
            <a:chOff x="332" y="0"/>
            <a:chExt cx="5106" cy="1266"/>
          </a:xfrm>
        </p:grpSpPr>
        <p:cxnSp>
          <p:nvCxnSpPr>
            <p:cNvPr id="19" name="直接连接符 18"/>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20" name="文本框 19"/>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21" name="图片 20"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4" grpId="0"/>
      <p:bldP spid="15"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5602201" y="375436"/>
            <a:ext cx="4137891" cy="583565"/>
          </a:xfrm>
          <a:prstGeom prst="rect">
            <a:avLst/>
          </a:prstGeom>
          <a:noFill/>
        </p:spPr>
        <p:txBody>
          <a:bodyPr wrap="square">
            <a:spAutoFit/>
          </a:bodyPr>
          <a:lstStyle/>
          <a:p>
            <a:pPr algn="ctr"/>
            <a:r>
              <a:rPr kumimoji="0" lang="zh-CN" altLang="en-US" sz="3200" i="0" u="none" strike="noStrike" kern="1200" cap="none" spc="0" normalizeH="0" baseline="0" noProof="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rPr>
              <a:t>“四同”比较</a:t>
            </a:r>
            <a:endParaRPr kumimoji="0" lang="zh-CN" altLang="en-US" sz="3200" i="0" u="none" strike="noStrike" kern="1200" cap="none" spc="0" normalizeH="0" baseline="0" noProof="0">
              <a:solidFill>
                <a:schemeClr val="tx1"/>
              </a:solidFill>
              <a:effectLst>
                <a:outerShdw blurRad="38100" dist="19050" dir="2700000" algn="tl" rotWithShape="0">
                  <a:schemeClr val="dk1">
                    <a:alpha val="40000"/>
                  </a:schemeClr>
                </a:outerShdw>
              </a:effectLst>
              <a:uLnTx/>
              <a:uFillTx/>
              <a:latin typeface="微软雅黑" panose="020B0503020204020204" charset="-122"/>
              <a:ea typeface="微软雅黑" panose="020B0503020204020204" charset="-122"/>
              <a:cs typeface="微软雅黑" panose="020B0503020204020204" charset="-122"/>
            </a:endParaRPr>
          </a:p>
        </p:txBody>
      </p:sp>
      <p:graphicFrame>
        <p:nvGraphicFramePr>
          <p:cNvPr id="4" name="表格 3"/>
          <p:cNvGraphicFramePr>
            <a:graphicFrameLocks noGrp="1"/>
          </p:cNvGraphicFramePr>
          <p:nvPr>
            <p:custDataLst>
              <p:tags r:id="rId2"/>
            </p:custDataLst>
          </p:nvPr>
        </p:nvGraphicFramePr>
        <p:xfrm>
          <a:off x="76835" y="905510"/>
          <a:ext cx="11983085" cy="4907280"/>
        </p:xfrm>
        <a:graphic>
          <a:graphicData uri="http://schemas.openxmlformats.org/drawingml/2006/table">
            <a:tbl>
              <a:tblPr>
                <a:effectLst>
                  <a:outerShdw blurRad="50800" dist="38100" dir="5400000" algn="t" rotWithShape="0">
                    <a:prstClr val="black">
                      <a:alpha val="40000"/>
                    </a:prstClr>
                  </a:outerShdw>
                </a:effectLst>
              </a:tblPr>
              <a:tblGrid>
                <a:gridCol w="1819275"/>
                <a:gridCol w="2211070"/>
                <a:gridCol w="2677795"/>
                <a:gridCol w="2933065"/>
                <a:gridCol w="2341880"/>
              </a:tblGrid>
              <a:tr h="703580">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eaLnBrk="1" hangingPunct="1">
                        <a:spcBef>
                          <a:spcPct val="20000"/>
                        </a:spcBef>
                        <a:buClr>
                          <a:srgbClr val="E7E6E6"/>
                        </a:buClr>
                        <a:buSzPct val="75000"/>
                        <a:buFont typeface="Wingdings" panose="05000000000000000000" pitchFamily="2" charset="2"/>
                        <a:buNone/>
                      </a:pPr>
                      <a:endParaRPr lang="zh-CN" altLang="zh-CN" sz="2400" b="0">
                        <a:solidFill>
                          <a:srgbClr val="FFFFFF"/>
                        </a:solidFill>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chemeClr val="accent6">
                        <a:lumMod val="20000"/>
                        <a:lumOff val="80000"/>
                      </a:schemeClr>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r>
                        <a:rPr lang="zh-CN" altLang="en-US" sz="2400" b="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同位素</a:t>
                      </a:r>
                      <a:endParaRPr lang="zh-CN" altLang="en-US" sz="2400" b="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chemeClr val="accent6">
                        <a:lumMod val="20000"/>
                        <a:lumOff val="80000"/>
                      </a:schemeClr>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r>
                        <a:rPr lang="zh-CN" altLang="en-US" sz="2400" b="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同素异形体</a:t>
                      </a:r>
                      <a:endParaRPr lang="zh-CN" altLang="en-US" sz="2400" b="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chemeClr val="accent6">
                        <a:lumMod val="20000"/>
                        <a:lumOff val="80000"/>
                      </a:schemeClr>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r>
                        <a:rPr lang="zh-CN" altLang="en-US" sz="2400" b="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同系物</a:t>
                      </a:r>
                      <a:endParaRPr lang="zh-CN" altLang="en-US" sz="2400" b="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chemeClr val="accent6">
                        <a:lumMod val="20000"/>
                        <a:lumOff val="80000"/>
                      </a:schemeClr>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r>
                        <a:rPr lang="zh-CN" altLang="en-US" sz="2400" b="0">
                          <a:solidFill>
                            <a:schemeClr val="tx1"/>
                          </a:solidFill>
                          <a:latin typeface="Times New Roman" panose="02020603050405020304" pitchFamily="18" charset="0"/>
                          <a:ea typeface="黑体" panose="02010609060101010101" pitchFamily="49" charset="-122"/>
                          <a:cs typeface="Times New Roman" panose="02020603050405020304" pitchFamily="18" charset="0"/>
                        </a:rPr>
                        <a:t>同分异构体</a:t>
                      </a:r>
                      <a:endParaRPr lang="zh-CN" altLang="en-US" sz="2400" b="0">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chemeClr val="accent6">
                        <a:lumMod val="20000"/>
                        <a:lumOff val="80000"/>
                      </a:schemeClr>
                    </a:solidFill>
                  </a:tcPr>
                </a:tc>
              </a:tr>
              <a:tr h="601345">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r>
                        <a:rPr lang="zh-CN" altLang="en-US" sz="2400" b="0">
                          <a:latin typeface="Times New Roman" panose="02020603050405020304" pitchFamily="18" charset="0"/>
                          <a:ea typeface="黑体" panose="02010609060101010101" pitchFamily="49" charset="-122"/>
                          <a:cs typeface="Times New Roman" panose="02020603050405020304" pitchFamily="18" charset="0"/>
                        </a:rPr>
                        <a:t>研究对象</a:t>
                      </a:r>
                      <a:endParaRPr lang="zh-CN" altLang="en-US"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r>
              <a:tr h="1265555">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r>
                        <a:rPr lang="zh-CN" altLang="en-US" sz="2400" b="0">
                          <a:latin typeface="Times New Roman" panose="02020603050405020304" pitchFamily="18" charset="0"/>
                          <a:ea typeface="黑体" panose="02010609060101010101" pitchFamily="49" charset="-122"/>
                          <a:cs typeface="Times New Roman" panose="02020603050405020304" pitchFamily="18" charset="0"/>
                        </a:rPr>
                        <a:t>限制条件</a:t>
                      </a:r>
                      <a:endParaRPr lang="zh-CN" altLang="en-US"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E9EDF4"/>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E9EDF4"/>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E9EDF4"/>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E9EDF4"/>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E9EDF4"/>
                    </a:solidFill>
                  </a:tcPr>
                </a:tc>
              </a:tr>
              <a:tr h="1167765">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r>
                        <a:rPr lang="zh-CN" altLang="en-US" sz="2400" b="0">
                          <a:latin typeface="Times New Roman" panose="02020603050405020304" pitchFamily="18" charset="0"/>
                          <a:ea typeface="黑体" panose="02010609060101010101" pitchFamily="49" charset="-122"/>
                          <a:cs typeface="Times New Roman" panose="02020603050405020304" pitchFamily="18" charset="0"/>
                        </a:rPr>
                        <a:t>举例</a:t>
                      </a:r>
                      <a:endParaRPr lang="zh-CN" altLang="en-US"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baseline="-2500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baseline="-2500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lvl1pPr marL="0" lvl="0" indent="0" algn="l" defTabSz="914400" rtl="0" eaLnBrk="0" fontAlgn="base" latinLnBrk="0" hangingPunct="0">
                        <a:lnSpc>
                          <a:spcPct val="100000"/>
                        </a:lnSpc>
                        <a:spcBef>
                          <a:spcPct val="0"/>
                        </a:spcBef>
                        <a:spcAft>
                          <a:spcPct val="0"/>
                        </a:spcAft>
                        <a:buSzTx/>
                        <a:buNone/>
                        <a:defRPr sz="1800" b="0" i="0" u="none" kern="1200" baseline="0">
                          <a:solidFill>
                            <a:srgbClr val="000000"/>
                          </a:solidFill>
                          <a:latin typeface="Calibri" panose="020F0502020204030204"/>
                          <a:ea typeface="宋体" panose="02010600030101010101" pitchFamily="2" charset="-122"/>
                          <a:cs typeface="Arial" panose="020B0604020202020204"/>
                        </a:defRPr>
                      </a:lvl1pPr>
                      <a:lvl2pPr marL="457200" lvl="1"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Tx/>
                        <a:buFontTx/>
                        <a:buNone/>
                        <a:defRPr sz="1800" b="0" i="0" u="none" kern="1200" baseline="0">
                          <a:solidFill>
                            <a:srgbClr val="000000"/>
                          </a:solidFill>
                          <a:latin typeface="Calibri" panose="020F0502020204030204"/>
                          <a:ea typeface="宋体" panose="02010600030101010101" pitchFamily="2" charset="-122"/>
                          <a:cs typeface="+mn-cs"/>
                        </a:defRPr>
                      </a:lvl5pPr>
                      <a:lvl6pPr marL="22860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tx1"/>
                          </a:solidFill>
                          <a:latin typeface="Calibri" panose="020F0502020204030204"/>
                          <a:ea typeface="Arial" panose="020B0604020202020204"/>
                          <a:cs typeface="Arial" panose="020B0604020202020204"/>
                        </a:defRPr>
                      </a:lvl9pPr>
                    </a:lstStyle>
                    <a:p>
                      <a:pPr marL="0" lvl="0" indent="0"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r>
              <a:tr h="1169035">
                <a:tc>
                  <a:txBody>
                    <a:bodyPr wrap="square"/>
                    <a:lstStyle/>
                    <a:p>
                      <a:pPr marL="0" lvl="0" indent="0" algn="ctr" eaLnBrk="1" hangingPunct="1">
                        <a:spcBef>
                          <a:spcPct val="20000"/>
                        </a:spcBef>
                        <a:buClr>
                          <a:srgbClr val="E7E6E6"/>
                        </a:buClr>
                        <a:buSzPct val="75000"/>
                        <a:buFont typeface="Wingdings" panose="05000000000000000000" pitchFamily="2" charset="2"/>
                        <a:buNone/>
                      </a:pPr>
                      <a:r>
                        <a:rPr lang="zh-CN" altLang="en-US" sz="2400" b="0">
                          <a:latin typeface="Times New Roman" panose="02020603050405020304" pitchFamily="18" charset="0"/>
                          <a:ea typeface="黑体" panose="02010609060101010101" pitchFamily="49" charset="-122"/>
                          <a:cs typeface="Times New Roman" panose="02020603050405020304" pitchFamily="18" charset="0"/>
                        </a:rPr>
                        <a:t>化学性质</a:t>
                      </a:r>
                      <a:endParaRPr lang="zh-CN" altLang="en-US"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baseline="-2500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p>
                      <a:pPr marL="0" lvl="0" indent="0" algn="ctr" eaLnBrk="1" hangingPunct="1">
                        <a:spcBef>
                          <a:spcPct val="20000"/>
                        </a:spcBef>
                        <a:buClr>
                          <a:srgbClr val="E7E6E6"/>
                        </a:buClr>
                        <a:buSzPct val="75000"/>
                        <a:buFont typeface="Wingdings" panose="05000000000000000000" pitchFamily="2" charset="2"/>
                        <a:buNone/>
                      </a:pPr>
                      <a:endParaRPr lang="zh-CN" altLang="zh-CN" sz="2400" b="0" baseline="-2500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c>
                  <a:txBody>
                    <a:bodyPr wrap="square"/>
                    <a:lstStyle/>
                    <a:p>
                      <a:pPr marL="0" lvl="0" indent="0" eaLnBrk="1" hangingPunct="1">
                        <a:spcBef>
                          <a:spcPct val="20000"/>
                        </a:spcBef>
                        <a:buClr>
                          <a:srgbClr val="E7E6E6"/>
                        </a:buClr>
                        <a:buSzPct val="75000"/>
                        <a:buFont typeface="Wingdings" panose="05000000000000000000" pitchFamily="2" charset="2"/>
                        <a:buNone/>
                      </a:pPr>
                      <a:endParaRPr lang="zh-CN" altLang="zh-CN" sz="2400" b="0">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lnL w="28575" cap="flat" cmpd="sng">
                      <a:solidFill>
                        <a:sysClr val="window" lastClr="FFFFFF"/>
                      </a:solidFill>
                      <a:prstDash val="solid"/>
                      <a:headEnd type="none" w="med" len="med"/>
                      <a:tailEnd type="none" w="med" len="med"/>
                    </a:lnL>
                    <a:lnR w="28575" cap="flat" cmpd="sng">
                      <a:solidFill>
                        <a:sysClr val="window" lastClr="FFFFFF"/>
                      </a:solidFill>
                      <a:prstDash val="solid"/>
                      <a:headEnd type="none" w="med" len="med"/>
                      <a:tailEnd type="none" w="med" len="med"/>
                    </a:lnR>
                    <a:lnT w="28575" cap="flat" cmpd="sng">
                      <a:solidFill>
                        <a:sysClr val="window" lastClr="FFFFFF"/>
                      </a:solidFill>
                      <a:prstDash val="solid"/>
                      <a:headEnd type="none" w="med" len="med"/>
                      <a:tailEnd type="none" w="med" len="med"/>
                    </a:lnT>
                    <a:lnB w="28575" cap="flat" cmpd="sng">
                      <a:solidFill>
                        <a:sysClr val="window" lastClr="FFFFFF"/>
                      </a:solidFill>
                      <a:prstDash val="solid"/>
                      <a:headEnd type="none" w="med" len="med"/>
                      <a:tailEnd type="none" w="med" len="med"/>
                    </a:lnB>
                    <a:lnTlToBr>
                      <a:noFill/>
                    </a:lnTlToBr>
                    <a:lnBlToTr>
                      <a:noFill/>
                    </a:lnBlToTr>
                    <a:solidFill>
                      <a:srgbClr val="D0D8E8"/>
                    </a:solidFill>
                  </a:tcPr>
                </a:tc>
              </a:tr>
            </a:tbl>
          </a:graphicData>
        </a:graphic>
      </p:graphicFrame>
      <p:sp>
        <p:nvSpPr>
          <p:cNvPr id="5" name="矩形 3"/>
          <p:cNvSpPr/>
          <p:nvPr>
            <p:custDataLst>
              <p:tags r:id="rId3"/>
            </p:custDataLst>
          </p:nvPr>
        </p:nvSpPr>
        <p:spPr>
          <a:xfrm>
            <a:off x="2476414" y="1643730"/>
            <a:ext cx="1146175" cy="46037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原子</a:t>
            </a:r>
            <a:endPar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矩形 4"/>
          <p:cNvSpPr/>
          <p:nvPr>
            <p:custDataLst>
              <p:tags r:id="rId4"/>
            </p:custDataLst>
          </p:nvPr>
        </p:nvSpPr>
        <p:spPr>
          <a:xfrm>
            <a:off x="5012286" y="1643730"/>
            <a:ext cx="1146175" cy="46037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单质</a:t>
            </a:r>
            <a:endPar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矩形 5"/>
          <p:cNvSpPr/>
          <p:nvPr>
            <p:custDataLst>
              <p:tags r:id="rId5"/>
            </p:custDataLst>
          </p:nvPr>
        </p:nvSpPr>
        <p:spPr>
          <a:xfrm>
            <a:off x="7547841" y="1643730"/>
            <a:ext cx="1600200" cy="46037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化合物</a:t>
            </a:r>
            <a:endPar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 name="矩形 6"/>
          <p:cNvSpPr/>
          <p:nvPr>
            <p:custDataLst>
              <p:tags r:id="rId6"/>
            </p:custDataLst>
          </p:nvPr>
        </p:nvSpPr>
        <p:spPr>
          <a:xfrm>
            <a:off x="10135754" y="1643730"/>
            <a:ext cx="1600200" cy="46037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化合物</a:t>
            </a:r>
            <a:endPar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 name="矩形 7"/>
          <p:cNvSpPr/>
          <p:nvPr>
            <p:custDataLst>
              <p:tags r:id="rId7"/>
            </p:custDataLst>
          </p:nvPr>
        </p:nvSpPr>
        <p:spPr>
          <a:xfrm>
            <a:off x="4551594" y="2279452"/>
            <a:ext cx="2293937" cy="903605"/>
          </a:xfrm>
          <a:prstGeom prst="rect">
            <a:avLst/>
          </a:prstGeom>
          <a:noFill/>
          <a:ln w="9525">
            <a:noFill/>
          </a:ln>
        </p:spPr>
        <p:txBody>
          <a:bodyPr>
            <a:spAutoFit/>
          </a:bodyPr>
          <a:lstStyle/>
          <a:p>
            <a:pP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同一种元素</a:t>
            </a:r>
            <a:endPar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a:p>
            <a:pP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结构不同</a:t>
            </a:r>
            <a:endPar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 name="矩形 8"/>
          <p:cNvSpPr/>
          <p:nvPr>
            <p:custDataLst>
              <p:tags r:id="rId8"/>
            </p:custDataLst>
          </p:nvPr>
        </p:nvSpPr>
        <p:spPr>
          <a:xfrm>
            <a:off x="1814744" y="2279452"/>
            <a:ext cx="2506662" cy="90360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质子数相同</a:t>
            </a:r>
            <a:endPar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a:p>
            <a:pPr algn="ct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中子数不同</a:t>
            </a:r>
            <a:endPar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 name="矩形 9"/>
          <p:cNvSpPr/>
          <p:nvPr>
            <p:custDataLst>
              <p:tags r:id="rId9"/>
            </p:custDataLst>
          </p:nvPr>
        </p:nvSpPr>
        <p:spPr>
          <a:xfrm>
            <a:off x="6853325" y="2279452"/>
            <a:ext cx="2992582" cy="1198880"/>
          </a:xfrm>
          <a:prstGeom prst="rect">
            <a:avLst/>
          </a:prstGeom>
          <a:noFill/>
          <a:ln w="9525">
            <a:noFill/>
          </a:ln>
        </p:spPr>
        <p:txBody>
          <a:bodyPr wrap="square">
            <a:spAutoFit/>
          </a:bodyPr>
          <a:lstStyle/>
          <a:p>
            <a:pP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结构相似，</a:t>
            </a: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分子组成相差一个或若干个</a:t>
            </a:r>
            <a:r>
              <a:rPr lang="zh-CN" altLang="zh-CN" sz="24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CH</a:t>
            </a:r>
            <a:r>
              <a:rPr lang="zh-CN" altLang="zh-CN" sz="2400" baseline="-250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2</a:t>
            </a: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原子团</a:t>
            </a:r>
            <a:endPar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sp>
        <p:nvSpPr>
          <p:cNvPr id="12" name="矩形 10"/>
          <p:cNvSpPr/>
          <p:nvPr>
            <p:custDataLst>
              <p:tags r:id="rId10"/>
            </p:custDataLst>
          </p:nvPr>
        </p:nvSpPr>
        <p:spPr>
          <a:xfrm>
            <a:off x="9891367" y="2279452"/>
            <a:ext cx="2247900" cy="90360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分子式相同</a:t>
            </a:r>
            <a:endParaRPr lang="en-US" altLang="zh-CN" sz="24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a:p>
            <a:pPr algn="ct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结构不同</a:t>
            </a:r>
            <a:endPar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3" name="矩形 13"/>
          <p:cNvSpPr/>
          <p:nvPr>
            <p:custDataLst>
              <p:tags r:id="rId11"/>
            </p:custDataLst>
          </p:nvPr>
        </p:nvSpPr>
        <p:spPr>
          <a:xfrm>
            <a:off x="4238539" y="3653505"/>
            <a:ext cx="2727325" cy="903605"/>
          </a:xfrm>
          <a:prstGeom prst="rect">
            <a:avLst/>
          </a:prstGeom>
          <a:noFill/>
          <a:ln w="9525">
            <a:noFill/>
          </a:ln>
        </p:spPr>
        <p:txBody>
          <a:bodyPr>
            <a:spAutoFit/>
          </a:bodyPr>
          <a:lstStyle/>
          <a:p>
            <a:pPr defTabSz="457200" eaLnBrk="0" fontAlgn="base" hangingPunct="0">
              <a:spcBef>
                <a:spcPct val="20000"/>
              </a:spcBef>
              <a:spcAft>
                <a:spcPct val="0"/>
              </a:spcAft>
              <a:buClr>
                <a:srgbClr val="EEECE1"/>
              </a:buClr>
              <a:buSzPct val="75000"/>
            </a:pP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石墨与金刚石</a:t>
            </a:r>
            <a:endPar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gn="ctr" defTabSz="457200" eaLnBrk="0" fontAlgn="base" hangingPunct="0">
              <a:spcBef>
                <a:spcPct val="20000"/>
              </a:spcBef>
              <a:spcAft>
                <a:spcPct val="0"/>
              </a:spcAft>
              <a:buClr>
                <a:srgbClr val="EEECE1"/>
              </a:buClr>
              <a:buSzPct val="75000"/>
            </a:pPr>
            <a:r>
              <a:rPr lang="zh-CN"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O</a:t>
            </a:r>
            <a:r>
              <a:rPr lang="zh-CN" altLang="zh-CN" sz="24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与</a:t>
            </a:r>
            <a:r>
              <a:rPr lang="zh-CN"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O</a:t>
            </a:r>
            <a:r>
              <a:rPr lang="zh-CN" altLang="zh-CN" sz="24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a:t>
            </a:r>
            <a:endParaRPr lang="zh-CN" altLang="zh-CN" sz="2400" baseline="-250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4" name="矩形 14"/>
          <p:cNvSpPr/>
          <p:nvPr>
            <p:custDataLst>
              <p:tags r:id="rId12"/>
            </p:custDataLst>
          </p:nvPr>
        </p:nvSpPr>
        <p:spPr>
          <a:xfrm>
            <a:off x="7072572" y="3875149"/>
            <a:ext cx="2509838" cy="46037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zh-CN" sz="2400">
                <a:solidFill>
                  <a:srgbClr val="FF0000"/>
                </a:solidFill>
                <a:latin typeface="Times New Roman" panose="02020603050405020304" pitchFamily="18" charset="0"/>
                <a:ea typeface="微软雅黑" panose="020B0503020204020204" charset="-122"/>
                <a:cs typeface="Times New Roman" panose="02020603050405020304" pitchFamily="18" charset="0"/>
              </a:rPr>
              <a:t>CH</a:t>
            </a:r>
            <a:r>
              <a:rPr lang="zh-CN" altLang="zh-CN" sz="2400" baseline="-25000">
                <a:solidFill>
                  <a:srgbClr val="FF0000"/>
                </a:solidFill>
                <a:latin typeface="Times New Roman" panose="02020603050405020304" pitchFamily="18" charset="0"/>
                <a:ea typeface="微软雅黑" panose="020B0503020204020204" charset="-122"/>
                <a:cs typeface="Times New Roman" panose="02020603050405020304" pitchFamily="18" charset="0"/>
              </a:rPr>
              <a:t>4</a:t>
            </a:r>
            <a:r>
              <a:rPr lang="zh-CN" altLang="en-US" sz="2400">
                <a:solidFill>
                  <a:srgbClr val="FF0000"/>
                </a:solidFill>
                <a:latin typeface="Times New Roman" panose="02020603050405020304" pitchFamily="18" charset="0"/>
                <a:ea typeface="微软雅黑" panose="020B0503020204020204" charset="-122"/>
                <a:cs typeface="Times New Roman" panose="02020603050405020304" pitchFamily="18" charset="0"/>
              </a:rPr>
              <a:t>与</a:t>
            </a:r>
            <a:r>
              <a:rPr lang="zh-CN" altLang="zh-CN" sz="2400">
                <a:solidFill>
                  <a:srgbClr val="FF0000"/>
                </a:solidFill>
                <a:latin typeface="Times New Roman" panose="02020603050405020304" pitchFamily="18" charset="0"/>
                <a:ea typeface="微软雅黑" panose="020B0503020204020204" charset="-122"/>
                <a:cs typeface="Times New Roman" panose="02020603050405020304" pitchFamily="18" charset="0"/>
              </a:rPr>
              <a:t>C</a:t>
            </a:r>
            <a:r>
              <a:rPr lang="zh-CN" altLang="zh-CN" sz="2400" baseline="-25000">
                <a:solidFill>
                  <a:srgbClr val="FF0000"/>
                </a:solidFill>
                <a:latin typeface="Times New Roman" panose="02020603050405020304" pitchFamily="18" charset="0"/>
                <a:ea typeface="微软雅黑" panose="020B0503020204020204" charset="-122"/>
                <a:cs typeface="Times New Roman" panose="02020603050405020304" pitchFamily="18" charset="0"/>
              </a:rPr>
              <a:t>2</a:t>
            </a:r>
            <a:r>
              <a:rPr lang="zh-CN" altLang="zh-CN" sz="2400">
                <a:solidFill>
                  <a:srgbClr val="FF0000"/>
                </a:solidFill>
                <a:latin typeface="Times New Roman" panose="02020603050405020304" pitchFamily="18" charset="0"/>
                <a:ea typeface="微软雅黑" panose="020B0503020204020204" charset="-122"/>
                <a:cs typeface="Times New Roman" panose="02020603050405020304" pitchFamily="18" charset="0"/>
              </a:rPr>
              <a:t>H</a:t>
            </a:r>
            <a:r>
              <a:rPr lang="zh-CN" altLang="zh-CN" sz="2400" baseline="-25000">
                <a:solidFill>
                  <a:srgbClr val="FF0000"/>
                </a:solidFill>
                <a:latin typeface="Times New Roman" panose="02020603050405020304" pitchFamily="18" charset="0"/>
                <a:ea typeface="微软雅黑" panose="020B0503020204020204" charset="-122"/>
                <a:cs typeface="Times New Roman" panose="02020603050405020304" pitchFamily="18" charset="0"/>
              </a:rPr>
              <a:t>6</a:t>
            </a:r>
            <a:endParaRPr lang="zh-CN" altLang="zh-CN" sz="2400" baseline="-250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5" name="矩形 15"/>
          <p:cNvSpPr/>
          <p:nvPr>
            <p:custDataLst>
              <p:tags r:id="rId13"/>
            </p:custDataLst>
          </p:nvPr>
        </p:nvSpPr>
        <p:spPr>
          <a:xfrm>
            <a:off x="9800359" y="3653478"/>
            <a:ext cx="2338388" cy="90360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正丁烷与</a:t>
            </a:r>
            <a:endPar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gn="ctr" defTabSz="457200" eaLnBrk="0" fontAlgn="base" hangingPunct="0">
              <a:spcBef>
                <a:spcPct val="20000"/>
              </a:spcBef>
              <a:spcAft>
                <a:spcPct val="0"/>
              </a:spcAft>
              <a:buClr>
                <a:srgbClr val="EEECE1"/>
              </a:buClr>
              <a:buSzPct val="75000"/>
            </a:pP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异丁烷</a:t>
            </a:r>
            <a:endPar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6" name="矩形 16"/>
          <p:cNvSpPr/>
          <p:nvPr>
            <p:custDataLst>
              <p:tags r:id="rId14"/>
            </p:custDataLst>
          </p:nvPr>
        </p:nvSpPr>
        <p:spPr>
          <a:xfrm>
            <a:off x="2004436" y="3769566"/>
            <a:ext cx="2127250" cy="46037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zh-CN" sz="24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zh-CN" altLang="en-US" sz="24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4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D</a:t>
            </a:r>
            <a:r>
              <a:rPr lang="zh-CN" altLang="en-US" sz="24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zh-CN" sz="24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T</a:t>
            </a:r>
            <a:endParaRPr lang="zh-CN" altLang="zh-CN" sz="240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7" name="Rectangle 14"/>
          <p:cNvSpPr/>
          <p:nvPr>
            <p:custDataLst>
              <p:tags r:id="rId15"/>
            </p:custDataLst>
          </p:nvPr>
        </p:nvSpPr>
        <p:spPr>
          <a:xfrm>
            <a:off x="729962" y="5947843"/>
            <a:ext cx="11111344" cy="632460"/>
          </a:xfrm>
          <a:prstGeom prst="rect">
            <a:avLst/>
          </a:prstGeom>
          <a:solidFill>
            <a:schemeClr val="accent6">
              <a:lumMod val="20000"/>
              <a:lumOff val="80000"/>
            </a:schemeClr>
          </a:solidFill>
          <a:ln w="9525">
            <a:noFill/>
          </a:ln>
          <a:effectLst>
            <a:outerShdw blurRad="50800" dist="38100" dir="8100000" algn="tr" rotWithShape="0">
              <a:prstClr val="black">
                <a:alpha val="40000"/>
              </a:prstClr>
            </a:outerShdw>
          </a:effectLst>
        </p:spPr>
        <p:txBody>
          <a:bodyPr wrap="square">
            <a:spAutoFit/>
          </a:bodyPr>
          <a:lstStyle/>
          <a:p>
            <a:pPr marL="0" marR="0" lvl="0" indent="0" algn="l" defTabSz="457200" rtl="0" eaLnBrk="0" fontAlgn="base" latinLnBrk="0" hangingPunct="0">
              <a:lnSpc>
                <a:spcPct val="110000"/>
              </a:lnSpc>
              <a:spcBef>
                <a:spcPct val="0"/>
              </a:spcBef>
              <a:spcAft>
                <a:spcPct val="0"/>
              </a:spcAft>
              <a:buClrTx/>
              <a:buSzTx/>
              <a:buFontTx/>
              <a:buNone/>
              <a:defRPr/>
            </a:pPr>
            <a:r>
              <a:rPr kumimoji="0" lang="zh-CN" altLang="en-US" sz="3200" b="1" i="0" u="none" strike="noStrike" kern="1200" cap="none" spc="0" normalizeH="0" baseline="0" noProof="0">
                <a:ln>
                  <a:noFill/>
                </a:ln>
                <a:solidFill>
                  <a:srgbClr val="0000CC"/>
                </a:solidFill>
                <a:effectLst/>
                <a:uLnTx/>
                <a:uFillTx/>
                <a:latin typeface="Arial" panose="020B0604020202020204" pitchFamily="34" charset="0"/>
                <a:ea typeface="宋体" panose="02010600030101010101" pitchFamily="2" charset="-122"/>
                <a:cs typeface="Arial" panose="020B0604020202020204"/>
              </a:rPr>
              <a:t>   </a:t>
            </a:r>
            <a:r>
              <a:rPr kumimoji="0" lang="zh-CN" altLang="en-US" sz="2400"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rPr>
              <a:t>同分异构体既存在于有机物，也存在于无机物中。如：</a:t>
            </a:r>
            <a:r>
              <a:rPr kumimoji="0" lang="en-US" altLang="zh-CN" sz="2400" i="0" u="none" strike="noStrike" kern="1200" cap="none" spc="0" normalizeH="0" baseline="0" noProof="0" err="1">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rPr>
              <a:t>NH</a:t>
            </a:r>
            <a:r>
              <a:rPr kumimoji="0" lang="en-US" altLang="zh-CN" sz="2400" i="0" u="none" strike="noStrike" kern="1200" cap="none" spc="0" normalizeH="0" baseline="-25000" noProof="0" err="1">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rPr>
              <a:t>4</a:t>
            </a:r>
            <a:r>
              <a:rPr kumimoji="0" lang="en-US" altLang="zh-CN" sz="2400" i="0" u="none" strike="noStrike" kern="1200" cap="none" spc="0" normalizeH="0" baseline="0" noProof="0" err="1">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rPr>
              <a:t>CNO</a:t>
            </a:r>
            <a:r>
              <a:rPr kumimoji="0" lang="zh-CN" altLang="en-US" sz="2400"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rPr>
              <a:t>与</a:t>
            </a:r>
            <a:r>
              <a:rPr kumimoji="0" lang="en-US" altLang="zh-CN" sz="2400"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rPr>
              <a:t>CO(NH</a:t>
            </a:r>
            <a:r>
              <a:rPr kumimoji="0" lang="en-US" altLang="zh-CN" sz="2400" i="0" u="none" strike="noStrike" kern="1200" cap="none" spc="0" normalizeH="0" baseline="-25000" noProof="0" err="1">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rPr>
              <a:t>2</a:t>
            </a:r>
            <a:r>
              <a:rPr kumimoji="0" lang="en-US" altLang="zh-CN" sz="2400"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en-US" altLang="zh-CN" sz="2400" i="0" u="none" strike="noStrike" kern="1200" cap="none" spc="0" normalizeH="0" baseline="-2500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rPr>
              <a:t>2</a:t>
            </a:r>
            <a:endParaRPr kumimoji="0" lang="en-US" altLang="zh-CN" sz="3200" i="0" u="none" strike="noStrike" kern="1200" cap="none" spc="0" normalizeH="0" baseline="-2500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18" name="矩形 8"/>
          <p:cNvSpPr/>
          <p:nvPr>
            <p:custDataLst>
              <p:tags r:id="rId16"/>
            </p:custDataLst>
          </p:nvPr>
        </p:nvSpPr>
        <p:spPr>
          <a:xfrm>
            <a:off x="1625514" y="5025510"/>
            <a:ext cx="2506662" cy="46037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化性相同</a:t>
            </a:r>
            <a:endPar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0" name="矩形 8"/>
          <p:cNvSpPr/>
          <p:nvPr>
            <p:custDataLst>
              <p:tags r:id="rId17"/>
            </p:custDataLst>
          </p:nvPr>
        </p:nvSpPr>
        <p:spPr>
          <a:xfrm>
            <a:off x="4131859" y="4803895"/>
            <a:ext cx="2506662" cy="90360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物性不同</a:t>
            </a:r>
            <a:endPar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a:p>
            <a:pPr algn="ct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化性相似</a:t>
            </a:r>
            <a:endPar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1" name="矩形 8"/>
          <p:cNvSpPr/>
          <p:nvPr>
            <p:custDataLst>
              <p:tags r:id="rId18"/>
            </p:custDataLst>
          </p:nvPr>
        </p:nvSpPr>
        <p:spPr>
          <a:xfrm>
            <a:off x="7072544" y="4803895"/>
            <a:ext cx="2506662" cy="90360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en-US" sz="2400">
                <a:solidFill>
                  <a:prstClr val="black"/>
                </a:solidFill>
                <a:latin typeface="微软雅黑" panose="020B0503020204020204" charset="-122"/>
                <a:ea typeface="微软雅黑" panose="020B0503020204020204" charset="-122"/>
                <a:cs typeface="Arial" panose="020B0604020202020204"/>
              </a:rPr>
              <a:t>物性递变</a:t>
            </a:r>
            <a:endParaRPr lang="zh-CN" altLang="en-US" sz="2400">
              <a:solidFill>
                <a:prstClr val="black"/>
              </a:solidFill>
              <a:latin typeface="微软雅黑" panose="020B0503020204020204" charset="-122"/>
              <a:ea typeface="微软雅黑" panose="020B0503020204020204" charset="-122"/>
              <a:cs typeface="Arial" panose="020B0604020202020204"/>
            </a:endParaRPr>
          </a:p>
          <a:p>
            <a:pPr algn="ctr" defTabSz="457200" eaLnBrk="0" fontAlgn="base" hangingPunct="0">
              <a:spcBef>
                <a:spcPct val="20000"/>
              </a:spcBef>
              <a:spcAft>
                <a:spcPct val="0"/>
              </a:spcAft>
              <a:buClr>
                <a:srgbClr val="EEECE1"/>
              </a:buClr>
              <a:buSzPct val="75000"/>
            </a:pPr>
            <a:r>
              <a:rPr lang="zh-CN" altLang="en-US" sz="2400">
                <a:solidFill>
                  <a:prstClr val="black"/>
                </a:solidFill>
                <a:latin typeface="微软雅黑" panose="020B0503020204020204" charset="-122"/>
                <a:ea typeface="微软雅黑" panose="020B0503020204020204" charset="-122"/>
                <a:cs typeface="Arial" panose="020B0604020202020204"/>
              </a:rPr>
              <a:t>化性相似</a:t>
            </a:r>
            <a:endParaRPr lang="zh-CN" altLang="en-US" sz="2400">
              <a:solidFill>
                <a:prstClr val="black"/>
              </a:solidFill>
              <a:latin typeface="微软雅黑" panose="020B0503020204020204" charset="-122"/>
              <a:ea typeface="微软雅黑" panose="020B0503020204020204" charset="-122"/>
              <a:cs typeface="Arial" panose="020B0604020202020204"/>
            </a:endParaRPr>
          </a:p>
        </p:txBody>
      </p:sp>
      <p:sp>
        <p:nvSpPr>
          <p:cNvPr id="22" name="矩形 8"/>
          <p:cNvSpPr/>
          <p:nvPr>
            <p:custDataLst>
              <p:tags r:id="rId19"/>
            </p:custDataLst>
          </p:nvPr>
        </p:nvSpPr>
        <p:spPr>
          <a:xfrm>
            <a:off x="9685569" y="4803895"/>
            <a:ext cx="2506662" cy="903605"/>
          </a:xfrm>
          <a:prstGeom prst="rect">
            <a:avLst/>
          </a:prstGeom>
          <a:noFill/>
          <a:ln w="9525">
            <a:noFill/>
          </a:ln>
        </p:spPr>
        <p:txBody>
          <a:bodyPr>
            <a:spAutoFit/>
          </a:bodyPr>
          <a:lstStyle/>
          <a:p>
            <a:pPr algn="ct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化性相似也</a:t>
            </a:r>
            <a:endPar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a:p>
            <a:pPr algn="ctr" defTabSz="457200" eaLnBrk="0" fontAlgn="base" hangingPunct="0">
              <a:spcBef>
                <a:spcPct val="20000"/>
              </a:spcBef>
              <a:spcAft>
                <a:spcPct val="0"/>
              </a:spcAft>
              <a:buClr>
                <a:srgbClr val="EEECE1"/>
              </a:buClr>
              <a:buSzPct val="75000"/>
            </a:pPr>
            <a:r>
              <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rPr>
              <a:t>可能不相同</a:t>
            </a:r>
            <a:endParaRPr lang="zh-CN" altLang="en-US" sz="2400">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27" name="组合 26"/>
          <p:cNvGrpSpPr/>
          <p:nvPr>
            <p:custDataLst>
              <p:tags r:id="rId20"/>
            </p:custDataLst>
          </p:nvPr>
        </p:nvGrpSpPr>
        <p:grpSpPr>
          <a:xfrm>
            <a:off x="296041" y="120650"/>
            <a:ext cx="9430777" cy="720000"/>
            <a:chOff x="466" y="644"/>
            <a:chExt cx="12317" cy="840"/>
          </a:xfrm>
        </p:grpSpPr>
        <p:sp>
          <p:nvSpPr>
            <p:cNvPr id="28" name="等腰三角形 27"/>
            <p:cNvSpPr/>
            <p:nvPr>
              <p:custDataLst>
                <p:tags r:id="rId21"/>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9" name="文本框 28"/>
            <p:cNvSpPr txBox="1"/>
            <p:nvPr>
              <p:custDataLst>
                <p:tags r:id="rId22"/>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任务一 同分异构现象的分类</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0" name="等腰三角形 29"/>
            <p:cNvSpPr/>
            <p:nvPr>
              <p:custDataLst>
                <p:tags r:id="rId2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500" fill="hold"/>
                                        <p:tgtEl>
                                          <p:spTgt spid="11"/>
                                        </p:tgtEl>
                                        <p:attrNameLst>
                                          <p:attrName>ppt_w</p:attrName>
                                        </p:attrNameLst>
                                      </p:cBhvr>
                                      <p:tavLst>
                                        <p:tav tm="0">
                                          <p:val>
                                            <p:fltVal val="0"/>
                                          </p:val>
                                        </p:tav>
                                        <p:tav tm="100000">
                                          <p:val>
                                            <p:strVal val="#ppt_w"/>
                                          </p:val>
                                        </p:tav>
                                      </p:tavLst>
                                    </p:anim>
                                    <p:anim calcmode="lin" valueType="num">
                                      <p:cBhvr>
                                        <p:cTn id="50" dur="500" fill="hold"/>
                                        <p:tgtEl>
                                          <p:spTgt spid="11"/>
                                        </p:tgtEl>
                                        <p:attrNameLst>
                                          <p:attrName>ppt_h</p:attrName>
                                        </p:attrNameLst>
                                      </p:cBhvr>
                                      <p:tavLst>
                                        <p:tav tm="0">
                                          <p:val>
                                            <p:fltVal val="0"/>
                                          </p:val>
                                        </p:tav>
                                        <p:tav tm="100000">
                                          <p:val>
                                            <p:strVal val="#ppt_h"/>
                                          </p:val>
                                        </p:tav>
                                      </p:tavLst>
                                    </p:anim>
                                    <p:animEffect transition="in" filter="fade">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500" fill="hold"/>
                                        <p:tgtEl>
                                          <p:spTgt spid="12"/>
                                        </p:tgtEl>
                                        <p:attrNameLst>
                                          <p:attrName>ppt_w</p:attrName>
                                        </p:attrNameLst>
                                      </p:cBhvr>
                                      <p:tavLst>
                                        <p:tav tm="0">
                                          <p:val>
                                            <p:fltVal val="0"/>
                                          </p:val>
                                        </p:tav>
                                        <p:tav tm="100000">
                                          <p:val>
                                            <p:strVal val="#ppt_w"/>
                                          </p:val>
                                        </p:tav>
                                      </p:tavLst>
                                    </p:anim>
                                    <p:anim calcmode="lin" valueType="num">
                                      <p:cBhvr>
                                        <p:cTn id="57" dur="500" fill="hold"/>
                                        <p:tgtEl>
                                          <p:spTgt spid="12"/>
                                        </p:tgtEl>
                                        <p:attrNameLst>
                                          <p:attrName>ppt_h</p:attrName>
                                        </p:attrNameLst>
                                      </p:cBhvr>
                                      <p:tavLst>
                                        <p:tav tm="0">
                                          <p:val>
                                            <p:fltVal val="0"/>
                                          </p:val>
                                        </p:tav>
                                        <p:tav tm="100000">
                                          <p:val>
                                            <p:strVal val="#ppt_h"/>
                                          </p:val>
                                        </p:tav>
                                      </p:tavLst>
                                    </p:anim>
                                    <p:animEffect transition="in" filter="fade">
                                      <p:cBhvr>
                                        <p:cTn id="58" dur="5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p:cTn id="63" dur="500" fill="hold"/>
                                        <p:tgtEl>
                                          <p:spTgt spid="16"/>
                                        </p:tgtEl>
                                        <p:attrNameLst>
                                          <p:attrName>ppt_w</p:attrName>
                                        </p:attrNameLst>
                                      </p:cBhvr>
                                      <p:tavLst>
                                        <p:tav tm="0">
                                          <p:val>
                                            <p:fltVal val="0"/>
                                          </p:val>
                                        </p:tav>
                                        <p:tav tm="100000">
                                          <p:val>
                                            <p:strVal val="#ppt_w"/>
                                          </p:val>
                                        </p:tav>
                                      </p:tavLst>
                                    </p:anim>
                                    <p:anim calcmode="lin" valueType="num">
                                      <p:cBhvr>
                                        <p:cTn id="64" dur="500" fill="hold"/>
                                        <p:tgtEl>
                                          <p:spTgt spid="16"/>
                                        </p:tgtEl>
                                        <p:attrNameLst>
                                          <p:attrName>ppt_h</p:attrName>
                                        </p:attrNameLst>
                                      </p:cBhvr>
                                      <p:tavLst>
                                        <p:tav tm="0">
                                          <p:val>
                                            <p:fltVal val="0"/>
                                          </p:val>
                                        </p:tav>
                                        <p:tav tm="100000">
                                          <p:val>
                                            <p:strVal val="#ppt_h"/>
                                          </p:val>
                                        </p:tav>
                                      </p:tavLst>
                                    </p:anim>
                                    <p:animEffect transition="in" filter="fade">
                                      <p:cBhvr>
                                        <p:cTn id="65" dur="50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p:cTn id="70" dur="500" fill="hold"/>
                                        <p:tgtEl>
                                          <p:spTgt spid="13"/>
                                        </p:tgtEl>
                                        <p:attrNameLst>
                                          <p:attrName>ppt_w</p:attrName>
                                        </p:attrNameLst>
                                      </p:cBhvr>
                                      <p:tavLst>
                                        <p:tav tm="0">
                                          <p:val>
                                            <p:fltVal val="0"/>
                                          </p:val>
                                        </p:tav>
                                        <p:tav tm="100000">
                                          <p:val>
                                            <p:strVal val="#ppt_w"/>
                                          </p:val>
                                        </p:tav>
                                      </p:tavLst>
                                    </p:anim>
                                    <p:anim calcmode="lin" valueType="num">
                                      <p:cBhvr>
                                        <p:cTn id="71" dur="500" fill="hold"/>
                                        <p:tgtEl>
                                          <p:spTgt spid="13"/>
                                        </p:tgtEl>
                                        <p:attrNameLst>
                                          <p:attrName>ppt_h</p:attrName>
                                        </p:attrNameLst>
                                      </p:cBhvr>
                                      <p:tavLst>
                                        <p:tav tm="0">
                                          <p:val>
                                            <p:fltVal val="0"/>
                                          </p:val>
                                        </p:tav>
                                        <p:tav tm="100000">
                                          <p:val>
                                            <p:strVal val="#ppt_h"/>
                                          </p:val>
                                        </p:tav>
                                      </p:tavLst>
                                    </p:anim>
                                    <p:animEffect transition="in" filter="fade">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p:cTn id="77" dur="500" fill="hold"/>
                                        <p:tgtEl>
                                          <p:spTgt spid="14"/>
                                        </p:tgtEl>
                                        <p:attrNameLst>
                                          <p:attrName>ppt_w</p:attrName>
                                        </p:attrNameLst>
                                      </p:cBhvr>
                                      <p:tavLst>
                                        <p:tav tm="0">
                                          <p:val>
                                            <p:fltVal val="0"/>
                                          </p:val>
                                        </p:tav>
                                        <p:tav tm="100000">
                                          <p:val>
                                            <p:strVal val="#ppt_w"/>
                                          </p:val>
                                        </p:tav>
                                      </p:tavLst>
                                    </p:anim>
                                    <p:anim calcmode="lin" valueType="num">
                                      <p:cBhvr>
                                        <p:cTn id="78" dur="500" fill="hold"/>
                                        <p:tgtEl>
                                          <p:spTgt spid="14"/>
                                        </p:tgtEl>
                                        <p:attrNameLst>
                                          <p:attrName>ppt_h</p:attrName>
                                        </p:attrNameLst>
                                      </p:cBhvr>
                                      <p:tavLst>
                                        <p:tav tm="0">
                                          <p:val>
                                            <p:fltVal val="0"/>
                                          </p:val>
                                        </p:tav>
                                        <p:tav tm="100000">
                                          <p:val>
                                            <p:strVal val="#ppt_h"/>
                                          </p:val>
                                        </p:tav>
                                      </p:tavLst>
                                    </p:anim>
                                    <p:animEffect transition="in" filter="fade">
                                      <p:cBhvr>
                                        <p:cTn id="79" dur="500"/>
                                        <p:tgtEl>
                                          <p:spTgt spid="14"/>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5"/>
                                        </p:tgtEl>
                                        <p:attrNameLst>
                                          <p:attrName>style.visibility</p:attrName>
                                        </p:attrNameLst>
                                      </p:cBhvr>
                                      <p:to>
                                        <p:strVal val="visible"/>
                                      </p:to>
                                    </p:set>
                                    <p:anim calcmode="lin" valueType="num">
                                      <p:cBhvr>
                                        <p:cTn id="84" dur="500" fill="hold"/>
                                        <p:tgtEl>
                                          <p:spTgt spid="15"/>
                                        </p:tgtEl>
                                        <p:attrNameLst>
                                          <p:attrName>ppt_w</p:attrName>
                                        </p:attrNameLst>
                                      </p:cBhvr>
                                      <p:tavLst>
                                        <p:tav tm="0">
                                          <p:val>
                                            <p:fltVal val="0"/>
                                          </p:val>
                                        </p:tav>
                                        <p:tav tm="100000">
                                          <p:val>
                                            <p:strVal val="#ppt_w"/>
                                          </p:val>
                                        </p:tav>
                                      </p:tavLst>
                                    </p:anim>
                                    <p:anim calcmode="lin" valueType="num">
                                      <p:cBhvr>
                                        <p:cTn id="85" dur="500" fill="hold"/>
                                        <p:tgtEl>
                                          <p:spTgt spid="15"/>
                                        </p:tgtEl>
                                        <p:attrNameLst>
                                          <p:attrName>ppt_h</p:attrName>
                                        </p:attrNameLst>
                                      </p:cBhvr>
                                      <p:tavLst>
                                        <p:tav tm="0">
                                          <p:val>
                                            <p:fltVal val="0"/>
                                          </p:val>
                                        </p:tav>
                                        <p:tav tm="100000">
                                          <p:val>
                                            <p:strVal val="#ppt_h"/>
                                          </p:val>
                                        </p:tav>
                                      </p:tavLst>
                                    </p:anim>
                                    <p:animEffect transition="in" filter="fade">
                                      <p:cBhvr>
                                        <p:cTn id="86" dur="500"/>
                                        <p:tgtEl>
                                          <p:spTgt spid="15"/>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p:cTn id="91" dur="500" fill="hold"/>
                                        <p:tgtEl>
                                          <p:spTgt spid="18"/>
                                        </p:tgtEl>
                                        <p:attrNameLst>
                                          <p:attrName>ppt_w</p:attrName>
                                        </p:attrNameLst>
                                      </p:cBhvr>
                                      <p:tavLst>
                                        <p:tav tm="0">
                                          <p:val>
                                            <p:fltVal val="0"/>
                                          </p:val>
                                        </p:tav>
                                        <p:tav tm="100000">
                                          <p:val>
                                            <p:strVal val="#ppt_w"/>
                                          </p:val>
                                        </p:tav>
                                      </p:tavLst>
                                    </p:anim>
                                    <p:anim calcmode="lin" valueType="num">
                                      <p:cBhvr>
                                        <p:cTn id="92" dur="500" fill="hold"/>
                                        <p:tgtEl>
                                          <p:spTgt spid="18"/>
                                        </p:tgtEl>
                                        <p:attrNameLst>
                                          <p:attrName>ppt_h</p:attrName>
                                        </p:attrNameLst>
                                      </p:cBhvr>
                                      <p:tavLst>
                                        <p:tav tm="0">
                                          <p:val>
                                            <p:fltVal val="0"/>
                                          </p:val>
                                        </p:tav>
                                        <p:tav tm="100000">
                                          <p:val>
                                            <p:strVal val="#ppt_h"/>
                                          </p:val>
                                        </p:tav>
                                      </p:tavLst>
                                    </p:anim>
                                    <p:animEffect transition="in" filter="fade">
                                      <p:cBhvr>
                                        <p:cTn id="93" dur="500"/>
                                        <p:tgtEl>
                                          <p:spTgt spid="18"/>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20"/>
                                        </p:tgtEl>
                                        <p:attrNameLst>
                                          <p:attrName>style.visibility</p:attrName>
                                        </p:attrNameLst>
                                      </p:cBhvr>
                                      <p:to>
                                        <p:strVal val="visible"/>
                                      </p:to>
                                    </p:set>
                                    <p:anim calcmode="lin" valueType="num">
                                      <p:cBhvr>
                                        <p:cTn id="98" dur="500" fill="hold"/>
                                        <p:tgtEl>
                                          <p:spTgt spid="20"/>
                                        </p:tgtEl>
                                        <p:attrNameLst>
                                          <p:attrName>ppt_w</p:attrName>
                                        </p:attrNameLst>
                                      </p:cBhvr>
                                      <p:tavLst>
                                        <p:tav tm="0">
                                          <p:val>
                                            <p:fltVal val="0"/>
                                          </p:val>
                                        </p:tav>
                                        <p:tav tm="100000">
                                          <p:val>
                                            <p:strVal val="#ppt_w"/>
                                          </p:val>
                                        </p:tav>
                                      </p:tavLst>
                                    </p:anim>
                                    <p:anim calcmode="lin" valueType="num">
                                      <p:cBhvr>
                                        <p:cTn id="99" dur="500" fill="hold"/>
                                        <p:tgtEl>
                                          <p:spTgt spid="20"/>
                                        </p:tgtEl>
                                        <p:attrNameLst>
                                          <p:attrName>ppt_h</p:attrName>
                                        </p:attrNameLst>
                                      </p:cBhvr>
                                      <p:tavLst>
                                        <p:tav tm="0">
                                          <p:val>
                                            <p:fltVal val="0"/>
                                          </p:val>
                                        </p:tav>
                                        <p:tav tm="100000">
                                          <p:val>
                                            <p:strVal val="#ppt_h"/>
                                          </p:val>
                                        </p:tav>
                                      </p:tavLst>
                                    </p:anim>
                                    <p:animEffect transition="in" filter="fade">
                                      <p:cBhvr>
                                        <p:cTn id="100" dur="500"/>
                                        <p:tgtEl>
                                          <p:spTgt spid="20"/>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1"/>
                                        </p:tgtEl>
                                        <p:attrNameLst>
                                          <p:attrName>style.visibility</p:attrName>
                                        </p:attrNameLst>
                                      </p:cBhvr>
                                      <p:to>
                                        <p:strVal val="visible"/>
                                      </p:to>
                                    </p:set>
                                    <p:anim calcmode="lin" valueType="num">
                                      <p:cBhvr>
                                        <p:cTn id="105" dur="500" fill="hold"/>
                                        <p:tgtEl>
                                          <p:spTgt spid="21"/>
                                        </p:tgtEl>
                                        <p:attrNameLst>
                                          <p:attrName>ppt_w</p:attrName>
                                        </p:attrNameLst>
                                      </p:cBhvr>
                                      <p:tavLst>
                                        <p:tav tm="0">
                                          <p:val>
                                            <p:fltVal val="0"/>
                                          </p:val>
                                        </p:tav>
                                        <p:tav tm="100000">
                                          <p:val>
                                            <p:strVal val="#ppt_w"/>
                                          </p:val>
                                        </p:tav>
                                      </p:tavLst>
                                    </p:anim>
                                    <p:anim calcmode="lin" valueType="num">
                                      <p:cBhvr>
                                        <p:cTn id="106" dur="500" fill="hold"/>
                                        <p:tgtEl>
                                          <p:spTgt spid="21"/>
                                        </p:tgtEl>
                                        <p:attrNameLst>
                                          <p:attrName>ppt_h</p:attrName>
                                        </p:attrNameLst>
                                      </p:cBhvr>
                                      <p:tavLst>
                                        <p:tav tm="0">
                                          <p:val>
                                            <p:fltVal val="0"/>
                                          </p:val>
                                        </p:tav>
                                        <p:tav tm="100000">
                                          <p:val>
                                            <p:strVal val="#ppt_h"/>
                                          </p:val>
                                        </p:tav>
                                      </p:tavLst>
                                    </p:anim>
                                    <p:animEffect transition="in" filter="fade">
                                      <p:cBhvr>
                                        <p:cTn id="107" dur="500"/>
                                        <p:tgtEl>
                                          <p:spTgt spid="21"/>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22"/>
                                        </p:tgtEl>
                                        <p:attrNameLst>
                                          <p:attrName>style.visibility</p:attrName>
                                        </p:attrNameLst>
                                      </p:cBhvr>
                                      <p:to>
                                        <p:strVal val="visible"/>
                                      </p:to>
                                    </p:set>
                                    <p:anim calcmode="lin" valueType="num">
                                      <p:cBhvr>
                                        <p:cTn id="112" dur="500" fill="hold"/>
                                        <p:tgtEl>
                                          <p:spTgt spid="22"/>
                                        </p:tgtEl>
                                        <p:attrNameLst>
                                          <p:attrName>ppt_w</p:attrName>
                                        </p:attrNameLst>
                                      </p:cBhvr>
                                      <p:tavLst>
                                        <p:tav tm="0">
                                          <p:val>
                                            <p:fltVal val="0"/>
                                          </p:val>
                                        </p:tav>
                                        <p:tav tm="100000">
                                          <p:val>
                                            <p:strVal val="#ppt_w"/>
                                          </p:val>
                                        </p:tav>
                                      </p:tavLst>
                                    </p:anim>
                                    <p:anim calcmode="lin" valueType="num">
                                      <p:cBhvr>
                                        <p:cTn id="113" dur="500" fill="hold"/>
                                        <p:tgtEl>
                                          <p:spTgt spid="22"/>
                                        </p:tgtEl>
                                        <p:attrNameLst>
                                          <p:attrName>ppt_h</p:attrName>
                                        </p:attrNameLst>
                                      </p:cBhvr>
                                      <p:tavLst>
                                        <p:tav tm="0">
                                          <p:val>
                                            <p:fltVal val="0"/>
                                          </p:val>
                                        </p:tav>
                                        <p:tav tm="100000">
                                          <p:val>
                                            <p:strVal val="#ppt_h"/>
                                          </p:val>
                                        </p:tav>
                                      </p:tavLst>
                                    </p:anim>
                                    <p:animEffect transition="in" filter="fade">
                                      <p:cBhvr>
                                        <p:cTn id="114" dur="500"/>
                                        <p:tgtEl>
                                          <p:spTgt spid="22"/>
                                        </p:tgtEl>
                                      </p:cBhvr>
                                    </p:animEffect>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17"/>
                                        </p:tgtEl>
                                        <p:attrNameLst>
                                          <p:attrName>style.visibility</p:attrName>
                                        </p:attrNameLst>
                                      </p:cBhvr>
                                      <p:to>
                                        <p:strVal val="visible"/>
                                      </p:to>
                                    </p:set>
                                    <p:anim calcmode="lin" valueType="num">
                                      <p:cBhvr>
                                        <p:cTn id="119" dur="500" fill="hold"/>
                                        <p:tgtEl>
                                          <p:spTgt spid="17"/>
                                        </p:tgtEl>
                                        <p:attrNameLst>
                                          <p:attrName>ppt_x</p:attrName>
                                        </p:attrNameLst>
                                      </p:cBhvr>
                                      <p:tavLst>
                                        <p:tav tm="0">
                                          <p:val>
                                            <p:strVal val="#ppt_x"/>
                                          </p:val>
                                        </p:tav>
                                        <p:tav tm="100000">
                                          <p:val>
                                            <p:strVal val="#ppt_x"/>
                                          </p:val>
                                        </p:tav>
                                      </p:tavLst>
                                    </p:anim>
                                    <p:anim calcmode="lin" valueType="num">
                                      <p:cBhvr>
                                        <p:cTn id="1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animBg="1"/>
      <p:bldP spid="18" grpId="0"/>
      <p:bldP spid="20" grpId="0"/>
      <p:bldP spid="21"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7455113" y="2568596"/>
            <a:ext cx="1524776" cy="526554"/>
          </a:xfrm>
          <a:prstGeom prst="rect">
            <a:avLst/>
          </a:prstGeom>
          <a:noFill/>
          <a:ln w="12700">
            <a:solidFill>
              <a:srgbClr val="00A5A9"/>
            </a:solidFill>
            <a:prstDash val="dash"/>
          </a:ln>
        </p:spPr>
        <p:txBody>
          <a:bodyPr wrap="none">
            <a:spAutoFit/>
          </a:bodyPr>
          <a:lstStyle/>
          <a:p>
            <a:pPr algn="just">
              <a:lnSpc>
                <a:spcPct val="120000"/>
              </a:lnSpc>
            </a:pPr>
            <a:r>
              <a:rPr kumimoji="0" lang="zh-CN" altLang="en-US" sz="2600" b="1" i="0" u="none" strike="noStrike" kern="1200" cap="none" spc="0" normalizeH="0" baseline="0" noProof="0">
                <a:ln>
                  <a:noFill/>
                </a:ln>
                <a:solidFill>
                  <a:srgbClr val="00A5A9"/>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碳架异构</a:t>
            </a:r>
            <a:endParaRPr kumimoji="0" lang="zh-CN" altLang="en-US" sz="2600" b="1" i="0" u="none" strike="noStrike" kern="1200" cap="none" spc="0" normalizeH="0" baseline="0" noProof="0">
              <a:ln>
                <a:noFill/>
              </a:ln>
              <a:solidFill>
                <a:srgbClr val="00A5A9"/>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sp>
        <p:nvSpPr>
          <p:cNvPr id="35" name="文本框 34"/>
          <p:cNvSpPr txBox="1"/>
          <p:nvPr>
            <p:custDataLst>
              <p:tags r:id="rId2"/>
            </p:custDataLst>
          </p:nvPr>
        </p:nvSpPr>
        <p:spPr>
          <a:xfrm>
            <a:off x="7455113" y="3327391"/>
            <a:ext cx="1524776" cy="526554"/>
          </a:xfrm>
          <a:prstGeom prst="rect">
            <a:avLst/>
          </a:prstGeom>
          <a:noFill/>
          <a:ln w="12700">
            <a:solidFill>
              <a:srgbClr val="00A5A9"/>
            </a:solidFill>
            <a:prstDash val="dash"/>
          </a:ln>
        </p:spPr>
        <p:txBody>
          <a:bodyPr wrap="none">
            <a:spAutoFit/>
          </a:bodyPr>
          <a:lstStyle/>
          <a:p>
            <a:pPr algn="just">
              <a:lnSpc>
                <a:spcPct val="120000"/>
              </a:lnSpc>
            </a:pPr>
            <a:r>
              <a:rPr kumimoji="0" lang="zh-CN" altLang="en-US" sz="2600" b="1" i="0" u="none" strike="noStrike" kern="1200" cap="none" spc="0" normalizeH="0" baseline="0" noProof="0">
                <a:ln>
                  <a:noFill/>
                </a:ln>
                <a:solidFill>
                  <a:srgbClr val="00A5A9"/>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位置异构</a:t>
            </a:r>
            <a:endParaRPr kumimoji="0" lang="zh-CN" altLang="en-US" sz="2600" b="1" i="0" u="none" strike="noStrike" kern="1200" cap="none" spc="0" normalizeH="0" baseline="0" noProof="0">
              <a:ln>
                <a:noFill/>
              </a:ln>
              <a:solidFill>
                <a:srgbClr val="00A5A9"/>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sp>
        <p:nvSpPr>
          <p:cNvPr id="36" name="文本框 35"/>
          <p:cNvSpPr txBox="1"/>
          <p:nvPr>
            <p:custDataLst>
              <p:tags r:id="rId3"/>
            </p:custDataLst>
          </p:nvPr>
        </p:nvSpPr>
        <p:spPr>
          <a:xfrm>
            <a:off x="7454311" y="4086187"/>
            <a:ext cx="1859805" cy="526554"/>
          </a:xfrm>
          <a:prstGeom prst="rect">
            <a:avLst/>
          </a:prstGeom>
          <a:noFill/>
          <a:ln w="12700">
            <a:solidFill>
              <a:srgbClr val="00A5A9"/>
            </a:solidFill>
            <a:prstDash val="dash"/>
          </a:ln>
        </p:spPr>
        <p:txBody>
          <a:bodyPr wrap="none">
            <a:spAutoFit/>
          </a:bodyPr>
          <a:lstStyle/>
          <a:p>
            <a:pPr algn="just">
              <a:lnSpc>
                <a:spcPct val="120000"/>
              </a:lnSpc>
            </a:pPr>
            <a:r>
              <a:rPr kumimoji="0" lang="zh-CN" altLang="en-US" sz="2600" b="1" i="0" u="none" strike="noStrike" kern="1200" cap="none" spc="0" normalizeH="0" baseline="0" noProof="0">
                <a:ln>
                  <a:noFill/>
                </a:ln>
                <a:solidFill>
                  <a:srgbClr val="00A5A9"/>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官能团异构</a:t>
            </a:r>
            <a:endParaRPr kumimoji="0" lang="zh-CN" altLang="en-US" sz="2600" b="1" i="0" u="none" strike="noStrike" kern="1200" cap="none" spc="0" normalizeH="0" baseline="0" noProof="0">
              <a:ln>
                <a:noFill/>
              </a:ln>
              <a:solidFill>
                <a:srgbClr val="00A5A9"/>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sp>
        <p:nvSpPr>
          <p:cNvPr id="37" name="文本框 36"/>
          <p:cNvSpPr txBox="1"/>
          <p:nvPr>
            <p:custDataLst>
              <p:tags r:id="rId4"/>
            </p:custDataLst>
          </p:nvPr>
        </p:nvSpPr>
        <p:spPr>
          <a:xfrm>
            <a:off x="3425856" y="5059425"/>
            <a:ext cx="1524776" cy="526554"/>
          </a:xfrm>
          <a:prstGeom prst="rect">
            <a:avLst/>
          </a:prstGeom>
          <a:noFill/>
          <a:ln w="12700">
            <a:solidFill>
              <a:srgbClr val="00A5A9"/>
            </a:solidFill>
            <a:prstDash val="dash"/>
          </a:ln>
        </p:spPr>
        <p:txBody>
          <a:bodyPr wrap="none">
            <a:spAutoFit/>
          </a:bodyPr>
          <a:lstStyle>
            <a:defPPr>
              <a:defRPr lang="zh-CN"/>
            </a:defPPr>
            <a:lvl1pPr algn="just">
              <a:lnSpc>
                <a:spcPct val="120000"/>
              </a:lnSpc>
              <a:defRPr kumimoji="0" sz="2600" b="1" i="0" u="none" strike="noStrike" cap="none" spc="0" normalizeH="0" baseline="0">
                <a:ln>
                  <a:noFill/>
                </a:ln>
                <a:solidFill>
                  <a:srgbClr val="00A5A9"/>
                </a:solidFill>
                <a:effectLst/>
                <a:uLnTx/>
                <a:uFillTx/>
                <a:latin typeface="Times New Roman" panose="02020603050405020304"/>
                <a:ea typeface="微软雅黑" panose="020B0503020204020204" charset="-122"/>
              </a:defRPr>
            </a:lvl1pPr>
          </a:lstStyle>
          <a:p>
            <a:r>
              <a:rPr lang="zh-CN" altLang="en-US">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顺反异构</a:t>
            </a:r>
            <a:endParaRPr lang="zh-CN" altLang="en-US">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sp>
        <p:nvSpPr>
          <p:cNvPr id="38" name="文本框 37"/>
          <p:cNvSpPr txBox="1"/>
          <p:nvPr>
            <p:custDataLst>
              <p:tags r:id="rId5"/>
            </p:custDataLst>
          </p:nvPr>
        </p:nvSpPr>
        <p:spPr>
          <a:xfrm>
            <a:off x="3425856" y="5836232"/>
            <a:ext cx="1524776" cy="526554"/>
          </a:xfrm>
          <a:prstGeom prst="rect">
            <a:avLst/>
          </a:prstGeom>
          <a:noFill/>
          <a:ln w="12700">
            <a:solidFill>
              <a:srgbClr val="00A5A9"/>
            </a:solidFill>
            <a:prstDash val="dash"/>
          </a:ln>
        </p:spPr>
        <p:txBody>
          <a:bodyPr wrap="none">
            <a:spAutoFit/>
          </a:bodyPr>
          <a:lstStyle>
            <a:defPPr>
              <a:defRPr lang="zh-CN"/>
            </a:defPPr>
            <a:lvl1pPr algn="just">
              <a:lnSpc>
                <a:spcPct val="120000"/>
              </a:lnSpc>
              <a:defRPr kumimoji="0" sz="2600" b="1" i="0" u="none" strike="noStrike" cap="none" spc="0" normalizeH="0" baseline="0">
                <a:ln>
                  <a:noFill/>
                </a:ln>
                <a:solidFill>
                  <a:srgbClr val="00A5A9"/>
                </a:solidFill>
                <a:effectLst/>
                <a:uLnTx/>
                <a:uFillTx/>
                <a:latin typeface="Times New Roman" panose="02020603050405020304"/>
                <a:ea typeface="微软雅黑" panose="020B0503020204020204" charset="-122"/>
              </a:defRPr>
            </a:lvl1pPr>
          </a:lstStyle>
          <a:p>
            <a:r>
              <a:rPr lang="zh-CN" altLang="en-US">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对映异构</a:t>
            </a:r>
            <a:endParaRPr lang="zh-CN" altLang="en-US">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grpSp>
        <p:nvGrpSpPr>
          <p:cNvPr id="39" name="组合 38"/>
          <p:cNvGrpSpPr/>
          <p:nvPr>
            <p:custDataLst>
              <p:tags r:id="rId6"/>
            </p:custDataLst>
          </p:nvPr>
        </p:nvGrpSpPr>
        <p:grpSpPr>
          <a:xfrm>
            <a:off x="498793" y="3406747"/>
            <a:ext cx="1569929" cy="2018186"/>
            <a:chOff x="334963" y="2948277"/>
            <a:chExt cx="1569929" cy="2018186"/>
          </a:xfrm>
        </p:grpSpPr>
        <p:sp>
          <p:nvSpPr>
            <p:cNvPr id="40" name="文本框 39"/>
            <p:cNvSpPr txBox="1"/>
            <p:nvPr>
              <p:custDataLst>
                <p:tags r:id="rId7"/>
              </p:custDataLst>
            </p:nvPr>
          </p:nvSpPr>
          <p:spPr>
            <a:xfrm>
              <a:off x="334963" y="3451558"/>
              <a:ext cx="1324895" cy="1006686"/>
            </a:xfrm>
            <a:prstGeom prst="rect">
              <a:avLst/>
            </a:prstGeom>
            <a:solidFill>
              <a:srgbClr val="75BD42"/>
            </a:solidFill>
            <a:ln w="12700">
              <a:solidFill>
                <a:srgbClr val="00A5A9"/>
              </a:solidFill>
              <a:prstDash val="dash"/>
            </a:ln>
          </p:spPr>
          <p:txBody>
            <a:bodyPr wrap="square">
              <a:spAutoFit/>
            </a:bodyPr>
            <a:lstStyle/>
            <a:p>
              <a:pPr algn="ctr">
                <a:lnSpc>
                  <a:spcPct val="120000"/>
                </a:lnSpc>
              </a:pP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同分异</a:t>
              </a:r>
              <a:endParaRPr kumimoji="0" lang="en-US" altLang="zh-CN"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a:p>
              <a:pPr algn="ctr">
                <a:lnSpc>
                  <a:spcPct val="120000"/>
                </a:lnSpc>
              </a:pP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构现象</a:t>
              </a:r>
              <a:endParaRPr lang="zh-CN" altLang="en-US" sz="2600" b="1">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sp>
          <p:nvSpPr>
            <p:cNvPr id="41" name="左大括号 40"/>
            <p:cNvSpPr/>
            <p:nvPr>
              <p:custDataLst>
                <p:tags r:id="rId8"/>
              </p:custDataLst>
            </p:nvPr>
          </p:nvSpPr>
          <p:spPr>
            <a:xfrm>
              <a:off x="1782378" y="2948277"/>
              <a:ext cx="122514" cy="2018186"/>
            </a:xfrm>
            <a:prstGeom prst="leftBrace">
              <a:avLst>
                <a:gd name="adj1" fmla="val 49603"/>
                <a:gd name="adj2" fmla="val 50000"/>
              </a:avLst>
            </a:prstGeom>
            <a:solidFill>
              <a:sysClr val="windowText" lastClr="000000"/>
            </a:solidFill>
            <a:ln w="19050" cap="flat" cmpd="sng" algn="ctr">
              <a:noFill/>
              <a:prstDash val="solid"/>
              <a:miter lim="800000"/>
            </a:ln>
            <a:effectLst/>
          </p:spPr>
          <p:txBody>
            <a:bodyPr rtlCol="0" anchor="ctr"/>
            <a:lstStyle/>
            <a:p>
              <a:pPr algn="ctr">
                <a:lnSpc>
                  <a:spcPct val="120000"/>
                </a:lnSpc>
              </a:pPr>
              <a:endParaRPr lang="zh-CN" altLang="en-US" b="1">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grpSp>
      <p:grpSp>
        <p:nvGrpSpPr>
          <p:cNvPr id="42" name="组合 41"/>
          <p:cNvGrpSpPr/>
          <p:nvPr>
            <p:custDataLst>
              <p:tags r:id="rId9"/>
            </p:custDataLst>
          </p:nvPr>
        </p:nvGrpSpPr>
        <p:grpSpPr>
          <a:xfrm>
            <a:off x="2207799" y="2576106"/>
            <a:ext cx="1070638" cy="2018186"/>
            <a:chOff x="2043969" y="2117636"/>
            <a:chExt cx="1070638" cy="2018186"/>
          </a:xfrm>
        </p:grpSpPr>
        <p:sp>
          <p:nvSpPr>
            <p:cNvPr id="43" name="文本框 42"/>
            <p:cNvSpPr txBox="1"/>
            <p:nvPr>
              <p:custDataLst>
                <p:tags r:id="rId10"/>
              </p:custDataLst>
            </p:nvPr>
          </p:nvSpPr>
          <p:spPr>
            <a:xfrm>
              <a:off x="2043969" y="2620917"/>
              <a:ext cx="854721" cy="1006686"/>
            </a:xfrm>
            <a:prstGeom prst="rect">
              <a:avLst/>
            </a:prstGeom>
            <a:noFill/>
            <a:ln w="12700">
              <a:solidFill>
                <a:sysClr val="windowText" lastClr="000000"/>
              </a:solidFill>
              <a:prstDash val="dash"/>
            </a:ln>
          </p:spPr>
          <p:txBody>
            <a:bodyPr wrap="none">
              <a:spAutoFit/>
            </a:bodyPr>
            <a:lstStyle/>
            <a:p>
              <a:pPr algn="ctr">
                <a:lnSpc>
                  <a:spcPct val="120000"/>
                </a:lnSpc>
              </a:pPr>
              <a:r>
                <a:rPr kumimoji="0" lang="zh-CN" altLang="en-US" sz="26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构造</a:t>
              </a:r>
              <a:endParaRPr kumimoji="0" lang="en-US" altLang="zh-CN" sz="26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a:p>
              <a:pPr algn="ctr">
                <a:lnSpc>
                  <a:spcPct val="120000"/>
                </a:lnSpc>
              </a:pPr>
              <a:r>
                <a:rPr kumimoji="0" lang="zh-CN" altLang="en-US" sz="26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异构</a:t>
              </a:r>
              <a:endParaRPr lang="zh-CN" altLang="en-US" sz="2600" b="1">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sp>
          <p:nvSpPr>
            <p:cNvPr id="44" name="左大括号 43"/>
            <p:cNvSpPr/>
            <p:nvPr>
              <p:custDataLst>
                <p:tags r:id="rId11"/>
              </p:custDataLst>
            </p:nvPr>
          </p:nvSpPr>
          <p:spPr>
            <a:xfrm>
              <a:off x="2992093" y="2117636"/>
              <a:ext cx="122514" cy="2018186"/>
            </a:xfrm>
            <a:prstGeom prst="leftBrace">
              <a:avLst>
                <a:gd name="adj1" fmla="val 49603"/>
                <a:gd name="adj2" fmla="val 50000"/>
              </a:avLst>
            </a:prstGeom>
            <a:solidFill>
              <a:sysClr val="windowText" lastClr="000000"/>
            </a:solidFill>
            <a:ln w="19050" cap="flat" cmpd="sng" algn="ctr">
              <a:noFill/>
              <a:prstDash val="solid"/>
              <a:miter lim="800000"/>
            </a:ln>
            <a:effectLst/>
          </p:spPr>
          <p:txBody>
            <a:bodyPr rtlCol="0" anchor="ctr"/>
            <a:lstStyle/>
            <a:p>
              <a:pPr algn="ctr">
                <a:lnSpc>
                  <a:spcPct val="120000"/>
                </a:lnSpc>
              </a:pPr>
              <a:endParaRPr lang="zh-CN" altLang="en-US" b="1">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grpSp>
      <p:grpSp>
        <p:nvGrpSpPr>
          <p:cNvPr id="45" name="组合 44"/>
          <p:cNvGrpSpPr/>
          <p:nvPr>
            <p:custDataLst>
              <p:tags r:id="rId12"/>
            </p:custDataLst>
          </p:nvPr>
        </p:nvGrpSpPr>
        <p:grpSpPr>
          <a:xfrm>
            <a:off x="3454718" y="2366526"/>
            <a:ext cx="3933802" cy="523165"/>
            <a:chOff x="3492500" y="2081609"/>
            <a:chExt cx="2483899" cy="523165"/>
          </a:xfrm>
        </p:grpSpPr>
        <p:sp>
          <p:nvSpPr>
            <p:cNvPr id="46" name="文本框 45"/>
            <p:cNvSpPr txBox="1"/>
            <p:nvPr>
              <p:custDataLst>
                <p:tags r:id="rId13"/>
              </p:custDataLst>
            </p:nvPr>
          </p:nvSpPr>
          <p:spPr>
            <a:xfrm>
              <a:off x="4187775" y="2081609"/>
              <a:ext cx="1093352" cy="493148"/>
            </a:xfrm>
            <a:prstGeom prst="rect">
              <a:avLst/>
            </a:prstGeom>
            <a:noFill/>
          </p:spPr>
          <p:txBody>
            <a:bodyPr wrap="none">
              <a:spAutoFit/>
            </a:bodyPr>
            <a:lstStyle/>
            <a:p>
              <a:pPr algn="just">
                <a:lnSpc>
                  <a:spcPct val="120000"/>
                </a:lnSpc>
              </a:pPr>
              <a:r>
                <a:rPr kumimoji="0" lang="zh-CN" altLang="en-US" sz="2400" b="1" i="0" u="none" strike="noStrike" kern="1200" cap="none" spc="0" normalizeH="0" baseline="0" noProof="0">
                  <a:ln>
                    <a:noFill/>
                  </a:ln>
                  <a:solidFill>
                    <a:sysClr val="windowText" lastClr="00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碳骨架不同</a:t>
              </a:r>
              <a:endParaRPr kumimoji="0" lang="zh-CN" altLang="en-US" sz="2400" b="1" i="0" u="none" strike="noStrike" kern="1200" cap="none" spc="0" normalizeH="0" baseline="0" noProof="0">
                <a:ln>
                  <a:noFill/>
                </a:ln>
                <a:solidFill>
                  <a:sysClr val="windowText" lastClr="000000"/>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cxnSp>
          <p:nvCxnSpPr>
            <p:cNvPr id="47" name="直接箭头连接符 46"/>
            <p:cNvCxnSpPr/>
            <p:nvPr>
              <p:custDataLst>
                <p:tags r:id="rId14"/>
              </p:custDataLst>
            </p:nvPr>
          </p:nvCxnSpPr>
          <p:spPr>
            <a:xfrm>
              <a:off x="3492500" y="2604774"/>
              <a:ext cx="2483899" cy="0"/>
            </a:xfrm>
            <a:prstGeom prst="straightConnector1">
              <a:avLst/>
            </a:prstGeom>
            <a:noFill/>
            <a:ln w="19050" cap="flat" cmpd="sng" algn="ctr">
              <a:solidFill>
                <a:sysClr val="windowText" lastClr="000000"/>
              </a:solidFill>
              <a:prstDash val="solid"/>
              <a:miter lim="800000"/>
              <a:headEnd type="oval" w="med" len="med"/>
              <a:tailEnd type="triangle" w="med" len="med"/>
            </a:ln>
            <a:effectLst/>
          </p:spPr>
        </p:cxnSp>
      </p:grpSp>
      <p:grpSp>
        <p:nvGrpSpPr>
          <p:cNvPr id="48" name="组合 47"/>
          <p:cNvGrpSpPr/>
          <p:nvPr>
            <p:custDataLst>
              <p:tags r:id="rId15"/>
            </p:custDataLst>
          </p:nvPr>
        </p:nvGrpSpPr>
        <p:grpSpPr>
          <a:xfrm>
            <a:off x="3454718" y="3119282"/>
            <a:ext cx="3933802" cy="523165"/>
            <a:chOff x="3492500" y="2081609"/>
            <a:chExt cx="2483899" cy="523165"/>
          </a:xfrm>
        </p:grpSpPr>
        <p:sp>
          <p:nvSpPr>
            <p:cNvPr id="49" name="文本框 48"/>
            <p:cNvSpPr txBox="1"/>
            <p:nvPr>
              <p:custDataLst>
                <p:tags r:id="rId16"/>
              </p:custDataLst>
            </p:nvPr>
          </p:nvSpPr>
          <p:spPr>
            <a:xfrm>
              <a:off x="3992424" y="2081609"/>
              <a:ext cx="1484052" cy="493148"/>
            </a:xfrm>
            <a:prstGeom prst="rect">
              <a:avLst/>
            </a:prstGeom>
            <a:noFill/>
          </p:spPr>
          <p:txBody>
            <a:bodyPr wrap="none">
              <a:spAutoFit/>
            </a:bodyPr>
            <a:lstStyle/>
            <a:p>
              <a:pPr algn="just">
                <a:lnSpc>
                  <a:spcPct val="120000"/>
                </a:lnSpc>
              </a:pPr>
              <a:r>
                <a:rPr kumimoji="0" lang="zh-CN" altLang="en-US" sz="24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官能团位置不同</a:t>
              </a:r>
              <a:endParaRPr kumimoji="0" lang="zh-CN" altLang="en-US" sz="24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cxnSp>
          <p:nvCxnSpPr>
            <p:cNvPr id="50" name="直接箭头连接符 49"/>
            <p:cNvCxnSpPr/>
            <p:nvPr>
              <p:custDataLst>
                <p:tags r:id="rId17"/>
              </p:custDataLst>
            </p:nvPr>
          </p:nvCxnSpPr>
          <p:spPr>
            <a:xfrm>
              <a:off x="3492500" y="2604774"/>
              <a:ext cx="2483899" cy="0"/>
            </a:xfrm>
            <a:prstGeom prst="straightConnector1">
              <a:avLst/>
            </a:prstGeom>
            <a:noFill/>
            <a:ln w="19050" cap="flat" cmpd="sng" algn="ctr">
              <a:solidFill>
                <a:sysClr val="windowText" lastClr="000000"/>
              </a:solidFill>
              <a:prstDash val="solid"/>
              <a:miter lim="800000"/>
              <a:headEnd type="oval" w="med" len="med"/>
              <a:tailEnd type="triangle" w="med" len="med"/>
            </a:ln>
            <a:effectLst/>
          </p:spPr>
        </p:cxnSp>
      </p:grpSp>
      <p:grpSp>
        <p:nvGrpSpPr>
          <p:cNvPr id="51" name="组合 50"/>
          <p:cNvGrpSpPr/>
          <p:nvPr>
            <p:custDataLst>
              <p:tags r:id="rId18"/>
            </p:custDataLst>
          </p:nvPr>
        </p:nvGrpSpPr>
        <p:grpSpPr>
          <a:xfrm>
            <a:off x="3454718" y="3872038"/>
            <a:ext cx="3933802" cy="523165"/>
            <a:chOff x="3492500" y="2081609"/>
            <a:chExt cx="2483899" cy="523165"/>
          </a:xfrm>
        </p:grpSpPr>
        <p:sp>
          <p:nvSpPr>
            <p:cNvPr id="52" name="文本框 51"/>
            <p:cNvSpPr txBox="1"/>
            <p:nvPr>
              <p:custDataLst>
                <p:tags r:id="rId19"/>
              </p:custDataLst>
            </p:nvPr>
          </p:nvSpPr>
          <p:spPr>
            <a:xfrm>
              <a:off x="3992424" y="2081609"/>
              <a:ext cx="1484052" cy="493148"/>
            </a:xfrm>
            <a:prstGeom prst="rect">
              <a:avLst/>
            </a:prstGeom>
            <a:noFill/>
          </p:spPr>
          <p:txBody>
            <a:bodyPr wrap="none">
              <a:spAutoFit/>
            </a:bodyPr>
            <a:lstStyle/>
            <a:p>
              <a:pPr algn="just">
                <a:lnSpc>
                  <a:spcPct val="120000"/>
                </a:lnSpc>
              </a:pPr>
              <a:r>
                <a:rPr kumimoji="0" lang="zh-CN" altLang="en-US" sz="24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官能团类别不同</a:t>
              </a:r>
              <a:endParaRPr kumimoji="0" lang="zh-CN" altLang="en-US" sz="24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cxnSp>
          <p:nvCxnSpPr>
            <p:cNvPr id="53" name="直接箭头连接符 52"/>
            <p:cNvCxnSpPr/>
            <p:nvPr>
              <p:custDataLst>
                <p:tags r:id="rId20"/>
              </p:custDataLst>
            </p:nvPr>
          </p:nvCxnSpPr>
          <p:spPr>
            <a:xfrm>
              <a:off x="3492500" y="2604774"/>
              <a:ext cx="2483899" cy="0"/>
            </a:xfrm>
            <a:prstGeom prst="straightConnector1">
              <a:avLst/>
            </a:prstGeom>
            <a:noFill/>
            <a:ln w="19050" cap="flat" cmpd="sng" algn="ctr">
              <a:solidFill>
                <a:sysClr val="windowText" lastClr="000000"/>
              </a:solidFill>
              <a:prstDash val="solid"/>
              <a:miter lim="800000"/>
              <a:headEnd type="oval" w="med" len="med"/>
              <a:tailEnd type="triangle" w="med" len="med"/>
            </a:ln>
            <a:effectLst/>
          </p:spPr>
        </p:cxnSp>
      </p:grpSp>
      <p:grpSp>
        <p:nvGrpSpPr>
          <p:cNvPr id="54" name="组合 53"/>
          <p:cNvGrpSpPr/>
          <p:nvPr>
            <p:custDataLst>
              <p:tags r:id="rId21"/>
            </p:custDataLst>
          </p:nvPr>
        </p:nvGrpSpPr>
        <p:grpSpPr>
          <a:xfrm>
            <a:off x="2207799" y="5002966"/>
            <a:ext cx="1037190" cy="1419011"/>
            <a:chOff x="2043969" y="4544496"/>
            <a:chExt cx="1037190" cy="1419011"/>
          </a:xfrm>
        </p:grpSpPr>
        <p:sp>
          <p:nvSpPr>
            <p:cNvPr id="55" name="文本框 54"/>
            <p:cNvSpPr txBox="1"/>
            <p:nvPr>
              <p:custDataLst>
                <p:tags r:id="rId22"/>
              </p:custDataLst>
            </p:nvPr>
          </p:nvSpPr>
          <p:spPr>
            <a:xfrm>
              <a:off x="2043969" y="4748189"/>
              <a:ext cx="854721" cy="1006686"/>
            </a:xfrm>
            <a:prstGeom prst="rect">
              <a:avLst/>
            </a:prstGeom>
            <a:noFill/>
            <a:ln w="12700">
              <a:solidFill>
                <a:sysClr val="windowText" lastClr="000000"/>
              </a:solidFill>
              <a:prstDash val="dash"/>
            </a:ln>
          </p:spPr>
          <p:txBody>
            <a:bodyPr wrap="none">
              <a:spAutoFit/>
            </a:bodyPr>
            <a:lstStyle/>
            <a:p>
              <a:pPr algn="ctr">
                <a:lnSpc>
                  <a:spcPct val="120000"/>
                </a:lnSpc>
              </a:pPr>
              <a:r>
                <a:rPr kumimoji="0" lang="zh-CN" altLang="en-US" sz="26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立体</a:t>
              </a:r>
              <a:endParaRPr kumimoji="0" lang="en-US" altLang="zh-CN" sz="26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a:p>
              <a:pPr algn="ctr">
                <a:lnSpc>
                  <a:spcPct val="120000"/>
                </a:lnSpc>
              </a:pPr>
              <a:r>
                <a:rPr kumimoji="0" lang="zh-CN" altLang="en-US" sz="2600" b="1" i="0" u="none" strike="noStrike" kern="1200" cap="none" spc="0" normalizeH="0" baseline="0" noProof="0">
                  <a:ln>
                    <a:noFill/>
                  </a:ln>
                  <a:effectLst/>
                  <a:uLnTx/>
                  <a:uFillTx/>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异构</a:t>
              </a:r>
              <a:endParaRPr lang="zh-CN" altLang="en-US" sz="2600" b="1">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sp>
          <p:nvSpPr>
            <p:cNvPr id="56" name="左大括号 55"/>
            <p:cNvSpPr/>
            <p:nvPr>
              <p:custDataLst>
                <p:tags r:id="rId23"/>
              </p:custDataLst>
            </p:nvPr>
          </p:nvSpPr>
          <p:spPr>
            <a:xfrm>
              <a:off x="2958645" y="4544496"/>
              <a:ext cx="122514" cy="1419011"/>
            </a:xfrm>
            <a:prstGeom prst="leftBrace">
              <a:avLst>
                <a:gd name="adj1" fmla="val 49603"/>
                <a:gd name="adj2" fmla="val 50000"/>
              </a:avLst>
            </a:prstGeom>
            <a:solidFill>
              <a:sysClr val="windowText" lastClr="000000"/>
            </a:solidFill>
            <a:ln w="19050" cap="flat" cmpd="sng" algn="ctr">
              <a:noFill/>
              <a:prstDash val="solid"/>
              <a:miter lim="800000"/>
            </a:ln>
            <a:effectLst/>
          </p:spPr>
          <p:txBody>
            <a:bodyPr rtlCol="0" anchor="ctr"/>
            <a:lstStyle/>
            <a:p>
              <a:pPr algn="ctr">
                <a:lnSpc>
                  <a:spcPct val="120000"/>
                </a:lnSpc>
              </a:pPr>
              <a:endParaRPr lang="zh-CN" altLang="en-US" b="1">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grpSp>
      <p:grpSp>
        <p:nvGrpSpPr>
          <p:cNvPr id="57" name="组合 56"/>
          <p:cNvGrpSpPr/>
          <p:nvPr>
            <p:custDataLst>
              <p:tags r:id="rId24"/>
            </p:custDataLst>
          </p:nvPr>
        </p:nvGrpSpPr>
        <p:grpSpPr>
          <a:xfrm>
            <a:off x="9046482" y="2568596"/>
            <a:ext cx="2372071" cy="1295932"/>
            <a:chOff x="8882652" y="2110126"/>
            <a:chExt cx="2372071" cy="1295932"/>
          </a:xfrm>
        </p:grpSpPr>
        <p:sp>
          <p:nvSpPr>
            <p:cNvPr id="58" name="文本框 57"/>
            <p:cNvSpPr txBox="1"/>
            <p:nvPr>
              <p:custDataLst>
                <p:tags r:id="rId25"/>
              </p:custDataLst>
            </p:nvPr>
          </p:nvSpPr>
          <p:spPr>
            <a:xfrm>
              <a:off x="9038134" y="2252280"/>
              <a:ext cx="2216589" cy="1006686"/>
            </a:xfrm>
            <a:prstGeom prst="rect">
              <a:avLst/>
            </a:prstGeom>
            <a:noFill/>
            <a:ln w="12700">
              <a:solidFill>
                <a:srgbClr val="FF0000"/>
              </a:solidFill>
              <a:prstDash val="dash"/>
            </a:ln>
          </p:spPr>
          <p:txBody>
            <a:bodyPr wrap="square">
              <a:spAutoFit/>
            </a:bodyPr>
            <a:lstStyle/>
            <a:p>
              <a:pPr algn="ctr">
                <a:lnSpc>
                  <a:spcPct val="120000"/>
                </a:lnSpc>
              </a:pP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物理性质不同化学性质相似</a:t>
              </a:r>
              <a:endPar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sp>
          <p:nvSpPr>
            <p:cNvPr id="59" name="左大括号 58"/>
            <p:cNvSpPr/>
            <p:nvPr>
              <p:custDataLst>
                <p:tags r:id="rId26"/>
              </p:custDataLst>
            </p:nvPr>
          </p:nvSpPr>
          <p:spPr>
            <a:xfrm flipH="1">
              <a:off x="8882652" y="2110126"/>
              <a:ext cx="122514" cy="1295932"/>
            </a:xfrm>
            <a:prstGeom prst="leftBrace">
              <a:avLst>
                <a:gd name="adj1" fmla="val 49603"/>
                <a:gd name="adj2" fmla="val 50000"/>
              </a:avLst>
            </a:prstGeom>
            <a:solidFill>
              <a:srgbClr val="FF0000"/>
            </a:solidFill>
            <a:ln w="19050" cap="flat" cmpd="sng" algn="ctr">
              <a:noFill/>
              <a:prstDash val="solid"/>
              <a:miter lim="800000"/>
            </a:ln>
            <a:effectLst/>
          </p:spPr>
          <p:txBody>
            <a:bodyPr rtlCol="0" anchor="ctr"/>
            <a:lstStyle/>
            <a:p>
              <a:pPr algn="ctr">
                <a:lnSpc>
                  <a:spcPct val="120000"/>
                </a:lnSpc>
              </a:pPr>
              <a:endParaRPr lang="zh-CN" altLang="en-US" b="1">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grpSp>
      <p:grpSp>
        <p:nvGrpSpPr>
          <p:cNvPr id="60" name="组合 59"/>
          <p:cNvGrpSpPr/>
          <p:nvPr>
            <p:custDataLst>
              <p:tags r:id="rId27"/>
            </p:custDataLst>
          </p:nvPr>
        </p:nvGrpSpPr>
        <p:grpSpPr>
          <a:xfrm>
            <a:off x="9364094" y="4052567"/>
            <a:ext cx="2317652" cy="1058810"/>
            <a:chOff x="9200264" y="3569240"/>
            <a:chExt cx="2317652" cy="1058810"/>
          </a:xfrm>
        </p:grpSpPr>
        <p:sp>
          <p:nvSpPr>
            <p:cNvPr id="61" name="文本框 60"/>
            <p:cNvSpPr txBox="1"/>
            <p:nvPr>
              <p:custDataLst>
                <p:tags r:id="rId28"/>
              </p:custDataLst>
            </p:nvPr>
          </p:nvSpPr>
          <p:spPr>
            <a:xfrm>
              <a:off x="9301327" y="3621364"/>
              <a:ext cx="2216589" cy="1006686"/>
            </a:xfrm>
            <a:prstGeom prst="rect">
              <a:avLst/>
            </a:prstGeom>
            <a:noFill/>
            <a:ln w="12700">
              <a:solidFill>
                <a:srgbClr val="FF0000"/>
              </a:solidFill>
              <a:prstDash val="dash"/>
            </a:ln>
          </p:spPr>
          <p:txBody>
            <a:bodyPr wrap="square">
              <a:spAutoFit/>
            </a:bodyPr>
            <a:lstStyle/>
            <a:p>
              <a:pPr algn="ctr">
                <a:lnSpc>
                  <a:spcPct val="120000"/>
                </a:lnSpc>
              </a:pP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物理性质和化学性质都不同</a:t>
              </a:r>
              <a:endPar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sp>
          <p:nvSpPr>
            <p:cNvPr id="62" name="左大括号 61"/>
            <p:cNvSpPr/>
            <p:nvPr>
              <p:custDataLst>
                <p:tags r:id="rId29"/>
              </p:custDataLst>
            </p:nvPr>
          </p:nvSpPr>
          <p:spPr>
            <a:xfrm flipH="1">
              <a:off x="9200264" y="3569240"/>
              <a:ext cx="82549" cy="620741"/>
            </a:xfrm>
            <a:prstGeom prst="leftBrace">
              <a:avLst>
                <a:gd name="adj1" fmla="val 44983"/>
                <a:gd name="adj2" fmla="val 50000"/>
              </a:avLst>
            </a:prstGeom>
            <a:solidFill>
              <a:srgbClr val="FF0000"/>
            </a:solidFill>
            <a:ln w="19050" cap="flat" cmpd="sng" algn="ctr">
              <a:noFill/>
              <a:prstDash val="solid"/>
              <a:miter lim="800000"/>
            </a:ln>
            <a:effectLst/>
          </p:spPr>
          <p:txBody>
            <a:bodyPr rtlCol="0" anchor="ctr"/>
            <a:lstStyle/>
            <a:p>
              <a:pPr algn="ctr">
                <a:lnSpc>
                  <a:spcPct val="120000"/>
                </a:lnSpc>
              </a:pPr>
              <a:endParaRPr lang="zh-CN" altLang="en-US" b="1">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grpSp>
      <p:sp>
        <p:nvSpPr>
          <p:cNvPr id="63" name="文本框 62"/>
          <p:cNvSpPr txBox="1"/>
          <p:nvPr>
            <p:custDataLst>
              <p:tags r:id="rId30"/>
            </p:custDataLst>
          </p:nvPr>
        </p:nvSpPr>
        <p:spPr>
          <a:xfrm>
            <a:off x="280670" y="1115060"/>
            <a:ext cx="11595735" cy="971676"/>
          </a:xfrm>
          <a:prstGeom prst="rect">
            <a:avLst/>
          </a:prstGeom>
          <a:noFill/>
          <a:ln w="9525">
            <a:noFill/>
          </a:ln>
        </p:spPr>
        <p:txBody>
          <a:bodyPr wrap="square">
            <a:spAutoFit/>
          </a:bodyPr>
          <a:lstStyle/>
          <a:p>
            <a:pPr indent="0" algn="l" fontAlgn="auto">
              <a:lnSpc>
                <a:spcPct val="115000"/>
              </a:lnSpc>
            </a:pPr>
            <a:r>
              <a:rPr lang="zh-CN" sz="2600" b="1">
                <a:latin typeface="Times New Roman" panose="02020603050405020304" pitchFamily="18" charset="0"/>
                <a:ea typeface="黑体" panose="02010609060101010101" pitchFamily="49" charset="-122"/>
                <a:cs typeface="Times New Roman" panose="02020603050405020304" pitchFamily="18" charset="0"/>
              </a:rPr>
              <a:t>化合物具有</a:t>
            </a:r>
            <a:r>
              <a:rPr lang="zh-CN"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相同的</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分子式</a:t>
            </a:r>
            <a:r>
              <a:rPr lang="zh-CN" sz="2600" b="1">
                <a:latin typeface="Times New Roman" panose="02020603050405020304" pitchFamily="18" charset="0"/>
                <a:ea typeface="黑体" panose="02010609060101010101" pitchFamily="49" charset="-122"/>
                <a:cs typeface="Times New Roman" panose="02020603050405020304" pitchFamily="18" charset="0"/>
              </a:rPr>
              <a:t>，但具有</a:t>
            </a:r>
            <a:r>
              <a:rPr lang="zh-CN"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不同</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结构</a:t>
            </a:r>
            <a:r>
              <a:rPr lang="zh-CN" sz="2600" b="1">
                <a:latin typeface="Times New Roman" panose="02020603050405020304" pitchFamily="18" charset="0"/>
                <a:ea typeface="黑体" panose="02010609060101010101" pitchFamily="49" charset="-122"/>
                <a:cs typeface="Times New Roman" panose="02020603050405020304" pitchFamily="18" charset="0"/>
              </a:rPr>
              <a:t>的现象叫</a:t>
            </a:r>
            <a:r>
              <a:rPr lang="zh-CN"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同分异构现象。</a:t>
            </a:r>
            <a:endParaRPr lang="zh-CN" sz="2600" b="1">
              <a:latin typeface="Times New Roman" panose="02020603050405020304" pitchFamily="18" charset="0"/>
              <a:ea typeface="黑体" panose="02010609060101010101" pitchFamily="49" charset="-122"/>
              <a:cs typeface="Times New Roman" panose="02020603050405020304" pitchFamily="18" charset="0"/>
            </a:endParaRPr>
          </a:p>
          <a:p>
            <a:pPr indent="0" algn="l" fontAlgn="auto">
              <a:lnSpc>
                <a:spcPct val="115000"/>
              </a:lnSpc>
            </a:pPr>
            <a:r>
              <a:rPr lang="zh-CN" sz="2600" b="1">
                <a:latin typeface="Times New Roman" panose="02020603050405020304" pitchFamily="18" charset="0"/>
                <a:ea typeface="黑体" panose="02010609060101010101" pitchFamily="49" charset="-122"/>
                <a:cs typeface="Times New Roman" panose="02020603050405020304" pitchFamily="18" charset="0"/>
              </a:rPr>
              <a:t>具有</a:t>
            </a:r>
            <a:r>
              <a:rPr lang="zh-CN"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同分异构现象的化合物</a:t>
            </a:r>
            <a:r>
              <a:rPr lang="zh-CN" sz="2600" b="1">
                <a:latin typeface="Times New Roman" panose="02020603050405020304" pitchFamily="18" charset="0"/>
                <a:ea typeface="黑体" panose="02010609060101010101" pitchFamily="49" charset="-122"/>
                <a:cs typeface="Times New Roman" panose="02020603050405020304" pitchFamily="18" charset="0"/>
              </a:rPr>
              <a:t>互为</a:t>
            </a:r>
            <a:r>
              <a:rPr lang="zh-CN"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同分异构体。</a:t>
            </a:r>
            <a:endParaRPr lang="zh-CN" altLang="en-US" sz="2600" b="1">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34" name="组合 33"/>
          <p:cNvGrpSpPr/>
          <p:nvPr>
            <p:custDataLst>
              <p:tags r:id="rId31"/>
            </p:custDataLst>
          </p:nvPr>
        </p:nvGrpSpPr>
        <p:grpSpPr>
          <a:xfrm>
            <a:off x="296041" y="120650"/>
            <a:ext cx="9430777" cy="720000"/>
            <a:chOff x="466" y="644"/>
            <a:chExt cx="12317" cy="840"/>
          </a:xfrm>
        </p:grpSpPr>
        <p:sp>
          <p:nvSpPr>
            <p:cNvPr id="64" name="等腰三角形 63"/>
            <p:cNvSpPr/>
            <p:nvPr>
              <p:custDataLst>
                <p:tags r:id="rId3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5" name="文本框 64"/>
            <p:cNvSpPr txBox="1"/>
            <p:nvPr>
              <p:custDataLst>
                <p:tags r:id="rId33"/>
              </p:custDataLst>
            </p:nvPr>
          </p:nvSpPr>
          <p:spPr>
            <a:xfrm>
              <a:off x="1297" y="654"/>
              <a:ext cx="11486" cy="774"/>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ea"/>
                </a:rPr>
                <a:t>任务一 同分异构现象的分类</a:t>
              </a:r>
              <a:endParaRPr lang="zh-CN" altLang="en-US" sz="3200" b="1">
                <a:solidFill>
                  <a:srgbClr val="27406A"/>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66" name="等腰三角形 65"/>
            <p:cNvSpPr/>
            <p:nvPr>
              <p:custDataLst>
                <p:tags r:id="rId3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Horizont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barn(inHorizontal)">
                                      <p:cBhvr>
                                        <p:cTn id="17" dur="500"/>
                                        <p:tgtEl>
                                          <p:spTgt spid="5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500"/>
                                        <p:tgtEl>
                                          <p:spTgt spid="5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7"/>
                                        </p:tgtEl>
                                        <p:attrNameLst>
                                          <p:attrName>style.visibility</p:attrName>
                                        </p:attrNameLst>
                                      </p:cBhvr>
                                      <p:to>
                                        <p:strVal val="visible"/>
                                      </p:to>
                                    </p:set>
                                    <p:animEffect transition="in" filter="fade">
                                      <p:cBhvr>
                                        <p:cTn id="52" dur="500"/>
                                        <p:tgtEl>
                                          <p:spTgt spid="5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0"/>
                                        </p:tgtEl>
                                        <p:attrNameLst>
                                          <p:attrName>style.visibility</p:attrName>
                                        </p:attrNameLst>
                                      </p:cBhvr>
                                      <p:to>
                                        <p:strVal val="visible"/>
                                      </p:to>
                                    </p:set>
                                    <p:animEffect transition="in" filter="fade">
                                      <p:cBhvr>
                                        <p:cTn id="57" dur="500"/>
                                        <p:tgtEl>
                                          <p:spTgt spid="6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Effect transition="in" filter="fade">
                                      <p:cBhvr>
                                        <p:cTn id="62" dur="500"/>
                                        <p:tgtEl>
                                          <p:spTgt spid="3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5" grpId="0" animBg="1"/>
      <p:bldP spid="36" grpId="0" animBg="1"/>
      <p:bldP spid="37" grpId="0" animBg="1"/>
      <p:bldP spid="38" grpId="0" animBg="1"/>
    </p:bldLst>
  </p:timing>
</p:sld>
</file>

<file path=ppt/tags/tag1.xml><?xml version="1.0" encoding="utf-8"?>
<p:tagLst xmlns:p="http://schemas.openxmlformats.org/presentationml/2006/main">
  <p:tag name="AS_UNIQUEID" val="5427"/>
</p:tagLst>
</file>

<file path=ppt/tags/tag10.xml><?xml version="1.0" encoding="utf-8"?>
<p:tagLst xmlns:p="http://schemas.openxmlformats.org/presentationml/2006/main">
  <p:tag name="AS_UNIQUEID" val="5470"/>
</p:tagLst>
</file>

<file path=ppt/tags/tag100.xml><?xml version="1.0" encoding="utf-8"?>
<p:tagLst xmlns:p="http://schemas.openxmlformats.org/presentationml/2006/main">
  <p:tag name="AS_UNIQUEID" val="5500"/>
</p:tagLst>
</file>

<file path=ppt/tags/tag1000.xml><?xml version="1.0" encoding="utf-8"?>
<p:tagLst xmlns:p="http://schemas.openxmlformats.org/presentationml/2006/main">
  <p:tag name="AS_UNIQUEID" val="4751"/>
</p:tagLst>
</file>

<file path=ppt/tags/tag1001.xml><?xml version="1.0" encoding="utf-8"?>
<p:tagLst xmlns:p="http://schemas.openxmlformats.org/presentationml/2006/main">
  <p:tag name="AS_UNIQUEID" val="4752"/>
</p:tagLst>
</file>

<file path=ppt/tags/tag1002.xml><?xml version="1.0" encoding="utf-8"?>
<p:tagLst xmlns:p="http://schemas.openxmlformats.org/presentationml/2006/main">
  <p:tag name="AS_UNIQUEID" val="4753"/>
</p:tagLst>
</file>

<file path=ppt/tags/tag1003.xml><?xml version="1.0" encoding="utf-8"?>
<p:tagLst xmlns:p="http://schemas.openxmlformats.org/presentationml/2006/main">
  <p:tag name="AS_UNIQUEID" val="4754"/>
</p:tagLst>
</file>

<file path=ppt/tags/tag1004.xml><?xml version="1.0" encoding="utf-8"?>
<p:tagLst xmlns:p="http://schemas.openxmlformats.org/presentationml/2006/main">
  <p:tag name="AS_UNIQUEID" val="4755"/>
</p:tagLst>
</file>

<file path=ppt/tags/tag1005.xml><?xml version="1.0" encoding="utf-8"?>
<p:tagLst xmlns:p="http://schemas.openxmlformats.org/presentationml/2006/main">
  <p:tag name="AS_UNIQUEID" val="4756"/>
</p:tagLst>
</file>

<file path=ppt/tags/tag1006.xml><?xml version="1.0" encoding="utf-8"?>
<p:tagLst xmlns:p="http://schemas.openxmlformats.org/presentationml/2006/main">
  <p:tag name="AS_UNIQUEID" val="4757"/>
</p:tagLst>
</file>

<file path=ppt/tags/tag1007.xml><?xml version="1.0" encoding="utf-8"?>
<p:tagLst xmlns:p="http://schemas.openxmlformats.org/presentationml/2006/main">
  <p:tag name="AS_UNIQUEID" val="4758"/>
</p:tagLst>
</file>

<file path=ppt/tags/tag1008.xml><?xml version="1.0" encoding="utf-8"?>
<p:tagLst xmlns:p="http://schemas.openxmlformats.org/presentationml/2006/main">
  <p:tag name="AS_UNIQUEID" val="4759"/>
</p:tagLst>
</file>

<file path=ppt/tags/tag1009.xml><?xml version="1.0" encoding="utf-8"?>
<p:tagLst xmlns:p="http://schemas.openxmlformats.org/presentationml/2006/main">
  <p:tag name="AS_UNIQUEID" val="4762"/>
</p:tagLst>
</file>

<file path=ppt/tags/tag101.xml><?xml version="1.0" encoding="utf-8"?>
<p:tagLst xmlns:p="http://schemas.openxmlformats.org/presentationml/2006/main">
  <p:tag name="AS_UNIQUEID" val="534"/>
</p:tagLst>
</file>

<file path=ppt/tags/tag1010.xml><?xml version="1.0" encoding="utf-8"?>
<p:tagLst xmlns:p="http://schemas.openxmlformats.org/presentationml/2006/main">
  <p:tag name="AS_UNIQUEID" val="4763"/>
</p:tagLst>
</file>

<file path=ppt/tags/tag1011.xml><?xml version="1.0" encoding="utf-8"?>
<p:tagLst xmlns:p="http://schemas.openxmlformats.org/presentationml/2006/main">
  <p:tag name="AS_UNIQUEID" val="4764"/>
</p:tagLst>
</file>

<file path=ppt/tags/tag1012.xml><?xml version="1.0" encoding="utf-8"?>
<p:tagLst xmlns:p="http://schemas.openxmlformats.org/presentationml/2006/main">
  <p:tag name="AS_UNIQUEID" val="4765"/>
</p:tagLst>
</file>

<file path=ppt/tags/tag1013.xml><?xml version="1.0" encoding="utf-8"?>
<p:tagLst xmlns:p="http://schemas.openxmlformats.org/presentationml/2006/main">
  <p:tag name="AS_UNIQUEID" val="4767"/>
</p:tagLst>
</file>

<file path=ppt/tags/tag1014.xml><?xml version="1.0" encoding="utf-8"?>
<p:tagLst xmlns:p="http://schemas.openxmlformats.org/presentationml/2006/main">
  <p:tag name="AS_UNIQUEID" val="4768"/>
</p:tagLst>
</file>

<file path=ppt/tags/tag1015.xml><?xml version="1.0" encoding="utf-8"?>
<p:tagLst xmlns:p="http://schemas.openxmlformats.org/presentationml/2006/main">
  <p:tag name="AS_UNIQUEID" val="4769"/>
</p:tagLst>
</file>

<file path=ppt/tags/tag1016.xml><?xml version="1.0" encoding="utf-8"?>
<p:tagLst xmlns:p="http://schemas.openxmlformats.org/presentationml/2006/main">
  <p:tag name="AS_UNIQUEID" val="4770"/>
</p:tagLst>
</file>

<file path=ppt/tags/tag1017.xml><?xml version="1.0" encoding="utf-8"?>
<p:tagLst xmlns:p="http://schemas.openxmlformats.org/presentationml/2006/main">
  <p:tag name="AS_UNIQUEID" val="4771"/>
</p:tagLst>
</file>

<file path=ppt/tags/tag1018.xml><?xml version="1.0" encoding="utf-8"?>
<p:tagLst xmlns:p="http://schemas.openxmlformats.org/presentationml/2006/main">
  <p:tag name="AS_UNIQUEID" val="8547"/>
</p:tagLst>
</file>

<file path=ppt/tags/tag1019.xml><?xml version="1.0" encoding="utf-8"?>
<p:tagLst xmlns:p="http://schemas.openxmlformats.org/presentationml/2006/main">
  <p:tag name="AS_UNIQUEID" val="4960"/>
  <p:tag name="KSO_WM_BEAUTIFY_FLAG" val=""/>
</p:tagLst>
</file>

<file path=ppt/tags/tag102.xml><?xml version="1.0" encoding="utf-8"?>
<p:tagLst xmlns:p="http://schemas.openxmlformats.org/presentationml/2006/main">
  <p:tag name="AS_UNIQUEID" val="535"/>
</p:tagLst>
</file>

<file path=ppt/tags/tag1020.xml><?xml version="1.0" encoding="utf-8"?>
<p:tagLst xmlns:p="http://schemas.openxmlformats.org/presentationml/2006/main">
  <p:tag name="AS_UNIQUEID" val="5009"/>
  <p:tag name="KSO_WM_BEAUTIFY_FLAG" val=""/>
</p:tagLst>
</file>

<file path=ppt/tags/tag1021.xml><?xml version="1.0" encoding="utf-8"?>
<p:tagLst xmlns:p="http://schemas.openxmlformats.org/presentationml/2006/main">
  <p:tag name="AS_UNIQUEID" val="5010"/>
  <p:tag name="KSO_WM_BEAUTIFY_FLAG" val=""/>
</p:tagLst>
</file>

<file path=ppt/tags/tag1022.xml><?xml version="1.0" encoding="utf-8"?>
<p:tagLst xmlns:p="http://schemas.openxmlformats.org/presentationml/2006/main">
  <p:tag name="AS_UNIQUEID" val="5011"/>
  <p:tag name="KSO_WM_BEAUTIFY_FLAG" val=""/>
</p:tagLst>
</file>

<file path=ppt/tags/tag1023.xml><?xml version="1.0" encoding="utf-8"?>
<p:tagLst xmlns:p="http://schemas.openxmlformats.org/presentationml/2006/main">
  <p:tag name="AS_UNIQUEID" val="5012"/>
  <p:tag name="KSO_WM_BEAUTIFY_FLAG" val=""/>
</p:tagLst>
</file>

<file path=ppt/tags/tag1024.xml><?xml version="1.0" encoding="utf-8"?>
<p:tagLst xmlns:p="http://schemas.openxmlformats.org/presentationml/2006/main">
  <p:tag name="AS_UNIQUEID" val="5013"/>
  <p:tag name="KSO_WM_BEAUTIFY_FLAG" val=""/>
</p:tagLst>
</file>

<file path=ppt/tags/tag1025.xml><?xml version="1.0" encoding="utf-8"?>
<p:tagLst xmlns:p="http://schemas.openxmlformats.org/presentationml/2006/main">
  <p:tag name="AS_UNIQUEID" val="5014"/>
</p:tagLst>
</file>

<file path=ppt/tags/tag1026.xml><?xml version="1.0" encoding="utf-8"?>
<p:tagLst xmlns:p="http://schemas.openxmlformats.org/presentationml/2006/main">
  <p:tag name="AS_UNIQUEID" val="5015"/>
</p:tagLst>
</file>

<file path=ppt/tags/tag1027.xml><?xml version="1.0" encoding="utf-8"?>
<p:tagLst xmlns:p="http://schemas.openxmlformats.org/presentationml/2006/main">
  <p:tag name="AS_UNIQUEID" val="5016"/>
  <p:tag name="KSO_WM_BEAUTIFY_FLAG" val=""/>
</p:tagLst>
</file>

<file path=ppt/tags/tag1028.xml><?xml version="1.0" encoding="utf-8"?>
<p:tagLst xmlns:p="http://schemas.openxmlformats.org/presentationml/2006/main">
  <p:tag name="AS_UNIQUEID" val="5017"/>
  <p:tag name="KSO_WM_BEAUTIFY_FLAG" val=""/>
</p:tagLst>
</file>

<file path=ppt/tags/tag1029.xml><?xml version="1.0" encoding="utf-8"?>
<p:tagLst xmlns:p="http://schemas.openxmlformats.org/presentationml/2006/main">
  <p:tag name="AS_UNIQUEID" val="5018"/>
  <p:tag name="KSO_WM_BEAUTIFY_FLAG" val=""/>
</p:tagLst>
</file>

<file path=ppt/tags/tag103.xml><?xml version="1.0" encoding="utf-8"?>
<p:tagLst xmlns:p="http://schemas.openxmlformats.org/presentationml/2006/main">
  <p:tag name="AS_UNIQUEID" val="536"/>
</p:tagLst>
</file>

<file path=ppt/tags/tag1030.xml><?xml version="1.0" encoding="utf-8"?>
<p:tagLst xmlns:p="http://schemas.openxmlformats.org/presentationml/2006/main">
  <p:tag name="AS_UNIQUEID" val="5019"/>
</p:tagLst>
</file>

<file path=ppt/tags/tag1031.xml><?xml version="1.0" encoding="utf-8"?>
<p:tagLst xmlns:p="http://schemas.openxmlformats.org/presentationml/2006/main">
  <p:tag name="AS_UNIQUEID" val="5020"/>
  <p:tag name="KSO_WM_BEAUTIFY_FLAG" val=""/>
</p:tagLst>
</file>

<file path=ppt/tags/tag1032.xml><?xml version="1.0" encoding="utf-8"?>
<p:tagLst xmlns:p="http://schemas.openxmlformats.org/presentationml/2006/main">
  <p:tag name="AS_UNIQUEID" val="5021"/>
  <p:tag name="KSO_WM_BEAUTIFY_FLAG" val=""/>
</p:tagLst>
</file>

<file path=ppt/tags/tag1033.xml><?xml version="1.0" encoding="utf-8"?>
<p:tagLst xmlns:p="http://schemas.openxmlformats.org/presentationml/2006/main">
  <p:tag name="AS_UNIQUEID" val="5022"/>
  <p:tag name="KSO_WM_BEAUTIFY_FLAG" val=""/>
</p:tagLst>
</file>

<file path=ppt/tags/tag1034.xml><?xml version="1.0" encoding="utf-8"?>
<p:tagLst xmlns:p="http://schemas.openxmlformats.org/presentationml/2006/main">
  <p:tag name="AS_UNIQUEID" val="5023"/>
  <p:tag name="KSO_WM_BEAUTIFY_FLAG" val=""/>
</p:tagLst>
</file>

<file path=ppt/tags/tag1035.xml><?xml version="1.0" encoding="utf-8"?>
<p:tagLst xmlns:p="http://schemas.openxmlformats.org/presentationml/2006/main">
  <p:tag name="AS_UNIQUEID" val="5024"/>
  <p:tag name="KSO_WM_BEAUTIFY_FLAG" val=""/>
</p:tagLst>
</file>

<file path=ppt/tags/tag1036.xml><?xml version="1.0" encoding="utf-8"?>
<p:tagLst xmlns:p="http://schemas.openxmlformats.org/presentationml/2006/main">
  <p:tag name="AS_UNIQUEID" val="5025"/>
  <p:tag name="KSO_WM_BEAUTIFY_FLAG" val=""/>
</p:tagLst>
</file>

<file path=ppt/tags/tag1037.xml><?xml version="1.0" encoding="utf-8"?>
<p:tagLst xmlns:p="http://schemas.openxmlformats.org/presentationml/2006/main">
  <p:tag name="AS_UNIQUEID" val="5026"/>
  <p:tag name="KSO_WM_BEAUTIFY_FLAG" val=""/>
</p:tagLst>
</file>

<file path=ppt/tags/tag1038.xml><?xml version="1.0" encoding="utf-8"?>
<p:tagLst xmlns:p="http://schemas.openxmlformats.org/presentationml/2006/main">
  <p:tag name="AS_UNIQUEID" val="5027"/>
  <p:tag name="KSO_WM_BEAUTIFY_FLAG" val=""/>
</p:tagLst>
</file>

<file path=ppt/tags/tag1039.xml><?xml version="1.0" encoding="utf-8"?>
<p:tagLst xmlns:p="http://schemas.openxmlformats.org/presentationml/2006/main">
  <p:tag name="AS_UNIQUEID" val="5028"/>
</p:tagLst>
</file>

<file path=ppt/tags/tag104.xml><?xml version="1.0" encoding="utf-8"?>
<p:tagLst xmlns:p="http://schemas.openxmlformats.org/presentationml/2006/main">
  <p:tag name="AS_UNIQUEID" val="537"/>
</p:tagLst>
</file>

<file path=ppt/tags/tag1040.xml><?xml version="1.0" encoding="utf-8"?>
<p:tagLst xmlns:p="http://schemas.openxmlformats.org/presentationml/2006/main">
  <p:tag name="AS_UNIQUEID" val="5029"/>
  <p:tag name="KSO_WM_BEAUTIFY_FLAG" val=""/>
</p:tagLst>
</file>

<file path=ppt/tags/tag1041.xml><?xml version="1.0" encoding="utf-8"?>
<p:tagLst xmlns:p="http://schemas.openxmlformats.org/presentationml/2006/main">
  <p:tag name="AS_UNIQUEID" val="5030"/>
</p:tagLst>
</file>

<file path=ppt/tags/tag1042.xml><?xml version="1.0" encoding="utf-8"?>
<p:tagLst xmlns:p="http://schemas.openxmlformats.org/presentationml/2006/main">
  <p:tag name="AS_UNIQUEID" val="5031"/>
  <p:tag name="KSO_WM_BEAUTIFY_FLAG" val=""/>
</p:tagLst>
</file>

<file path=ppt/tags/tag1043.xml><?xml version="1.0" encoding="utf-8"?>
<p:tagLst xmlns:p="http://schemas.openxmlformats.org/presentationml/2006/main">
  <p:tag name="AS_UNIQUEID" val="5032"/>
  <p:tag name="KSO_WM_BEAUTIFY_FLAG" val=""/>
</p:tagLst>
</file>

<file path=ppt/tags/tag1044.xml><?xml version="1.0" encoding="utf-8"?>
<p:tagLst xmlns:p="http://schemas.openxmlformats.org/presentationml/2006/main">
  <p:tag name="AS_UNIQUEID" val="5033"/>
</p:tagLst>
</file>

<file path=ppt/tags/tag1045.xml><?xml version="1.0" encoding="utf-8"?>
<p:tagLst xmlns:p="http://schemas.openxmlformats.org/presentationml/2006/main">
  <p:tag name="AS_UNIQUEID" val="5034"/>
  <p:tag name="KSO_WM_BEAUTIFY_FLAG" val=""/>
</p:tagLst>
</file>

<file path=ppt/tags/tag1046.xml><?xml version="1.0" encoding="utf-8"?>
<p:tagLst xmlns:p="http://schemas.openxmlformats.org/presentationml/2006/main">
  <p:tag name="AS_UNIQUEID" val="5035"/>
</p:tagLst>
</file>

<file path=ppt/tags/tag1047.xml><?xml version="1.0" encoding="utf-8"?>
<p:tagLst xmlns:p="http://schemas.openxmlformats.org/presentationml/2006/main">
  <p:tag name="AS_UNIQUEID" val="5036"/>
  <p:tag name="KSO_WM_BEAUTIFY_FLAG" val=""/>
</p:tagLst>
</file>

<file path=ppt/tags/tag1048.xml><?xml version="1.0" encoding="utf-8"?>
<p:tagLst xmlns:p="http://schemas.openxmlformats.org/presentationml/2006/main">
  <p:tag name="AS_UNIQUEID" val="5037"/>
  <p:tag name="KSO_WM_BEAUTIFY_FLAG" val=""/>
</p:tagLst>
</file>

<file path=ppt/tags/tag1049.xml><?xml version="1.0" encoding="utf-8"?>
<p:tagLst xmlns:p="http://schemas.openxmlformats.org/presentationml/2006/main">
  <p:tag name="AS_UNIQUEID" val="5038"/>
  <p:tag name="KSO_WM_BEAUTIFY_FLAG" val=""/>
</p:tagLst>
</file>

<file path=ppt/tags/tag105.xml><?xml version="1.0" encoding="utf-8"?>
<p:tagLst xmlns:p="http://schemas.openxmlformats.org/presentationml/2006/main">
  <p:tag name="AS_UNIQUEID" val="538"/>
</p:tagLst>
</file>

<file path=ppt/tags/tag1050.xml><?xml version="1.0" encoding="utf-8"?>
<p:tagLst xmlns:p="http://schemas.openxmlformats.org/presentationml/2006/main">
  <p:tag name="AS_UNIQUEID" val="5039"/>
</p:tagLst>
</file>

<file path=ppt/tags/tag1051.xml><?xml version="1.0" encoding="utf-8"?>
<p:tagLst xmlns:p="http://schemas.openxmlformats.org/presentationml/2006/main">
  <p:tag name="AS_UNIQUEID" val="5040"/>
  <p:tag name="KSO_WM_BEAUTIFY_FLAG" val=""/>
</p:tagLst>
</file>

<file path=ppt/tags/tag1052.xml><?xml version="1.0" encoding="utf-8"?>
<p:tagLst xmlns:p="http://schemas.openxmlformats.org/presentationml/2006/main">
  <p:tag name="AS_UNIQUEID" val="5041"/>
</p:tagLst>
</file>

<file path=ppt/tags/tag1053.xml><?xml version="1.0" encoding="utf-8"?>
<p:tagLst xmlns:p="http://schemas.openxmlformats.org/presentationml/2006/main">
  <p:tag name="AS_UNIQUEID" val="5042"/>
  <p:tag name="KSO_WM_BEAUTIFY_FLAG" val=""/>
</p:tagLst>
</file>

<file path=ppt/tags/tag1054.xml><?xml version="1.0" encoding="utf-8"?>
<p:tagLst xmlns:p="http://schemas.openxmlformats.org/presentationml/2006/main">
  <p:tag name="AS_UNIQUEID" val="5043"/>
  <p:tag name="KSO_WM_BEAUTIFY_FLAG" val=""/>
</p:tagLst>
</file>

<file path=ppt/tags/tag1055.xml><?xml version="1.0" encoding="utf-8"?>
<p:tagLst xmlns:p="http://schemas.openxmlformats.org/presentationml/2006/main">
  <p:tag name="AS_UNIQUEID" val="5044"/>
</p:tagLst>
</file>

<file path=ppt/tags/tag1056.xml><?xml version="1.0" encoding="utf-8"?>
<p:tagLst xmlns:p="http://schemas.openxmlformats.org/presentationml/2006/main">
  <p:tag name="AS_UNIQUEID" val="5045"/>
</p:tagLst>
</file>

<file path=ppt/tags/tag1057.xml><?xml version="1.0" encoding="utf-8"?>
<p:tagLst xmlns:p="http://schemas.openxmlformats.org/presentationml/2006/main">
  <p:tag name="AS_UNIQUEID" val="5046"/>
</p:tagLst>
</file>

<file path=ppt/tags/tag1058.xml><?xml version="1.0" encoding="utf-8"?>
<p:tagLst xmlns:p="http://schemas.openxmlformats.org/presentationml/2006/main">
  <p:tag name="AS_UNIQUEID" val="5047"/>
  <p:tag name="KSO_WM_BEAUTIFY_FLAG" val=""/>
</p:tagLst>
</file>

<file path=ppt/tags/tag1059.xml><?xml version="1.0" encoding="utf-8"?>
<p:tagLst xmlns:p="http://schemas.openxmlformats.org/presentationml/2006/main">
  <p:tag name="AS_UNIQUEID" val="5048"/>
  <p:tag name="KSO_WM_BEAUTIFY_FLAG" val=""/>
</p:tagLst>
</file>

<file path=ppt/tags/tag106.xml><?xml version="1.0" encoding="utf-8"?>
<p:tagLst xmlns:p="http://schemas.openxmlformats.org/presentationml/2006/main">
  <p:tag name="AS_UNIQUEID" val="3877"/>
</p:tagLst>
</file>

<file path=ppt/tags/tag1060.xml><?xml version="1.0" encoding="utf-8"?>
<p:tagLst xmlns:p="http://schemas.openxmlformats.org/presentationml/2006/main">
  <p:tag name="AS_UNIQUEID" val="5049"/>
  <p:tag name="KSO_WM_BEAUTIFY_FLAG" val=""/>
</p:tagLst>
</file>

<file path=ppt/tags/tag1061.xml><?xml version="1.0" encoding="utf-8"?>
<p:tagLst xmlns:p="http://schemas.openxmlformats.org/presentationml/2006/main">
  <p:tag name="AS_UNIQUEID" val="5050"/>
</p:tagLst>
</file>

<file path=ppt/tags/tag1062.xml><?xml version="1.0" encoding="utf-8"?>
<p:tagLst xmlns:p="http://schemas.openxmlformats.org/presentationml/2006/main">
  <p:tag name="AS_UNIQUEID" val="5051"/>
  <p:tag name="KSO_WM_BEAUTIFY_FLAG" val=""/>
</p:tagLst>
</file>

<file path=ppt/tags/tag1063.xml><?xml version="1.0" encoding="utf-8"?>
<p:tagLst xmlns:p="http://schemas.openxmlformats.org/presentationml/2006/main">
  <p:tag name="AS_UNIQUEID" val="5052"/>
  <p:tag name="KSO_WM_BEAUTIFY_FLAG" val=""/>
</p:tagLst>
</file>

<file path=ppt/tags/tag1064.xml><?xml version="1.0" encoding="utf-8"?>
<p:tagLst xmlns:p="http://schemas.openxmlformats.org/presentationml/2006/main">
  <p:tag name="AS_UNIQUEID" val="5053"/>
</p:tagLst>
</file>

<file path=ppt/tags/tag1065.xml><?xml version="1.0" encoding="utf-8"?>
<p:tagLst xmlns:p="http://schemas.openxmlformats.org/presentationml/2006/main">
  <p:tag name="AS_UNIQUEID" val="5054"/>
</p:tagLst>
</file>

<file path=ppt/tags/tag1066.xml><?xml version="1.0" encoding="utf-8"?>
<p:tagLst xmlns:p="http://schemas.openxmlformats.org/presentationml/2006/main">
  <p:tag name="AS_UNIQUEID" val="5055"/>
</p:tagLst>
</file>

<file path=ppt/tags/tag1067.xml><?xml version="1.0" encoding="utf-8"?>
<p:tagLst xmlns:p="http://schemas.openxmlformats.org/presentationml/2006/main">
  <p:tag name="AS_UNIQUEID" val="5056"/>
  <p:tag name="KSO_WM_BEAUTIFY_FLAG" val=""/>
</p:tagLst>
</file>

<file path=ppt/tags/tag1068.xml><?xml version="1.0" encoding="utf-8"?>
<p:tagLst xmlns:p="http://schemas.openxmlformats.org/presentationml/2006/main">
  <p:tag name="AS_UNIQUEID" val="5057"/>
  <p:tag name="KSO_WM_BEAUTIFY_FLAG" val=""/>
</p:tagLst>
</file>

<file path=ppt/tags/tag1069.xml><?xml version="1.0" encoding="utf-8"?>
<p:tagLst xmlns:p="http://schemas.openxmlformats.org/presentationml/2006/main">
  <p:tag name="AS_UNIQUEID" val="5058"/>
  <p:tag name="KSO_WM_BEAUTIFY_FLAG" val=""/>
</p:tagLst>
</file>

<file path=ppt/tags/tag107.xml><?xml version="1.0" encoding="utf-8"?>
<p:tagLst xmlns:p="http://schemas.openxmlformats.org/presentationml/2006/main">
  <p:tag name="AS_UNIQUEID" val="3878"/>
</p:tagLst>
</file>

<file path=ppt/tags/tag1070.xml><?xml version="1.0" encoding="utf-8"?>
<p:tagLst xmlns:p="http://schemas.openxmlformats.org/presentationml/2006/main">
  <p:tag name="AS_UNIQUEID" val="5059"/>
</p:tagLst>
</file>

<file path=ppt/tags/tag1071.xml><?xml version="1.0" encoding="utf-8"?>
<p:tagLst xmlns:p="http://schemas.openxmlformats.org/presentationml/2006/main">
  <p:tag name="AS_UNIQUEID" val="5060"/>
  <p:tag name="KSO_WM_BEAUTIFY_FLAG" val=""/>
</p:tagLst>
</file>

<file path=ppt/tags/tag1072.xml><?xml version="1.0" encoding="utf-8"?>
<p:tagLst xmlns:p="http://schemas.openxmlformats.org/presentationml/2006/main">
  <p:tag name="AS_UNIQUEID" val="5061"/>
  <p:tag name="KSO_WM_BEAUTIFY_FLAG" val=""/>
</p:tagLst>
</file>

<file path=ppt/tags/tag1073.xml><?xml version="1.0" encoding="utf-8"?>
<p:tagLst xmlns:p="http://schemas.openxmlformats.org/presentationml/2006/main">
  <p:tag name="AS_UNIQUEID" val="5062"/>
</p:tagLst>
</file>

<file path=ppt/tags/tag1074.xml><?xml version="1.0" encoding="utf-8"?>
<p:tagLst xmlns:p="http://schemas.openxmlformats.org/presentationml/2006/main">
  <p:tag name="AS_UNIQUEID" val="5063"/>
</p:tagLst>
</file>

<file path=ppt/tags/tag1075.xml><?xml version="1.0" encoding="utf-8"?>
<p:tagLst xmlns:p="http://schemas.openxmlformats.org/presentationml/2006/main">
  <p:tag name="AS_UNIQUEID" val="5064"/>
</p:tagLst>
</file>

<file path=ppt/tags/tag1076.xml><?xml version="1.0" encoding="utf-8"?>
<p:tagLst xmlns:p="http://schemas.openxmlformats.org/presentationml/2006/main">
  <p:tag name="AS_UNIQUEID" val="5065"/>
  <p:tag name="KSO_WM_BEAUTIFY_FLAG" val=""/>
</p:tagLst>
</file>

<file path=ppt/tags/tag1077.xml><?xml version="1.0" encoding="utf-8"?>
<p:tagLst xmlns:p="http://schemas.openxmlformats.org/presentationml/2006/main">
  <p:tag name="AS_UNIQUEID" val="5066"/>
  <p:tag name="KSO_WM_BEAUTIFY_FLAG" val=""/>
</p:tagLst>
</file>

<file path=ppt/tags/tag1078.xml><?xml version="1.0" encoding="utf-8"?>
<p:tagLst xmlns:p="http://schemas.openxmlformats.org/presentationml/2006/main">
  <p:tag name="AS_UNIQUEID" val="5067"/>
  <p:tag name="KSO_WM_BEAUTIFY_FLAG" val=""/>
</p:tagLst>
</file>

<file path=ppt/tags/tag1079.xml><?xml version="1.0" encoding="utf-8"?>
<p:tagLst xmlns:p="http://schemas.openxmlformats.org/presentationml/2006/main">
  <p:tag name="AS_UNIQUEID" val="5068"/>
</p:tagLst>
</file>

<file path=ppt/tags/tag108.xml><?xml version="1.0" encoding="utf-8"?>
<p:tagLst xmlns:p="http://schemas.openxmlformats.org/presentationml/2006/main">
  <p:tag name="AS_UNIQUEID" val="3879"/>
</p:tagLst>
</file>

<file path=ppt/tags/tag1080.xml><?xml version="1.0" encoding="utf-8"?>
<p:tagLst xmlns:p="http://schemas.openxmlformats.org/presentationml/2006/main">
  <p:tag name="AS_UNIQUEID" val="5069"/>
  <p:tag name="KSO_WM_BEAUTIFY_FLAG" val=""/>
</p:tagLst>
</file>

<file path=ppt/tags/tag1081.xml><?xml version="1.0" encoding="utf-8"?>
<p:tagLst xmlns:p="http://schemas.openxmlformats.org/presentationml/2006/main">
  <p:tag name="AS_UNIQUEID" val="5070"/>
  <p:tag name="KSO_WM_BEAUTIFY_FLAG" val=""/>
</p:tagLst>
</file>

<file path=ppt/tags/tag1082.xml><?xml version="1.0" encoding="utf-8"?>
<p:tagLst xmlns:p="http://schemas.openxmlformats.org/presentationml/2006/main">
  <p:tag name="AS_UNIQUEID" val="5071"/>
  <p:tag name="KSO_WM_BEAUTIFY_FLAG" val=""/>
</p:tagLst>
</file>

<file path=ppt/tags/tag1083.xml><?xml version="1.0" encoding="utf-8"?>
<p:tagLst xmlns:p="http://schemas.openxmlformats.org/presentationml/2006/main">
  <p:tag name="AS_UNIQUEID" val="5072"/>
</p:tagLst>
</file>

<file path=ppt/tags/tag1084.xml><?xml version="1.0" encoding="utf-8"?>
<p:tagLst xmlns:p="http://schemas.openxmlformats.org/presentationml/2006/main">
  <p:tag name="AS_UNIQUEID" val="5073"/>
</p:tagLst>
</file>

<file path=ppt/tags/tag1085.xml><?xml version="1.0" encoding="utf-8"?>
<p:tagLst xmlns:p="http://schemas.openxmlformats.org/presentationml/2006/main">
  <p:tag name="AS_UNIQUEID" val="5074"/>
</p:tagLst>
</file>

<file path=ppt/tags/tag1086.xml><?xml version="1.0" encoding="utf-8"?>
<p:tagLst xmlns:p="http://schemas.openxmlformats.org/presentationml/2006/main">
  <p:tag name="AS_UNIQUEID" val="5075"/>
  <p:tag name="KSO_WM_BEAUTIFY_FLAG" val=""/>
</p:tagLst>
</file>

<file path=ppt/tags/tag1087.xml><?xml version="1.0" encoding="utf-8"?>
<p:tagLst xmlns:p="http://schemas.openxmlformats.org/presentationml/2006/main">
  <p:tag name="AS_UNIQUEID" val="5076"/>
  <p:tag name="KSO_WM_BEAUTIFY_FLAG" val=""/>
</p:tagLst>
</file>

<file path=ppt/tags/tag1088.xml><?xml version="1.0" encoding="utf-8"?>
<p:tagLst xmlns:p="http://schemas.openxmlformats.org/presentationml/2006/main">
  <p:tag name="AS_UNIQUEID" val="5077"/>
  <p:tag name="KSO_WM_BEAUTIFY_FLAG" val=""/>
</p:tagLst>
</file>

<file path=ppt/tags/tag1089.xml><?xml version="1.0" encoding="utf-8"?>
<p:tagLst xmlns:p="http://schemas.openxmlformats.org/presentationml/2006/main">
  <p:tag name="AS_UNIQUEID" val="5078"/>
</p:tagLst>
</file>

<file path=ppt/tags/tag109.xml><?xml version="1.0" encoding="utf-8"?>
<p:tagLst xmlns:p="http://schemas.openxmlformats.org/presentationml/2006/main">
  <p:tag name="AS_UNIQUEID" val="3880"/>
</p:tagLst>
</file>

<file path=ppt/tags/tag1090.xml><?xml version="1.0" encoding="utf-8"?>
<p:tagLst xmlns:p="http://schemas.openxmlformats.org/presentationml/2006/main">
  <p:tag name="AS_UNIQUEID" val="5079"/>
  <p:tag name="KSO_WM_BEAUTIFY_FLAG" val=""/>
</p:tagLst>
</file>

<file path=ppt/tags/tag1091.xml><?xml version="1.0" encoding="utf-8"?>
<p:tagLst xmlns:p="http://schemas.openxmlformats.org/presentationml/2006/main">
  <p:tag name="AS_UNIQUEID" val="5080"/>
  <p:tag name="KSO_WM_BEAUTIFY_FLAG" val=""/>
</p:tagLst>
</file>

<file path=ppt/tags/tag1092.xml><?xml version="1.0" encoding="utf-8"?>
<p:tagLst xmlns:p="http://schemas.openxmlformats.org/presentationml/2006/main">
  <p:tag name="AS_UNIQUEID" val="5081"/>
  <p:tag name="KSO_WM_BEAUTIFY_FLAG" val=""/>
</p:tagLst>
</file>

<file path=ppt/tags/tag1093.xml><?xml version="1.0" encoding="utf-8"?>
<p:tagLst xmlns:p="http://schemas.openxmlformats.org/presentationml/2006/main">
  <p:tag name="AS_UNIQUEID" val="5082"/>
</p:tagLst>
</file>

<file path=ppt/tags/tag1094.xml><?xml version="1.0" encoding="utf-8"?>
<p:tagLst xmlns:p="http://schemas.openxmlformats.org/presentationml/2006/main">
  <p:tag name="AS_UNIQUEID" val="5083"/>
</p:tagLst>
</file>

<file path=ppt/tags/tag1095.xml><?xml version="1.0" encoding="utf-8"?>
<p:tagLst xmlns:p="http://schemas.openxmlformats.org/presentationml/2006/main">
  <p:tag name="AS_UNIQUEID" val="5084"/>
  <p:tag name="KSO_WM_BEAUTIFY_FLAG" val=""/>
</p:tagLst>
</file>

<file path=ppt/tags/tag1096.xml><?xml version="1.0" encoding="utf-8"?>
<p:tagLst xmlns:p="http://schemas.openxmlformats.org/presentationml/2006/main">
  <p:tag name="AS_UNIQUEID" val="5085"/>
  <p:tag name="KSO_WM_BEAUTIFY_FLAG" val=""/>
</p:tagLst>
</file>

<file path=ppt/tags/tag1097.xml><?xml version="1.0" encoding="utf-8"?>
<p:tagLst xmlns:p="http://schemas.openxmlformats.org/presentationml/2006/main">
  <p:tag name="AS_UNIQUEID" val="5086"/>
  <p:tag name="KSO_WM_BEAUTIFY_FLAG" val=""/>
</p:tagLst>
</file>

<file path=ppt/tags/tag1098.xml><?xml version="1.0" encoding="utf-8"?>
<p:tagLst xmlns:p="http://schemas.openxmlformats.org/presentationml/2006/main">
  <p:tag name="AS_UNIQUEID" val="5087"/>
  <p:tag name="KSO_WM_BEAUTIFY_FLAG" val=""/>
</p:tagLst>
</file>

<file path=ppt/tags/tag1099.xml><?xml version="1.0" encoding="utf-8"?>
<p:tagLst xmlns:p="http://schemas.openxmlformats.org/presentationml/2006/main">
  <p:tag name="AS_UNIQUEID" val="5088"/>
  <p:tag name="KSO_WM_BEAUTIFY_FLAG" val=""/>
</p:tagLst>
</file>

<file path=ppt/tags/tag11.xml><?xml version="1.0" encoding="utf-8"?>
<p:tagLst xmlns:p="http://schemas.openxmlformats.org/presentationml/2006/main">
  <p:tag name="AS_UNIQUEID" val="5474"/>
</p:tagLst>
</file>

<file path=ppt/tags/tag110.xml><?xml version="1.0" encoding="utf-8"?>
<p:tagLst xmlns:p="http://schemas.openxmlformats.org/presentationml/2006/main">
  <p:tag name="AS_UNIQUEID" val="3881"/>
</p:tagLst>
</file>

<file path=ppt/tags/tag1100.xml><?xml version="1.0" encoding="utf-8"?>
<p:tagLst xmlns:p="http://schemas.openxmlformats.org/presentationml/2006/main">
  <p:tag name="AS_UNIQUEID" val="5089"/>
</p:tagLst>
</file>

<file path=ppt/tags/tag1101.xml><?xml version="1.0" encoding="utf-8"?>
<p:tagLst xmlns:p="http://schemas.openxmlformats.org/presentationml/2006/main">
  <p:tag name="AS_UNIQUEID" val="5090"/>
  <p:tag name="KSO_WM_BEAUTIFY_FLAG" val=""/>
</p:tagLst>
</file>

<file path=ppt/tags/tag1102.xml><?xml version="1.0" encoding="utf-8"?>
<p:tagLst xmlns:p="http://schemas.openxmlformats.org/presentationml/2006/main">
  <p:tag name="AS_UNIQUEID" val="5091"/>
  <p:tag name="KSO_WM_BEAUTIFY_FLAG" val=""/>
</p:tagLst>
</file>

<file path=ppt/tags/tag1103.xml><?xml version="1.0" encoding="utf-8"?>
<p:tagLst xmlns:p="http://schemas.openxmlformats.org/presentationml/2006/main">
  <p:tag name="AS_UNIQUEID" val="2459"/>
  <p:tag name="KSO_WM_BEAUTIFY_FLAG" val=""/>
  <p:tag name="KSO_WM_DIAGRAM_VIRTUALLY_FRAME" val="{&quot;height&quot;:233.604094488189,&quot;left&quot;:21.4,&quot;top&quot;:122.04220472440946,&quot;width&quot;:831.6843307086614}"/>
</p:tagLst>
</file>

<file path=ppt/tags/tag1104.xml><?xml version="1.0" encoding="utf-8"?>
<p:tagLst xmlns:p="http://schemas.openxmlformats.org/presentationml/2006/main">
  <p:tag name="AS_UNIQUEID" val="2460"/>
  <p:tag name="KSO_WM_BEAUTIFY_FLAG" val=""/>
  <p:tag name="KSO_WM_DIAGRAM_VIRTUALLY_FRAME" val="{&quot;height&quot;:233.604094488189,&quot;left&quot;:21.4,&quot;top&quot;:122.04220472440946,&quot;width&quot;:831.6843307086614}"/>
</p:tagLst>
</file>

<file path=ppt/tags/tag1105.xml><?xml version="1.0" encoding="utf-8"?>
<p:tagLst xmlns:p="http://schemas.openxmlformats.org/presentationml/2006/main">
  <p:tag name="AS_UNIQUEID" val="4246"/>
  <p:tag name="KSO_WM_DIAGRAM_VIRTUALLY_FRAME" val="{&quot;height&quot;:233.604094488189,&quot;left&quot;:21.4,&quot;top&quot;:122.04220472440946,&quot;width&quot;:831.6843307086614}"/>
</p:tagLst>
</file>

<file path=ppt/tags/tag1106.xml><?xml version="1.0" encoding="utf-8"?>
<p:tagLst xmlns:p="http://schemas.openxmlformats.org/presentationml/2006/main">
  <p:tag name="AS_UNIQUEID" val="4247"/>
  <p:tag name="KSO_WM_DIAGRAM_VIRTUALLY_FRAME" val="{&quot;height&quot;:233.604094488189,&quot;left&quot;:21.4,&quot;top&quot;:122.04220472440946,&quot;width&quot;:831.6843307086614}"/>
</p:tagLst>
</file>

<file path=ppt/tags/tag1107.xml><?xml version="1.0" encoding="utf-8"?>
<p:tagLst xmlns:p="http://schemas.openxmlformats.org/presentationml/2006/main">
  <p:tag name="AS_UNIQUEID" val="5736"/>
</p:tagLst>
</file>

<file path=ppt/tags/tag1108.xml><?xml version="1.0" encoding="utf-8"?>
<p:tagLst xmlns:p="http://schemas.openxmlformats.org/presentationml/2006/main">
  <p:tag name="AS_UNIQUEID" val="5737"/>
  <p:tag name="KSO_WM_BEAUTIFY_FLAG" val=""/>
</p:tagLst>
</file>

<file path=ppt/tags/tag1109.xml><?xml version="1.0" encoding="utf-8"?>
<p:tagLst xmlns:p="http://schemas.openxmlformats.org/presentationml/2006/main">
  <p:tag name="AS_UNIQUEID" val="5738"/>
  <p:tag name="KSO_WM_BEAUTIFY_FLAG" val=""/>
</p:tagLst>
</file>

<file path=ppt/tags/tag111.xml><?xml version="1.0" encoding="utf-8"?>
<p:tagLst xmlns:p="http://schemas.openxmlformats.org/presentationml/2006/main">
  <p:tag name="AS_UNIQUEID" val="3882"/>
</p:tagLst>
</file>

<file path=ppt/tags/tag1110.xml><?xml version="1.0" encoding="utf-8"?>
<p:tagLst xmlns:p="http://schemas.openxmlformats.org/presentationml/2006/main">
  <p:tag name="AS_UNIQUEID" val="5739"/>
  <p:tag name="KSO_WM_BEAUTIFY_FLAG" val=""/>
</p:tagLst>
</file>

<file path=ppt/tags/tag1111.xml><?xml version="1.0" encoding="utf-8"?>
<p:tagLst xmlns:p="http://schemas.openxmlformats.org/presentationml/2006/main">
  <p:tag name="AS_UNIQUEID" val="8180"/>
</p:tagLst>
</file>

<file path=ppt/tags/tag1112.xml><?xml version="1.0" encoding="utf-8"?>
<p:tagLst xmlns:p="http://schemas.openxmlformats.org/presentationml/2006/main">
  <p:tag name="AS_UNIQUEID" val="8543"/>
</p:tagLst>
</file>

<file path=ppt/tags/tag1113.xml><?xml version="1.0" encoding="utf-8"?>
<p:tagLst xmlns:p="http://schemas.openxmlformats.org/presentationml/2006/main">
  <p:tag name="AS_UNIQUEID" val="8544"/>
</p:tagLst>
</file>

<file path=ppt/tags/tag1114.xml><?xml version="1.0" encoding="utf-8"?>
<p:tagLst xmlns:p="http://schemas.openxmlformats.org/presentationml/2006/main">
  <p:tag name="AS_UNIQUEID" val="8545"/>
</p:tagLst>
</file>

<file path=ppt/tags/tag1115.xml><?xml version="1.0" encoding="utf-8"?>
<p:tagLst xmlns:p="http://schemas.openxmlformats.org/presentationml/2006/main">
  <p:tag name="AS_UNIQUEID" val="1907"/>
</p:tagLst>
</file>

<file path=ppt/tags/tag1116.xml><?xml version="1.0" encoding="utf-8"?>
<p:tagLst xmlns:p="http://schemas.openxmlformats.org/presentationml/2006/main">
  <p:tag name="AS_UNIQUEID" val="1905"/>
</p:tagLst>
</file>

<file path=ppt/tags/tag1117.xml><?xml version="1.0" encoding="utf-8"?>
<p:tagLst xmlns:p="http://schemas.openxmlformats.org/presentationml/2006/main">
  <p:tag name="AS_UNIQUEID" val="1910"/>
</p:tagLst>
</file>

<file path=ppt/tags/tag1118.xml><?xml version="1.0" encoding="utf-8"?>
<p:tagLst xmlns:p="http://schemas.openxmlformats.org/presentationml/2006/main">
  <p:tag name="AS_UNIQUEID" val="5528"/>
  <p:tag name="KSO_WM_BEAUTIFY_FLAG" val=""/>
</p:tagLst>
</file>

<file path=ppt/tags/tag1119.xml><?xml version="1.0" encoding="utf-8"?>
<p:tagLst xmlns:p="http://schemas.openxmlformats.org/presentationml/2006/main">
  <p:tag name="AS_UNIQUEID" val="5529"/>
</p:tagLst>
</file>

<file path=ppt/tags/tag112.xml><?xml version="1.0" encoding="utf-8"?>
<p:tagLst xmlns:p="http://schemas.openxmlformats.org/presentationml/2006/main">
  <p:tag name="AS_UNIQUEID" val="3883"/>
</p:tagLst>
</file>

<file path=ppt/tags/tag1120.xml><?xml version="1.0" encoding="utf-8"?>
<p:tagLst xmlns:p="http://schemas.openxmlformats.org/presentationml/2006/main">
  <p:tag name="AS_UNIQUEID" val="5530"/>
  <p:tag name="KSO_WM_BEAUTIFY_FLAG" val=""/>
</p:tagLst>
</file>

<file path=ppt/tags/tag1121.xml><?xml version="1.0" encoding="utf-8"?>
<p:tagLst xmlns:p="http://schemas.openxmlformats.org/presentationml/2006/main">
  <p:tag name="AS_UNIQUEID" val="5531"/>
</p:tagLst>
</file>

<file path=ppt/tags/tag1122.xml><?xml version="1.0" encoding="utf-8"?>
<p:tagLst xmlns:p="http://schemas.openxmlformats.org/presentationml/2006/main">
  <p:tag name="AS_UNIQUEID" val="5532"/>
  <p:tag name="KSO_WM_BEAUTIFY_FLAG" val=""/>
</p:tagLst>
</file>

<file path=ppt/tags/tag1123.xml><?xml version="1.0" encoding="utf-8"?>
<p:tagLst xmlns:p="http://schemas.openxmlformats.org/presentationml/2006/main">
  <p:tag name="AS_UNIQUEID" val="8348"/>
</p:tagLst>
</file>

<file path=ppt/tags/tag1124.xml><?xml version="1.0" encoding="utf-8"?>
<p:tagLst xmlns:p="http://schemas.openxmlformats.org/presentationml/2006/main">
  <p:tag name="AS_UNIQUEID" val="8180"/>
</p:tagLst>
</file>

<file path=ppt/tags/tag1125.xml><?xml version="1.0" encoding="utf-8"?>
<p:tagLst xmlns:p="http://schemas.openxmlformats.org/presentationml/2006/main">
  <p:tag name="AS_UNIQUEID" val="5736"/>
</p:tagLst>
</file>

<file path=ppt/tags/tag1126.xml><?xml version="1.0" encoding="utf-8"?>
<p:tagLst xmlns:p="http://schemas.openxmlformats.org/presentationml/2006/main">
  <p:tag name="AS_UNIQUEID" val="5737"/>
  <p:tag name="KSO_WM_BEAUTIFY_FLAG" val=""/>
</p:tagLst>
</file>

<file path=ppt/tags/tag1127.xml><?xml version="1.0" encoding="utf-8"?>
<p:tagLst xmlns:p="http://schemas.openxmlformats.org/presentationml/2006/main">
  <p:tag name="AS_UNIQUEID" val="5738"/>
  <p:tag name="KSO_WM_BEAUTIFY_FLAG" val=""/>
</p:tagLst>
</file>

<file path=ppt/tags/tag1128.xml><?xml version="1.0" encoding="utf-8"?>
<p:tagLst xmlns:p="http://schemas.openxmlformats.org/presentationml/2006/main">
  <p:tag name="AS_UNIQUEID" val="5739"/>
  <p:tag name="KSO_WM_BEAUTIFY_FLAG" val=""/>
</p:tagLst>
</file>

<file path=ppt/tags/tag1129.xml><?xml version="1.0" encoding="utf-8"?>
<p:tagLst xmlns:p="http://schemas.openxmlformats.org/presentationml/2006/main">
  <p:tag name="AS_UNIQUEID" val="4779"/>
</p:tagLst>
</file>

<file path=ppt/tags/tag113.xml><?xml version="1.0" encoding="utf-8"?>
<p:tagLst xmlns:p="http://schemas.openxmlformats.org/presentationml/2006/main">
  <p:tag name="AS_UNIQUEID" val="5506"/>
</p:tagLst>
</file>

<file path=ppt/tags/tag1130.xml><?xml version="1.0" encoding="utf-8"?>
<p:tagLst xmlns:p="http://schemas.openxmlformats.org/presentationml/2006/main">
  <p:tag name="AS_UNIQUEID" val="4811"/>
</p:tagLst>
</file>

<file path=ppt/tags/tag1131.xml><?xml version="1.0" encoding="utf-8"?>
<p:tagLst xmlns:p="http://schemas.openxmlformats.org/presentationml/2006/main">
  <p:tag name="AS_UNIQUEID" val="6076"/>
</p:tagLst>
</file>

<file path=ppt/tags/tag1132.xml><?xml version="1.0" encoding="utf-8"?>
<p:tagLst xmlns:p="http://schemas.openxmlformats.org/presentationml/2006/main">
  <p:tag name="AS_UNIQUEID" val="6077"/>
</p:tagLst>
</file>

<file path=ppt/tags/tag1133.xml><?xml version="1.0" encoding="utf-8"?>
<p:tagLst xmlns:p="http://schemas.openxmlformats.org/presentationml/2006/main">
  <p:tag name="AS_UNIQUEID" val="6078"/>
</p:tagLst>
</file>

<file path=ppt/tags/tag1134.xml><?xml version="1.0" encoding="utf-8"?>
<p:tagLst xmlns:p="http://schemas.openxmlformats.org/presentationml/2006/main">
  <p:tag name="AS_UNIQUEID" val="4342"/>
</p:tagLst>
</file>

<file path=ppt/tags/tag1135.xml><?xml version="1.0" encoding="utf-8"?>
<p:tagLst xmlns:p="http://schemas.openxmlformats.org/presentationml/2006/main">
  <p:tag name="AS_UNIQUEID" val="6080"/>
</p:tagLst>
</file>

<file path=ppt/tags/tag1136.xml><?xml version="1.0" encoding="utf-8"?>
<p:tagLst xmlns:p="http://schemas.openxmlformats.org/presentationml/2006/main">
  <p:tag name="AS_UNIQUEID" val="6081"/>
</p:tagLst>
</file>

<file path=ppt/tags/tag1137.xml><?xml version="1.0" encoding="utf-8"?>
<p:tagLst xmlns:p="http://schemas.openxmlformats.org/presentationml/2006/main">
  <p:tag name="AS_UNIQUEID" val="6082"/>
</p:tagLst>
</file>

<file path=ppt/tags/tag1138.xml><?xml version="1.0" encoding="utf-8"?>
<p:tagLst xmlns:p="http://schemas.openxmlformats.org/presentationml/2006/main">
  <p:tag name="AS_UNIQUEID" val="5736"/>
</p:tagLst>
</file>

<file path=ppt/tags/tag1139.xml><?xml version="1.0" encoding="utf-8"?>
<p:tagLst xmlns:p="http://schemas.openxmlformats.org/presentationml/2006/main">
  <p:tag name="AS_UNIQUEID" val="5737"/>
  <p:tag name="KSO_WM_BEAUTIFY_FLAG" val=""/>
</p:tagLst>
</file>

<file path=ppt/tags/tag114.xml><?xml version="1.0" encoding="utf-8"?>
<p:tagLst xmlns:p="http://schemas.openxmlformats.org/presentationml/2006/main">
  <p:tag name="AS_UNIQUEID" val="5507"/>
</p:tagLst>
</file>

<file path=ppt/tags/tag1140.xml><?xml version="1.0" encoding="utf-8"?>
<p:tagLst xmlns:p="http://schemas.openxmlformats.org/presentationml/2006/main">
  <p:tag name="AS_UNIQUEID" val="5738"/>
  <p:tag name="KSO_WM_BEAUTIFY_FLAG" val=""/>
</p:tagLst>
</file>

<file path=ppt/tags/tag1141.xml><?xml version="1.0" encoding="utf-8"?>
<p:tagLst xmlns:p="http://schemas.openxmlformats.org/presentationml/2006/main">
  <p:tag name="AS_UNIQUEID" val="5739"/>
  <p:tag name="KSO_WM_BEAUTIFY_FLAG" val=""/>
</p:tagLst>
</file>

<file path=ppt/tags/tag1142.xml><?xml version="1.0" encoding="utf-8"?>
<p:tagLst xmlns:p="http://schemas.openxmlformats.org/presentationml/2006/main">
  <p:tag name="AS_UNIQUEID" val="8555"/>
</p:tagLst>
</file>

<file path=ppt/tags/tag1143.xml><?xml version="1.0" encoding="utf-8"?>
<p:tagLst xmlns:p="http://schemas.openxmlformats.org/presentationml/2006/main">
  <p:tag name="AS_UNIQUEID" val="4960"/>
  <p:tag name="KSO_WM_BEAUTIFY_FLAG" val=""/>
</p:tagLst>
</file>

<file path=ppt/tags/tag1144.xml><?xml version="1.0" encoding="utf-8"?>
<p:tagLst xmlns:p="http://schemas.openxmlformats.org/presentationml/2006/main">
  <p:tag name="AS_UNIQUEID" val="5009"/>
  <p:tag name="KSO_WM_BEAUTIFY_FLAG" val=""/>
</p:tagLst>
</file>

<file path=ppt/tags/tag1145.xml><?xml version="1.0" encoding="utf-8"?>
<p:tagLst xmlns:p="http://schemas.openxmlformats.org/presentationml/2006/main">
  <p:tag name="AS_UNIQUEID" val="1944"/>
  <p:tag name="KSO_WM_UNIT_TABLE_BEAUTIFY" val="smartTable{f2de5b6e-a0a6-4c7c-b28e-caa96415e94b}"/>
  <p:tag name="TABLE_ENDDRAG_ORIGIN_RECT" val="914*364"/>
  <p:tag name="TABLE_ENDDRAG_RECT" val="19*153*914*364"/>
</p:tagLst>
</file>

<file path=ppt/tags/tag1146.xml><?xml version="1.0" encoding="utf-8"?>
<p:tagLst xmlns:p="http://schemas.openxmlformats.org/presentationml/2006/main">
  <p:tag name="AS_UNIQUEID" val="756"/>
</p:tagLst>
</file>

<file path=ppt/tags/tag1147.xml><?xml version="1.0" encoding="utf-8"?>
<p:tagLst xmlns:p="http://schemas.openxmlformats.org/presentationml/2006/main">
  <p:tag name="AS_UNIQUEID" val="756"/>
</p:tagLst>
</file>

<file path=ppt/tags/tag1148.xml><?xml version="1.0" encoding="utf-8"?>
<p:tagLst xmlns:p="http://schemas.openxmlformats.org/presentationml/2006/main">
  <p:tag name="AS_UNIQUEID" val="756"/>
</p:tagLst>
</file>

<file path=ppt/tags/tag1149.xml><?xml version="1.0" encoding="utf-8"?>
<p:tagLst xmlns:p="http://schemas.openxmlformats.org/presentationml/2006/main">
  <p:tag name="AS_UNIQUEID" val="756"/>
</p:tagLst>
</file>

<file path=ppt/tags/tag115.xml><?xml version="1.0" encoding="utf-8"?>
<p:tagLst xmlns:p="http://schemas.openxmlformats.org/presentationml/2006/main">
  <p:tag name="AS_UNIQUEID" val="5508"/>
</p:tagLst>
</file>

<file path=ppt/tags/tag1150.xml><?xml version="1.0" encoding="utf-8"?>
<p:tagLst xmlns:p="http://schemas.openxmlformats.org/presentationml/2006/main">
  <p:tag name="AS_UNIQUEID" val="756"/>
</p:tagLst>
</file>

<file path=ppt/tags/tag1151.xml><?xml version="1.0" encoding="utf-8"?>
<p:tagLst xmlns:p="http://schemas.openxmlformats.org/presentationml/2006/main">
  <p:tag name="AS_UNIQUEID" val="756"/>
</p:tagLst>
</file>

<file path=ppt/tags/tag1152.xml><?xml version="1.0" encoding="utf-8"?>
<p:tagLst xmlns:p="http://schemas.openxmlformats.org/presentationml/2006/main">
  <p:tag name="AS_UNIQUEID" val="756"/>
</p:tagLst>
</file>

<file path=ppt/tags/tag1153.xml><?xml version="1.0" encoding="utf-8"?>
<p:tagLst xmlns:p="http://schemas.openxmlformats.org/presentationml/2006/main">
  <p:tag name="AS_UNIQUEID" val="756"/>
</p:tagLst>
</file>

<file path=ppt/tags/tag1154.xml><?xml version="1.0" encoding="utf-8"?>
<p:tagLst xmlns:p="http://schemas.openxmlformats.org/presentationml/2006/main">
  <p:tag name="AS_UNIQUEID" val="5736"/>
</p:tagLst>
</file>

<file path=ppt/tags/tag1155.xml><?xml version="1.0" encoding="utf-8"?>
<p:tagLst xmlns:p="http://schemas.openxmlformats.org/presentationml/2006/main">
  <p:tag name="AS_UNIQUEID" val="5737"/>
  <p:tag name="KSO_WM_BEAUTIFY_FLAG" val=""/>
</p:tagLst>
</file>

<file path=ppt/tags/tag1156.xml><?xml version="1.0" encoding="utf-8"?>
<p:tagLst xmlns:p="http://schemas.openxmlformats.org/presentationml/2006/main">
  <p:tag name="AS_UNIQUEID" val="5738"/>
  <p:tag name="KSO_WM_BEAUTIFY_FLAG" val=""/>
</p:tagLst>
</file>

<file path=ppt/tags/tag1157.xml><?xml version="1.0" encoding="utf-8"?>
<p:tagLst xmlns:p="http://schemas.openxmlformats.org/presentationml/2006/main">
  <p:tag name="AS_UNIQUEID" val="5739"/>
  <p:tag name="KSO_WM_BEAUTIFY_FLAG" val=""/>
</p:tagLst>
</file>

<file path=ppt/tags/tag1158.xml><?xml version="1.0" encoding="utf-8"?>
<p:tagLst xmlns:p="http://schemas.openxmlformats.org/presentationml/2006/main">
  <p:tag name="AS_UNIQUEID" val="8180"/>
</p:tagLst>
</file>

<file path=ppt/tags/tag1159.xml><?xml version="1.0" encoding="utf-8"?>
<p:tagLst xmlns:p="http://schemas.openxmlformats.org/presentationml/2006/main">
  <p:tag name="AS_UNIQUEID" val="8551"/>
</p:tagLst>
</file>

<file path=ppt/tags/tag116.xml><?xml version="1.0" encoding="utf-8"?>
<p:tagLst xmlns:p="http://schemas.openxmlformats.org/presentationml/2006/main">
  <p:tag name="AS_UNIQUEID" val="5509"/>
</p:tagLst>
</file>

<file path=ppt/tags/tag1160.xml><?xml version="1.0" encoding="utf-8"?>
<p:tagLst xmlns:p="http://schemas.openxmlformats.org/presentationml/2006/main">
  <p:tag name="AS_UNIQUEID" val="8552"/>
</p:tagLst>
</file>

<file path=ppt/tags/tag1161.xml><?xml version="1.0" encoding="utf-8"?>
<p:tagLst xmlns:p="http://schemas.openxmlformats.org/presentationml/2006/main">
  <p:tag name="AS_UNIQUEID" val="8553"/>
</p:tagLst>
</file>

<file path=ppt/tags/tag1162.xml><?xml version="1.0" encoding="utf-8"?>
<p:tagLst xmlns:p="http://schemas.openxmlformats.org/presentationml/2006/main">
  <p:tag name="AS_UNIQUEID" val="8561"/>
</p:tagLst>
</file>

<file path=ppt/tags/tag1163.xml><?xml version="1.0" encoding="utf-8"?>
<p:tagLst xmlns:p="http://schemas.openxmlformats.org/presentationml/2006/main">
  <p:tag name="AS_UNIQUEID" val="3477"/>
</p:tagLst>
</file>

<file path=ppt/tags/tag1164.xml><?xml version="1.0" encoding="utf-8"?>
<p:tagLst xmlns:p="http://schemas.openxmlformats.org/presentationml/2006/main">
  <p:tag name="AS_UNIQUEID" val="4601"/>
  <p:tag name="KSO_WM_BEAUTIFY_FLAG" val=""/>
  <p:tag name="KSO_WM_UNIT_TABLE_BEAUTIFY" val="smartTable{d5ee33fb-1856-4da2-a554-cd0a807f1223}"/>
  <p:tag name="TABLE_ENDDRAG_ORIGIN_RECT" val="910*404"/>
  <p:tag name="TABLE_ENDDRAG_RECT" val="29*84*910*405"/>
</p:tagLst>
</file>

<file path=ppt/tags/tag1165.xml><?xml version="1.0" encoding="utf-8"?>
<p:tagLst xmlns:p="http://schemas.openxmlformats.org/presentationml/2006/main">
  <p:tag name="AS_UNIQUEID" val="4602"/>
  <p:tag name="KSO_WM_BEAUTIFY_FLAG" val=""/>
</p:tagLst>
</file>

<file path=ppt/tags/tag1166.xml><?xml version="1.0" encoding="utf-8"?>
<p:tagLst xmlns:p="http://schemas.openxmlformats.org/presentationml/2006/main">
  <p:tag name="AS_UNIQUEID" val="4603"/>
  <p:tag name="KSO_WM_BEAUTIFY_FLAG" val=""/>
</p:tagLst>
</file>

<file path=ppt/tags/tag1167.xml><?xml version="1.0" encoding="utf-8"?>
<p:tagLst xmlns:p="http://schemas.openxmlformats.org/presentationml/2006/main">
  <p:tag name="AS_UNIQUEID" val="4604"/>
  <p:tag name="KSO_WM_BEAUTIFY_FLAG" val=""/>
</p:tagLst>
</file>

<file path=ppt/tags/tag1168.xml><?xml version="1.0" encoding="utf-8"?>
<p:tagLst xmlns:p="http://schemas.openxmlformats.org/presentationml/2006/main">
  <p:tag name="AS_UNIQUEID" val="4605"/>
</p:tagLst>
</file>

<file path=ppt/tags/tag1169.xml><?xml version="1.0" encoding="utf-8"?>
<p:tagLst xmlns:p="http://schemas.openxmlformats.org/presentationml/2006/main">
  <p:tag name="AS_UNIQUEID" val="4606"/>
</p:tagLst>
</file>

<file path=ppt/tags/tag117.xml><?xml version="1.0" encoding="utf-8"?>
<p:tagLst xmlns:p="http://schemas.openxmlformats.org/presentationml/2006/main">
  <p:tag name="AS_UNIQUEID" val="5466"/>
</p:tagLst>
</file>

<file path=ppt/tags/tag1170.xml><?xml version="1.0" encoding="utf-8"?>
<p:tagLst xmlns:p="http://schemas.openxmlformats.org/presentationml/2006/main">
  <p:tag name="AS_UNIQUEID" val="4607"/>
  <p:tag name="KSO_WM_BEAUTIFY_FLAG" val=""/>
</p:tagLst>
</file>

<file path=ppt/tags/tag1171.xml><?xml version="1.0" encoding="utf-8"?>
<p:tagLst xmlns:p="http://schemas.openxmlformats.org/presentationml/2006/main">
  <p:tag name="AS_UNIQUEID" val="4608"/>
  <p:tag name="KSO_WM_BEAUTIFY_FLAG" val=""/>
</p:tagLst>
</file>

<file path=ppt/tags/tag1172.xml><?xml version="1.0" encoding="utf-8"?>
<p:tagLst xmlns:p="http://schemas.openxmlformats.org/presentationml/2006/main">
  <p:tag name="AS_UNIQUEID" val="4609"/>
</p:tagLst>
</file>

<file path=ppt/tags/tag1173.xml><?xml version="1.0" encoding="utf-8"?>
<p:tagLst xmlns:p="http://schemas.openxmlformats.org/presentationml/2006/main">
  <p:tag name="AS_UNIQUEID" val="4610"/>
  <p:tag name="KSO_WM_BEAUTIFY_FLAG" val=""/>
</p:tagLst>
</file>

<file path=ppt/tags/tag1174.xml><?xml version="1.0" encoding="utf-8"?>
<p:tagLst xmlns:p="http://schemas.openxmlformats.org/presentationml/2006/main">
  <p:tag name="AS_UNIQUEID" val="4611"/>
  <p:tag name="KSO_WM_BEAUTIFY_FLAG" val=""/>
</p:tagLst>
</file>

<file path=ppt/tags/tag1175.xml><?xml version="1.0" encoding="utf-8"?>
<p:tagLst xmlns:p="http://schemas.openxmlformats.org/presentationml/2006/main">
  <p:tag name="AS_UNIQUEID" val="4612"/>
</p:tagLst>
</file>

<file path=ppt/tags/tag1176.xml><?xml version="1.0" encoding="utf-8"?>
<p:tagLst xmlns:p="http://schemas.openxmlformats.org/presentationml/2006/main">
  <p:tag name="AS_UNIQUEID" val="4613"/>
  <p:tag name="KSO_WM_BEAUTIFY_FLAG" val=""/>
</p:tagLst>
</file>

<file path=ppt/tags/tag1177.xml><?xml version="1.0" encoding="utf-8"?>
<p:tagLst xmlns:p="http://schemas.openxmlformats.org/presentationml/2006/main">
  <p:tag name="AS_UNIQUEID" val="4614"/>
  <p:tag name="KSO_WM_BEAUTIFY_FLAG" val=""/>
</p:tagLst>
</file>

<file path=ppt/tags/tag1178.xml><?xml version="1.0" encoding="utf-8"?>
<p:tagLst xmlns:p="http://schemas.openxmlformats.org/presentationml/2006/main">
  <p:tag name="AS_UNIQUEID" val="4615"/>
  <p:tag name="KSO_WM_BEAUTIFY_FLAG" val=""/>
</p:tagLst>
</file>

<file path=ppt/tags/tag1179.xml><?xml version="1.0" encoding="utf-8"?>
<p:tagLst xmlns:p="http://schemas.openxmlformats.org/presentationml/2006/main">
  <p:tag name="AS_UNIQUEID" val="4616"/>
</p:tagLst>
</file>

<file path=ppt/tags/tag118.xml><?xml version="1.0" encoding="utf-8"?>
<p:tagLst xmlns:p="http://schemas.openxmlformats.org/presentationml/2006/main">
  <p:tag name="AS_UNIQUEID" val="5467"/>
</p:tagLst>
</file>

<file path=ppt/tags/tag1180.xml><?xml version="1.0" encoding="utf-8"?>
<p:tagLst xmlns:p="http://schemas.openxmlformats.org/presentationml/2006/main">
  <p:tag name="AS_UNIQUEID" val="4617"/>
  <p:tag name="KSO_WM_BEAUTIFY_FLAG" val=""/>
</p:tagLst>
</file>

<file path=ppt/tags/tag1181.xml><?xml version="1.0" encoding="utf-8"?>
<p:tagLst xmlns:p="http://schemas.openxmlformats.org/presentationml/2006/main">
  <p:tag name="AS_UNIQUEID" val="4618"/>
  <p:tag name="KSO_WM_BEAUTIFY_FLAG" val=""/>
</p:tagLst>
</file>

<file path=ppt/tags/tag1182.xml><?xml version="1.0" encoding="utf-8"?>
<p:tagLst xmlns:p="http://schemas.openxmlformats.org/presentationml/2006/main">
  <p:tag name="AS_UNIQUEID" val="4619"/>
  <p:tag name="KSO_WM_BEAUTIFY_FLAG" val=""/>
</p:tagLst>
</file>

<file path=ppt/tags/tag1183.xml><?xml version="1.0" encoding="utf-8"?>
<p:tagLst xmlns:p="http://schemas.openxmlformats.org/presentationml/2006/main">
  <p:tag name="AS_UNIQUEID" val="4620"/>
</p:tagLst>
</file>

<file path=ppt/tags/tag1184.xml><?xml version="1.0" encoding="utf-8"?>
<p:tagLst xmlns:p="http://schemas.openxmlformats.org/presentationml/2006/main">
  <p:tag name="AS_UNIQUEID" val="4621"/>
</p:tagLst>
</file>

<file path=ppt/tags/tag1185.xml><?xml version="1.0" encoding="utf-8"?>
<p:tagLst xmlns:p="http://schemas.openxmlformats.org/presentationml/2006/main">
  <p:tag name="AS_UNIQUEID" val="4622"/>
  <p:tag name="KSO_WM_BEAUTIFY_FLAG" val=""/>
</p:tagLst>
</file>

<file path=ppt/tags/tag1186.xml><?xml version="1.0" encoding="utf-8"?>
<p:tagLst xmlns:p="http://schemas.openxmlformats.org/presentationml/2006/main">
  <p:tag name="AS_UNIQUEID" val="4623"/>
  <p:tag name="KSO_WM_BEAUTIFY_FLAG" val=""/>
</p:tagLst>
</file>

<file path=ppt/tags/tag1187.xml><?xml version="1.0" encoding="utf-8"?>
<p:tagLst xmlns:p="http://schemas.openxmlformats.org/presentationml/2006/main">
  <p:tag name="AS_UNIQUEID" val="4624"/>
  <p:tag name="KSO_WM_BEAUTIFY_FLAG" val=""/>
</p:tagLst>
</file>

<file path=ppt/tags/tag1188.xml><?xml version="1.0" encoding="utf-8"?>
<p:tagLst xmlns:p="http://schemas.openxmlformats.org/presentationml/2006/main">
  <p:tag name="AS_UNIQUEID" val="4625"/>
  <p:tag name="KSO_WM_BEAUTIFY_FLAG" val=""/>
</p:tagLst>
</file>

<file path=ppt/tags/tag1189.xml><?xml version="1.0" encoding="utf-8"?>
<p:tagLst xmlns:p="http://schemas.openxmlformats.org/presentationml/2006/main">
  <p:tag name="AS_UNIQUEID" val="4626"/>
</p:tagLst>
</file>

<file path=ppt/tags/tag119.xml><?xml version="1.0" encoding="utf-8"?>
<p:tagLst xmlns:p="http://schemas.openxmlformats.org/presentationml/2006/main">
  <p:tag name="AS_UNIQUEID" val="5468"/>
</p:tagLst>
</file>

<file path=ppt/tags/tag1190.xml><?xml version="1.0" encoding="utf-8"?>
<p:tagLst xmlns:p="http://schemas.openxmlformats.org/presentationml/2006/main">
  <p:tag name="AS_UNIQUEID" val="4627"/>
  <p:tag name="KSO_WM_BEAUTIFY_FLAG" val=""/>
</p:tagLst>
</file>

<file path=ppt/tags/tag1191.xml><?xml version="1.0" encoding="utf-8"?>
<p:tagLst xmlns:p="http://schemas.openxmlformats.org/presentationml/2006/main">
  <p:tag name="AS_UNIQUEID" val="4628"/>
  <p:tag name="KSO_WM_BEAUTIFY_FLAG" val=""/>
</p:tagLst>
</file>

<file path=ppt/tags/tag1192.xml><?xml version="1.0" encoding="utf-8"?>
<p:tagLst xmlns:p="http://schemas.openxmlformats.org/presentationml/2006/main">
  <p:tag name="AS_UNIQUEID" val="4629"/>
  <p:tag name="KSO_WM_BEAUTIFY_FLAG" val=""/>
</p:tagLst>
</file>

<file path=ppt/tags/tag1193.xml><?xml version="1.0" encoding="utf-8"?>
<p:tagLst xmlns:p="http://schemas.openxmlformats.org/presentationml/2006/main">
  <p:tag name="AS_UNIQUEID" val="4630"/>
  <p:tag name="KSO_WM_BEAUTIFY_FLAG" val=""/>
</p:tagLst>
</file>

<file path=ppt/tags/tag1194.xml><?xml version="1.0" encoding="utf-8"?>
<p:tagLst xmlns:p="http://schemas.openxmlformats.org/presentationml/2006/main">
  <p:tag name="AS_UNIQUEID" val="4631"/>
  <p:tag name="KSO_WM_BEAUTIFY_FLAG" val=""/>
</p:tagLst>
</file>

<file path=ppt/tags/tag1195.xml><?xml version="1.0" encoding="utf-8"?>
<p:tagLst xmlns:p="http://schemas.openxmlformats.org/presentationml/2006/main">
  <p:tag name="AS_UNIQUEID" val="4632"/>
  <p:tag name="KSO_WM_BEAUTIFY_FLAG" val=""/>
</p:tagLst>
</file>

<file path=ppt/tags/tag1196.xml><?xml version="1.0" encoding="utf-8"?>
<p:tagLst xmlns:p="http://schemas.openxmlformats.org/presentationml/2006/main">
  <p:tag name="AS_UNIQUEID" val="4633"/>
  <p:tag name="KSO_WM_BEAUTIFY_FLAG" val=""/>
</p:tagLst>
</file>

<file path=ppt/tags/tag1197.xml><?xml version="1.0" encoding="utf-8"?>
<p:tagLst xmlns:p="http://schemas.openxmlformats.org/presentationml/2006/main">
  <p:tag name="AS_UNIQUEID" val="4634"/>
  <p:tag name="KSO_WM_BEAUTIFY_FLAG" val=""/>
</p:tagLst>
</file>

<file path=ppt/tags/tag1198.xml><?xml version="1.0" encoding="utf-8"?>
<p:tagLst xmlns:p="http://schemas.openxmlformats.org/presentationml/2006/main">
  <p:tag name="AS_UNIQUEID" val="4635"/>
  <p:tag name="KSO_WM_BEAUTIFY_FLAG" val=""/>
</p:tagLst>
</file>

<file path=ppt/tags/tag1199.xml><?xml version="1.0" encoding="utf-8"?>
<p:tagLst xmlns:p="http://schemas.openxmlformats.org/presentationml/2006/main">
  <p:tag name="AS_UNIQUEID" val="4636"/>
  <p:tag name="KSO_WM_BEAUTIFY_FLAG" val=""/>
</p:tagLst>
</file>

<file path=ppt/tags/tag12.xml><?xml version="1.0" encoding="utf-8"?>
<p:tagLst xmlns:p="http://schemas.openxmlformats.org/presentationml/2006/main">
  <p:tag name="AS_UNIQUEID" val="5433"/>
</p:tagLst>
</file>

<file path=ppt/tags/tag120.xml><?xml version="1.0" encoding="utf-8"?>
<p:tagLst xmlns:p="http://schemas.openxmlformats.org/presentationml/2006/main">
  <p:tag name="AS_UNIQUEID" val="5469"/>
</p:tagLst>
</file>

<file path=ppt/tags/tag1200.xml><?xml version="1.0" encoding="utf-8"?>
<p:tagLst xmlns:p="http://schemas.openxmlformats.org/presentationml/2006/main">
  <p:tag name="AS_UNIQUEID" val="4637"/>
</p:tagLst>
</file>

<file path=ppt/tags/tag1201.xml><?xml version="1.0" encoding="utf-8"?>
<p:tagLst xmlns:p="http://schemas.openxmlformats.org/presentationml/2006/main">
  <p:tag name="AS_UNIQUEID" val="4638"/>
  <p:tag name="KSO_WM_BEAUTIFY_FLAG" val=""/>
</p:tagLst>
</file>

<file path=ppt/tags/tag1202.xml><?xml version="1.0" encoding="utf-8"?>
<p:tagLst xmlns:p="http://schemas.openxmlformats.org/presentationml/2006/main">
  <p:tag name="AS_UNIQUEID" val="4639"/>
  <p:tag name="KSO_WM_BEAUTIFY_FLAG" val=""/>
</p:tagLst>
</file>

<file path=ppt/tags/tag1203.xml><?xml version="1.0" encoding="utf-8"?>
<p:tagLst xmlns:p="http://schemas.openxmlformats.org/presentationml/2006/main">
  <p:tag name="AS_UNIQUEID" val="4640"/>
  <p:tag name="KSO_WM_BEAUTIFY_FLAG" val=""/>
</p:tagLst>
</file>

<file path=ppt/tags/tag1204.xml><?xml version="1.0" encoding="utf-8"?>
<p:tagLst xmlns:p="http://schemas.openxmlformats.org/presentationml/2006/main">
  <p:tag name="AS_UNIQUEID" val="4641"/>
</p:tagLst>
</file>

<file path=ppt/tags/tag1205.xml><?xml version="1.0" encoding="utf-8"?>
<p:tagLst xmlns:p="http://schemas.openxmlformats.org/presentationml/2006/main">
  <p:tag name="AS_UNIQUEID" val="4642"/>
  <p:tag name="KSO_WM_BEAUTIFY_FLAG" val=""/>
</p:tagLst>
</file>

<file path=ppt/tags/tag1206.xml><?xml version="1.0" encoding="utf-8"?>
<p:tagLst xmlns:p="http://schemas.openxmlformats.org/presentationml/2006/main">
  <p:tag name="AS_UNIQUEID" val="4643"/>
  <p:tag name="KSO_WM_BEAUTIFY_FLAG" val=""/>
</p:tagLst>
</file>

<file path=ppt/tags/tag1207.xml><?xml version="1.0" encoding="utf-8"?>
<p:tagLst xmlns:p="http://schemas.openxmlformats.org/presentationml/2006/main">
  <p:tag name="AS_UNIQUEID" val="4644"/>
  <p:tag name="KSO_WM_BEAUTIFY_FLAG" val=""/>
</p:tagLst>
</file>

<file path=ppt/tags/tag1208.xml><?xml version="1.0" encoding="utf-8"?>
<p:tagLst xmlns:p="http://schemas.openxmlformats.org/presentationml/2006/main">
  <p:tag name="AS_UNIQUEID" val="4645"/>
</p:tagLst>
</file>

<file path=ppt/tags/tag1209.xml><?xml version="1.0" encoding="utf-8"?>
<p:tagLst xmlns:p="http://schemas.openxmlformats.org/presentationml/2006/main">
  <p:tag name="AS_UNIQUEID" val="4646"/>
  <p:tag name="KSO_WM_BEAUTIFY_FLAG" val=""/>
</p:tagLst>
</file>

<file path=ppt/tags/tag121.xml><?xml version="1.0" encoding="utf-8"?>
<p:tagLst xmlns:p="http://schemas.openxmlformats.org/presentationml/2006/main">
  <p:tag name="AS_UNIQUEID" val="5470"/>
</p:tagLst>
</file>

<file path=ppt/tags/tag1210.xml><?xml version="1.0" encoding="utf-8"?>
<p:tagLst xmlns:p="http://schemas.openxmlformats.org/presentationml/2006/main">
  <p:tag name="AS_UNIQUEID" val="4647"/>
  <p:tag name="KSO_WM_BEAUTIFY_FLAG" val=""/>
</p:tagLst>
</file>

<file path=ppt/tags/tag1211.xml><?xml version="1.0" encoding="utf-8"?>
<p:tagLst xmlns:p="http://schemas.openxmlformats.org/presentationml/2006/main">
  <p:tag name="AS_UNIQUEID" val="8180"/>
</p:tagLst>
</file>

<file path=ppt/tags/tag1212.xml><?xml version="1.0" encoding="utf-8"?>
<p:tagLst xmlns:p="http://schemas.openxmlformats.org/presentationml/2006/main">
  <p:tag name="AS_UNIQUEID" val="5736"/>
</p:tagLst>
</file>

<file path=ppt/tags/tag1213.xml><?xml version="1.0" encoding="utf-8"?>
<p:tagLst xmlns:p="http://schemas.openxmlformats.org/presentationml/2006/main">
  <p:tag name="AS_UNIQUEID" val="5737"/>
  <p:tag name="KSO_WM_BEAUTIFY_FLAG" val=""/>
</p:tagLst>
</file>

<file path=ppt/tags/tag1214.xml><?xml version="1.0" encoding="utf-8"?>
<p:tagLst xmlns:p="http://schemas.openxmlformats.org/presentationml/2006/main">
  <p:tag name="AS_UNIQUEID" val="5738"/>
  <p:tag name="KSO_WM_BEAUTIFY_FLAG" val=""/>
</p:tagLst>
</file>

<file path=ppt/tags/tag1215.xml><?xml version="1.0" encoding="utf-8"?>
<p:tagLst xmlns:p="http://schemas.openxmlformats.org/presentationml/2006/main">
  <p:tag name="AS_UNIQUEID" val="5739"/>
  <p:tag name="KSO_WM_BEAUTIFY_FLAG" val=""/>
</p:tagLst>
</file>

<file path=ppt/tags/tag1216.xml><?xml version="1.0" encoding="utf-8"?>
<p:tagLst xmlns:p="http://schemas.openxmlformats.org/presentationml/2006/main">
  <p:tag name="AS_UNIQUEID" val="8557"/>
</p:tagLst>
</file>

<file path=ppt/tags/tag1217.xml><?xml version="1.0" encoding="utf-8"?>
<p:tagLst xmlns:p="http://schemas.openxmlformats.org/presentationml/2006/main">
  <p:tag name="AS_UNIQUEID" val="8558"/>
</p:tagLst>
</file>

<file path=ppt/tags/tag1218.xml><?xml version="1.0" encoding="utf-8"?>
<p:tagLst xmlns:p="http://schemas.openxmlformats.org/presentationml/2006/main">
  <p:tag name="AS_UNIQUEID" val="8559"/>
</p:tagLst>
</file>

<file path=ppt/tags/tag1219.xml><?xml version="1.0" encoding="utf-8"?>
<p:tagLst xmlns:p="http://schemas.openxmlformats.org/presentationml/2006/main">
  <p:tag name="AS_UNIQUEID" val="8563"/>
</p:tagLst>
</file>

<file path=ppt/tags/tag122.xml><?xml version="1.0" encoding="utf-8"?>
<p:tagLst xmlns:p="http://schemas.openxmlformats.org/presentationml/2006/main">
  <p:tag name="AS_UNIQUEID" val="5474"/>
</p:tagLst>
</file>

<file path=ppt/tags/tag1220.xml><?xml version="1.0" encoding="utf-8"?>
<p:tagLst xmlns:p="http://schemas.openxmlformats.org/presentationml/2006/main">
  <p:tag name="AS_UNIQUEID" val="8564"/>
</p:tagLst>
</file>

<file path=ppt/tags/tag1221.xml><?xml version="1.0" encoding="utf-8"?>
<p:tagLst xmlns:p="http://schemas.openxmlformats.org/presentationml/2006/main">
  <p:tag name="AS_UNIQUEID" val="8565"/>
</p:tagLst>
</file>

<file path=ppt/tags/tag1222.xml><?xml version="1.0" encoding="utf-8"?>
<p:tagLst xmlns:p="http://schemas.openxmlformats.org/presentationml/2006/main">
  <p:tag name="AS_UNIQUEID" val="8566"/>
</p:tagLst>
</file>

<file path=ppt/tags/tag1223.xml><?xml version="1.0" encoding="utf-8"?>
<p:tagLst xmlns:p="http://schemas.openxmlformats.org/presentationml/2006/main">
  <p:tag name="AS_UNIQUEID" val="8567"/>
</p:tagLst>
</file>

<file path=ppt/tags/tag1224.xml><?xml version="1.0" encoding="utf-8"?>
<p:tagLst xmlns:p="http://schemas.openxmlformats.org/presentationml/2006/main">
  <p:tag name="AS_UNIQUEID" val="8568"/>
</p:tagLst>
</file>

<file path=ppt/tags/tag1225.xml><?xml version="1.0" encoding="utf-8"?>
<p:tagLst xmlns:p="http://schemas.openxmlformats.org/presentationml/2006/main">
  <p:tag name="AS_UNIQUEID" val="8569"/>
</p:tagLst>
</file>

<file path=ppt/tags/tag1226.xml><?xml version="1.0" encoding="utf-8"?>
<p:tagLst xmlns:p="http://schemas.openxmlformats.org/presentationml/2006/main">
  <p:tag name="AS_UNIQUEID" val="8570"/>
</p:tagLst>
</file>

<file path=ppt/tags/tag1227.xml><?xml version="1.0" encoding="utf-8"?>
<p:tagLst xmlns:p="http://schemas.openxmlformats.org/presentationml/2006/main">
  <p:tag name="AS_UNIQUEID" val="8571"/>
</p:tagLst>
</file>

<file path=ppt/tags/tag1228.xml><?xml version="1.0" encoding="utf-8"?>
<p:tagLst xmlns:p="http://schemas.openxmlformats.org/presentationml/2006/main">
  <p:tag name="AS_UNIQUEID" val="8572"/>
</p:tagLst>
</file>

<file path=ppt/tags/tag1229.xml><?xml version="1.0" encoding="utf-8"?>
<p:tagLst xmlns:p="http://schemas.openxmlformats.org/presentationml/2006/main">
  <p:tag name="AS_UNIQUEID" val="8573"/>
</p:tagLst>
</file>

<file path=ppt/tags/tag123.xml><?xml version="1.0" encoding="utf-8"?>
<p:tagLst xmlns:p="http://schemas.openxmlformats.org/presentationml/2006/main">
  <p:tag name="AS_UNIQUEID" val="3837"/>
</p:tagLst>
</file>

<file path=ppt/tags/tag1230.xml><?xml version="1.0" encoding="utf-8"?>
<p:tagLst xmlns:p="http://schemas.openxmlformats.org/presentationml/2006/main">
  <p:tag name="AS_UNIQUEID" val="8574"/>
</p:tagLst>
</file>

<file path=ppt/tags/tag1231.xml><?xml version="1.0" encoding="utf-8"?>
<p:tagLst xmlns:p="http://schemas.openxmlformats.org/presentationml/2006/main">
  <p:tag name="AS_UNIQUEID" val="8575"/>
</p:tagLst>
</file>

<file path=ppt/tags/tag1232.xml><?xml version="1.0" encoding="utf-8"?>
<p:tagLst xmlns:p="http://schemas.openxmlformats.org/presentationml/2006/main">
  <p:tag name="AS_UNIQUEID" val="8576"/>
</p:tagLst>
</file>

<file path=ppt/tags/tag1233.xml><?xml version="1.0" encoding="utf-8"?>
<p:tagLst xmlns:p="http://schemas.openxmlformats.org/presentationml/2006/main">
  <p:tag name="AS_UNIQUEID" val="8577"/>
</p:tagLst>
</file>

<file path=ppt/tags/tag1234.xml><?xml version="1.0" encoding="utf-8"?>
<p:tagLst xmlns:p="http://schemas.openxmlformats.org/presentationml/2006/main">
  <p:tag name="AS_UNIQUEID" val="8578"/>
</p:tagLst>
</file>

<file path=ppt/tags/tag1235.xml><?xml version="1.0" encoding="utf-8"?>
<p:tagLst xmlns:p="http://schemas.openxmlformats.org/presentationml/2006/main">
  <p:tag name="AS_UNIQUEID" val="8579"/>
</p:tagLst>
</file>

<file path=ppt/tags/tag1236.xml><?xml version="1.0" encoding="utf-8"?>
<p:tagLst xmlns:p="http://schemas.openxmlformats.org/presentationml/2006/main">
  <p:tag name="AS_UNIQUEID" val="8580"/>
</p:tagLst>
</file>

<file path=ppt/tags/tag1237.xml><?xml version="1.0" encoding="utf-8"?>
<p:tagLst xmlns:p="http://schemas.openxmlformats.org/presentationml/2006/main">
  <p:tag name="AS_UNIQUEID" val="8581"/>
</p:tagLst>
</file>

<file path=ppt/tags/tag1238.xml><?xml version="1.0" encoding="utf-8"?>
<p:tagLst xmlns:p="http://schemas.openxmlformats.org/presentationml/2006/main">
  <p:tag name="AS_UNIQUEID" val="8582"/>
</p:tagLst>
</file>

<file path=ppt/tags/tag1239.xml><?xml version="1.0" encoding="utf-8"?>
<p:tagLst xmlns:p="http://schemas.openxmlformats.org/presentationml/2006/main">
  <p:tag name="AS_UNIQUEID" val="8583"/>
</p:tagLst>
</file>

<file path=ppt/tags/tag124.xml><?xml version="1.0" encoding="utf-8"?>
<p:tagLst xmlns:p="http://schemas.openxmlformats.org/presentationml/2006/main">
  <p:tag name="AS_UNIQUEID" val="3838"/>
</p:tagLst>
</file>

<file path=ppt/tags/tag1240.xml><?xml version="1.0" encoding="utf-8"?>
<p:tagLst xmlns:p="http://schemas.openxmlformats.org/presentationml/2006/main">
  <p:tag name="AS_UNIQUEID" val="8584"/>
</p:tagLst>
</file>

<file path=ppt/tags/tag1241.xml><?xml version="1.0" encoding="utf-8"?>
<p:tagLst xmlns:p="http://schemas.openxmlformats.org/presentationml/2006/main">
  <p:tag name="AS_UNIQUEID" val="8585"/>
</p:tagLst>
</file>

<file path=ppt/tags/tag1242.xml><?xml version="1.0" encoding="utf-8"?>
<p:tagLst xmlns:p="http://schemas.openxmlformats.org/presentationml/2006/main">
  <p:tag name="AS_UNIQUEID" val="8586"/>
</p:tagLst>
</file>

<file path=ppt/tags/tag1243.xml><?xml version="1.0" encoding="utf-8"?>
<p:tagLst xmlns:p="http://schemas.openxmlformats.org/presentationml/2006/main">
  <p:tag name="AS_UNIQUEID" val="8587"/>
</p:tagLst>
</file>

<file path=ppt/tags/tag1244.xml><?xml version="1.0" encoding="utf-8"?>
<p:tagLst xmlns:p="http://schemas.openxmlformats.org/presentationml/2006/main">
  <p:tag name="AS_UNIQUEID" val="8588"/>
</p:tagLst>
</file>

<file path=ppt/tags/tag1245.xml><?xml version="1.0" encoding="utf-8"?>
<p:tagLst xmlns:p="http://schemas.openxmlformats.org/presentationml/2006/main">
  <p:tag name="AS_UNIQUEID" val="8589"/>
</p:tagLst>
</file>

<file path=ppt/tags/tag1246.xml><?xml version="1.0" encoding="utf-8"?>
<p:tagLst xmlns:p="http://schemas.openxmlformats.org/presentationml/2006/main">
  <p:tag name="AS_UNIQUEID" val="8590"/>
</p:tagLst>
</file>

<file path=ppt/tags/tag1247.xml><?xml version="1.0" encoding="utf-8"?>
<p:tagLst xmlns:p="http://schemas.openxmlformats.org/presentationml/2006/main">
  <p:tag name="AS_UNIQUEID" val="8591"/>
</p:tagLst>
</file>

<file path=ppt/tags/tag1248.xml><?xml version="1.0" encoding="utf-8"?>
<p:tagLst xmlns:p="http://schemas.openxmlformats.org/presentationml/2006/main">
  <p:tag name="AS_UNIQUEID" val="8592"/>
</p:tagLst>
</file>

<file path=ppt/tags/tag1249.xml><?xml version="1.0" encoding="utf-8"?>
<p:tagLst xmlns:p="http://schemas.openxmlformats.org/presentationml/2006/main">
  <p:tag name="AS_UNIQUEID" val="8593"/>
</p:tagLst>
</file>

<file path=ppt/tags/tag125.xml><?xml version="1.0" encoding="utf-8"?>
<p:tagLst xmlns:p="http://schemas.openxmlformats.org/presentationml/2006/main">
  <p:tag name="AS_UNIQUEID" val="3839"/>
</p:tagLst>
</file>

<file path=ppt/tags/tag1250.xml><?xml version="1.0" encoding="utf-8"?>
<p:tagLst xmlns:p="http://schemas.openxmlformats.org/presentationml/2006/main">
  <p:tag name="AS_UNIQUEID" val="8594"/>
</p:tagLst>
</file>

<file path=ppt/tags/tag1251.xml><?xml version="1.0" encoding="utf-8"?>
<p:tagLst xmlns:p="http://schemas.openxmlformats.org/presentationml/2006/main">
  <p:tag name="AS_UNIQUEID" val="8595"/>
</p:tagLst>
</file>

<file path=ppt/tags/tag1252.xml><?xml version="1.0" encoding="utf-8"?>
<p:tagLst xmlns:p="http://schemas.openxmlformats.org/presentationml/2006/main">
  <p:tag name="AS_UNIQUEID" val="8596"/>
</p:tagLst>
</file>

<file path=ppt/tags/tag1253.xml><?xml version="1.0" encoding="utf-8"?>
<p:tagLst xmlns:p="http://schemas.openxmlformats.org/presentationml/2006/main">
  <p:tag name="AS_UNIQUEID" val="8597"/>
</p:tagLst>
</file>

<file path=ppt/tags/tag1254.xml><?xml version="1.0" encoding="utf-8"?>
<p:tagLst xmlns:p="http://schemas.openxmlformats.org/presentationml/2006/main">
  <p:tag name="AS_UNIQUEID" val="8598"/>
</p:tagLst>
</file>

<file path=ppt/tags/tag1255.xml><?xml version="1.0" encoding="utf-8"?>
<p:tagLst xmlns:p="http://schemas.openxmlformats.org/presentationml/2006/main">
  <p:tag name="AS_UNIQUEID" val="8599"/>
</p:tagLst>
</file>

<file path=ppt/tags/tag1256.xml><?xml version="1.0" encoding="utf-8"?>
<p:tagLst xmlns:p="http://schemas.openxmlformats.org/presentationml/2006/main">
  <p:tag name="AS_UNIQUEID" val="8600"/>
</p:tagLst>
</file>

<file path=ppt/tags/tag1257.xml><?xml version="1.0" encoding="utf-8"?>
<p:tagLst xmlns:p="http://schemas.openxmlformats.org/presentationml/2006/main">
  <p:tag name="AS_UNIQUEID" val="8601"/>
</p:tagLst>
</file>

<file path=ppt/tags/tag1258.xml><?xml version="1.0" encoding="utf-8"?>
<p:tagLst xmlns:p="http://schemas.openxmlformats.org/presentationml/2006/main">
  <p:tag name="AS_UNIQUEID" val="8602"/>
</p:tagLst>
</file>

<file path=ppt/tags/tag1259.xml><?xml version="1.0" encoding="utf-8"?>
<p:tagLst xmlns:p="http://schemas.openxmlformats.org/presentationml/2006/main">
  <p:tag name="AS_UNIQUEID" val="8603"/>
</p:tagLst>
</file>

<file path=ppt/tags/tag126.xml><?xml version="1.0" encoding="utf-8"?>
<p:tagLst xmlns:p="http://schemas.openxmlformats.org/presentationml/2006/main">
  <p:tag name="AS_UNIQUEID" val="3840"/>
</p:tagLst>
</file>

<file path=ppt/tags/tag1260.xml><?xml version="1.0" encoding="utf-8"?>
<p:tagLst xmlns:p="http://schemas.openxmlformats.org/presentationml/2006/main">
  <p:tag name="AS_UNIQUEID" val="8604"/>
</p:tagLst>
</file>

<file path=ppt/tags/tag1261.xml><?xml version="1.0" encoding="utf-8"?>
<p:tagLst xmlns:p="http://schemas.openxmlformats.org/presentationml/2006/main">
  <p:tag name="AS_UNIQUEID" val="8605"/>
</p:tagLst>
</file>

<file path=ppt/tags/tag1262.xml><?xml version="1.0" encoding="utf-8"?>
<p:tagLst xmlns:p="http://schemas.openxmlformats.org/presentationml/2006/main">
  <p:tag name="AS_UNIQUEID" val="8606"/>
</p:tagLst>
</file>

<file path=ppt/tags/tag1263.xml><?xml version="1.0" encoding="utf-8"?>
<p:tagLst xmlns:p="http://schemas.openxmlformats.org/presentationml/2006/main">
  <p:tag name="AS_UNIQUEID" val="8607"/>
</p:tagLst>
</file>

<file path=ppt/tags/tag1264.xml><?xml version="1.0" encoding="utf-8"?>
<p:tagLst xmlns:p="http://schemas.openxmlformats.org/presentationml/2006/main">
  <p:tag name="AS_UNIQUEID" val="8608"/>
</p:tagLst>
</file>

<file path=ppt/tags/tag1265.xml><?xml version="1.0" encoding="utf-8"?>
<p:tagLst xmlns:p="http://schemas.openxmlformats.org/presentationml/2006/main">
  <p:tag name="AS_UNIQUEID" val="8609"/>
</p:tagLst>
</file>

<file path=ppt/tags/tag1266.xml><?xml version="1.0" encoding="utf-8"?>
<p:tagLst xmlns:p="http://schemas.openxmlformats.org/presentationml/2006/main">
  <p:tag name="AS_UNIQUEID" val="8610"/>
</p:tagLst>
</file>

<file path=ppt/tags/tag1267.xml><?xml version="1.0" encoding="utf-8"?>
<p:tagLst xmlns:p="http://schemas.openxmlformats.org/presentationml/2006/main">
  <p:tag name="AS_UNIQUEID" val="8611"/>
</p:tagLst>
</file>

<file path=ppt/tags/tag1268.xml><?xml version="1.0" encoding="utf-8"?>
<p:tagLst xmlns:p="http://schemas.openxmlformats.org/presentationml/2006/main">
  <p:tag name="AS_UNIQUEID" val="8612"/>
</p:tagLst>
</file>

<file path=ppt/tags/tag1269.xml><?xml version="1.0" encoding="utf-8"?>
<p:tagLst xmlns:p="http://schemas.openxmlformats.org/presentationml/2006/main">
  <p:tag name="AS_UNIQUEID" val="8613"/>
</p:tagLst>
</file>

<file path=ppt/tags/tag127.xml><?xml version="1.0" encoding="utf-8"?>
<p:tagLst xmlns:p="http://schemas.openxmlformats.org/presentationml/2006/main">
  <p:tag name="AS_UNIQUEID" val="3841"/>
</p:tagLst>
</file>

<file path=ppt/tags/tag1270.xml><?xml version="1.0" encoding="utf-8"?>
<p:tagLst xmlns:p="http://schemas.openxmlformats.org/presentationml/2006/main">
  <p:tag name="AS_UNIQUEID" val="8614"/>
</p:tagLst>
</file>

<file path=ppt/tags/tag1271.xml><?xml version="1.0" encoding="utf-8"?>
<p:tagLst xmlns:p="http://schemas.openxmlformats.org/presentationml/2006/main">
  <p:tag name="AS_UNIQUEID" val="8615"/>
</p:tagLst>
</file>

<file path=ppt/tags/tag1272.xml><?xml version="1.0" encoding="utf-8"?>
<p:tagLst xmlns:p="http://schemas.openxmlformats.org/presentationml/2006/main">
  <p:tag name="AS_UNIQUEID" val="8616"/>
</p:tagLst>
</file>

<file path=ppt/tags/tag1273.xml><?xml version="1.0" encoding="utf-8"?>
<p:tagLst xmlns:p="http://schemas.openxmlformats.org/presentationml/2006/main">
  <p:tag name="AS_UNIQUEID" val="8617"/>
</p:tagLst>
</file>

<file path=ppt/tags/tag1274.xml><?xml version="1.0" encoding="utf-8"?>
<p:tagLst xmlns:p="http://schemas.openxmlformats.org/presentationml/2006/main">
  <p:tag name="AS_UNIQUEID" val="8618"/>
</p:tagLst>
</file>

<file path=ppt/tags/tag1275.xml><?xml version="1.0" encoding="utf-8"?>
<p:tagLst xmlns:p="http://schemas.openxmlformats.org/presentationml/2006/main">
  <p:tag name="AS_UNIQUEID" val="8619"/>
</p:tagLst>
</file>

<file path=ppt/tags/tag1276.xml><?xml version="1.0" encoding="utf-8"?>
<p:tagLst xmlns:p="http://schemas.openxmlformats.org/presentationml/2006/main">
  <p:tag name="AS_UNIQUEID" val="8620"/>
</p:tagLst>
</file>

<file path=ppt/tags/tag1277.xml><?xml version="1.0" encoding="utf-8"?>
<p:tagLst xmlns:p="http://schemas.openxmlformats.org/presentationml/2006/main">
  <p:tag name="AS_UNIQUEID" val="8621"/>
</p:tagLst>
</file>

<file path=ppt/tags/tag1278.xml><?xml version="1.0" encoding="utf-8"?>
<p:tagLst xmlns:p="http://schemas.openxmlformats.org/presentationml/2006/main">
  <p:tag name="AS_UNIQUEID" val="8622"/>
</p:tagLst>
</file>

<file path=ppt/tags/tag1279.xml><?xml version="1.0" encoding="utf-8"?>
<p:tagLst xmlns:p="http://schemas.openxmlformats.org/presentationml/2006/main">
  <p:tag name="AS_UNIQUEID" val="8623"/>
</p:tagLst>
</file>

<file path=ppt/tags/tag128.xml><?xml version="1.0" encoding="utf-8"?>
<p:tagLst xmlns:p="http://schemas.openxmlformats.org/presentationml/2006/main">
  <p:tag name="AS_UNIQUEID" val="3842"/>
</p:tagLst>
</file>

<file path=ppt/tags/tag1280.xml><?xml version="1.0" encoding="utf-8"?>
<p:tagLst xmlns:p="http://schemas.openxmlformats.org/presentationml/2006/main">
  <p:tag name="AS_UNIQUEID" val="8624"/>
</p:tagLst>
</file>

<file path=ppt/tags/tag1281.xml><?xml version="1.0" encoding="utf-8"?>
<p:tagLst xmlns:p="http://schemas.openxmlformats.org/presentationml/2006/main">
  <p:tag name="AS_UNIQUEID" val="8625"/>
</p:tagLst>
</file>

<file path=ppt/tags/tag1282.xml><?xml version="1.0" encoding="utf-8"?>
<p:tagLst xmlns:p="http://schemas.openxmlformats.org/presentationml/2006/main">
  <p:tag name="AS_UNIQUEID" val="8626"/>
</p:tagLst>
</file>

<file path=ppt/tags/tag1283.xml><?xml version="1.0" encoding="utf-8"?>
<p:tagLst xmlns:p="http://schemas.openxmlformats.org/presentationml/2006/main">
  <p:tag name="AS_UNIQUEID" val="8627"/>
</p:tagLst>
</file>

<file path=ppt/tags/tag1284.xml><?xml version="1.0" encoding="utf-8"?>
<p:tagLst xmlns:p="http://schemas.openxmlformats.org/presentationml/2006/main">
  <p:tag name="AS_UNIQUEID" val="8628"/>
</p:tagLst>
</file>

<file path=ppt/tags/tag1285.xml><?xml version="1.0" encoding="utf-8"?>
<p:tagLst xmlns:p="http://schemas.openxmlformats.org/presentationml/2006/main">
  <p:tag name="AS_UNIQUEID" val="8629"/>
</p:tagLst>
</file>

<file path=ppt/tags/tag1286.xml><?xml version="1.0" encoding="utf-8"?>
<p:tagLst xmlns:p="http://schemas.openxmlformats.org/presentationml/2006/main">
  <p:tag name="AS_UNIQUEID" val="8630"/>
</p:tagLst>
</file>

<file path=ppt/tags/tag1287.xml><?xml version="1.0" encoding="utf-8"?>
<p:tagLst xmlns:p="http://schemas.openxmlformats.org/presentationml/2006/main">
  <p:tag name="AS_UNIQUEID" val="8631"/>
</p:tagLst>
</file>

<file path=ppt/tags/tag1288.xml><?xml version="1.0" encoding="utf-8"?>
<p:tagLst xmlns:p="http://schemas.openxmlformats.org/presentationml/2006/main">
  <p:tag name="AS_UNIQUEID" val="8632"/>
</p:tagLst>
</file>

<file path=ppt/tags/tag1289.xml><?xml version="1.0" encoding="utf-8"?>
<p:tagLst xmlns:p="http://schemas.openxmlformats.org/presentationml/2006/main">
  <p:tag name="AS_UNIQUEID" val="8633"/>
</p:tagLst>
</file>

<file path=ppt/tags/tag129.xml><?xml version="1.0" encoding="utf-8"?>
<p:tagLst xmlns:p="http://schemas.openxmlformats.org/presentationml/2006/main">
  <p:tag name="AS_UNIQUEID" val="3843"/>
</p:tagLst>
</file>

<file path=ppt/tags/tag1290.xml><?xml version="1.0" encoding="utf-8"?>
<p:tagLst xmlns:p="http://schemas.openxmlformats.org/presentationml/2006/main">
  <p:tag name="AS_UNIQUEID" val="8634"/>
</p:tagLst>
</file>

<file path=ppt/tags/tag1291.xml><?xml version="1.0" encoding="utf-8"?>
<p:tagLst xmlns:p="http://schemas.openxmlformats.org/presentationml/2006/main">
  <p:tag name="AS_UNIQUEID" val="8635"/>
</p:tagLst>
</file>

<file path=ppt/tags/tag1292.xml><?xml version="1.0" encoding="utf-8"?>
<p:tagLst xmlns:p="http://schemas.openxmlformats.org/presentationml/2006/main">
  <p:tag name="AS_UNIQUEID" val="8636"/>
</p:tagLst>
</file>

<file path=ppt/tags/tag1293.xml><?xml version="1.0" encoding="utf-8"?>
<p:tagLst xmlns:p="http://schemas.openxmlformats.org/presentationml/2006/main">
  <p:tag name="AS_UNIQUEID" val="8637"/>
</p:tagLst>
</file>

<file path=ppt/tags/tag1294.xml><?xml version="1.0" encoding="utf-8"?>
<p:tagLst xmlns:p="http://schemas.openxmlformats.org/presentationml/2006/main">
  <p:tag name="AS_UNIQUEID" val="8638"/>
</p:tagLst>
</file>

<file path=ppt/tags/tag1295.xml><?xml version="1.0" encoding="utf-8"?>
<p:tagLst xmlns:p="http://schemas.openxmlformats.org/presentationml/2006/main">
  <p:tag name="AS_UNIQUEID" val="8639"/>
</p:tagLst>
</file>

<file path=ppt/tags/tag1296.xml><?xml version="1.0" encoding="utf-8"?>
<p:tagLst xmlns:p="http://schemas.openxmlformats.org/presentationml/2006/main">
  <p:tag name="AS_UNIQUEID" val="8640"/>
</p:tagLst>
</file>

<file path=ppt/tags/tag1297.xml><?xml version="1.0" encoding="utf-8"?>
<p:tagLst xmlns:p="http://schemas.openxmlformats.org/presentationml/2006/main">
  <p:tag name="AS_UNIQUEID" val="8641"/>
</p:tagLst>
</file>

<file path=ppt/tags/tag1298.xml><?xml version="1.0" encoding="utf-8"?>
<p:tagLst xmlns:p="http://schemas.openxmlformats.org/presentationml/2006/main">
  <p:tag name="AS_UNIQUEID" val="8642"/>
</p:tagLst>
</file>

<file path=ppt/tags/tag1299.xml><?xml version="1.0" encoding="utf-8"?>
<p:tagLst xmlns:p="http://schemas.openxmlformats.org/presentationml/2006/main">
  <p:tag name="AS_UNIQUEID" val="8643"/>
</p:tagLst>
</file>

<file path=ppt/tags/tag13.xml><?xml version="1.0" encoding="utf-8"?>
<p:tagLst xmlns:p="http://schemas.openxmlformats.org/presentationml/2006/main">
  <p:tag name="AS_UNIQUEID" val="5434"/>
</p:tagLst>
</file>

<file path=ppt/tags/tag130.xml><?xml version="1.0" encoding="utf-8"?>
<p:tagLst xmlns:p="http://schemas.openxmlformats.org/presentationml/2006/main">
  <p:tag name="AS_UNIQUEID" val="3844"/>
</p:tagLst>
</file>

<file path=ppt/tags/tag1300.xml><?xml version="1.0" encoding="utf-8"?>
<p:tagLst xmlns:p="http://schemas.openxmlformats.org/presentationml/2006/main">
  <p:tag name="AS_UNIQUEID" val="8644"/>
</p:tagLst>
</file>

<file path=ppt/tags/tag1301.xml><?xml version="1.0" encoding="utf-8"?>
<p:tagLst xmlns:p="http://schemas.openxmlformats.org/presentationml/2006/main">
  <p:tag name="AS_UNIQUEID" val="8645"/>
</p:tagLst>
</file>

<file path=ppt/tags/tag1302.xml><?xml version="1.0" encoding="utf-8"?>
<p:tagLst xmlns:p="http://schemas.openxmlformats.org/presentationml/2006/main">
  <p:tag name="AS_UNIQUEID" val="8646"/>
</p:tagLst>
</file>

<file path=ppt/tags/tag1303.xml><?xml version="1.0" encoding="utf-8"?>
<p:tagLst xmlns:p="http://schemas.openxmlformats.org/presentationml/2006/main">
  <p:tag name="AS_UNIQUEID" val="8647"/>
</p:tagLst>
</file>

<file path=ppt/tags/tag1304.xml><?xml version="1.0" encoding="utf-8"?>
<p:tagLst xmlns:p="http://schemas.openxmlformats.org/presentationml/2006/main">
  <p:tag name="AS_UNIQUEID" val="8648"/>
</p:tagLst>
</file>

<file path=ppt/tags/tag1305.xml><?xml version="1.0" encoding="utf-8"?>
<p:tagLst xmlns:p="http://schemas.openxmlformats.org/presentationml/2006/main">
  <p:tag name="AS_UNIQUEID" val="8649"/>
</p:tagLst>
</file>

<file path=ppt/tags/tag1306.xml><?xml version="1.0" encoding="utf-8"?>
<p:tagLst xmlns:p="http://schemas.openxmlformats.org/presentationml/2006/main">
  <p:tag name="AS_UNIQUEID" val="8650"/>
</p:tagLst>
</file>

<file path=ppt/tags/tag1307.xml><?xml version="1.0" encoding="utf-8"?>
<p:tagLst xmlns:p="http://schemas.openxmlformats.org/presentationml/2006/main">
  <p:tag name="AS_UNIQUEID" val="8651"/>
</p:tagLst>
</file>

<file path=ppt/tags/tag1308.xml><?xml version="1.0" encoding="utf-8"?>
<p:tagLst xmlns:p="http://schemas.openxmlformats.org/presentationml/2006/main">
  <p:tag name="AS_UNIQUEID" val="8652"/>
</p:tagLst>
</file>

<file path=ppt/tags/tag1309.xml><?xml version="1.0" encoding="utf-8"?>
<p:tagLst xmlns:p="http://schemas.openxmlformats.org/presentationml/2006/main">
  <p:tag name="AS_UNIQUEID" val="8653"/>
</p:tagLst>
</file>

<file path=ppt/tags/tag131.xml><?xml version="1.0" encoding="utf-8"?>
<p:tagLst xmlns:p="http://schemas.openxmlformats.org/presentationml/2006/main">
  <p:tag name="AS_UNIQUEID" val="3845"/>
</p:tagLst>
</file>

<file path=ppt/tags/tag1310.xml><?xml version="1.0" encoding="utf-8"?>
<p:tagLst xmlns:p="http://schemas.openxmlformats.org/presentationml/2006/main">
  <p:tag name="AS_UNIQUEID" val="5736"/>
</p:tagLst>
</file>

<file path=ppt/tags/tag1311.xml><?xml version="1.0" encoding="utf-8"?>
<p:tagLst xmlns:p="http://schemas.openxmlformats.org/presentationml/2006/main">
  <p:tag name="AS_UNIQUEID" val="5737"/>
  <p:tag name="KSO_WM_BEAUTIFY_FLAG" val=""/>
</p:tagLst>
</file>

<file path=ppt/tags/tag1312.xml><?xml version="1.0" encoding="utf-8"?>
<p:tagLst xmlns:p="http://schemas.openxmlformats.org/presentationml/2006/main">
  <p:tag name="AS_UNIQUEID" val="5738"/>
  <p:tag name="KSO_WM_BEAUTIFY_FLAG" val=""/>
</p:tagLst>
</file>

<file path=ppt/tags/tag1313.xml><?xml version="1.0" encoding="utf-8"?>
<p:tagLst xmlns:p="http://schemas.openxmlformats.org/presentationml/2006/main">
  <p:tag name="AS_UNIQUEID" val="5739"/>
  <p:tag name="KSO_WM_BEAUTIFY_FLAG" val=""/>
</p:tagLst>
</file>

<file path=ppt/tags/tag1314.xml><?xml version="1.0" encoding="utf-8"?>
<p:tagLst xmlns:p="http://schemas.openxmlformats.org/presentationml/2006/main">
  <p:tag name="AS_UNIQUEID" val="5235"/>
  <p:tag name="KSO_WM_BEAUTIFY_FLAG" val=""/>
</p:tagLst>
</file>

<file path=ppt/tags/tag1315.xml><?xml version="1.0" encoding="utf-8"?>
<p:tagLst xmlns:p="http://schemas.openxmlformats.org/presentationml/2006/main">
  <p:tag name="AS_UNIQUEID" val="5236"/>
</p:tagLst>
</file>

<file path=ppt/tags/tag1316.xml><?xml version="1.0" encoding="utf-8"?>
<p:tagLst xmlns:p="http://schemas.openxmlformats.org/presentationml/2006/main">
  <p:tag name="AS_UNIQUEID" val="5237"/>
</p:tagLst>
</file>

<file path=ppt/tags/tag1317.xml><?xml version="1.0" encoding="utf-8"?>
<p:tagLst xmlns:p="http://schemas.openxmlformats.org/presentationml/2006/main">
  <p:tag name="AS_UNIQUEID" val="5238"/>
  <p:tag name="KSO_WM_BEAUTIFY_FLAG" val=""/>
</p:tagLst>
</file>

<file path=ppt/tags/tag1318.xml><?xml version="1.0" encoding="utf-8"?>
<p:tagLst xmlns:p="http://schemas.openxmlformats.org/presentationml/2006/main">
  <p:tag name="AS_UNIQUEID" val="5239"/>
  <p:tag name="KSO_WM_BEAUTIFY_FLAG" val=""/>
</p:tagLst>
</file>

<file path=ppt/tags/tag1319.xml><?xml version="1.0" encoding="utf-8"?>
<p:tagLst xmlns:p="http://schemas.openxmlformats.org/presentationml/2006/main">
  <p:tag name="AS_UNIQUEID" val="5240"/>
</p:tagLst>
</file>

<file path=ppt/tags/tag132.xml><?xml version="1.0" encoding="utf-8"?>
<p:tagLst xmlns:p="http://schemas.openxmlformats.org/presentationml/2006/main">
  <p:tag name="AS_UNIQUEID" val="3846"/>
</p:tagLst>
</file>

<file path=ppt/tags/tag1320.xml><?xml version="1.0" encoding="utf-8"?>
<p:tagLst xmlns:p="http://schemas.openxmlformats.org/presentationml/2006/main">
  <p:tag name="AS_UNIQUEID" val="5241"/>
</p:tagLst>
</file>

<file path=ppt/tags/tag1321.xml><?xml version="1.0" encoding="utf-8"?>
<p:tagLst xmlns:p="http://schemas.openxmlformats.org/presentationml/2006/main">
  <p:tag name="AS_UNIQUEID" val="5242"/>
  <p:tag name="KSO_WM_BEAUTIFY_FLAG" val=""/>
</p:tagLst>
</file>

<file path=ppt/tags/tag1322.xml><?xml version="1.0" encoding="utf-8"?>
<p:tagLst xmlns:p="http://schemas.openxmlformats.org/presentationml/2006/main">
  <p:tag name="AS_UNIQUEID" val="5243"/>
  <p:tag name="KSO_WM_BEAUTIFY_FLAG" val=""/>
</p:tagLst>
</file>

<file path=ppt/tags/tag1323.xml><?xml version="1.0" encoding="utf-8"?>
<p:tagLst xmlns:p="http://schemas.openxmlformats.org/presentationml/2006/main">
  <p:tag name="AS_UNIQUEID" val="5244"/>
  <p:tag name="KSO_WM_BEAUTIFY_FLAG" val=""/>
</p:tagLst>
</file>

<file path=ppt/tags/tag1324.xml><?xml version="1.0" encoding="utf-8"?>
<p:tagLst xmlns:p="http://schemas.openxmlformats.org/presentationml/2006/main">
  <p:tag name="AS_UNIQUEID" val="5245"/>
  <p:tag name="KSO_WM_BEAUTIFY_FLAG" val=""/>
</p:tagLst>
</file>

<file path=ppt/tags/tag1325.xml><?xml version="1.0" encoding="utf-8"?>
<p:tagLst xmlns:p="http://schemas.openxmlformats.org/presentationml/2006/main">
  <p:tag name="AS_UNIQUEID" val="5246"/>
  <p:tag name="KSO_WM_BEAUTIFY_FLAG" val=""/>
</p:tagLst>
</file>

<file path=ppt/tags/tag1326.xml><?xml version="1.0" encoding="utf-8"?>
<p:tagLst xmlns:p="http://schemas.openxmlformats.org/presentationml/2006/main">
  <p:tag name="AS_UNIQUEID" val="5247"/>
  <p:tag name="KSO_WM_BEAUTIFY_FLAG" val=""/>
</p:tagLst>
</file>

<file path=ppt/tags/tag1327.xml><?xml version="1.0" encoding="utf-8"?>
<p:tagLst xmlns:p="http://schemas.openxmlformats.org/presentationml/2006/main">
  <p:tag name="AS_UNIQUEID" val="8180"/>
</p:tagLst>
</file>

<file path=ppt/tags/tag1328.xml><?xml version="1.0" encoding="utf-8"?>
<p:tagLst xmlns:p="http://schemas.openxmlformats.org/presentationml/2006/main">
  <p:tag name="AS_UNIQUEID" val="5247"/>
  <p:tag name="KSO_WM_BEAUTIFY_FLAG" val=""/>
</p:tagLst>
</file>

<file path=ppt/tags/tag1329.xml><?xml version="1.0" encoding="utf-8"?>
<p:tagLst xmlns:p="http://schemas.openxmlformats.org/presentationml/2006/main">
  <p:tag name="AS_UNIQUEID" val="5247"/>
  <p:tag name="KSO_WM_BEAUTIFY_FLAG" val=""/>
</p:tagLst>
</file>

<file path=ppt/tags/tag133.xml><?xml version="1.0" encoding="utf-8"?>
<p:tagLst xmlns:p="http://schemas.openxmlformats.org/presentationml/2006/main">
  <p:tag name="AS_UNIQUEID" val="3847"/>
</p:tagLst>
</file>

<file path=ppt/tags/tag1330.xml><?xml version="1.0" encoding="utf-8"?>
<p:tagLst xmlns:p="http://schemas.openxmlformats.org/presentationml/2006/main">
  <p:tag name="KSO_WM_BEAUTIFY_FLAG" val="#wm#"/>
  <p:tag name="KSO_WM_SPECIAL_SOURCE" val="bdnull"/>
  <p:tag name="KSO_WM_TEMPLATE_CATEGORY" val="custom"/>
  <p:tag name="KSO_WM_TEMPLATE_INDEX" val="20205081"/>
</p:tagLst>
</file>

<file path=ppt/tags/tag1331.xml><?xml version="1.0" encoding="utf-8"?>
<p:tagLst xmlns:p="http://schemas.openxmlformats.org/presentationml/2006/main">
  <p:tag name="AS_UNIQUEID" val="8655"/>
</p:tagLst>
</file>

<file path=ppt/tags/tag1332.xml><?xml version="1.0" encoding="utf-8"?>
<p:tagLst xmlns:p="http://schemas.openxmlformats.org/presentationml/2006/main">
  <p:tag name="AS_UNIQUEID" val="8656"/>
</p:tagLst>
</file>

<file path=ppt/tags/tag1333.xml><?xml version="1.0" encoding="utf-8"?>
<p:tagLst xmlns:p="http://schemas.openxmlformats.org/presentationml/2006/main">
  <p:tag name="AS_UNIQUEID" val="8657"/>
</p:tagLst>
</file>

<file path=ppt/tags/tag1334.xml><?xml version="1.0" encoding="utf-8"?>
<p:tagLst xmlns:p="http://schemas.openxmlformats.org/presentationml/2006/main">
  <p:tag name="AS_UNIQUEID" val="8658"/>
</p:tagLst>
</file>

<file path=ppt/tags/tag1335.xml><?xml version="1.0" encoding="utf-8"?>
<p:tagLst xmlns:p="http://schemas.openxmlformats.org/presentationml/2006/main">
  <p:tag name="AS_UNIQUEID" val="8659"/>
</p:tagLst>
</file>

<file path=ppt/tags/tag1336.xml><?xml version="1.0" encoding="utf-8"?>
<p:tagLst xmlns:p="http://schemas.openxmlformats.org/presentationml/2006/main">
  <p:tag name="AS_UNIQUEID" val="8660"/>
</p:tagLst>
</file>

<file path=ppt/tags/tag1337.xml><?xml version="1.0" encoding="utf-8"?>
<p:tagLst xmlns:p="http://schemas.openxmlformats.org/presentationml/2006/main">
  <p:tag name="AS_UNIQUEID" val="8661"/>
</p:tagLst>
</file>

<file path=ppt/tags/tag1338.xml><?xml version="1.0" encoding="utf-8"?>
<p:tagLst xmlns:p="http://schemas.openxmlformats.org/presentationml/2006/main">
  <p:tag name="AS_UNIQUEID" val="8662"/>
</p:tagLst>
</file>

<file path=ppt/tags/tag1339.xml><?xml version="1.0" encoding="utf-8"?>
<p:tagLst xmlns:p="http://schemas.openxmlformats.org/presentationml/2006/main">
  <p:tag name="AS_UNIQUEID" val="8663"/>
</p:tagLst>
</file>

<file path=ppt/tags/tag134.xml><?xml version="1.0" encoding="utf-8"?>
<p:tagLst xmlns:p="http://schemas.openxmlformats.org/presentationml/2006/main">
  <p:tag name="AS_UNIQUEID" val="3848"/>
</p:tagLst>
</file>

<file path=ppt/tags/tag1340.xml><?xml version="1.0" encoding="utf-8"?>
<p:tagLst xmlns:p="http://schemas.openxmlformats.org/presentationml/2006/main">
  <p:tag name="AS_UNIQUEID" val="8664"/>
</p:tagLst>
</file>

<file path=ppt/tags/tag1341.xml><?xml version="1.0" encoding="utf-8"?>
<p:tagLst xmlns:p="http://schemas.openxmlformats.org/presentationml/2006/main">
  <p:tag name="AS_UNIQUEID" val="8665"/>
</p:tagLst>
</file>

<file path=ppt/tags/tag1342.xml><?xml version="1.0" encoding="utf-8"?>
<p:tagLst xmlns:p="http://schemas.openxmlformats.org/presentationml/2006/main">
  <p:tag name="AS_UNIQUEID" val="8666"/>
</p:tagLst>
</file>

<file path=ppt/tags/tag1343.xml><?xml version="1.0" encoding="utf-8"?>
<p:tagLst xmlns:p="http://schemas.openxmlformats.org/presentationml/2006/main">
  <p:tag name="AS_UNIQUEID" val="8667"/>
</p:tagLst>
</file>

<file path=ppt/tags/tag1344.xml><?xml version="1.0" encoding="utf-8"?>
<p:tagLst xmlns:p="http://schemas.openxmlformats.org/presentationml/2006/main">
  <p:tag name="AS_UNIQUEID" val="8668"/>
</p:tagLst>
</file>

<file path=ppt/tags/tag1345.xml><?xml version="1.0" encoding="utf-8"?>
<p:tagLst xmlns:p="http://schemas.openxmlformats.org/presentationml/2006/main">
  <p:tag name="AS_UNIQUEID" val="8669"/>
</p:tagLst>
</file>

<file path=ppt/tags/tag1346.xml><?xml version="1.0" encoding="utf-8"?>
<p:tagLst xmlns:p="http://schemas.openxmlformats.org/presentationml/2006/main">
  <p:tag name="AS_UNIQUEID" val="8670"/>
</p:tagLst>
</file>

<file path=ppt/tags/tag1347.xml><?xml version="1.0" encoding="utf-8"?>
<p:tagLst xmlns:p="http://schemas.openxmlformats.org/presentationml/2006/main">
  <p:tag name="AS_UNIQUEID" val="8671"/>
</p:tagLst>
</file>

<file path=ppt/tags/tag1348.xml><?xml version="1.0" encoding="utf-8"?>
<p:tagLst xmlns:p="http://schemas.openxmlformats.org/presentationml/2006/main">
  <p:tag name="AS_UNIQUEID" val="8672"/>
</p:tagLst>
</file>

<file path=ppt/tags/tag1349.xml><?xml version="1.0" encoding="utf-8"?>
<p:tagLst xmlns:p="http://schemas.openxmlformats.org/presentationml/2006/main">
  <p:tag name="AS_UNIQUEID" val="8673"/>
</p:tagLst>
</file>

<file path=ppt/tags/tag135.xml><?xml version="1.0" encoding="utf-8"?>
<p:tagLst xmlns:p="http://schemas.openxmlformats.org/presentationml/2006/main">
  <p:tag name="AS_UNIQUEID" val="3849"/>
</p:tagLst>
</file>

<file path=ppt/tags/tag1350.xml><?xml version="1.0" encoding="utf-8"?>
<p:tagLst xmlns:p="http://schemas.openxmlformats.org/presentationml/2006/main">
  <p:tag name="AS_UNIQUEID" val="8674"/>
</p:tagLst>
</file>

<file path=ppt/tags/tag1351.xml><?xml version="1.0" encoding="utf-8"?>
<p:tagLst xmlns:p="http://schemas.openxmlformats.org/presentationml/2006/main">
  <p:tag name="AS_UNIQUEID" val="8675"/>
</p:tagLst>
</file>

<file path=ppt/tags/tag1352.xml><?xml version="1.0" encoding="utf-8"?>
<p:tagLst xmlns:p="http://schemas.openxmlformats.org/presentationml/2006/main">
  <p:tag name="AS_UNIQUEID" val="8676"/>
</p:tagLst>
</file>

<file path=ppt/tags/tag1353.xml><?xml version="1.0" encoding="utf-8"?>
<p:tagLst xmlns:p="http://schemas.openxmlformats.org/presentationml/2006/main">
  <p:tag name="AS_UNIQUEID" val="8677"/>
</p:tagLst>
</file>

<file path=ppt/tags/tag1354.xml><?xml version="1.0" encoding="utf-8"?>
<p:tagLst xmlns:p="http://schemas.openxmlformats.org/presentationml/2006/main">
  <p:tag name="AS_UNIQUEID" val="8678"/>
</p:tagLst>
</file>

<file path=ppt/tags/tag1355.xml><?xml version="1.0" encoding="utf-8"?>
<p:tagLst xmlns:p="http://schemas.openxmlformats.org/presentationml/2006/main">
  <p:tag name="AS_UNIQUEID" val="8679"/>
</p:tagLst>
</file>

<file path=ppt/tags/tag1356.xml><?xml version="1.0" encoding="utf-8"?>
<p:tagLst xmlns:p="http://schemas.openxmlformats.org/presentationml/2006/main">
  <p:tag name="AS_UNIQUEID" val="8680"/>
</p:tagLst>
</file>

<file path=ppt/tags/tag1357.xml><?xml version="1.0" encoding="utf-8"?>
<p:tagLst xmlns:p="http://schemas.openxmlformats.org/presentationml/2006/main">
  <p:tag name="AS_UNIQUEID" val="8681"/>
</p:tagLst>
</file>

<file path=ppt/tags/tag1358.xml><?xml version="1.0" encoding="utf-8"?>
<p:tagLst xmlns:p="http://schemas.openxmlformats.org/presentationml/2006/main">
  <p:tag name="AS_UNIQUEID" val="8682"/>
</p:tagLst>
</file>

<file path=ppt/tags/tag1359.xml><?xml version="1.0" encoding="utf-8"?>
<p:tagLst xmlns:p="http://schemas.openxmlformats.org/presentationml/2006/main">
  <p:tag name="AS_UNIQUEID" val="8683"/>
</p:tagLst>
</file>

<file path=ppt/tags/tag136.xml><?xml version="1.0" encoding="utf-8"?>
<p:tagLst xmlns:p="http://schemas.openxmlformats.org/presentationml/2006/main">
  <p:tag name="AS_UNIQUEID" val="3850"/>
</p:tagLst>
</file>

<file path=ppt/tags/tag1360.xml><?xml version="1.0" encoding="utf-8"?>
<p:tagLst xmlns:p="http://schemas.openxmlformats.org/presentationml/2006/main">
  <p:tag name="AS_UNIQUEID" val="8684"/>
</p:tagLst>
</file>

<file path=ppt/tags/tag1361.xml><?xml version="1.0" encoding="utf-8"?>
<p:tagLst xmlns:p="http://schemas.openxmlformats.org/presentationml/2006/main">
  <p:tag name="AS_UNIQUEID" val="8685"/>
</p:tagLst>
</file>

<file path=ppt/tags/tag1362.xml><?xml version="1.0" encoding="utf-8"?>
<p:tagLst xmlns:p="http://schemas.openxmlformats.org/presentationml/2006/main">
  <p:tag name="AS_UNIQUEID" val="8686"/>
</p:tagLst>
</file>

<file path=ppt/tags/tag1363.xml><?xml version="1.0" encoding="utf-8"?>
<p:tagLst xmlns:p="http://schemas.openxmlformats.org/presentationml/2006/main">
  <p:tag name="AS_UNIQUEID" val="8687"/>
</p:tagLst>
</file>

<file path=ppt/tags/tag1364.xml><?xml version="1.0" encoding="utf-8"?>
<p:tagLst xmlns:p="http://schemas.openxmlformats.org/presentationml/2006/main">
  <p:tag name="AS_UNIQUEID" val="8688"/>
</p:tagLst>
</file>

<file path=ppt/tags/tag1365.xml><?xml version="1.0" encoding="utf-8"?>
<p:tagLst xmlns:p="http://schemas.openxmlformats.org/presentationml/2006/main">
  <p:tag name="AS_UNIQUEID" val="8689"/>
</p:tagLst>
</file>

<file path=ppt/tags/tag1366.xml><?xml version="1.0" encoding="utf-8"?>
<p:tagLst xmlns:p="http://schemas.openxmlformats.org/presentationml/2006/main">
  <p:tag name="AS_UNIQUEID" val="8690"/>
</p:tagLst>
</file>

<file path=ppt/tags/tag1367.xml><?xml version="1.0" encoding="utf-8"?>
<p:tagLst xmlns:p="http://schemas.openxmlformats.org/presentationml/2006/main">
  <p:tag name="AS_UNIQUEID" val="8691"/>
</p:tagLst>
</file>

<file path=ppt/tags/tag1368.xml><?xml version="1.0" encoding="utf-8"?>
<p:tagLst xmlns:p="http://schemas.openxmlformats.org/presentationml/2006/main">
  <p:tag name="AS_UNIQUEID" val="8692"/>
</p:tagLst>
</file>

<file path=ppt/tags/tag1369.xml><?xml version="1.0" encoding="utf-8"?>
<p:tagLst xmlns:p="http://schemas.openxmlformats.org/presentationml/2006/main">
  <p:tag name="AS_UNIQUEID" val="8693"/>
</p:tagLst>
</file>

<file path=ppt/tags/tag137.xml><?xml version="1.0" encoding="utf-8"?>
<p:tagLst xmlns:p="http://schemas.openxmlformats.org/presentationml/2006/main">
  <p:tag name="AS_UNIQUEID" val="3851"/>
</p:tagLst>
</file>

<file path=ppt/tags/tag1370.xml><?xml version="1.0" encoding="utf-8"?>
<p:tagLst xmlns:p="http://schemas.openxmlformats.org/presentationml/2006/main">
  <p:tag name="AS_UNIQUEID" val="8694"/>
</p:tagLst>
</file>

<file path=ppt/tags/tag1371.xml><?xml version="1.0" encoding="utf-8"?>
<p:tagLst xmlns:p="http://schemas.openxmlformats.org/presentationml/2006/main">
  <p:tag name="AS_UNIQUEID" val="8695"/>
</p:tagLst>
</file>

<file path=ppt/tags/tag1372.xml><?xml version="1.0" encoding="utf-8"?>
<p:tagLst xmlns:p="http://schemas.openxmlformats.org/presentationml/2006/main">
  <p:tag name="AS_UNIQUEID" val="8696"/>
</p:tagLst>
</file>

<file path=ppt/tags/tag1373.xml><?xml version="1.0" encoding="utf-8"?>
<p:tagLst xmlns:p="http://schemas.openxmlformats.org/presentationml/2006/main">
  <p:tag name="AS_UNIQUEID" val="8697"/>
</p:tagLst>
</file>

<file path=ppt/tags/tag1374.xml><?xml version="1.0" encoding="utf-8"?>
<p:tagLst xmlns:p="http://schemas.openxmlformats.org/presentationml/2006/main">
  <p:tag name="AS_UNIQUEID" val="8698"/>
</p:tagLst>
</file>

<file path=ppt/tags/tag1375.xml><?xml version="1.0" encoding="utf-8"?>
<p:tagLst xmlns:p="http://schemas.openxmlformats.org/presentationml/2006/main">
  <p:tag name="AS_UNIQUEID" val="8699"/>
</p:tagLst>
</file>

<file path=ppt/tags/tag1376.xml><?xml version="1.0" encoding="utf-8"?>
<p:tagLst xmlns:p="http://schemas.openxmlformats.org/presentationml/2006/main">
  <p:tag name="AS_UNIQUEID" val="8700"/>
</p:tagLst>
</file>

<file path=ppt/tags/tag1377.xml><?xml version="1.0" encoding="utf-8"?>
<p:tagLst xmlns:p="http://schemas.openxmlformats.org/presentationml/2006/main">
  <p:tag name="AS_UNIQUEID" val="8701"/>
</p:tagLst>
</file>

<file path=ppt/tags/tag1378.xml><?xml version="1.0" encoding="utf-8"?>
<p:tagLst xmlns:p="http://schemas.openxmlformats.org/presentationml/2006/main">
  <p:tag name="AS_UNIQUEID" val="8702"/>
</p:tagLst>
</file>

<file path=ppt/tags/tag1379.xml><?xml version="1.0" encoding="utf-8"?>
<p:tagLst xmlns:p="http://schemas.openxmlformats.org/presentationml/2006/main">
  <p:tag name="AS_UNIQUEID" val="8703"/>
</p:tagLst>
</file>

<file path=ppt/tags/tag138.xml><?xml version="1.0" encoding="utf-8"?>
<p:tagLst xmlns:p="http://schemas.openxmlformats.org/presentationml/2006/main">
  <p:tag name="AS_UNIQUEID" val="3852"/>
</p:tagLst>
</file>

<file path=ppt/tags/tag1380.xml><?xml version="1.0" encoding="utf-8"?>
<p:tagLst xmlns:p="http://schemas.openxmlformats.org/presentationml/2006/main">
  <p:tag name="AS_UNIQUEID" val="8704"/>
</p:tagLst>
</file>

<file path=ppt/tags/tag1381.xml><?xml version="1.0" encoding="utf-8"?>
<p:tagLst xmlns:p="http://schemas.openxmlformats.org/presentationml/2006/main">
  <p:tag name="AS_UNIQUEID" val="8705"/>
</p:tagLst>
</file>

<file path=ppt/tags/tag1382.xml><?xml version="1.0" encoding="utf-8"?>
<p:tagLst xmlns:p="http://schemas.openxmlformats.org/presentationml/2006/main">
  <p:tag name="AS_UNIQUEID" val="8706"/>
</p:tagLst>
</file>

<file path=ppt/tags/tag1383.xml><?xml version="1.0" encoding="utf-8"?>
<p:tagLst xmlns:p="http://schemas.openxmlformats.org/presentationml/2006/main">
  <p:tag name="AS_UNIQUEID" val="8707"/>
</p:tagLst>
</file>

<file path=ppt/tags/tag1384.xml><?xml version="1.0" encoding="utf-8"?>
<p:tagLst xmlns:p="http://schemas.openxmlformats.org/presentationml/2006/main">
  <p:tag name="AS_UNIQUEID" val="8708"/>
</p:tagLst>
</file>

<file path=ppt/tags/tag1385.xml><?xml version="1.0" encoding="utf-8"?>
<p:tagLst xmlns:p="http://schemas.openxmlformats.org/presentationml/2006/main">
  <p:tag name="AS_UNIQUEID" val="8709"/>
</p:tagLst>
</file>

<file path=ppt/tags/tag1386.xml><?xml version="1.0" encoding="utf-8"?>
<p:tagLst xmlns:p="http://schemas.openxmlformats.org/presentationml/2006/main">
  <p:tag name="AS_UNIQUEID" val="8710"/>
</p:tagLst>
</file>

<file path=ppt/tags/tag1387.xml><?xml version="1.0" encoding="utf-8"?>
<p:tagLst xmlns:p="http://schemas.openxmlformats.org/presentationml/2006/main">
  <p:tag name="AS_UNIQUEID" val="8711"/>
</p:tagLst>
</file>

<file path=ppt/tags/tag1388.xml><?xml version="1.0" encoding="utf-8"?>
<p:tagLst xmlns:p="http://schemas.openxmlformats.org/presentationml/2006/main">
  <p:tag name="AS_UNIQUEID" val="8712"/>
</p:tagLst>
</file>

<file path=ppt/tags/tag1389.xml><?xml version="1.0" encoding="utf-8"?>
<p:tagLst xmlns:p="http://schemas.openxmlformats.org/presentationml/2006/main">
  <p:tag name="AS_UNIQUEID" val="8713"/>
</p:tagLst>
</file>

<file path=ppt/tags/tag139.xml><?xml version="1.0" encoding="utf-8"?>
<p:tagLst xmlns:p="http://schemas.openxmlformats.org/presentationml/2006/main">
  <p:tag name="AS_UNIQUEID" val="3853"/>
</p:tagLst>
</file>

<file path=ppt/tags/tag1390.xml><?xml version="1.0" encoding="utf-8"?>
<p:tagLst xmlns:p="http://schemas.openxmlformats.org/presentationml/2006/main">
  <p:tag name="AS_UNIQUEID" val="8714"/>
</p:tagLst>
</file>

<file path=ppt/tags/tag1391.xml><?xml version="1.0" encoding="utf-8"?>
<p:tagLst xmlns:p="http://schemas.openxmlformats.org/presentationml/2006/main">
  <p:tag name="AS_UNIQUEID" val="8715"/>
</p:tagLst>
</file>

<file path=ppt/tags/tag1392.xml><?xml version="1.0" encoding="utf-8"?>
<p:tagLst xmlns:p="http://schemas.openxmlformats.org/presentationml/2006/main">
  <p:tag name="AS_UNIQUEID" val="8716"/>
</p:tagLst>
</file>

<file path=ppt/tags/tag1393.xml><?xml version="1.0" encoding="utf-8"?>
<p:tagLst xmlns:p="http://schemas.openxmlformats.org/presentationml/2006/main">
  <p:tag name="AS_UNIQUEID" val="8717"/>
</p:tagLst>
</file>

<file path=ppt/tags/tag1394.xml><?xml version="1.0" encoding="utf-8"?>
<p:tagLst xmlns:p="http://schemas.openxmlformats.org/presentationml/2006/main">
  <p:tag name="AS_UNIQUEID" val="8718"/>
</p:tagLst>
</file>

<file path=ppt/tags/tag1395.xml><?xml version="1.0" encoding="utf-8"?>
<p:tagLst xmlns:p="http://schemas.openxmlformats.org/presentationml/2006/main">
  <p:tag name="AS_UNIQUEID" val="8719"/>
</p:tagLst>
</file>

<file path=ppt/tags/tag1396.xml><?xml version="1.0" encoding="utf-8"?>
<p:tagLst xmlns:p="http://schemas.openxmlformats.org/presentationml/2006/main">
  <p:tag name="AS_UNIQUEID" val="8720"/>
</p:tagLst>
</file>

<file path=ppt/tags/tag1397.xml><?xml version="1.0" encoding="utf-8"?>
<p:tagLst xmlns:p="http://schemas.openxmlformats.org/presentationml/2006/main">
  <p:tag name="AS_UNIQUEID" val="8721"/>
</p:tagLst>
</file>

<file path=ppt/tags/tag1398.xml><?xml version="1.0" encoding="utf-8"?>
<p:tagLst xmlns:p="http://schemas.openxmlformats.org/presentationml/2006/main">
  <p:tag name="AS_UNIQUEID" val="8722"/>
</p:tagLst>
</file>

<file path=ppt/tags/tag1399.xml><?xml version="1.0" encoding="utf-8"?>
<p:tagLst xmlns:p="http://schemas.openxmlformats.org/presentationml/2006/main">
  <p:tag name="AS_UNIQUEID" val="8723"/>
</p:tagLst>
</file>

<file path=ppt/tags/tag14.xml><?xml version="1.0" encoding="utf-8"?>
<p:tagLst xmlns:p="http://schemas.openxmlformats.org/presentationml/2006/main">
  <p:tag name="AS_UNIQUEID" val="5435"/>
</p:tagLst>
</file>

<file path=ppt/tags/tag140.xml><?xml version="1.0" encoding="utf-8"?>
<p:tagLst xmlns:p="http://schemas.openxmlformats.org/presentationml/2006/main">
  <p:tag name="AS_UNIQUEID" val="3854"/>
</p:tagLst>
</file>

<file path=ppt/tags/tag1400.xml><?xml version="1.0" encoding="utf-8"?>
<p:tagLst xmlns:p="http://schemas.openxmlformats.org/presentationml/2006/main">
  <p:tag name="AS_UNIQUEID" val="8724"/>
</p:tagLst>
</file>

<file path=ppt/tags/tag1401.xml><?xml version="1.0" encoding="utf-8"?>
<p:tagLst xmlns:p="http://schemas.openxmlformats.org/presentationml/2006/main">
  <p:tag name="AS_UNIQUEID" val="8725"/>
</p:tagLst>
</file>

<file path=ppt/tags/tag1402.xml><?xml version="1.0" encoding="utf-8"?>
<p:tagLst xmlns:p="http://schemas.openxmlformats.org/presentationml/2006/main">
  <p:tag name="AS_UNIQUEID" val="8726"/>
</p:tagLst>
</file>

<file path=ppt/tags/tag1403.xml><?xml version="1.0" encoding="utf-8"?>
<p:tagLst xmlns:p="http://schemas.openxmlformats.org/presentationml/2006/main">
  <p:tag name="AS_UNIQUEID" val="8727"/>
</p:tagLst>
</file>

<file path=ppt/tags/tag1404.xml><?xml version="1.0" encoding="utf-8"?>
<p:tagLst xmlns:p="http://schemas.openxmlformats.org/presentationml/2006/main">
  <p:tag name="AS_UNIQUEID" val="8728"/>
</p:tagLst>
</file>

<file path=ppt/tags/tag1405.xml><?xml version="1.0" encoding="utf-8"?>
<p:tagLst xmlns:p="http://schemas.openxmlformats.org/presentationml/2006/main">
  <p:tag name="AS_UNIQUEID" val="8729"/>
</p:tagLst>
</file>

<file path=ppt/tags/tag1406.xml><?xml version="1.0" encoding="utf-8"?>
<p:tagLst xmlns:p="http://schemas.openxmlformats.org/presentationml/2006/main">
  <p:tag name="AS_UNIQUEID" val="8730"/>
</p:tagLst>
</file>

<file path=ppt/tags/tag1407.xml><?xml version="1.0" encoding="utf-8"?>
<p:tagLst xmlns:p="http://schemas.openxmlformats.org/presentationml/2006/main">
  <p:tag name="AS_UNIQUEID" val="8731"/>
</p:tagLst>
</file>

<file path=ppt/tags/tag1408.xml><?xml version="1.0" encoding="utf-8"?>
<p:tagLst xmlns:p="http://schemas.openxmlformats.org/presentationml/2006/main">
  <p:tag name="AS_UNIQUEID" val="8732"/>
</p:tagLst>
</file>

<file path=ppt/tags/tag1409.xml><?xml version="1.0" encoding="utf-8"?>
<p:tagLst xmlns:p="http://schemas.openxmlformats.org/presentationml/2006/main">
  <p:tag name="AS_UNIQUEID" val="8733"/>
</p:tagLst>
</file>

<file path=ppt/tags/tag141.xml><?xml version="1.0" encoding="utf-8"?>
<p:tagLst xmlns:p="http://schemas.openxmlformats.org/presentationml/2006/main">
  <p:tag name="AS_UNIQUEID" val="3855"/>
</p:tagLst>
</file>

<file path=ppt/tags/tag1410.xml><?xml version="1.0" encoding="utf-8"?>
<p:tagLst xmlns:p="http://schemas.openxmlformats.org/presentationml/2006/main">
  <p:tag name="AS_UNIQUEID" val="8734"/>
</p:tagLst>
</file>

<file path=ppt/tags/tag1411.xml><?xml version="1.0" encoding="utf-8"?>
<p:tagLst xmlns:p="http://schemas.openxmlformats.org/presentationml/2006/main">
  <p:tag name="AS_UNIQUEID" val="8735"/>
</p:tagLst>
</file>

<file path=ppt/tags/tag1412.xml><?xml version="1.0" encoding="utf-8"?>
<p:tagLst xmlns:p="http://schemas.openxmlformats.org/presentationml/2006/main">
  <p:tag name="AS_UNIQUEID" val="8736"/>
</p:tagLst>
</file>

<file path=ppt/tags/tag1413.xml><?xml version="1.0" encoding="utf-8"?>
<p:tagLst xmlns:p="http://schemas.openxmlformats.org/presentationml/2006/main">
  <p:tag name="AS_UNIQUEID" val="8737"/>
</p:tagLst>
</file>

<file path=ppt/tags/tag1414.xml><?xml version="1.0" encoding="utf-8"?>
<p:tagLst xmlns:p="http://schemas.openxmlformats.org/presentationml/2006/main">
  <p:tag name="AS_UNIQUEID" val="8738"/>
</p:tagLst>
</file>

<file path=ppt/tags/tag1415.xml><?xml version="1.0" encoding="utf-8"?>
<p:tagLst xmlns:p="http://schemas.openxmlformats.org/presentationml/2006/main">
  <p:tag name="AS_UNIQUEID" val="8739"/>
</p:tagLst>
</file>

<file path=ppt/tags/tag1416.xml><?xml version="1.0" encoding="utf-8"?>
<p:tagLst xmlns:p="http://schemas.openxmlformats.org/presentationml/2006/main">
  <p:tag name="AS_UNIQUEID" val="8740"/>
</p:tagLst>
</file>

<file path=ppt/tags/tag1417.xml><?xml version="1.0" encoding="utf-8"?>
<p:tagLst xmlns:p="http://schemas.openxmlformats.org/presentationml/2006/main">
  <p:tag name="AS_UNIQUEID" val="8741"/>
</p:tagLst>
</file>

<file path=ppt/tags/tag1418.xml><?xml version="1.0" encoding="utf-8"?>
<p:tagLst xmlns:p="http://schemas.openxmlformats.org/presentationml/2006/main">
  <p:tag name="AS_UNIQUEID" val="8742"/>
</p:tagLst>
</file>

<file path=ppt/tags/tag1419.xml><?xml version="1.0" encoding="utf-8"?>
<p:tagLst xmlns:p="http://schemas.openxmlformats.org/presentationml/2006/main">
  <p:tag name="AS_UNIQUEID" val="8743"/>
</p:tagLst>
</file>

<file path=ppt/tags/tag142.xml><?xml version="1.0" encoding="utf-8"?>
<p:tagLst xmlns:p="http://schemas.openxmlformats.org/presentationml/2006/main">
  <p:tag name="AS_UNIQUEID" val="3856"/>
</p:tagLst>
</file>

<file path=ppt/tags/tag1420.xml><?xml version="1.0" encoding="utf-8"?>
<p:tagLst xmlns:p="http://schemas.openxmlformats.org/presentationml/2006/main">
  <p:tag name="AS_UNIQUEID" val="8744"/>
</p:tagLst>
</file>

<file path=ppt/tags/tag1421.xml><?xml version="1.0" encoding="utf-8"?>
<p:tagLst xmlns:p="http://schemas.openxmlformats.org/presentationml/2006/main">
  <p:tag name="AS_UNIQUEID" val="8745"/>
</p:tagLst>
</file>

<file path=ppt/tags/tag1422.xml><?xml version="1.0" encoding="utf-8"?>
<p:tagLst xmlns:p="http://schemas.openxmlformats.org/presentationml/2006/main">
  <p:tag name="AS_UNIQUEID" val="8746"/>
</p:tagLst>
</file>

<file path=ppt/tags/tag1423.xml><?xml version="1.0" encoding="utf-8"?>
<p:tagLst xmlns:p="http://schemas.openxmlformats.org/presentationml/2006/main">
  <p:tag name="AS_UNIQUEID" val="8747"/>
</p:tagLst>
</file>

<file path=ppt/tags/tag1424.xml><?xml version="1.0" encoding="utf-8"?>
<p:tagLst xmlns:p="http://schemas.openxmlformats.org/presentationml/2006/main">
  <p:tag name="AS_UNIQUEID" val="8748"/>
</p:tagLst>
</file>

<file path=ppt/tags/tag1425.xml><?xml version="1.0" encoding="utf-8"?>
<p:tagLst xmlns:p="http://schemas.openxmlformats.org/presentationml/2006/main">
  <p:tag name="AS_UNIQUEID" val="8749"/>
</p:tagLst>
</file>

<file path=ppt/tags/tag1426.xml><?xml version="1.0" encoding="utf-8"?>
<p:tagLst xmlns:p="http://schemas.openxmlformats.org/presentationml/2006/main">
  <p:tag name="AS_UNIQUEID" val="8750"/>
</p:tagLst>
</file>

<file path=ppt/tags/tag1427.xml><?xml version="1.0" encoding="utf-8"?>
<p:tagLst xmlns:p="http://schemas.openxmlformats.org/presentationml/2006/main">
  <p:tag name="AS_UNIQUEID" val="8751"/>
</p:tagLst>
</file>

<file path=ppt/tags/tag1428.xml><?xml version="1.0" encoding="utf-8"?>
<p:tagLst xmlns:p="http://schemas.openxmlformats.org/presentationml/2006/main">
  <p:tag name="AS_UNIQUEID" val="8752"/>
</p:tagLst>
</file>

<file path=ppt/tags/tag1429.xml><?xml version="1.0" encoding="utf-8"?>
<p:tagLst xmlns:p="http://schemas.openxmlformats.org/presentationml/2006/main">
  <p:tag name="AS_UNIQUEID" val="8753"/>
</p:tagLst>
</file>

<file path=ppt/tags/tag143.xml><?xml version="1.0" encoding="utf-8"?>
<p:tagLst xmlns:p="http://schemas.openxmlformats.org/presentationml/2006/main">
  <p:tag name="AS_UNIQUEID" val="3857"/>
</p:tagLst>
</file>

<file path=ppt/tags/tag1430.xml><?xml version="1.0" encoding="utf-8"?>
<p:tagLst xmlns:p="http://schemas.openxmlformats.org/presentationml/2006/main">
  <p:tag name="AS_UNIQUEID" val="8754"/>
</p:tagLst>
</file>

<file path=ppt/tags/tag1431.xml><?xml version="1.0" encoding="utf-8"?>
<p:tagLst xmlns:p="http://schemas.openxmlformats.org/presentationml/2006/main">
  <p:tag name="AS_UNIQUEID" val="8755"/>
</p:tagLst>
</file>

<file path=ppt/tags/tag1432.xml><?xml version="1.0" encoding="utf-8"?>
<p:tagLst xmlns:p="http://schemas.openxmlformats.org/presentationml/2006/main">
  <p:tag name="AS_UNIQUEID" val="8756"/>
</p:tagLst>
</file>

<file path=ppt/tags/tag1433.xml><?xml version="1.0" encoding="utf-8"?>
<p:tagLst xmlns:p="http://schemas.openxmlformats.org/presentationml/2006/main">
  <p:tag name="AS_UNIQUEID" val="8757"/>
</p:tagLst>
</file>

<file path=ppt/tags/tag1434.xml><?xml version="1.0" encoding="utf-8"?>
<p:tagLst xmlns:p="http://schemas.openxmlformats.org/presentationml/2006/main">
  <p:tag name="AS_UNIQUEID" val="8758"/>
</p:tagLst>
</file>

<file path=ppt/tags/tag1435.xml><?xml version="1.0" encoding="utf-8"?>
<p:tagLst xmlns:p="http://schemas.openxmlformats.org/presentationml/2006/main">
  <p:tag name="AS_UNIQUEID" val="8759"/>
</p:tagLst>
</file>

<file path=ppt/tags/tag1436.xml><?xml version="1.0" encoding="utf-8"?>
<p:tagLst xmlns:p="http://schemas.openxmlformats.org/presentationml/2006/main">
  <p:tag name="AS_UNIQUEID" val="8760"/>
</p:tagLst>
</file>

<file path=ppt/tags/tag1437.xml><?xml version="1.0" encoding="utf-8"?>
<p:tagLst xmlns:p="http://schemas.openxmlformats.org/presentationml/2006/main">
  <p:tag name="AS_UNIQUEID" val="8761"/>
</p:tagLst>
</file>

<file path=ppt/tags/tag1438.xml><?xml version="1.0" encoding="utf-8"?>
<p:tagLst xmlns:p="http://schemas.openxmlformats.org/presentationml/2006/main">
  <p:tag name="AS_UNIQUEID" val="8762"/>
</p:tagLst>
</file>

<file path=ppt/tags/tag1439.xml><?xml version="1.0" encoding="utf-8"?>
<p:tagLst xmlns:p="http://schemas.openxmlformats.org/presentationml/2006/main">
  <p:tag name="AS_UNIQUEID" val="8763"/>
</p:tagLst>
</file>

<file path=ppt/tags/tag144.xml><?xml version="1.0" encoding="utf-8"?>
<p:tagLst xmlns:p="http://schemas.openxmlformats.org/presentationml/2006/main">
  <p:tag name="AS_UNIQUEID" val="3858"/>
</p:tagLst>
</file>

<file path=ppt/tags/tag1440.xml><?xml version="1.0" encoding="utf-8"?>
<p:tagLst xmlns:p="http://schemas.openxmlformats.org/presentationml/2006/main">
  <p:tag name="AS_UNIQUEID" val="8764"/>
</p:tagLst>
</file>

<file path=ppt/tags/tag1441.xml><?xml version="1.0" encoding="utf-8"?>
<p:tagLst xmlns:p="http://schemas.openxmlformats.org/presentationml/2006/main">
  <p:tag name="AS_UNIQUEID" val="8765"/>
</p:tagLst>
</file>

<file path=ppt/tags/tag1442.xml><?xml version="1.0" encoding="utf-8"?>
<p:tagLst xmlns:p="http://schemas.openxmlformats.org/presentationml/2006/main">
  <p:tag name="AS_UNIQUEID" val="8766"/>
</p:tagLst>
</file>

<file path=ppt/tags/tag1443.xml><?xml version="1.0" encoding="utf-8"?>
<p:tagLst xmlns:p="http://schemas.openxmlformats.org/presentationml/2006/main">
  <p:tag name="AS_UNIQUEID" val="8767"/>
</p:tagLst>
</file>

<file path=ppt/tags/tag1444.xml><?xml version="1.0" encoding="utf-8"?>
<p:tagLst xmlns:p="http://schemas.openxmlformats.org/presentationml/2006/main">
  <p:tag name="AS_UNIQUEID" val="8768"/>
</p:tagLst>
</file>

<file path=ppt/tags/tag1445.xml><?xml version="1.0" encoding="utf-8"?>
<p:tagLst xmlns:p="http://schemas.openxmlformats.org/presentationml/2006/main">
  <p:tag name="AS_UNIQUEID" val="8769"/>
</p:tagLst>
</file>

<file path=ppt/tags/tag1446.xml><?xml version="1.0" encoding="utf-8"?>
<p:tagLst xmlns:p="http://schemas.openxmlformats.org/presentationml/2006/main">
  <p:tag name="AS_UNIQUEID" val="8770"/>
</p:tagLst>
</file>

<file path=ppt/tags/tag1447.xml><?xml version="1.0" encoding="utf-8"?>
<p:tagLst xmlns:p="http://schemas.openxmlformats.org/presentationml/2006/main">
  <p:tag name="AS_UNIQUEID" val="8771"/>
</p:tagLst>
</file>

<file path=ppt/tags/tag1448.xml><?xml version="1.0" encoding="utf-8"?>
<p:tagLst xmlns:p="http://schemas.openxmlformats.org/presentationml/2006/main">
  <p:tag name="AS_UNIQUEID" val="8772"/>
</p:tagLst>
</file>

<file path=ppt/tags/tag1449.xml><?xml version="1.0" encoding="utf-8"?>
<p:tagLst xmlns:p="http://schemas.openxmlformats.org/presentationml/2006/main">
  <p:tag name="AS_UNIQUEID" val="8773"/>
</p:tagLst>
</file>

<file path=ppt/tags/tag145.xml><?xml version="1.0" encoding="utf-8"?>
<p:tagLst xmlns:p="http://schemas.openxmlformats.org/presentationml/2006/main">
  <p:tag name="AS_UNIQUEID" val="3859"/>
</p:tagLst>
</file>

<file path=ppt/tags/tag1450.xml><?xml version="1.0" encoding="utf-8"?>
<p:tagLst xmlns:p="http://schemas.openxmlformats.org/presentationml/2006/main">
  <p:tag name="AS_UNIQUEID" val="8774"/>
</p:tagLst>
</file>

<file path=ppt/tags/tag1451.xml><?xml version="1.0" encoding="utf-8"?>
<p:tagLst xmlns:p="http://schemas.openxmlformats.org/presentationml/2006/main">
  <p:tag name="AS_UNIQUEID" val="8775"/>
</p:tagLst>
</file>

<file path=ppt/tags/tag1452.xml><?xml version="1.0" encoding="utf-8"?>
<p:tagLst xmlns:p="http://schemas.openxmlformats.org/presentationml/2006/main">
  <p:tag name="AS_UNIQUEID" val="8776"/>
</p:tagLst>
</file>

<file path=ppt/tags/tag1453.xml><?xml version="1.0" encoding="utf-8"?>
<p:tagLst xmlns:p="http://schemas.openxmlformats.org/presentationml/2006/main">
  <p:tag name="AS_UNIQUEID" val="8777"/>
</p:tagLst>
</file>

<file path=ppt/tags/tag1454.xml><?xml version="1.0" encoding="utf-8"?>
<p:tagLst xmlns:p="http://schemas.openxmlformats.org/presentationml/2006/main">
  <p:tag name="AS_UNIQUEID" val="8778"/>
</p:tagLst>
</file>

<file path=ppt/tags/tag1455.xml><?xml version="1.0" encoding="utf-8"?>
<p:tagLst xmlns:p="http://schemas.openxmlformats.org/presentationml/2006/main">
  <p:tag name="AS_UNIQUEID" val="8779"/>
</p:tagLst>
</file>

<file path=ppt/tags/tag1456.xml><?xml version="1.0" encoding="utf-8"?>
<p:tagLst xmlns:p="http://schemas.openxmlformats.org/presentationml/2006/main">
  <p:tag name="AS_UNIQUEID" val="8780"/>
</p:tagLst>
</file>

<file path=ppt/tags/tag1457.xml><?xml version="1.0" encoding="utf-8"?>
<p:tagLst xmlns:p="http://schemas.openxmlformats.org/presentationml/2006/main">
  <p:tag name="AS_UNIQUEID" val="8781"/>
</p:tagLst>
</file>

<file path=ppt/tags/tag1458.xml><?xml version="1.0" encoding="utf-8"?>
<p:tagLst xmlns:p="http://schemas.openxmlformats.org/presentationml/2006/main">
  <p:tag name="AS_UNIQUEID" val="8782"/>
</p:tagLst>
</file>

<file path=ppt/tags/tag1459.xml><?xml version="1.0" encoding="utf-8"?>
<p:tagLst xmlns:p="http://schemas.openxmlformats.org/presentationml/2006/main">
  <p:tag name="AS_UNIQUEID" val="8783"/>
</p:tagLst>
</file>

<file path=ppt/tags/tag146.xml><?xml version="1.0" encoding="utf-8"?>
<p:tagLst xmlns:p="http://schemas.openxmlformats.org/presentationml/2006/main">
  <p:tag name="AS_UNIQUEID" val="3860"/>
</p:tagLst>
</file>

<file path=ppt/tags/tag1460.xml><?xml version="1.0" encoding="utf-8"?>
<p:tagLst xmlns:p="http://schemas.openxmlformats.org/presentationml/2006/main">
  <p:tag name="AS_UNIQUEID" val="8784"/>
</p:tagLst>
</file>

<file path=ppt/tags/tag1461.xml><?xml version="1.0" encoding="utf-8"?>
<p:tagLst xmlns:p="http://schemas.openxmlformats.org/presentationml/2006/main">
  <p:tag name="AS_UNIQUEID" val="8785"/>
</p:tagLst>
</file>

<file path=ppt/tags/tag1462.xml><?xml version="1.0" encoding="utf-8"?>
<p:tagLst xmlns:p="http://schemas.openxmlformats.org/presentationml/2006/main">
  <p:tag name="AS_UNIQUEID" val="8786"/>
</p:tagLst>
</file>

<file path=ppt/tags/tag1463.xml><?xml version="1.0" encoding="utf-8"?>
<p:tagLst xmlns:p="http://schemas.openxmlformats.org/presentationml/2006/main">
  <p:tag name="AS_UNIQUEID" val="8787"/>
</p:tagLst>
</file>

<file path=ppt/tags/tag1464.xml><?xml version="1.0" encoding="utf-8"?>
<p:tagLst xmlns:p="http://schemas.openxmlformats.org/presentationml/2006/main">
  <p:tag name="AS_UNIQUEID" val="8788"/>
</p:tagLst>
</file>

<file path=ppt/tags/tag1465.xml><?xml version="1.0" encoding="utf-8"?>
<p:tagLst xmlns:p="http://schemas.openxmlformats.org/presentationml/2006/main">
  <p:tag name="AS_UNIQUEID" val="8789"/>
</p:tagLst>
</file>

<file path=ppt/tags/tag1466.xml><?xml version="1.0" encoding="utf-8"?>
<p:tagLst xmlns:p="http://schemas.openxmlformats.org/presentationml/2006/main">
  <p:tag name="AS_UNIQUEID" val="8790"/>
</p:tagLst>
</file>

<file path=ppt/tags/tag1467.xml><?xml version="1.0" encoding="utf-8"?>
<p:tagLst xmlns:p="http://schemas.openxmlformats.org/presentationml/2006/main">
  <p:tag name="AS_UNIQUEID" val="8791"/>
</p:tagLst>
</file>

<file path=ppt/tags/tag1468.xml><?xml version="1.0" encoding="utf-8"?>
<p:tagLst xmlns:p="http://schemas.openxmlformats.org/presentationml/2006/main">
  <p:tag name="AS_UNIQUEID" val="8792"/>
</p:tagLst>
</file>

<file path=ppt/tags/tag1469.xml><?xml version="1.0" encoding="utf-8"?>
<p:tagLst xmlns:p="http://schemas.openxmlformats.org/presentationml/2006/main">
  <p:tag name="AS_UNIQUEID" val="8793"/>
</p:tagLst>
</file>

<file path=ppt/tags/tag147.xml><?xml version="1.0" encoding="utf-8"?>
<p:tagLst xmlns:p="http://schemas.openxmlformats.org/presentationml/2006/main">
  <p:tag name="AS_UNIQUEID" val="3861"/>
</p:tagLst>
</file>

<file path=ppt/tags/tag1470.xml><?xml version="1.0" encoding="utf-8"?>
<p:tagLst xmlns:p="http://schemas.openxmlformats.org/presentationml/2006/main">
  <p:tag name="AS_UNIQUEID" val="8794"/>
</p:tagLst>
</file>

<file path=ppt/tags/tag1471.xml><?xml version="1.0" encoding="utf-8"?>
<p:tagLst xmlns:p="http://schemas.openxmlformats.org/presentationml/2006/main">
  <p:tag name="AS_UNIQUEID" val="8795"/>
</p:tagLst>
</file>

<file path=ppt/tags/tag1472.xml><?xml version="1.0" encoding="utf-8"?>
<p:tagLst xmlns:p="http://schemas.openxmlformats.org/presentationml/2006/main">
  <p:tag name="AS_UNIQUEID" val="8796"/>
</p:tagLst>
</file>

<file path=ppt/tags/tag1473.xml><?xml version="1.0" encoding="utf-8"?>
<p:tagLst xmlns:p="http://schemas.openxmlformats.org/presentationml/2006/main">
  <p:tag name="AS_UNIQUEID" val="8797"/>
</p:tagLst>
</file>

<file path=ppt/tags/tag1474.xml><?xml version="1.0" encoding="utf-8"?>
<p:tagLst xmlns:p="http://schemas.openxmlformats.org/presentationml/2006/main">
  <p:tag name="AS_UNIQUEID" val="8798"/>
</p:tagLst>
</file>

<file path=ppt/tags/tag1475.xml><?xml version="1.0" encoding="utf-8"?>
<p:tagLst xmlns:p="http://schemas.openxmlformats.org/presentationml/2006/main">
  <p:tag name="AS_UNIQUEID" val="8799"/>
</p:tagLst>
</file>

<file path=ppt/tags/tag1476.xml><?xml version="1.0" encoding="utf-8"?>
<p:tagLst xmlns:p="http://schemas.openxmlformats.org/presentationml/2006/main">
  <p:tag name="AS_UNIQUEID" val="8800"/>
</p:tagLst>
</file>

<file path=ppt/tags/tag1477.xml><?xml version="1.0" encoding="utf-8"?>
<p:tagLst xmlns:p="http://schemas.openxmlformats.org/presentationml/2006/main">
  <p:tag name="AS_UNIQUEID" val="8801"/>
</p:tagLst>
</file>

<file path=ppt/tags/tag1478.xml><?xml version="1.0" encoding="utf-8"?>
<p:tagLst xmlns:p="http://schemas.openxmlformats.org/presentationml/2006/main">
  <p:tag name="AS_UNIQUEID" val="8802"/>
</p:tagLst>
</file>

<file path=ppt/tags/tag1479.xml><?xml version="1.0" encoding="utf-8"?>
<p:tagLst xmlns:p="http://schemas.openxmlformats.org/presentationml/2006/main">
  <p:tag name="AS_UNIQUEID" val="8803"/>
</p:tagLst>
</file>

<file path=ppt/tags/tag148.xml><?xml version="1.0" encoding="utf-8"?>
<p:tagLst xmlns:p="http://schemas.openxmlformats.org/presentationml/2006/main">
  <p:tag name="AS_UNIQUEID" val="3862"/>
</p:tagLst>
</file>

<file path=ppt/tags/tag1480.xml><?xml version="1.0" encoding="utf-8"?>
<p:tagLst xmlns:p="http://schemas.openxmlformats.org/presentationml/2006/main">
  <p:tag name="AS_UNIQUEID" val="8804"/>
</p:tagLst>
</file>

<file path=ppt/tags/tag1481.xml><?xml version="1.0" encoding="utf-8"?>
<p:tagLst xmlns:p="http://schemas.openxmlformats.org/presentationml/2006/main">
  <p:tag name="AS_UNIQUEID" val="8805"/>
</p:tagLst>
</file>

<file path=ppt/tags/tag1482.xml><?xml version="1.0" encoding="utf-8"?>
<p:tagLst xmlns:p="http://schemas.openxmlformats.org/presentationml/2006/main">
  <p:tag name="AS_UNIQUEID" val="8806"/>
</p:tagLst>
</file>

<file path=ppt/tags/tag1483.xml><?xml version="1.0" encoding="utf-8"?>
<p:tagLst xmlns:p="http://schemas.openxmlformats.org/presentationml/2006/main">
  <p:tag name="AS_UNIQUEID" val="8807"/>
</p:tagLst>
</file>

<file path=ppt/tags/tag1484.xml><?xml version="1.0" encoding="utf-8"?>
<p:tagLst xmlns:p="http://schemas.openxmlformats.org/presentationml/2006/main">
  <p:tag name="AS_UNIQUEID" val="8808"/>
</p:tagLst>
</file>

<file path=ppt/tags/tag1485.xml><?xml version="1.0" encoding="utf-8"?>
<p:tagLst xmlns:p="http://schemas.openxmlformats.org/presentationml/2006/main">
  <p:tag name="AS_UNIQUEID" val="8809"/>
</p:tagLst>
</file>

<file path=ppt/tags/tag1486.xml><?xml version="1.0" encoding="utf-8"?>
<p:tagLst xmlns:p="http://schemas.openxmlformats.org/presentationml/2006/main">
  <p:tag name="AS_UNIQUEID" val="8810"/>
</p:tagLst>
</file>

<file path=ppt/tags/tag1487.xml><?xml version="1.0" encoding="utf-8"?>
<p:tagLst xmlns:p="http://schemas.openxmlformats.org/presentationml/2006/main">
  <p:tag name="AS_UNIQUEID" val="8811"/>
</p:tagLst>
</file>

<file path=ppt/tags/tag1488.xml><?xml version="1.0" encoding="utf-8"?>
<p:tagLst xmlns:p="http://schemas.openxmlformats.org/presentationml/2006/main">
  <p:tag name="AS_UNIQUEID" val="8812"/>
</p:tagLst>
</file>

<file path=ppt/tags/tag1489.xml><?xml version="1.0" encoding="utf-8"?>
<p:tagLst xmlns:p="http://schemas.openxmlformats.org/presentationml/2006/main">
  <p:tag name="AS_UNIQUEID" val="8813"/>
</p:tagLst>
</file>

<file path=ppt/tags/tag149.xml><?xml version="1.0" encoding="utf-8"?>
<p:tagLst xmlns:p="http://schemas.openxmlformats.org/presentationml/2006/main">
  <p:tag name="AS_UNIQUEID" val="3863"/>
</p:tagLst>
</file>

<file path=ppt/tags/tag1490.xml><?xml version="1.0" encoding="utf-8"?>
<p:tagLst xmlns:p="http://schemas.openxmlformats.org/presentationml/2006/main">
  <p:tag name="AS_UNIQUEID" val="8814"/>
</p:tagLst>
</file>

<file path=ppt/tags/tag1491.xml><?xml version="1.0" encoding="utf-8"?>
<p:tagLst xmlns:p="http://schemas.openxmlformats.org/presentationml/2006/main">
  <p:tag name="AS_UNIQUEID" val="8815"/>
</p:tagLst>
</file>

<file path=ppt/tags/tag1492.xml><?xml version="1.0" encoding="utf-8"?>
<p:tagLst xmlns:p="http://schemas.openxmlformats.org/presentationml/2006/main">
  <p:tag name="AS_UNIQUEID" val="8816"/>
</p:tagLst>
</file>

<file path=ppt/tags/tag1493.xml><?xml version="1.0" encoding="utf-8"?>
<p:tagLst xmlns:p="http://schemas.openxmlformats.org/presentationml/2006/main">
  <p:tag name="AS_UNIQUEID" val="8817"/>
</p:tagLst>
</file>

<file path=ppt/tags/tag1494.xml><?xml version="1.0" encoding="utf-8"?>
<p:tagLst xmlns:p="http://schemas.openxmlformats.org/presentationml/2006/main">
  <p:tag name="AS_UNIQUEID" val="8818"/>
</p:tagLst>
</file>

<file path=ppt/tags/tag1495.xml><?xml version="1.0" encoding="utf-8"?>
<p:tagLst xmlns:p="http://schemas.openxmlformats.org/presentationml/2006/main">
  <p:tag name="AS_UNIQUEID" val="8819"/>
</p:tagLst>
</file>

<file path=ppt/tags/tag1496.xml><?xml version="1.0" encoding="utf-8"?>
<p:tagLst xmlns:p="http://schemas.openxmlformats.org/presentationml/2006/main">
  <p:tag name="AS_UNIQUEID" val="8820"/>
</p:tagLst>
</file>

<file path=ppt/tags/tag1497.xml><?xml version="1.0" encoding="utf-8"?>
<p:tagLst xmlns:p="http://schemas.openxmlformats.org/presentationml/2006/main">
  <p:tag name="AS_UNIQUEID" val="8821"/>
</p:tagLst>
</file>

<file path=ppt/tags/tag1498.xml><?xml version="1.0" encoding="utf-8"?>
<p:tagLst xmlns:p="http://schemas.openxmlformats.org/presentationml/2006/main">
  <p:tag name="AS_UNIQUEID" val="8822"/>
</p:tagLst>
</file>

<file path=ppt/tags/tag1499.xml><?xml version="1.0" encoding="utf-8"?>
<p:tagLst xmlns:p="http://schemas.openxmlformats.org/presentationml/2006/main">
  <p:tag name="AS_UNIQUEID" val="8823"/>
</p:tagLst>
</file>

<file path=ppt/tags/tag15.xml><?xml version="1.0" encoding="utf-8"?>
<p:tagLst xmlns:p="http://schemas.openxmlformats.org/presentationml/2006/main">
  <p:tag name="AS_UNIQUEID" val="5436"/>
</p:tagLst>
</file>

<file path=ppt/tags/tag150.xml><?xml version="1.0" encoding="utf-8"?>
<p:tagLst xmlns:p="http://schemas.openxmlformats.org/presentationml/2006/main">
  <p:tag name="AS_UNIQUEID" val="3864"/>
</p:tagLst>
</file>

<file path=ppt/tags/tag1500.xml><?xml version="1.0" encoding="utf-8"?>
<p:tagLst xmlns:p="http://schemas.openxmlformats.org/presentationml/2006/main">
  <p:tag name="AS_UNIQUEID" val="8824"/>
</p:tagLst>
</file>

<file path=ppt/tags/tag1501.xml><?xml version="1.0" encoding="utf-8"?>
<p:tagLst xmlns:p="http://schemas.openxmlformats.org/presentationml/2006/main">
  <p:tag name="AS_UNIQUEID" val="8825"/>
</p:tagLst>
</file>

<file path=ppt/tags/tag1502.xml><?xml version="1.0" encoding="utf-8"?>
<p:tagLst xmlns:p="http://schemas.openxmlformats.org/presentationml/2006/main">
  <p:tag name="AS_UNIQUEID" val="8826"/>
</p:tagLst>
</file>

<file path=ppt/tags/tag1503.xml><?xml version="1.0" encoding="utf-8"?>
<p:tagLst xmlns:p="http://schemas.openxmlformats.org/presentationml/2006/main">
  <p:tag name="AS_UNIQUEID" val="8827"/>
</p:tagLst>
</file>

<file path=ppt/tags/tag1504.xml><?xml version="1.0" encoding="utf-8"?>
<p:tagLst xmlns:p="http://schemas.openxmlformats.org/presentationml/2006/main">
  <p:tag name="AS_UNIQUEID" val="8828"/>
</p:tagLst>
</file>

<file path=ppt/tags/tag1505.xml><?xml version="1.0" encoding="utf-8"?>
<p:tagLst xmlns:p="http://schemas.openxmlformats.org/presentationml/2006/main">
  <p:tag name="AS_UNIQUEID" val="8829"/>
</p:tagLst>
</file>

<file path=ppt/tags/tag1506.xml><?xml version="1.0" encoding="utf-8"?>
<p:tagLst xmlns:p="http://schemas.openxmlformats.org/presentationml/2006/main">
  <p:tag name="AS_UNIQUEID" val="8830"/>
</p:tagLst>
</file>

<file path=ppt/tags/tag1507.xml><?xml version="1.0" encoding="utf-8"?>
<p:tagLst xmlns:p="http://schemas.openxmlformats.org/presentationml/2006/main">
  <p:tag name="AS_UNIQUEID" val="8831"/>
</p:tagLst>
</file>

<file path=ppt/tags/tag1508.xml><?xml version="1.0" encoding="utf-8"?>
<p:tagLst xmlns:p="http://schemas.openxmlformats.org/presentationml/2006/main">
  <p:tag name="AS_UNIQUEID" val="8832"/>
</p:tagLst>
</file>

<file path=ppt/tags/tag1509.xml><?xml version="1.0" encoding="utf-8"?>
<p:tagLst xmlns:p="http://schemas.openxmlformats.org/presentationml/2006/main">
  <p:tag name="AS_UNIQUEID" val="8833"/>
</p:tagLst>
</file>

<file path=ppt/tags/tag151.xml><?xml version="1.0" encoding="utf-8"?>
<p:tagLst xmlns:p="http://schemas.openxmlformats.org/presentationml/2006/main">
  <p:tag name="AS_UNIQUEID" val="3865"/>
</p:tagLst>
</file>

<file path=ppt/tags/tag1510.xml><?xml version="1.0" encoding="utf-8"?>
<p:tagLst xmlns:p="http://schemas.openxmlformats.org/presentationml/2006/main">
  <p:tag name="AS_UNIQUEID" val="8834"/>
</p:tagLst>
</file>

<file path=ppt/tags/tag1511.xml><?xml version="1.0" encoding="utf-8"?>
<p:tagLst xmlns:p="http://schemas.openxmlformats.org/presentationml/2006/main">
  <p:tag name="AS_UNIQUEID" val="8835"/>
</p:tagLst>
</file>

<file path=ppt/tags/tag1512.xml><?xml version="1.0" encoding="utf-8"?>
<p:tagLst xmlns:p="http://schemas.openxmlformats.org/presentationml/2006/main">
  <p:tag name="AS_UNIQUEID" val="8836"/>
</p:tagLst>
</file>

<file path=ppt/tags/tag1513.xml><?xml version="1.0" encoding="utf-8"?>
<p:tagLst xmlns:p="http://schemas.openxmlformats.org/presentationml/2006/main">
  <p:tag name="AS_UNIQUEID" val="8837"/>
</p:tagLst>
</file>

<file path=ppt/tags/tag1514.xml><?xml version="1.0" encoding="utf-8"?>
<p:tagLst xmlns:p="http://schemas.openxmlformats.org/presentationml/2006/main">
  <p:tag name="AS_UNIQUEID" val="8838"/>
</p:tagLst>
</file>

<file path=ppt/tags/tag1515.xml><?xml version="1.0" encoding="utf-8"?>
<p:tagLst xmlns:p="http://schemas.openxmlformats.org/presentationml/2006/main">
  <p:tag name="AS_UNIQUEID" val="8839"/>
</p:tagLst>
</file>

<file path=ppt/tags/tag1516.xml><?xml version="1.0" encoding="utf-8"?>
<p:tagLst xmlns:p="http://schemas.openxmlformats.org/presentationml/2006/main">
  <p:tag name="AS_UNIQUEID" val="8840"/>
</p:tagLst>
</file>

<file path=ppt/tags/tag1517.xml><?xml version="1.0" encoding="utf-8"?>
<p:tagLst xmlns:p="http://schemas.openxmlformats.org/presentationml/2006/main">
  <p:tag name="AS_UNIQUEID" val="8841"/>
</p:tagLst>
</file>

<file path=ppt/tags/tag1518.xml><?xml version="1.0" encoding="utf-8"?>
<p:tagLst xmlns:p="http://schemas.openxmlformats.org/presentationml/2006/main">
  <p:tag name="AS_UNIQUEID" val="8842"/>
</p:tagLst>
</file>

<file path=ppt/tags/tag1519.xml><?xml version="1.0" encoding="utf-8"?>
<p:tagLst xmlns:p="http://schemas.openxmlformats.org/presentationml/2006/main">
  <p:tag name="AS_UNIQUEID" val="8843"/>
</p:tagLst>
</file>

<file path=ppt/tags/tag152.xml><?xml version="1.0" encoding="utf-8"?>
<p:tagLst xmlns:p="http://schemas.openxmlformats.org/presentationml/2006/main">
  <p:tag name="AS_UNIQUEID" val="3866"/>
</p:tagLst>
</file>

<file path=ppt/tags/tag1520.xml><?xml version="1.0" encoding="utf-8"?>
<p:tagLst xmlns:p="http://schemas.openxmlformats.org/presentationml/2006/main">
  <p:tag name="AS_UNIQUEID" val="8844"/>
</p:tagLst>
</file>

<file path=ppt/tags/tag1521.xml><?xml version="1.0" encoding="utf-8"?>
<p:tagLst xmlns:p="http://schemas.openxmlformats.org/presentationml/2006/main">
  <p:tag name="AS_UNIQUEID" val="8845"/>
</p:tagLst>
</file>

<file path=ppt/tags/tag1522.xml><?xml version="1.0" encoding="utf-8"?>
<p:tagLst xmlns:p="http://schemas.openxmlformats.org/presentationml/2006/main">
  <p:tag name="AS_UNIQUEID" val="8846"/>
</p:tagLst>
</file>

<file path=ppt/tags/tag1523.xml><?xml version="1.0" encoding="utf-8"?>
<p:tagLst xmlns:p="http://schemas.openxmlformats.org/presentationml/2006/main">
  <p:tag name="AS_UNIQUEID" val="8847"/>
</p:tagLst>
</file>

<file path=ppt/tags/tag1524.xml><?xml version="1.0" encoding="utf-8"?>
<p:tagLst xmlns:p="http://schemas.openxmlformats.org/presentationml/2006/main">
  <p:tag name="AS_UNIQUEID" val="8848"/>
</p:tagLst>
</file>

<file path=ppt/tags/tag1525.xml><?xml version="1.0" encoding="utf-8"?>
<p:tagLst xmlns:p="http://schemas.openxmlformats.org/presentationml/2006/main">
  <p:tag name="AS_UNIQUEID" val="8849"/>
</p:tagLst>
</file>

<file path=ppt/tags/tag1526.xml><?xml version="1.0" encoding="utf-8"?>
<p:tagLst xmlns:p="http://schemas.openxmlformats.org/presentationml/2006/main">
  <p:tag name="AS_UNIQUEID" val="8850"/>
</p:tagLst>
</file>

<file path=ppt/tags/tag1527.xml><?xml version="1.0" encoding="utf-8"?>
<p:tagLst xmlns:p="http://schemas.openxmlformats.org/presentationml/2006/main">
  <p:tag name="AS_UNIQUEID" val="8851"/>
</p:tagLst>
</file>

<file path=ppt/tags/tag1528.xml><?xml version="1.0" encoding="utf-8"?>
<p:tagLst xmlns:p="http://schemas.openxmlformats.org/presentationml/2006/main">
  <p:tag name="AS_UNIQUEID" val="8852"/>
</p:tagLst>
</file>

<file path=ppt/tags/tag1529.xml><?xml version="1.0" encoding="utf-8"?>
<p:tagLst xmlns:p="http://schemas.openxmlformats.org/presentationml/2006/main">
  <p:tag name="AS_UNIQUEID" val="8853"/>
</p:tagLst>
</file>

<file path=ppt/tags/tag153.xml><?xml version="1.0" encoding="utf-8"?>
<p:tagLst xmlns:p="http://schemas.openxmlformats.org/presentationml/2006/main">
  <p:tag name="AS_UNIQUEID" val="728"/>
</p:tagLst>
</file>

<file path=ppt/tags/tag1530.xml><?xml version="1.0" encoding="utf-8"?>
<p:tagLst xmlns:p="http://schemas.openxmlformats.org/presentationml/2006/main">
  <p:tag name="AS_UNIQUEID" val="8854"/>
</p:tagLst>
</file>

<file path=ppt/tags/tag1531.xml><?xml version="1.0" encoding="utf-8"?>
<p:tagLst xmlns:p="http://schemas.openxmlformats.org/presentationml/2006/main">
  <p:tag name="AS_UNIQUEID" val="8855"/>
</p:tagLst>
</file>

<file path=ppt/tags/tag1532.xml><?xml version="1.0" encoding="utf-8"?>
<p:tagLst xmlns:p="http://schemas.openxmlformats.org/presentationml/2006/main">
  <p:tag name="AS_UNIQUEID" val="8856"/>
</p:tagLst>
</file>

<file path=ppt/tags/tag1533.xml><?xml version="1.0" encoding="utf-8"?>
<p:tagLst xmlns:p="http://schemas.openxmlformats.org/presentationml/2006/main">
  <p:tag name="AS_UNIQUEID" val="8857"/>
</p:tagLst>
</file>

<file path=ppt/tags/tag1534.xml><?xml version="1.0" encoding="utf-8"?>
<p:tagLst xmlns:p="http://schemas.openxmlformats.org/presentationml/2006/main">
  <p:tag name="AS_UNIQUEID" val="8858"/>
</p:tagLst>
</file>

<file path=ppt/tags/tag1535.xml><?xml version="1.0" encoding="utf-8"?>
<p:tagLst xmlns:p="http://schemas.openxmlformats.org/presentationml/2006/main">
  <p:tag name="AS_UNIQUEID" val="8859"/>
</p:tagLst>
</file>

<file path=ppt/tags/tag1536.xml><?xml version="1.0" encoding="utf-8"?>
<p:tagLst xmlns:p="http://schemas.openxmlformats.org/presentationml/2006/main">
  <p:tag name="AS_UNIQUEID" val="8860"/>
</p:tagLst>
</file>

<file path=ppt/tags/tag1537.xml><?xml version="1.0" encoding="utf-8"?>
<p:tagLst xmlns:p="http://schemas.openxmlformats.org/presentationml/2006/main">
  <p:tag name="AS_UNIQUEID" val="8861"/>
</p:tagLst>
</file>

<file path=ppt/tags/tag1538.xml><?xml version="1.0" encoding="utf-8"?>
<p:tagLst xmlns:p="http://schemas.openxmlformats.org/presentationml/2006/main">
  <p:tag name="AS_UNIQUEID" val="8862"/>
</p:tagLst>
</file>

<file path=ppt/tags/tag1539.xml><?xml version="1.0" encoding="utf-8"?>
<p:tagLst xmlns:p="http://schemas.openxmlformats.org/presentationml/2006/main">
  <p:tag name="AS_UNIQUEID" val="8863"/>
</p:tagLst>
</file>

<file path=ppt/tags/tag154.xml><?xml version="1.0" encoding="utf-8"?>
<p:tagLst xmlns:p="http://schemas.openxmlformats.org/presentationml/2006/main">
  <p:tag name="AS_UNIQUEID" val="729"/>
</p:tagLst>
</file>

<file path=ppt/tags/tag1540.xml><?xml version="1.0" encoding="utf-8"?>
<p:tagLst xmlns:p="http://schemas.openxmlformats.org/presentationml/2006/main">
  <p:tag name="AS_UNIQUEID" val="8864"/>
</p:tagLst>
</file>

<file path=ppt/tags/tag1541.xml><?xml version="1.0" encoding="utf-8"?>
<p:tagLst xmlns:p="http://schemas.openxmlformats.org/presentationml/2006/main">
  <p:tag name="AS_UNIQUEID" val="8865"/>
</p:tagLst>
</file>

<file path=ppt/tags/tag1542.xml><?xml version="1.0" encoding="utf-8"?>
<p:tagLst xmlns:p="http://schemas.openxmlformats.org/presentationml/2006/main">
  <p:tag name="AS_UNIQUEID" val="8866"/>
</p:tagLst>
</file>

<file path=ppt/tags/tag1543.xml><?xml version="1.0" encoding="utf-8"?>
<p:tagLst xmlns:p="http://schemas.openxmlformats.org/presentationml/2006/main">
  <p:tag name="AS_UNIQUEID" val="8867"/>
</p:tagLst>
</file>

<file path=ppt/tags/tag1544.xml><?xml version="1.0" encoding="utf-8"?>
<p:tagLst xmlns:p="http://schemas.openxmlformats.org/presentationml/2006/main">
  <p:tag name="AS_UNIQUEID" val="8868"/>
</p:tagLst>
</file>

<file path=ppt/tags/tag1545.xml><?xml version="1.0" encoding="utf-8"?>
<p:tagLst xmlns:p="http://schemas.openxmlformats.org/presentationml/2006/main">
  <p:tag name="AS_UNIQUEID" val="8869"/>
</p:tagLst>
</file>

<file path=ppt/tags/tag1546.xml><?xml version="1.0" encoding="utf-8"?>
<p:tagLst xmlns:p="http://schemas.openxmlformats.org/presentationml/2006/main">
  <p:tag name="AS_UNIQUEID" val="8870"/>
</p:tagLst>
</file>

<file path=ppt/tags/tag1547.xml><?xml version="1.0" encoding="utf-8"?>
<p:tagLst xmlns:p="http://schemas.openxmlformats.org/presentationml/2006/main">
  <p:tag name="AS_UNIQUEID" val="5736"/>
</p:tagLst>
</file>

<file path=ppt/tags/tag1548.xml><?xml version="1.0" encoding="utf-8"?>
<p:tagLst xmlns:p="http://schemas.openxmlformats.org/presentationml/2006/main">
  <p:tag name="AS_UNIQUEID" val="5737"/>
  <p:tag name="KSO_WM_BEAUTIFY_FLAG" val=""/>
</p:tagLst>
</file>

<file path=ppt/tags/tag1549.xml><?xml version="1.0" encoding="utf-8"?>
<p:tagLst xmlns:p="http://schemas.openxmlformats.org/presentationml/2006/main">
  <p:tag name="AS_UNIQUEID" val="5738"/>
  <p:tag name="KSO_WM_BEAUTIFY_FLAG" val=""/>
</p:tagLst>
</file>

<file path=ppt/tags/tag155.xml><?xml version="1.0" encoding="utf-8"?>
<p:tagLst xmlns:p="http://schemas.openxmlformats.org/presentationml/2006/main">
  <p:tag name="AS_UNIQUEID" val="730"/>
</p:tagLst>
</file>

<file path=ppt/tags/tag1550.xml><?xml version="1.0" encoding="utf-8"?>
<p:tagLst xmlns:p="http://schemas.openxmlformats.org/presentationml/2006/main">
  <p:tag name="AS_UNIQUEID" val="5739"/>
  <p:tag name="KSO_WM_BEAUTIFY_FLAG" val=""/>
</p:tagLst>
</file>

<file path=ppt/tags/tag1551.xml><?xml version="1.0" encoding="utf-8"?>
<p:tagLst xmlns:p="http://schemas.openxmlformats.org/presentationml/2006/main">
  <p:tag name="AS_UNIQUEID" val="5247"/>
  <p:tag name="KSO_WM_BEAUTIFY_FLAG" val=""/>
</p:tagLst>
</file>

<file path=ppt/tags/tag1552.xml><?xml version="1.0" encoding="utf-8"?>
<p:tagLst xmlns:p="http://schemas.openxmlformats.org/presentationml/2006/main">
  <p:tag name="AS_UNIQUEID" val="5247"/>
  <p:tag name="KSO_WM_BEAUTIFY_FLAG" val=""/>
</p:tagLst>
</file>

<file path=ppt/tags/tag1553.xml><?xml version="1.0" encoding="utf-8"?>
<p:tagLst xmlns:p="http://schemas.openxmlformats.org/presentationml/2006/main">
  <p:tag name="KSO_WM_BEAUTIFY_FLAG" val="#wm#"/>
  <p:tag name="KSO_WM_SPECIAL_SOURCE" val="bdnull"/>
  <p:tag name="KSO_WM_TEMPLATE_CATEGORY" val="custom"/>
  <p:tag name="KSO_WM_TEMPLATE_INDEX" val="20205081"/>
</p:tagLst>
</file>

<file path=ppt/tags/tag1554.xml><?xml version="1.0" encoding="utf-8"?>
<p:tagLst xmlns:p="http://schemas.openxmlformats.org/presentationml/2006/main">
  <p:tag name="AS_UNIQUEID" val="8872"/>
</p:tagLst>
</file>

<file path=ppt/tags/tag1555.xml><?xml version="1.0" encoding="utf-8"?>
<p:tagLst xmlns:p="http://schemas.openxmlformats.org/presentationml/2006/main">
  <p:tag name="AS_UNIQUEID" val="8873"/>
</p:tagLst>
</file>

<file path=ppt/tags/tag1556.xml><?xml version="1.0" encoding="utf-8"?>
<p:tagLst xmlns:p="http://schemas.openxmlformats.org/presentationml/2006/main">
  <p:tag name="AS_UNIQUEID" val="8874"/>
</p:tagLst>
</file>

<file path=ppt/tags/tag1557.xml><?xml version="1.0" encoding="utf-8"?>
<p:tagLst xmlns:p="http://schemas.openxmlformats.org/presentationml/2006/main">
  <p:tag name="AS_UNIQUEID" val="8875"/>
</p:tagLst>
</file>

<file path=ppt/tags/tag1558.xml><?xml version="1.0" encoding="utf-8"?>
<p:tagLst xmlns:p="http://schemas.openxmlformats.org/presentationml/2006/main">
  <p:tag name="AS_UNIQUEID" val="8876"/>
</p:tagLst>
</file>

<file path=ppt/tags/tag1559.xml><?xml version="1.0" encoding="utf-8"?>
<p:tagLst xmlns:p="http://schemas.openxmlformats.org/presentationml/2006/main">
  <p:tag name="AS_UNIQUEID" val="8877"/>
</p:tagLst>
</file>

<file path=ppt/tags/tag156.xml><?xml version="1.0" encoding="utf-8"?>
<p:tagLst xmlns:p="http://schemas.openxmlformats.org/presentationml/2006/main">
  <p:tag name="AS_UNIQUEID" val="731"/>
</p:tagLst>
</file>

<file path=ppt/tags/tag1560.xml><?xml version="1.0" encoding="utf-8"?>
<p:tagLst xmlns:p="http://schemas.openxmlformats.org/presentationml/2006/main">
  <p:tag name="AS_UNIQUEID" val="8878"/>
</p:tagLst>
</file>

<file path=ppt/tags/tag1561.xml><?xml version="1.0" encoding="utf-8"?>
<p:tagLst xmlns:p="http://schemas.openxmlformats.org/presentationml/2006/main">
  <p:tag name="AS_UNIQUEID" val="8879"/>
</p:tagLst>
</file>

<file path=ppt/tags/tag1562.xml><?xml version="1.0" encoding="utf-8"?>
<p:tagLst xmlns:p="http://schemas.openxmlformats.org/presentationml/2006/main">
  <p:tag name="AS_UNIQUEID" val="8880"/>
</p:tagLst>
</file>

<file path=ppt/tags/tag1563.xml><?xml version="1.0" encoding="utf-8"?>
<p:tagLst xmlns:p="http://schemas.openxmlformats.org/presentationml/2006/main">
  <p:tag name="AS_UNIQUEID" val="8881"/>
</p:tagLst>
</file>

<file path=ppt/tags/tag1564.xml><?xml version="1.0" encoding="utf-8"?>
<p:tagLst xmlns:p="http://schemas.openxmlformats.org/presentationml/2006/main">
  <p:tag name="AS_UNIQUEID" val="8882"/>
</p:tagLst>
</file>

<file path=ppt/tags/tag1565.xml><?xml version="1.0" encoding="utf-8"?>
<p:tagLst xmlns:p="http://schemas.openxmlformats.org/presentationml/2006/main">
  <p:tag name="AS_UNIQUEID" val="8883"/>
</p:tagLst>
</file>

<file path=ppt/tags/tag1566.xml><?xml version="1.0" encoding="utf-8"?>
<p:tagLst xmlns:p="http://schemas.openxmlformats.org/presentationml/2006/main">
  <p:tag name="AS_UNIQUEID" val="8884"/>
</p:tagLst>
</file>

<file path=ppt/tags/tag1567.xml><?xml version="1.0" encoding="utf-8"?>
<p:tagLst xmlns:p="http://schemas.openxmlformats.org/presentationml/2006/main">
  <p:tag name="AS_UNIQUEID" val="8885"/>
</p:tagLst>
</file>

<file path=ppt/tags/tag1568.xml><?xml version="1.0" encoding="utf-8"?>
<p:tagLst xmlns:p="http://schemas.openxmlformats.org/presentationml/2006/main">
  <p:tag name="AS_UNIQUEID" val="8886"/>
</p:tagLst>
</file>

<file path=ppt/tags/tag1569.xml><?xml version="1.0" encoding="utf-8"?>
<p:tagLst xmlns:p="http://schemas.openxmlformats.org/presentationml/2006/main">
  <p:tag name="AS_UNIQUEID" val="8887"/>
</p:tagLst>
</file>

<file path=ppt/tags/tag157.xml><?xml version="1.0" encoding="utf-8"?>
<p:tagLst xmlns:p="http://schemas.openxmlformats.org/presentationml/2006/main">
  <p:tag name="AS_UNIQUEID" val="732"/>
</p:tagLst>
</file>

<file path=ppt/tags/tag1570.xml><?xml version="1.0" encoding="utf-8"?>
<p:tagLst xmlns:p="http://schemas.openxmlformats.org/presentationml/2006/main">
  <p:tag name="AS_UNIQUEID" val="8888"/>
</p:tagLst>
</file>

<file path=ppt/tags/tag1571.xml><?xml version="1.0" encoding="utf-8"?>
<p:tagLst xmlns:p="http://schemas.openxmlformats.org/presentationml/2006/main">
  <p:tag name="AS_UNIQUEID" val="8889"/>
</p:tagLst>
</file>

<file path=ppt/tags/tag1572.xml><?xml version="1.0" encoding="utf-8"?>
<p:tagLst xmlns:p="http://schemas.openxmlformats.org/presentationml/2006/main">
  <p:tag name="AS_UNIQUEID" val="8890"/>
</p:tagLst>
</file>

<file path=ppt/tags/tag1573.xml><?xml version="1.0" encoding="utf-8"?>
<p:tagLst xmlns:p="http://schemas.openxmlformats.org/presentationml/2006/main">
  <p:tag name="AS_UNIQUEID" val="8891"/>
</p:tagLst>
</file>

<file path=ppt/tags/tag1574.xml><?xml version="1.0" encoding="utf-8"?>
<p:tagLst xmlns:p="http://schemas.openxmlformats.org/presentationml/2006/main">
  <p:tag name="AS_UNIQUEID" val="8892"/>
</p:tagLst>
</file>

<file path=ppt/tags/tag1575.xml><?xml version="1.0" encoding="utf-8"?>
<p:tagLst xmlns:p="http://schemas.openxmlformats.org/presentationml/2006/main">
  <p:tag name="AS_UNIQUEID" val="8893"/>
</p:tagLst>
</file>

<file path=ppt/tags/tag1576.xml><?xml version="1.0" encoding="utf-8"?>
<p:tagLst xmlns:p="http://schemas.openxmlformats.org/presentationml/2006/main">
  <p:tag name="AS_UNIQUEID" val="8894"/>
</p:tagLst>
</file>

<file path=ppt/tags/tag1577.xml><?xml version="1.0" encoding="utf-8"?>
<p:tagLst xmlns:p="http://schemas.openxmlformats.org/presentationml/2006/main">
  <p:tag name="AS_UNIQUEID" val="8895"/>
</p:tagLst>
</file>

<file path=ppt/tags/tag1578.xml><?xml version="1.0" encoding="utf-8"?>
<p:tagLst xmlns:p="http://schemas.openxmlformats.org/presentationml/2006/main">
  <p:tag name="AS_UNIQUEID" val="8896"/>
</p:tagLst>
</file>

<file path=ppt/tags/tag1579.xml><?xml version="1.0" encoding="utf-8"?>
<p:tagLst xmlns:p="http://schemas.openxmlformats.org/presentationml/2006/main">
  <p:tag name="AS_UNIQUEID" val="8897"/>
</p:tagLst>
</file>

<file path=ppt/tags/tag158.xml><?xml version="1.0" encoding="utf-8"?>
<p:tagLst xmlns:p="http://schemas.openxmlformats.org/presentationml/2006/main">
  <p:tag name="AS_UNIQUEID" val="733"/>
</p:tagLst>
</file>

<file path=ppt/tags/tag1580.xml><?xml version="1.0" encoding="utf-8"?>
<p:tagLst xmlns:p="http://schemas.openxmlformats.org/presentationml/2006/main">
  <p:tag name="AS_UNIQUEID" val="8898"/>
</p:tagLst>
</file>

<file path=ppt/tags/tag1581.xml><?xml version="1.0" encoding="utf-8"?>
<p:tagLst xmlns:p="http://schemas.openxmlformats.org/presentationml/2006/main">
  <p:tag name="AS_UNIQUEID" val="8899"/>
</p:tagLst>
</file>

<file path=ppt/tags/tag1582.xml><?xml version="1.0" encoding="utf-8"?>
<p:tagLst xmlns:p="http://schemas.openxmlformats.org/presentationml/2006/main">
  <p:tag name="AS_UNIQUEID" val="8900"/>
</p:tagLst>
</file>

<file path=ppt/tags/tag1583.xml><?xml version="1.0" encoding="utf-8"?>
<p:tagLst xmlns:p="http://schemas.openxmlformats.org/presentationml/2006/main">
  <p:tag name="AS_UNIQUEID" val="8901"/>
</p:tagLst>
</file>

<file path=ppt/tags/tag1584.xml><?xml version="1.0" encoding="utf-8"?>
<p:tagLst xmlns:p="http://schemas.openxmlformats.org/presentationml/2006/main">
  <p:tag name="AS_UNIQUEID" val="8902"/>
</p:tagLst>
</file>

<file path=ppt/tags/tag1585.xml><?xml version="1.0" encoding="utf-8"?>
<p:tagLst xmlns:p="http://schemas.openxmlformats.org/presentationml/2006/main">
  <p:tag name="AS_UNIQUEID" val="8903"/>
</p:tagLst>
</file>

<file path=ppt/tags/tag1586.xml><?xml version="1.0" encoding="utf-8"?>
<p:tagLst xmlns:p="http://schemas.openxmlformats.org/presentationml/2006/main">
  <p:tag name="AS_UNIQUEID" val="8904"/>
</p:tagLst>
</file>

<file path=ppt/tags/tag1587.xml><?xml version="1.0" encoding="utf-8"?>
<p:tagLst xmlns:p="http://schemas.openxmlformats.org/presentationml/2006/main">
  <p:tag name="AS_UNIQUEID" val="8905"/>
</p:tagLst>
</file>

<file path=ppt/tags/tag1588.xml><?xml version="1.0" encoding="utf-8"?>
<p:tagLst xmlns:p="http://schemas.openxmlformats.org/presentationml/2006/main">
  <p:tag name="AS_UNIQUEID" val="8906"/>
</p:tagLst>
</file>

<file path=ppt/tags/tag1589.xml><?xml version="1.0" encoding="utf-8"?>
<p:tagLst xmlns:p="http://schemas.openxmlformats.org/presentationml/2006/main">
  <p:tag name="AS_UNIQUEID" val="8907"/>
</p:tagLst>
</file>

<file path=ppt/tags/tag159.xml><?xml version="1.0" encoding="utf-8"?>
<p:tagLst xmlns:p="http://schemas.openxmlformats.org/presentationml/2006/main">
  <p:tag name="AS_UNIQUEID" val="734"/>
</p:tagLst>
</file>

<file path=ppt/tags/tag1590.xml><?xml version="1.0" encoding="utf-8"?>
<p:tagLst xmlns:p="http://schemas.openxmlformats.org/presentationml/2006/main">
  <p:tag name="AS_UNIQUEID" val="8908"/>
</p:tagLst>
</file>

<file path=ppt/tags/tag1591.xml><?xml version="1.0" encoding="utf-8"?>
<p:tagLst xmlns:p="http://schemas.openxmlformats.org/presentationml/2006/main">
  <p:tag name="AS_UNIQUEID" val="8909"/>
</p:tagLst>
</file>

<file path=ppt/tags/tag1592.xml><?xml version="1.0" encoding="utf-8"?>
<p:tagLst xmlns:p="http://schemas.openxmlformats.org/presentationml/2006/main">
  <p:tag name="AS_UNIQUEID" val="8910"/>
</p:tagLst>
</file>

<file path=ppt/tags/tag1593.xml><?xml version="1.0" encoding="utf-8"?>
<p:tagLst xmlns:p="http://schemas.openxmlformats.org/presentationml/2006/main">
  <p:tag name="AS_UNIQUEID" val="8911"/>
</p:tagLst>
</file>

<file path=ppt/tags/tag1594.xml><?xml version="1.0" encoding="utf-8"?>
<p:tagLst xmlns:p="http://schemas.openxmlformats.org/presentationml/2006/main">
  <p:tag name="AS_UNIQUEID" val="8912"/>
</p:tagLst>
</file>

<file path=ppt/tags/tag1595.xml><?xml version="1.0" encoding="utf-8"?>
<p:tagLst xmlns:p="http://schemas.openxmlformats.org/presentationml/2006/main">
  <p:tag name="AS_UNIQUEID" val="8913"/>
</p:tagLst>
</file>

<file path=ppt/tags/tag1596.xml><?xml version="1.0" encoding="utf-8"?>
<p:tagLst xmlns:p="http://schemas.openxmlformats.org/presentationml/2006/main">
  <p:tag name="AS_UNIQUEID" val="8914"/>
</p:tagLst>
</file>

<file path=ppt/tags/tag1597.xml><?xml version="1.0" encoding="utf-8"?>
<p:tagLst xmlns:p="http://schemas.openxmlformats.org/presentationml/2006/main">
  <p:tag name="AS_UNIQUEID" val="8915"/>
</p:tagLst>
</file>

<file path=ppt/tags/tag1598.xml><?xml version="1.0" encoding="utf-8"?>
<p:tagLst xmlns:p="http://schemas.openxmlformats.org/presentationml/2006/main">
  <p:tag name="AS_UNIQUEID" val="8916"/>
</p:tagLst>
</file>

<file path=ppt/tags/tag1599.xml><?xml version="1.0" encoding="utf-8"?>
<p:tagLst xmlns:p="http://schemas.openxmlformats.org/presentationml/2006/main">
  <p:tag name="AS_UNIQUEID" val="8917"/>
</p:tagLst>
</file>

<file path=ppt/tags/tag16.xml><?xml version="1.0" encoding="utf-8"?>
<p:tagLst xmlns:p="http://schemas.openxmlformats.org/presentationml/2006/main">
  <p:tag name="AS_UNIQUEID" val="5437"/>
</p:tagLst>
</file>

<file path=ppt/tags/tag160.xml><?xml version="1.0" encoding="utf-8"?>
<p:tagLst xmlns:p="http://schemas.openxmlformats.org/presentationml/2006/main">
  <p:tag name="AS_UNIQUEID" val="735"/>
</p:tagLst>
</file>

<file path=ppt/tags/tag1600.xml><?xml version="1.0" encoding="utf-8"?>
<p:tagLst xmlns:p="http://schemas.openxmlformats.org/presentationml/2006/main">
  <p:tag name="AS_UNIQUEID" val="8918"/>
</p:tagLst>
</file>

<file path=ppt/tags/tag1601.xml><?xml version="1.0" encoding="utf-8"?>
<p:tagLst xmlns:p="http://schemas.openxmlformats.org/presentationml/2006/main">
  <p:tag name="AS_UNIQUEID" val="8919"/>
</p:tagLst>
</file>

<file path=ppt/tags/tag1602.xml><?xml version="1.0" encoding="utf-8"?>
<p:tagLst xmlns:p="http://schemas.openxmlformats.org/presentationml/2006/main">
  <p:tag name="AS_UNIQUEID" val="8920"/>
</p:tagLst>
</file>

<file path=ppt/tags/tag1603.xml><?xml version="1.0" encoding="utf-8"?>
<p:tagLst xmlns:p="http://schemas.openxmlformats.org/presentationml/2006/main">
  <p:tag name="AS_UNIQUEID" val="8921"/>
</p:tagLst>
</file>

<file path=ppt/tags/tag1604.xml><?xml version="1.0" encoding="utf-8"?>
<p:tagLst xmlns:p="http://schemas.openxmlformats.org/presentationml/2006/main">
  <p:tag name="AS_UNIQUEID" val="8922"/>
</p:tagLst>
</file>

<file path=ppt/tags/tag1605.xml><?xml version="1.0" encoding="utf-8"?>
<p:tagLst xmlns:p="http://schemas.openxmlformats.org/presentationml/2006/main">
  <p:tag name="AS_UNIQUEID" val="8923"/>
</p:tagLst>
</file>

<file path=ppt/tags/tag1606.xml><?xml version="1.0" encoding="utf-8"?>
<p:tagLst xmlns:p="http://schemas.openxmlformats.org/presentationml/2006/main">
  <p:tag name="AS_UNIQUEID" val="8924"/>
</p:tagLst>
</file>

<file path=ppt/tags/tag1607.xml><?xml version="1.0" encoding="utf-8"?>
<p:tagLst xmlns:p="http://schemas.openxmlformats.org/presentationml/2006/main">
  <p:tag name="AS_UNIQUEID" val="8925"/>
</p:tagLst>
</file>

<file path=ppt/tags/tag1608.xml><?xml version="1.0" encoding="utf-8"?>
<p:tagLst xmlns:p="http://schemas.openxmlformats.org/presentationml/2006/main">
  <p:tag name="AS_UNIQUEID" val="8926"/>
</p:tagLst>
</file>

<file path=ppt/tags/tag1609.xml><?xml version="1.0" encoding="utf-8"?>
<p:tagLst xmlns:p="http://schemas.openxmlformats.org/presentationml/2006/main">
  <p:tag name="AS_UNIQUEID" val="8927"/>
</p:tagLst>
</file>

<file path=ppt/tags/tag161.xml><?xml version="1.0" encoding="utf-8"?>
<p:tagLst xmlns:p="http://schemas.openxmlformats.org/presentationml/2006/main">
  <p:tag name="AS_UNIQUEID" val="736"/>
</p:tagLst>
</file>

<file path=ppt/tags/tag1610.xml><?xml version="1.0" encoding="utf-8"?>
<p:tagLst xmlns:p="http://schemas.openxmlformats.org/presentationml/2006/main">
  <p:tag name="AS_UNIQUEID" val="8928"/>
</p:tagLst>
</file>

<file path=ppt/tags/tag1611.xml><?xml version="1.0" encoding="utf-8"?>
<p:tagLst xmlns:p="http://schemas.openxmlformats.org/presentationml/2006/main">
  <p:tag name="AS_UNIQUEID" val="8929"/>
</p:tagLst>
</file>

<file path=ppt/tags/tag1612.xml><?xml version="1.0" encoding="utf-8"?>
<p:tagLst xmlns:p="http://schemas.openxmlformats.org/presentationml/2006/main">
  <p:tag name="AS_UNIQUEID" val="8930"/>
</p:tagLst>
</file>

<file path=ppt/tags/tag1613.xml><?xml version="1.0" encoding="utf-8"?>
<p:tagLst xmlns:p="http://schemas.openxmlformats.org/presentationml/2006/main">
  <p:tag name="AS_UNIQUEID" val="8931"/>
</p:tagLst>
</file>

<file path=ppt/tags/tag1614.xml><?xml version="1.0" encoding="utf-8"?>
<p:tagLst xmlns:p="http://schemas.openxmlformats.org/presentationml/2006/main">
  <p:tag name="AS_UNIQUEID" val="8932"/>
</p:tagLst>
</file>

<file path=ppt/tags/tag1615.xml><?xml version="1.0" encoding="utf-8"?>
<p:tagLst xmlns:p="http://schemas.openxmlformats.org/presentationml/2006/main">
  <p:tag name="AS_UNIQUEID" val="8933"/>
</p:tagLst>
</file>

<file path=ppt/tags/tag1616.xml><?xml version="1.0" encoding="utf-8"?>
<p:tagLst xmlns:p="http://schemas.openxmlformats.org/presentationml/2006/main">
  <p:tag name="AS_UNIQUEID" val="8934"/>
</p:tagLst>
</file>

<file path=ppt/tags/tag1617.xml><?xml version="1.0" encoding="utf-8"?>
<p:tagLst xmlns:p="http://schemas.openxmlformats.org/presentationml/2006/main">
  <p:tag name="AS_UNIQUEID" val="8935"/>
</p:tagLst>
</file>

<file path=ppt/tags/tag1618.xml><?xml version="1.0" encoding="utf-8"?>
<p:tagLst xmlns:p="http://schemas.openxmlformats.org/presentationml/2006/main">
  <p:tag name="AS_UNIQUEID" val="8936"/>
</p:tagLst>
</file>

<file path=ppt/tags/tag1619.xml><?xml version="1.0" encoding="utf-8"?>
<p:tagLst xmlns:p="http://schemas.openxmlformats.org/presentationml/2006/main">
  <p:tag name="AS_UNIQUEID" val="8937"/>
</p:tagLst>
</file>

<file path=ppt/tags/tag162.xml><?xml version="1.0" encoding="utf-8"?>
<p:tagLst xmlns:p="http://schemas.openxmlformats.org/presentationml/2006/main">
  <p:tag name="AS_UNIQUEID" val="737"/>
</p:tagLst>
</file>

<file path=ppt/tags/tag1620.xml><?xml version="1.0" encoding="utf-8"?>
<p:tagLst xmlns:p="http://schemas.openxmlformats.org/presentationml/2006/main">
  <p:tag name="AS_UNIQUEID" val="8938"/>
</p:tagLst>
</file>

<file path=ppt/tags/tag1621.xml><?xml version="1.0" encoding="utf-8"?>
<p:tagLst xmlns:p="http://schemas.openxmlformats.org/presentationml/2006/main">
  <p:tag name="AS_UNIQUEID" val="8939"/>
</p:tagLst>
</file>

<file path=ppt/tags/tag1622.xml><?xml version="1.0" encoding="utf-8"?>
<p:tagLst xmlns:p="http://schemas.openxmlformats.org/presentationml/2006/main">
  <p:tag name="AS_UNIQUEID" val="8940"/>
</p:tagLst>
</file>

<file path=ppt/tags/tag1623.xml><?xml version="1.0" encoding="utf-8"?>
<p:tagLst xmlns:p="http://schemas.openxmlformats.org/presentationml/2006/main">
  <p:tag name="AS_UNIQUEID" val="8941"/>
</p:tagLst>
</file>

<file path=ppt/tags/tag1624.xml><?xml version="1.0" encoding="utf-8"?>
<p:tagLst xmlns:p="http://schemas.openxmlformats.org/presentationml/2006/main">
  <p:tag name="AS_UNIQUEID" val="8942"/>
</p:tagLst>
</file>

<file path=ppt/tags/tag1625.xml><?xml version="1.0" encoding="utf-8"?>
<p:tagLst xmlns:p="http://schemas.openxmlformats.org/presentationml/2006/main">
  <p:tag name="AS_UNIQUEID" val="8943"/>
</p:tagLst>
</file>

<file path=ppt/tags/tag1626.xml><?xml version="1.0" encoding="utf-8"?>
<p:tagLst xmlns:p="http://schemas.openxmlformats.org/presentationml/2006/main">
  <p:tag name="AS_UNIQUEID" val="8944"/>
</p:tagLst>
</file>

<file path=ppt/tags/tag1627.xml><?xml version="1.0" encoding="utf-8"?>
<p:tagLst xmlns:p="http://schemas.openxmlformats.org/presentationml/2006/main">
  <p:tag name="AS_UNIQUEID" val="8945"/>
</p:tagLst>
</file>

<file path=ppt/tags/tag1628.xml><?xml version="1.0" encoding="utf-8"?>
<p:tagLst xmlns:p="http://schemas.openxmlformats.org/presentationml/2006/main">
  <p:tag name="AS_UNIQUEID" val="8946"/>
</p:tagLst>
</file>

<file path=ppt/tags/tag1629.xml><?xml version="1.0" encoding="utf-8"?>
<p:tagLst xmlns:p="http://schemas.openxmlformats.org/presentationml/2006/main">
  <p:tag name="AS_UNIQUEID" val="8947"/>
</p:tagLst>
</file>

<file path=ppt/tags/tag163.xml><?xml version="1.0" encoding="utf-8"?>
<p:tagLst xmlns:p="http://schemas.openxmlformats.org/presentationml/2006/main">
  <p:tag name="AS_UNIQUEID" val="738"/>
</p:tagLst>
</file>

<file path=ppt/tags/tag1630.xml><?xml version="1.0" encoding="utf-8"?>
<p:tagLst xmlns:p="http://schemas.openxmlformats.org/presentationml/2006/main">
  <p:tag name="AS_UNIQUEID" val="8948"/>
</p:tagLst>
</file>

<file path=ppt/tags/tag1631.xml><?xml version="1.0" encoding="utf-8"?>
<p:tagLst xmlns:p="http://schemas.openxmlformats.org/presentationml/2006/main">
  <p:tag name="AS_UNIQUEID" val="8949"/>
</p:tagLst>
</file>

<file path=ppt/tags/tag1632.xml><?xml version="1.0" encoding="utf-8"?>
<p:tagLst xmlns:p="http://schemas.openxmlformats.org/presentationml/2006/main">
  <p:tag name="AS_UNIQUEID" val="8950"/>
</p:tagLst>
</file>

<file path=ppt/tags/tag1633.xml><?xml version="1.0" encoding="utf-8"?>
<p:tagLst xmlns:p="http://schemas.openxmlformats.org/presentationml/2006/main">
  <p:tag name="AS_UNIQUEID" val="8951"/>
</p:tagLst>
</file>

<file path=ppt/tags/tag1634.xml><?xml version="1.0" encoding="utf-8"?>
<p:tagLst xmlns:p="http://schemas.openxmlformats.org/presentationml/2006/main">
  <p:tag name="AS_UNIQUEID" val="8952"/>
</p:tagLst>
</file>

<file path=ppt/tags/tag1635.xml><?xml version="1.0" encoding="utf-8"?>
<p:tagLst xmlns:p="http://schemas.openxmlformats.org/presentationml/2006/main">
  <p:tag name="AS_UNIQUEID" val="8953"/>
</p:tagLst>
</file>

<file path=ppt/tags/tag1636.xml><?xml version="1.0" encoding="utf-8"?>
<p:tagLst xmlns:p="http://schemas.openxmlformats.org/presentationml/2006/main">
  <p:tag name="AS_UNIQUEID" val="8954"/>
</p:tagLst>
</file>

<file path=ppt/tags/tag1637.xml><?xml version="1.0" encoding="utf-8"?>
<p:tagLst xmlns:p="http://schemas.openxmlformats.org/presentationml/2006/main">
  <p:tag name="AS_UNIQUEID" val="8955"/>
</p:tagLst>
</file>

<file path=ppt/tags/tag1638.xml><?xml version="1.0" encoding="utf-8"?>
<p:tagLst xmlns:p="http://schemas.openxmlformats.org/presentationml/2006/main">
  <p:tag name="AS_UNIQUEID" val="8956"/>
</p:tagLst>
</file>

<file path=ppt/tags/tag1639.xml><?xml version="1.0" encoding="utf-8"?>
<p:tagLst xmlns:p="http://schemas.openxmlformats.org/presentationml/2006/main">
  <p:tag name="AS_UNIQUEID" val="8957"/>
</p:tagLst>
</file>

<file path=ppt/tags/tag164.xml><?xml version="1.0" encoding="utf-8"?>
<p:tagLst xmlns:p="http://schemas.openxmlformats.org/presentationml/2006/main">
  <p:tag name="AS_UNIQUEID" val="739"/>
</p:tagLst>
</file>

<file path=ppt/tags/tag1640.xml><?xml version="1.0" encoding="utf-8"?>
<p:tagLst xmlns:p="http://schemas.openxmlformats.org/presentationml/2006/main">
  <p:tag name="AS_UNIQUEID" val="8958"/>
</p:tagLst>
</file>

<file path=ppt/tags/tag1641.xml><?xml version="1.0" encoding="utf-8"?>
<p:tagLst xmlns:p="http://schemas.openxmlformats.org/presentationml/2006/main">
  <p:tag name="AS_UNIQUEID" val="8959"/>
</p:tagLst>
</file>

<file path=ppt/tags/tag1642.xml><?xml version="1.0" encoding="utf-8"?>
<p:tagLst xmlns:p="http://schemas.openxmlformats.org/presentationml/2006/main">
  <p:tag name="AS_UNIQUEID" val="8960"/>
</p:tagLst>
</file>

<file path=ppt/tags/tag1643.xml><?xml version="1.0" encoding="utf-8"?>
<p:tagLst xmlns:p="http://schemas.openxmlformats.org/presentationml/2006/main">
  <p:tag name="AS_UNIQUEID" val="8961"/>
</p:tagLst>
</file>

<file path=ppt/tags/tag1644.xml><?xml version="1.0" encoding="utf-8"?>
<p:tagLst xmlns:p="http://schemas.openxmlformats.org/presentationml/2006/main">
  <p:tag name="AS_UNIQUEID" val="8962"/>
</p:tagLst>
</file>

<file path=ppt/tags/tag1645.xml><?xml version="1.0" encoding="utf-8"?>
<p:tagLst xmlns:p="http://schemas.openxmlformats.org/presentationml/2006/main">
  <p:tag name="AS_UNIQUEID" val="8963"/>
</p:tagLst>
</file>

<file path=ppt/tags/tag1646.xml><?xml version="1.0" encoding="utf-8"?>
<p:tagLst xmlns:p="http://schemas.openxmlformats.org/presentationml/2006/main">
  <p:tag name="AS_UNIQUEID" val="8964"/>
</p:tagLst>
</file>

<file path=ppt/tags/tag1647.xml><?xml version="1.0" encoding="utf-8"?>
<p:tagLst xmlns:p="http://schemas.openxmlformats.org/presentationml/2006/main">
  <p:tag name="AS_UNIQUEID" val="8965"/>
</p:tagLst>
</file>

<file path=ppt/tags/tag1648.xml><?xml version="1.0" encoding="utf-8"?>
<p:tagLst xmlns:p="http://schemas.openxmlformats.org/presentationml/2006/main">
  <p:tag name="AS_UNIQUEID" val="8966"/>
</p:tagLst>
</file>

<file path=ppt/tags/tag1649.xml><?xml version="1.0" encoding="utf-8"?>
<p:tagLst xmlns:p="http://schemas.openxmlformats.org/presentationml/2006/main">
  <p:tag name="AS_UNIQUEID" val="8967"/>
</p:tagLst>
</file>

<file path=ppt/tags/tag165.xml><?xml version="1.0" encoding="utf-8"?>
<p:tagLst xmlns:p="http://schemas.openxmlformats.org/presentationml/2006/main">
  <p:tag name="AS_UNIQUEID" val="740"/>
</p:tagLst>
</file>

<file path=ppt/tags/tag1650.xml><?xml version="1.0" encoding="utf-8"?>
<p:tagLst xmlns:p="http://schemas.openxmlformats.org/presentationml/2006/main">
  <p:tag name="AS_UNIQUEID" val="8968"/>
</p:tagLst>
</file>

<file path=ppt/tags/tag1651.xml><?xml version="1.0" encoding="utf-8"?>
<p:tagLst xmlns:p="http://schemas.openxmlformats.org/presentationml/2006/main">
  <p:tag name="AS_UNIQUEID" val="8969"/>
</p:tagLst>
</file>

<file path=ppt/tags/tag1652.xml><?xml version="1.0" encoding="utf-8"?>
<p:tagLst xmlns:p="http://schemas.openxmlformats.org/presentationml/2006/main">
  <p:tag name="AS_UNIQUEID" val="8970"/>
</p:tagLst>
</file>

<file path=ppt/tags/tag1653.xml><?xml version="1.0" encoding="utf-8"?>
<p:tagLst xmlns:p="http://schemas.openxmlformats.org/presentationml/2006/main">
  <p:tag name="AS_UNIQUEID" val="8971"/>
</p:tagLst>
</file>

<file path=ppt/tags/tag1654.xml><?xml version="1.0" encoding="utf-8"?>
<p:tagLst xmlns:p="http://schemas.openxmlformats.org/presentationml/2006/main">
  <p:tag name="AS_UNIQUEID" val="8972"/>
</p:tagLst>
</file>

<file path=ppt/tags/tag1655.xml><?xml version="1.0" encoding="utf-8"?>
<p:tagLst xmlns:p="http://schemas.openxmlformats.org/presentationml/2006/main">
  <p:tag name="AS_UNIQUEID" val="8973"/>
</p:tagLst>
</file>

<file path=ppt/tags/tag1656.xml><?xml version="1.0" encoding="utf-8"?>
<p:tagLst xmlns:p="http://schemas.openxmlformats.org/presentationml/2006/main">
  <p:tag name="AS_UNIQUEID" val="8974"/>
</p:tagLst>
</file>

<file path=ppt/tags/tag1657.xml><?xml version="1.0" encoding="utf-8"?>
<p:tagLst xmlns:p="http://schemas.openxmlformats.org/presentationml/2006/main">
  <p:tag name="AS_UNIQUEID" val="8975"/>
</p:tagLst>
</file>

<file path=ppt/tags/tag1658.xml><?xml version="1.0" encoding="utf-8"?>
<p:tagLst xmlns:p="http://schemas.openxmlformats.org/presentationml/2006/main">
  <p:tag name="AS_UNIQUEID" val="8976"/>
</p:tagLst>
</file>

<file path=ppt/tags/tag1659.xml><?xml version="1.0" encoding="utf-8"?>
<p:tagLst xmlns:p="http://schemas.openxmlformats.org/presentationml/2006/main">
  <p:tag name="AS_UNIQUEID" val="8977"/>
</p:tagLst>
</file>

<file path=ppt/tags/tag166.xml><?xml version="1.0" encoding="utf-8"?>
<p:tagLst xmlns:p="http://schemas.openxmlformats.org/presentationml/2006/main">
  <p:tag name="AS_UNIQUEID" val="741"/>
</p:tagLst>
</file>

<file path=ppt/tags/tag1660.xml><?xml version="1.0" encoding="utf-8"?>
<p:tagLst xmlns:p="http://schemas.openxmlformats.org/presentationml/2006/main">
  <p:tag name="AS_UNIQUEID" val="8978"/>
</p:tagLst>
</file>

<file path=ppt/tags/tag1661.xml><?xml version="1.0" encoding="utf-8"?>
<p:tagLst xmlns:p="http://schemas.openxmlformats.org/presentationml/2006/main">
  <p:tag name="AS_UNIQUEID" val="8979"/>
</p:tagLst>
</file>

<file path=ppt/tags/tag1662.xml><?xml version="1.0" encoding="utf-8"?>
<p:tagLst xmlns:p="http://schemas.openxmlformats.org/presentationml/2006/main">
  <p:tag name="AS_UNIQUEID" val="8980"/>
</p:tagLst>
</file>

<file path=ppt/tags/tag1663.xml><?xml version="1.0" encoding="utf-8"?>
<p:tagLst xmlns:p="http://schemas.openxmlformats.org/presentationml/2006/main">
  <p:tag name="AS_UNIQUEID" val="8981"/>
</p:tagLst>
</file>

<file path=ppt/tags/tag1664.xml><?xml version="1.0" encoding="utf-8"?>
<p:tagLst xmlns:p="http://schemas.openxmlformats.org/presentationml/2006/main">
  <p:tag name="AS_UNIQUEID" val="8982"/>
</p:tagLst>
</file>

<file path=ppt/tags/tag1665.xml><?xml version="1.0" encoding="utf-8"?>
<p:tagLst xmlns:p="http://schemas.openxmlformats.org/presentationml/2006/main">
  <p:tag name="AS_UNIQUEID" val="8983"/>
</p:tagLst>
</file>

<file path=ppt/tags/tag1666.xml><?xml version="1.0" encoding="utf-8"?>
<p:tagLst xmlns:p="http://schemas.openxmlformats.org/presentationml/2006/main">
  <p:tag name="AS_UNIQUEID" val="8984"/>
</p:tagLst>
</file>

<file path=ppt/tags/tag1667.xml><?xml version="1.0" encoding="utf-8"?>
<p:tagLst xmlns:p="http://schemas.openxmlformats.org/presentationml/2006/main">
  <p:tag name="AS_UNIQUEID" val="8985"/>
</p:tagLst>
</file>

<file path=ppt/tags/tag1668.xml><?xml version="1.0" encoding="utf-8"?>
<p:tagLst xmlns:p="http://schemas.openxmlformats.org/presentationml/2006/main">
  <p:tag name="AS_UNIQUEID" val="8986"/>
</p:tagLst>
</file>

<file path=ppt/tags/tag1669.xml><?xml version="1.0" encoding="utf-8"?>
<p:tagLst xmlns:p="http://schemas.openxmlformats.org/presentationml/2006/main">
  <p:tag name="AS_UNIQUEID" val="8987"/>
</p:tagLst>
</file>

<file path=ppt/tags/tag167.xml><?xml version="1.0" encoding="utf-8"?>
<p:tagLst xmlns:p="http://schemas.openxmlformats.org/presentationml/2006/main">
  <p:tag name="AS_UNIQUEID" val="742"/>
</p:tagLst>
</file>

<file path=ppt/tags/tag1670.xml><?xml version="1.0" encoding="utf-8"?>
<p:tagLst xmlns:p="http://schemas.openxmlformats.org/presentationml/2006/main">
  <p:tag name="AS_UNIQUEID" val="8988"/>
</p:tagLst>
</file>

<file path=ppt/tags/tag1671.xml><?xml version="1.0" encoding="utf-8"?>
<p:tagLst xmlns:p="http://schemas.openxmlformats.org/presentationml/2006/main">
  <p:tag name="AS_UNIQUEID" val="8989"/>
</p:tagLst>
</file>

<file path=ppt/tags/tag1672.xml><?xml version="1.0" encoding="utf-8"?>
<p:tagLst xmlns:p="http://schemas.openxmlformats.org/presentationml/2006/main">
  <p:tag name="AS_UNIQUEID" val="8990"/>
</p:tagLst>
</file>

<file path=ppt/tags/tag1673.xml><?xml version="1.0" encoding="utf-8"?>
<p:tagLst xmlns:p="http://schemas.openxmlformats.org/presentationml/2006/main">
  <p:tag name="AS_UNIQUEID" val="8991"/>
</p:tagLst>
</file>

<file path=ppt/tags/tag1674.xml><?xml version="1.0" encoding="utf-8"?>
<p:tagLst xmlns:p="http://schemas.openxmlformats.org/presentationml/2006/main">
  <p:tag name="AS_UNIQUEID" val="8992"/>
</p:tagLst>
</file>

<file path=ppt/tags/tag1675.xml><?xml version="1.0" encoding="utf-8"?>
<p:tagLst xmlns:p="http://schemas.openxmlformats.org/presentationml/2006/main">
  <p:tag name="AS_UNIQUEID" val="8993"/>
</p:tagLst>
</file>

<file path=ppt/tags/tag1676.xml><?xml version="1.0" encoding="utf-8"?>
<p:tagLst xmlns:p="http://schemas.openxmlformats.org/presentationml/2006/main">
  <p:tag name="AS_UNIQUEID" val="8994"/>
</p:tagLst>
</file>

<file path=ppt/tags/tag1677.xml><?xml version="1.0" encoding="utf-8"?>
<p:tagLst xmlns:p="http://schemas.openxmlformats.org/presentationml/2006/main">
  <p:tag name="AS_UNIQUEID" val="8995"/>
</p:tagLst>
</file>

<file path=ppt/tags/tag1678.xml><?xml version="1.0" encoding="utf-8"?>
<p:tagLst xmlns:p="http://schemas.openxmlformats.org/presentationml/2006/main">
  <p:tag name="AS_UNIQUEID" val="8996"/>
</p:tagLst>
</file>

<file path=ppt/tags/tag1679.xml><?xml version="1.0" encoding="utf-8"?>
<p:tagLst xmlns:p="http://schemas.openxmlformats.org/presentationml/2006/main">
  <p:tag name="AS_UNIQUEID" val="8997"/>
</p:tagLst>
</file>

<file path=ppt/tags/tag168.xml><?xml version="1.0" encoding="utf-8"?>
<p:tagLst xmlns:p="http://schemas.openxmlformats.org/presentationml/2006/main">
  <p:tag name="AS_UNIQUEID" val="743"/>
</p:tagLst>
</file>

<file path=ppt/tags/tag1680.xml><?xml version="1.0" encoding="utf-8"?>
<p:tagLst xmlns:p="http://schemas.openxmlformats.org/presentationml/2006/main">
  <p:tag name="AS_UNIQUEID" val="8998"/>
</p:tagLst>
</file>

<file path=ppt/tags/tag1681.xml><?xml version="1.0" encoding="utf-8"?>
<p:tagLst xmlns:p="http://schemas.openxmlformats.org/presentationml/2006/main">
  <p:tag name="AS_UNIQUEID" val="8999"/>
</p:tagLst>
</file>

<file path=ppt/tags/tag1682.xml><?xml version="1.0" encoding="utf-8"?>
<p:tagLst xmlns:p="http://schemas.openxmlformats.org/presentationml/2006/main">
  <p:tag name="AS_UNIQUEID" val="9000"/>
</p:tagLst>
</file>

<file path=ppt/tags/tag1683.xml><?xml version="1.0" encoding="utf-8"?>
<p:tagLst xmlns:p="http://schemas.openxmlformats.org/presentationml/2006/main">
  <p:tag name="AS_UNIQUEID" val="9001"/>
</p:tagLst>
</file>

<file path=ppt/tags/tag1684.xml><?xml version="1.0" encoding="utf-8"?>
<p:tagLst xmlns:p="http://schemas.openxmlformats.org/presentationml/2006/main">
  <p:tag name="AS_UNIQUEID" val="9002"/>
</p:tagLst>
</file>

<file path=ppt/tags/tag1685.xml><?xml version="1.0" encoding="utf-8"?>
<p:tagLst xmlns:p="http://schemas.openxmlformats.org/presentationml/2006/main">
  <p:tag name="AS_UNIQUEID" val="9003"/>
</p:tagLst>
</file>

<file path=ppt/tags/tag1686.xml><?xml version="1.0" encoding="utf-8"?>
<p:tagLst xmlns:p="http://schemas.openxmlformats.org/presentationml/2006/main">
  <p:tag name="AS_UNIQUEID" val="9004"/>
</p:tagLst>
</file>

<file path=ppt/tags/tag1687.xml><?xml version="1.0" encoding="utf-8"?>
<p:tagLst xmlns:p="http://schemas.openxmlformats.org/presentationml/2006/main">
  <p:tag name="AS_UNIQUEID" val="9005"/>
</p:tagLst>
</file>

<file path=ppt/tags/tag1688.xml><?xml version="1.0" encoding="utf-8"?>
<p:tagLst xmlns:p="http://schemas.openxmlformats.org/presentationml/2006/main">
  <p:tag name="AS_UNIQUEID" val="9006"/>
</p:tagLst>
</file>

<file path=ppt/tags/tag1689.xml><?xml version="1.0" encoding="utf-8"?>
<p:tagLst xmlns:p="http://schemas.openxmlformats.org/presentationml/2006/main">
  <p:tag name="AS_UNIQUEID" val="9007"/>
</p:tagLst>
</file>

<file path=ppt/tags/tag169.xml><?xml version="1.0" encoding="utf-8"?>
<p:tagLst xmlns:p="http://schemas.openxmlformats.org/presentationml/2006/main">
  <p:tag name="AS_UNIQUEID" val="744"/>
</p:tagLst>
</file>

<file path=ppt/tags/tag1690.xml><?xml version="1.0" encoding="utf-8"?>
<p:tagLst xmlns:p="http://schemas.openxmlformats.org/presentationml/2006/main">
  <p:tag name="AS_UNIQUEID" val="9008"/>
</p:tagLst>
</file>

<file path=ppt/tags/tag1691.xml><?xml version="1.0" encoding="utf-8"?>
<p:tagLst xmlns:p="http://schemas.openxmlformats.org/presentationml/2006/main">
  <p:tag name="AS_UNIQUEID" val="9009"/>
</p:tagLst>
</file>

<file path=ppt/tags/tag1692.xml><?xml version="1.0" encoding="utf-8"?>
<p:tagLst xmlns:p="http://schemas.openxmlformats.org/presentationml/2006/main">
  <p:tag name="AS_UNIQUEID" val="9010"/>
</p:tagLst>
</file>

<file path=ppt/tags/tag1693.xml><?xml version="1.0" encoding="utf-8"?>
<p:tagLst xmlns:p="http://schemas.openxmlformats.org/presentationml/2006/main">
  <p:tag name="AS_UNIQUEID" val="9011"/>
</p:tagLst>
</file>

<file path=ppt/tags/tag1694.xml><?xml version="1.0" encoding="utf-8"?>
<p:tagLst xmlns:p="http://schemas.openxmlformats.org/presentationml/2006/main">
  <p:tag name="AS_UNIQUEID" val="9012"/>
</p:tagLst>
</file>

<file path=ppt/tags/tag1695.xml><?xml version="1.0" encoding="utf-8"?>
<p:tagLst xmlns:p="http://schemas.openxmlformats.org/presentationml/2006/main">
  <p:tag name="AS_UNIQUEID" val="9013"/>
</p:tagLst>
</file>

<file path=ppt/tags/tag1696.xml><?xml version="1.0" encoding="utf-8"?>
<p:tagLst xmlns:p="http://schemas.openxmlformats.org/presentationml/2006/main">
  <p:tag name="AS_UNIQUEID" val="9014"/>
</p:tagLst>
</file>

<file path=ppt/tags/tag1697.xml><?xml version="1.0" encoding="utf-8"?>
<p:tagLst xmlns:p="http://schemas.openxmlformats.org/presentationml/2006/main">
  <p:tag name="AS_UNIQUEID" val="9015"/>
</p:tagLst>
</file>

<file path=ppt/tags/tag1698.xml><?xml version="1.0" encoding="utf-8"?>
<p:tagLst xmlns:p="http://schemas.openxmlformats.org/presentationml/2006/main">
  <p:tag name="AS_UNIQUEID" val="9016"/>
</p:tagLst>
</file>

<file path=ppt/tags/tag1699.xml><?xml version="1.0" encoding="utf-8"?>
<p:tagLst xmlns:p="http://schemas.openxmlformats.org/presentationml/2006/main">
  <p:tag name="AS_UNIQUEID" val="9017"/>
</p:tagLst>
</file>

<file path=ppt/tags/tag17.xml><?xml version="1.0" encoding="utf-8"?>
<p:tagLst xmlns:p="http://schemas.openxmlformats.org/presentationml/2006/main">
  <p:tag name="AS_UNIQUEID" val="5466"/>
</p:tagLst>
</file>

<file path=ppt/tags/tag170.xml><?xml version="1.0" encoding="utf-8"?>
<p:tagLst xmlns:p="http://schemas.openxmlformats.org/presentationml/2006/main">
  <p:tag name="AS_UNIQUEID" val="745"/>
</p:tagLst>
</file>

<file path=ppt/tags/tag1700.xml><?xml version="1.0" encoding="utf-8"?>
<p:tagLst xmlns:p="http://schemas.openxmlformats.org/presentationml/2006/main">
  <p:tag name="AS_UNIQUEID" val="9018"/>
</p:tagLst>
</file>

<file path=ppt/tags/tag1701.xml><?xml version="1.0" encoding="utf-8"?>
<p:tagLst xmlns:p="http://schemas.openxmlformats.org/presentationml/2006/main">
  <p:tag name="AS_UNIQUEID" val="9019"/>
</p:tagLst>
</file>

<file path=ppt/tags/tag1702.xml><?xml version="1.0" encoding="utf-8"?>
<p:tagLst xmlns:p="http://schemas.openxmlformats.org/presentationml/2006/main">
  <p:tag name="AS_UNIQUEID" val="9020"/>
</p:tagLst>
</file>

<file path=ppt/tags/tag1703.xml><?xml version="1.0" encoding="utf-8"?>
<p:tagLst xmlns:p="http://schemas.openxmlformats.org/presentationml/2006/main">
  <p:tag name="AS_UNIQUEID" val="9021"/>
</p:tagLst>
</file>

<file path=ppt/tags/tag1704.xml><?xml version="1.0" encoding="utf-8"?>
<p:tagLst xmlns:p="http://schemas.openxmlformats.org/presentationml/2006/main">
  <p:tag name="AS_UNIQUEID" val="9022"/>
</p:tagLst>
</file>

<file path=ppt/tags/tag1705.xml><?xml version="1.0" encoding="utf-8"?>
<p:tagLst xmlns:p="http://schemas.openxmlformats.org/presentationml/2006/main">
  <p:tag name="AS_UNIQUEID" val="9023"/>
</p:tagLst>
</file>

<file path=ppt/tags/tag1706.xml><?xml version="1.0" encoding="utf-8"?>
<p:tagLst xmlns:p="http://schemas.openxmlformats.org/presentationml/2006/main">
  <p:tag name="AS_UNIQUEID" val="9024"/>
</p:tagLst>
</file>

<file path=ppt/tags/tag1707.xml><?xml version="1.0" encoding="utf-8"?>
<p:tagLst xmlns:p="http://schemas.openxmlformats.org/presentationml/2006/main">
  <p:tag name="AS_UNIQUEID" val="9025"/>
</p:tagLst>
</file>

<file path=ppt/tags/tag1708.xml><?xml version="1.0" encoding="utf-8"?>
<p:tagLst xmlns:p="http://schemas.openxmlformats.org/presentationml/2006/main">
  <p:tag name="AS_UNIQUEID" val="9026"/>
</p:tagLst>
</file>

<file path=ppt/tags/tag1709.xml><?xml version="1.0" encoding="utf-8"?>
<p:tagLst xmlns:p="http://schemas.openxmlformats.org/presentationml/2006/main">
  <p:tag name="AS_UNIQUEID" val="9027"/>
</p:tagLst>
</file>

<file path=ppt/tags/tag171.xml><?xml version="1.0" encoding="utf-8"?>
<p:tagLst xmlns:p="http://schemas.openxmlformats.org/presentationml/2006/main">
  <p:tag name="AS_UNIQUEID" val="746"/>
</p:tagLst>
</file>

<file path=ppt/tags/tag1710.xml><?xml version="1.0" encoding="utf-8"?>
<p:tagLst xmlns:p="http://schemas.openxmlformats.org/presentationml/2006/main">
  <p:tag name="AS_UNIQUEID" val="9028"/>
</p:tagLst>
</file>

<file path=ppt/tags/tag1711.xml><?xml version="1.0" encoding="utf-8"?>
<p:tagLst xmlns:p="http://schemas.openxmlformats.org/presentationml/2006/main">
  <p:tag name="AS_UNIQUEID" val="9029"/>
</p:tagLst>
</file>

<file path=ppt/tags/tag1712.xml><?xml version="1.0" encoding="utf-8"?>
<p:tagLst xmlns:p="http://schemas.openxmlformats.org/presentationml/2006/main">
  <p:tag name="AS_UNIQUEID" val="9030"/>
</p:tagLst>
</file>

<file path=ppt/tags/tag1713.xml><?xml version="1.0" encoding="utf-8"?>
<p:tagLst xmlns:p="http://schemas.openxmlformats.org/presentationml/2006/main">
  <p:tag name="AS_UNIQUEID" val="9031"/>
</p:tagLst>
</file>

<file path=ppt/tags/tag1714.xml><?xml version="1.0" encoding="utf-8"?>
<p:tagLst xmlns:p="http://schemas.openxmlformats.org/presentationml/2006/main">
  <p:tag name="AS_UNIQUEID" val="9032"/>
</p:tagLst>
</file>

<file path=ppt/tags/tag1715.xml><?xml version="1.0" encoding="utf-8"?>
<p:tagLst xmlns:p="http://schemas.openxmlformats.org/presentationml/2006/main">
  <p:tag name="AS_UNIQUEID" val="9033"/>
</p:tagLst>
</file>

<file path=ppt/tags/tag1716.xml><?xml version="1.0" encoding="utf-8"?>
<p:tagLst xmlns:p="http://schemas.openxmlformats.org/presentationml/2006/main">
  <p:tag name="AS_UNIQUEID" val="9034"/>
</p:tagLst>
</file>

<file path=ppt/tags/tag1717.xml><?xml version="1.0" encoding="utf-8"?>
<p:tagLst xmlns:p="http://schemas.openxmlformats.org/presentationml/2006/main">
  <p:tag name="AS_UNIQUEID" val="9035"/>
</p:tagLst>
</file>

<file path=ppt/tags/tag1718.xml><?xml version="1.0" encoding="utf-8"?>
<p:tagLst xmlns:p="http://schemas.openxmlformats.org/presentationml/2006/main">
  <p:tag name="AS_UNIQUEID" val="9036"/>
</p:tagLst>
</file>

<file path=ppt/tags/tag1719.xml><?xml version="1.0" encoding="utf-8"?>
<p:tagLst xmlns:p="http://schemas.openxmlformats.org/presentationml/2006/main">
  <p:tag name="AS_UNIQUEID" val="9037"/>
</p:tagLst>
</file>

<file path=ppt/tags/tag172.xml><?xml version="1.0" encoding="utf-8"?>
<p:tagLst xmlns:p="http://schemas.openxmlformats.org/presentationml/2006/main">
  <p:tag name="AS_UNIQUEID" val="747"/>
</p:tagLst>
</file>

<file path=ppt/tags/tag1720.xml><?xml version="1.0" encoding="utf-8"?>
<p:tagLst xmlns:p="http://schemas.openxmlformats.org/presentationml/2006/main">
  <p:tag name="AS_UNIQUEID" val="9038"/>
</p:tagLst>
</file>

<file path=ppt/tags/tag1721.xml><?xml version="1.0" encoding="utf-8"?>
<p:tagLst xmlns:p="http://schemas.openxmlformats.org/presentationml/2006/main">
  <p:tag name="AS_UNIQUEID" val="9039"/>
</p:tagLst>
</file>

<file path=ppt/tags/tag1722.xml><?xml version="1.0" encoding="utf-8"?>
<p:tagLst xmlns:p="http://schemas.openxmlformats.org/presentationml/2006/main">
  <p:tag name="AS_UNIQUEID" val="9040"/>
</p:tagLst>
</file>

<file path=ppt/tags/tag1723.xml><?xml version="1.0" encoding="utf-8"?>
<p:tagLst xmlns:p="http://schemas.openxmlformats.org/presentationml/2006/main">
  <p:tag name="AS_UNIQUEID" val="9041"/>
</p:tagLst>
</file>

<file path=ppt/tags/tag1724.xml><?xml version="1.0" encoding="utf-8"?>
<p:tagLst xmlns:p="http://schemas.openxmlformats.org/presentationml/2006/main">
  <p:tag name="AS_UNIQUEID" val="9042"/>
</p:tagLst>
</file>

<file path=ppt/tags/tag1725.xml><?xml version="1.0" encoding="utf-8"?>
<p:tagLst xmlns:p="http://schemas.openxmlformats.org/presentationml/2006/main">
  <p:tag name="AS_UNIQUEID" val="9043"/>
</p:tagLst>
</file>

<file path=ppt/tags/tag1726.xml><?xml version="1.0" encoding="utf-8"?>
<p:tagLst xmlns:p="http://schemas.openxmlformats.org/presentationml/2006/main">
  <p:tag name="AS_UNIQUEID" val="9044"/>
</p:tagLst>
</file>

<file path=ppt/tags/tag1727.xml><?xml version="1.0" encoding="utf-8"?>
<p:tagLst xmlns:p="http://schemas.openxmlformats.org/presentationml/2006/main">
  <p:tag name="AS_UNIQUEID" val="9045"/>
</p:tagLst>
</file>

<file path=ppt/tags/tag1728.xml><?xml version="1.0" encoding="utf-8"?>
<p:tagLst xmlns:p="http://schemas.openxmlformats.org/presentationml/2006/main">
  <p:tag name="AS_UNIQUEID" val="9046"/>
</p:tagLst>
</file>

<file path=ppt/tags/tag1729.xml><?xml version="1.0" encoding="utf-8"?>
<p:tagLst xmlns:p="http://schemas.openxmlformats.org/presentationml/2006/main">
  <p:tag name="AS_UNIQUEID" val="9047"/>
</p:tagLst>
</file>

<file path=ppt/tags/tag173.xml><?xml version="1.0" encoding="utf-8"?>
<p:tagLst xmlns:p="http://schemas.openxmlformats.org/presentationml/2006/main">
  <p:tag name="AS_UNIQUEID" val="748"/>
</p:tagLst>
</file>

<file path=ppt/tags/tag1730.xml><?xml version="1.0" encoding="utf-8"?>
<p:tagLst xmlns:p="http://schemas.openxmlformats.org/presentationml/2006/main">
  <p:tag name="AS_UNIQUEID" val="9048"/>
</p:tagLst>
</file>

<file path=ppt/tags/tag1731.xml><?xml version="1.0" encoding="utf-8"?>
<p:tagLst xmlns:p="http://schemas.openxmlformats.org/presentationml/2006/main">
  <p:tag name="AS_UNIQUEID" val="9049"/>
</p:tagLst>
</file>

<file path=ppt/tags/tag1732.xml><?xml version="1.0" encoding="utf-8"?>
<p:tagLst xmlns:p="http://schemas.openxmlformats.org/presentationml/2006/main">
  <p:tag name="AS_UNIQUEID" val="9050"/>
</p:tagLst>
</file>

<file path=ppt/tags/tag1733.xml><?xml version="1.0" encoding="utf-8"?>
<p:tagLst xmlns:p="http://schemas.openxmlformats.org/presentationml/2006/main">
  <p:tag name="AS_UNIQUEID" val="9051"/>
</p:tagLst>
</file>

<file path=ppt/tags/tag1734.xml><?xml version="1.0" encoding="utf-8"?>
<p:tagLst xmlns:p="http://schemas.openxmlformats.org/presentationml/2006/main">
  <p:tag name="AS_UNIQUEID" val="9052"/>
</p:tagLst>
</file>

<file path=ppt/tags/tag1735.xml><?xml version="1.0" encoding="utf-8"?>
<p:tagLst xmlns:p="http://schemas.openxmlformats.org/presentationml/2006/main">
  <p:tag name="AS_UNIQUEID" val="9053"/>
</p:tagLst>
</file>

<file path=ppt/tags/tag1736.xml><?xml version="1.0" encoding="utf-8"?>
<p:tagLst xmlns:p="http://schemas.openxmlformats.org/presentationml/2006/main">
  <p:tag name="AS_UNIQUEID" val="9054"/>
</p:tagLst>
</file>

<file path=ppt/tags/tag1737.xml><?xml version="1.0" encoding="utf-8"?>
<p:tagLst xmlns:p="http://schemas.openxmlformats.org/presentationml/2006/main">
  <p:tag name="AS_UNIQUEID" val="9055"/>
</p:tagLst>
</file>

<file path=ppt/tags/tag1738.xml><?xml version="1.0" encoding="utf-8"?>
<p:tagLst xmlns:p="http://schemas.openxmlformats.org/presentationml/2006/main">
  <p:tag name="AS_UNIQUEID" val="9056"/>
</p:tagLst>
</file>

<file path=ppt/tags/tag1739.xml><?xml version="1.0" encoding="utf-8"?>
<p:tagLst xmlns:p="http://schemas.openxmlformats.org/presentationml/2006/main">
  <p:tag name="AS_UNIQUEID" val="9057"/>
</p:tagLst>
</file>

<file path=ppt/tags/tag174.xml><?xml version="1.0" encoding="utf-8"?>
<p:tagLst xmlns:p="http://schemas.openxmlformats.org/presentationml/2006/main">
  <p:tag name="AS_UNIQUEID" val="749"/>
</p:tagLst>
</file>

<file path=ppt/tags/tag1740.xml><?xml version="1.0" encoding="utf-8"?>
<p:tagLst xmlns:p="http://schemas.openxmlformats.org/presentationml/2006/main">
  <p:tag name="AS_UNIQUEID" val="9058"/>
</p:tagLst>
</file>

<file path=ppt/tags/tag1741.xml><?xml version="1.0" encoding="utf-8"?>
<p:tagLst xmlns:p="http://schemas.openxmlformats.org/presentationml/2006/main">
  <p:tag name="AS_UNIQUEID" val="9059"/>
</p:tagLst>
</file>

<file path=ppt/tags/tag1742.xml><?xml version="1.0" encoding="utf-8"?>
<p:tagLst xmlns:p="http://schemas.openxmlformats.org/presentationml/2006/main">
  <p:tag name="AS_UNIQUEID" val="9060"/>
</p:tagLst>
</file>

<file path=ppt/tags/tag1743.xml><?xml version="1.0" encoding="utf-8"?>
<p:tagLst xmlns:p="http://schemas.openxmlformats.org/presentationml/2006/main">
  <p:tag name="AS_UNIQUEID" val="9061"/>
</p:tagLst>
</file>

<file path=ppt/tags/tag1744.xml><?xml version="1.0" encoding="utf-8"?>
<p:tagLst xmlns:p="http://schemas.openxmlformats.org/presentationml/2006/main">
  <p:tag name="AS_UNIQUEID" val="9062"/>
</p:tagLst>
</file>

<file path=ppt/tags/tag1745.xml><?xml version="1.0" encoding="utf-8"?>
<p:tagLst xmlns:p="http://schemas.openxmlformats.org/presentationml/2006/main">
  <p:tag name="AS_UNIQUEID" val="9063"/>
</p:tagLst>
</file>

<file path=ppt/tags/tag1746.xml><?xml version="1.0" encoding="utf-8"?>
<p:tagLst xmlns:p="http://schemas.openxmlformats.org/presentationml/2006/main">
  <p:tag name="AS_UNIQUEID" val="9064"/>
</p:tagLst>
</file>

<file path=ppt/tags/tag1747.xml><?xml version="1.0" encoding="utf-8"?>
<p:tagLst xmlns:p="http://schemas.openxmlformats.org/presentationml/2006/main">
  <p:tag name="AS_UNIQUEID" val="9065"/>
</p:tagLst>
</file>

<file path=ppt/tags/tag1748.xml><?xml version="1.0" encoding="utf-8"?>
<p:tagLst xmlns:p="http://schemas.openxmlformats.org/presentationml/2006/main">
  <p:tag name="AS_UNIQUEID" val="9066"/>
</p:tagLst>
</file>

<file path=ppt/tags/tag1749.xml><?xml version="1.0" encoding="utf-8"?>
<p:tagLst xmlns:p="http://schemas.openxmlformats.org/presentationml/2006/main">
  <p:tag name="AS_UNIQUEID" val="9067"/>
</p:tagLst>
</file>

<file path=ppt/tags/tag175.xml><?xml version="1.0" encoding="utf-8"?>
<p:tagLst xmlns:p="http://schemas.openxmlformats.org/presentationml/2006/main">
  <p:tag name="AS_UNIQUEID" val="750"/>
</p:tagLst>
</file>

<file path=ppt/tags/tag1750.xml><?xml version="1.0" encoding="utf-8"?>
<p:tagLst xmlns:p="http://schemas.openxmlformats.org/presentationml/2006/main">
  <p:tag name="AS_UNIQUEID" val="9068"/>
</p:tagLst>
</file>

<file path=ppt/tags/tag1751.xml><?xml version="1.0" encoding="utf-8"?>
<p:tagLst xmlns:p="http://schemas.openxmlformats.org/presentationml/2006/main">
  <p:tag name="AS_UNIQUEID" val="9069"/>
</p:tagLst>
</file>

<file path=ppt/tags/tag1752.xml><?xml version="1.0" encoding="utf-8"?>
<p:tagLst xmlns:p="http://schemas.openxmlformats.org/presentationml/2006/main">
  <p:tag name="AS_UNIQUEID" val="9070"/>
</p:tagLst>
</file>

<file path=ppt/tags/tag1753.xml><?xml version="1.0" encoding="utf-8"?>
<p:tagLst xmlns:p="http://schemas.openxmlformats.org/presentationml/2006/main">
  <p:tag name="AS_UNIQUEID" val="9071"/>
</p:tagLst>
</file>

<file path=ppt/tags/tag1754.xml><?xml version="1.0" encoding="utf-8"?>
<p:tagLst xmlns:p="http://schemas.openxmlformats.org/presentationml/2006/main">
  <p:tag name="AS_UNIQUEID" val="9072"/>
</p:tagLst>
</file>

<file path=ppt/tags/tag1755.xml><?xml version="1.0" encoding="utf-8"?>
<p:tagLst xmlns:p="http://schemas.openxmlformats.org/presentationml/2006/main">
  <p:tag name="AS_UNIQUEID" val="9073"/>
</p:tagLst>
</file>

<file path=ppt/tags/tag1756.xml><?xml version="1.0" encoding="utf-8"?>
<p:tagLst xmlns:p="http://schemas.openxmlformats.org/presentationml/2006/main">
  <p:tag name="AS_UNIQUEID" val="9074"/>
</p:tagLst>
</file>

<file path=ppt/tags/tag1757.xml><?xml version="1.0" encoding="utf-8"?>
<p:tagLst xmlns:p="http://schemas.openxmlformats.org/presentationml/2006/main">
  <p:tag name="AS_UNIQUEID" val="9075"/>
</p:tagLst>
</file>

<file path=ppt/tags/tag1758.xml><?xml version="1.0" encoding="utf-8"?>
<p:tagLst xmlns:p="http://schemas.openxmlformats.org/presentationml/2006/main">
  <p:tag name="AS_UNIQUEID" val="9076"/>
</p:tagLst>
</file>

<file path=ppt/tags/tag1759.xml><?xml version="1.0" encoding="utf-8"?>
<p:tagLst xmlns:p="http://schemas.openxmlformats.org/presentationml/2006/main">
  <p:tag name="AS_UNIQUEID" val="9077"/>
</p:tagLst>
</file>

<file path=ppt/tags/tag176.xml><?xml version="1.0" encoding="utf-8"?>
<p:tagLst xmlns:p="http://schemas.openxmlformats.org/presentationml/2006/main">
  <p:tag name="AS_UNIQUEID" val="751"/>
</p:tagLst>
</file>

<file path=ppt/tags/tag1760.xml><?xml version="1.0" encoding="utf-8"?>
<p:tagLst xmlns:p="http://schemas.openxmlformats.org/presentationml/2006/main">
  <p:tag name="AS_UNIQUEID" val="9078"/>
</p:tagLst>
</file>

<file path=ppt/tags/tag1761.xml><?xml version="1.0" encoding="utf-8"?>
<p:tagLst xmlns:p="http://schemas.openxmlformats.org/presentationml/2006/main">
  <p:tag name="AS_UNIQUEID" val="9079"/>
</p:tagLst>
</file>

<file path=ppt/tags/tag1762.xml><?xml version="1.0" encoding="utf-8"?>
<p:tagLst xmlns:p="http://schemas.openxmlformats.org/presentationml/2006/main">
  <p:tag name="AS_UNIQUEID" val="9080"/>
</p:tagLst>
</file>

<file path=ppt/tags/tag1763.xml><?xml version="1.0" encoding="utf-8"?>
<p:tagLst xmlns:p="http://schemas.openxmlformats.org/presentationml/2006/main">
  <p:tag name="AS_UNIQUEID" val="9081"/>
</p:tagLst>
</file>

<file path=ppt/tags/tag1764.xml><?xml version="1.0" encoding="utf-8"?>
<p:tagLst xmlns:p="http://schemas.openxmlformats.org/presentationml/2006/main">
  <p:tag name="AS_UNIQUEID" val="9082"/>
</p:tagLst>
</file>

<file path=ppt/tags/tag1765.xml><?xml version="1.0" encoding="utf-8"?>
<p:tagLst xmlns:p="http://schemas.openxmlformats.org/presentationml/2006/main">
  <p:tag name="AS_UNIQUEID" val="9083"/>
</p:tagLst>
</file>

<file path=ppt/tags/tag1766.xml><?xml version="1.0" encoding="utf-8"?>
<p:tagLst xmlns:p="http://schemas.openxmlformats.org/presentationml/2006/main">
  <p:tag name="AS_UNIQUEID" val="9084"/>
</p:tagLst>
</file>

<file path=ppt/tags/tag1767.xml><?xml version="1.0" encoding="utf-8"?>
<p:tagLst xmlns:p="http://schemas.openxmlformats.org/presentationml/2006/main">
  <p:tag name="AS_UNIQUEID" val="9085"/>
</p:tagLst>
</file>

<file path=ppt/tags/tag1768.xml><?xml version="1.0" encoding="utf-8"?>
<p:tagLst xmlns:p="http://schemas.openxmlformats.org/presentationml/2006/main">
  <p:tag name="AS_UNIQUEID" val="9086"/>
</p:tagLst>
</file>

<file path=ppt/tags/tag1769.xml><?xml version="1.0" encoding="utf-8"?>
<p:tagLst xmlns:p="http://schemas.openxmlformats.org/presentationml/2006/main">
  <p:tag name="AS_UNIQUEID" val="9087"/>
</p:tagLst>
</file>

<file path=ppt/tags/tag177.xml><?xml version="1.0" encoding="utf-8"?>
<p:tagLst xmlns:p="http://schemas.openxmlformats.org/presentationml/2006/main">
  <p:tag name="AS_UNIQUEID" val="752"/>
</p:tagLst>
</file>

<file path=ppt/tags/tag1770.xml><?xml version="1.0" encoding="utf-8"?>
<p:tagLst xmlns:p="http://schemas.openxmlformats.org/presentationml/2006/main">
  <p:tag name="AS_UNIQUEID" val="9088"/>
</p:tagLst>
</file>

<file path=ppt/tags/tag1771.xml><?xml version="1.0" encoding="utf-8"?>
<p:tagLst xmlns:p="http://schemas.openxmlformats.org/presentationml/2006/main">
  <p:tag name="AS_UNIQUEID" val="9089"/>
</p:tagLst>
</file>

<file path=ppt/tags/tag1772.xml><?xml version="1.0" encoding="utf-8"?>
<p:tagLst xmlns:p="http://schemas.openxmlformats.org/presentationml/2006/main">
  <p:tag name="AS_UNIQUEID" val="9090"/>
</p:tagLst>
</file>

<file path=ppt/tags/tag1773.xml><?xml version="1.0" encoding="utf-8"?>
<p:tagLst xmlns:p="http://schemas.openxmlformats.org/presentationml/2006/main">
  <p:tag name="AS_UNIQUEID" val="9091"/>
</p:tagLst>
</file>

<file path=ppt/tags/tag1774.xml><?xml version="1.0" encoding="utf-8"?>
<p:tagLst xmlns:p="http://schemas.openxmlformats.org/presentationml/2006/main">
  <p:tag name="AS_UNIQUEID" val="9092"/>
</p:tagLst>
</file>

<file path=ppt/tags/tag1775.xml><?xml version="1.0" encoding="utf-8"?>
<p:tagLst xmlns:p="http://schemas.openxmlformats.org/presentationml/2006/main">
  <p:tag name="AS_UNIQUEID" val="9093"/>
</p:tagLst>
</file>

<file path=ppt/tags/tag1776.xml><?xml version="1.0" encoding="utf-8"?>
<p:tagLst xmlns:p="http://schemas.openxmlformats.org/presentationml/2006/main">
  <p:tag name="AS_UNIQUEID" val="9094"/>
</p:tagLst>
</file>

<file path=ppt/tags/tag1777.xml><?xml version="1.0" encoding="utf-8"?>
<p:tagLst xmlns:p="http://schemas.openxmlformats.org/presentationml/2006/main">
  <p:tag name="AS_UNIQUEID" val="9095"/>
</p:tagLst>
</file>

<file path=ppt/tags/tag1778.xml><?xml version="1.0" encoding="utf-8"?>
<p:tagLst xmlns:p="http://schemas.openxmlformats.org/presentationml/2006/main">
  <p:tag name="AS_UNIQUEID" val="5736"/>
</p:tagLst>
</file>

<file path=ppt/tags/tag1779.xml><?xml version="1.0" encoding="utf-8"?>
<p:tagLst xmlns:p="http://schemas.openxmlformats.org/presentationml/2006/main">
  <p:tag name="AS_UNIQUEID" val="5737"/>
  <p:tag name="KSO_WM_BEAUTIFY_FLAG" val=""/>
</p:tagLst>
</file>

<file path=ppt/tags/tag178.xml><?xml version="1.0" encoding="utf-8"?>
<p:tagLst xmlns:p="http://schemas.openxmlformats.org/presentationml/2006/main">
  <p:tag name="AS_UNIQUEID" val="753"/>
</p:tagLst>
</file>

<file path=ppt/tags/tag1780.xml><?xml version="1.0" encoding="utf-8"?>
<p:tagLst xmlns:p="http://schemas.openxmlformats.org/presentationml/2006/main">
  <p:tag name="AS_UNIQUEID" val="5738"/>
  <p:tag name="KSO_WM_BEAUTIFY_FLAG" val=""/>
</p:tagLst>
</file>

<file path=ppt/tags/tag1781.xml><?xml version="1.0" encoding="utf-8"?>
<p:tagLst xmlns:p="http://schemas.openxmlformats.org/presentationml/2006/main">
  <p:tag name="AS_UNIQUEID" val="5739"/>
  <p:tag name="KSO_WM_BEAUTIFY_FLAG" val=""/>
</p:tagLst>
</file>

<file path=ppt/tags/tag1782.xml><?xml version="1.0" encoding="utf-8"?>
<p:tagLst xmlns:p="http://schemas.openxmlformats.org/presentationml/2006/main">
  <p:tag name="AS_UNIQUEID" val="5247"/>
  <p:tag name="KSO_WM_BEAUTIFY_FLAG" val=""/>
</p:tagLst>
</file>

<file path=ppt/tags/tag1783.xml><?xml version="1.0" encoding="utf-8"?>
<p:tagLst xmlns:p="http://schemas.openxmlformats.org/presentationml/2006/main">
  <p:tag name="KSO_WM_BEAUTIFY_FLAG" val="#wm#"/>
  <p:tag name="KSO_WM_SPECIAL_SOURCE" val="bdnull"/>
  <p:tag name="KSO_WM_TEMPLATE_CATEGORY" val="custom"/>
  <p:tag name="KSO_WM_TEMPLATE_INDEX" val="20205081"/>
</p:tagLst>
</file>

<file path=ppt/tags/tag1784.xml><?xml version="1.0" encoding="utf-8"?>
<p:tagLst xmlns:p="http://schemas.openxmlformats.org/presentationml/2006/main">
  <p:tag name="AS_UNIQUEID" val="5537"/>
  <p:tag name="KSO_WM_BEAUTIFY_FLAG" val=""/>
</p:tagLst>
</file>

<file path=ppt/tags/tag1785.xml><?xml version="1.0" encoding="utf-8"?>
<p:tagLst xmlns:p="http://schemas.openxmlformats.org/presentationml/2006/main">
  <p:tag name="AS_UNIQUEID" val="5538"/>
</p:tagLst>
</file>

<file path=ppt/tags/tag1786.xml><?xml version="1.0" encoding="utf-8"?>
<p:tagLst xmlns:p="http://schemas.openxmlformats.org/presentationml/2006/main">
  <p:tag name="AS_UNIQUEID" val="5539"/>
  <p:tag name="KSO_WM_BEAUTIFY_FLAG" val=""/>
</p:tagLst>
</file>

<file path=ppt/tags/tag1787.xml><?xml version="1.0" encoding="utf-8"?>
<p:tagLst xmlns:p="http://schemas.openxmlformats.org/presentationml/2006/main">
  <p:tag name="AS_UNIQUEID" val="5540"/>
</p:tagLst>
</file>

<file path=ppt/tags/tag1788.xml><?xml version="1.0" encoding="utf-8"?>
<p:tagLst xmlns:p="http://schemas.openxmlformats.org/presentationml/2006/main">
  <p:tag name="AS_UNIQUEID" val="5541"/>
  <p:tag name="KSO_WM_BEAUTIFY_FLAG" val=""/>
</p:tagLst>
</file>

<file path=ppt/tags/tag1789.xml><?xml version="1.0" encoding="utf-8"?>
<p:tagLst xmlns:p="http://schemas.openxmlformats.org/presentationml/2006/main">
  <p:tag name="AS_UNIQUEID" val="1918"/>
</p:tagLst>
</file>

<file path=ppt/tags/tag179.xml><?xml version="1.0" encoding="utf-8"?>
<p:tagLst xmlns:p="http://schemas.openxmlformats.org/presentationml/2006/main">
  <p:tag name="AS_UNIQUEID" val="754"/>
</p:tagLst>
</file>

<file path=ppt/tags/tag1790.xml><?xml version="1.0" encoding="utf-8"?>
<p:tagLst xmlns:p="http://schemas.openxmlformats.org/presentationml/2006/main">
  <p:tag name="AS_UNIQUEID" val="5543"/>
</p:tagLst>
</file>

<file path=ppt/tags/tag1791.xml><?xml version="1.0" encoding="utf-8"?>
<p:tagLst xmlns:p="http://schemas.openxmlformats.org/presentationml/2006/main">
  <p:tag name="AS_UNIQUEID" val="8352"/>
</p:tagLst>
</file>

<file path=ppt/tags/tag1792.xml><?xml version="1.0" encoding="utf-8"?>
<p:tagLst xmlns:p="http://schemas.openxmlformats.org/presentationml/2006/main">
  <p:tag name="AS_UNIQUEID" val="8366"/>
</p:tagLst>
</file>

<file path=ppt/tags/tag1793.xml><?xml version="1.0" encoding="utf-8"?>
<p:tagLst xmlns:p="http://schemas.openxmlformats.org/presentationml/2006/main">
  <p:tag name="AS_UNIQUEID" val="4960"/>
  <p:tag name="KSO_WM_BEAUTIFY_FLAG" val=""/>
</p:tagLst>
</file>

<file path=ppt/tags/tag1794.xml><?xml version="1.0" encoding="utf-8"?>
<p:tagLst xmlns:p="http://schemas.openxmlformats.org/presentationml/2006/main">
  <p:tag name="AS_UNIQUEID" val="5736"/>
</p:tagLst>
</file>

<file path=ppt/tags/tag1795.xml><?xml version="1.0" encoding="utf-8"?>
<p:tagLst xmlns:p="http://schemas.openxmlformats.org/presentationml/2006/main">
  <p:tag name="AS_UNIQUEID" val="5737"/>
  <p:tag name="KSO_WM_BEAUTIFY_FLAG" val=""/>
</p:tagLst>
</file>

<file path=ppt/tags/tag1796.xml><?xml version="1.0" encoding="utf-8"?>
<p:tagLst xmlns:p="http://schemas.openxmlformats.org/presentationml/2006/main">
  <p:tag name="AS_UNIQUEID" val="5738"/>
  <p:tag name="KSO_WM_BEAUTIFY_FLAG" val=""/>
</p:tagLst>
</file>

<file path=ppt/tags/tag1797.xml><?xml version="1.0" encoding="utf-8"?>
<p:tagLst xmlns:p="http://schemas.openxmlformats.org/presentationml/2006/main">
  <p:tag name="AS_UNIQUEID" val="5739"/>
  <p:tag name="KSO_WM_BEAUTIFY_FLAG" val=""/>
</p:tagLst>
</file>

<file path=ppt/tags/tag1798.xml><?xml version="1.0" encoding="utf-8"?>
<p:tagLst xmlns:p="http://schemas.openxmlformats.org/presentationml/2006/main">
  <p:tag name="AS_UNIQUEID" val="8180"/>
</p:tagLst>
</file>

<file path=ppt/tags/tag1799.xml><?xml version="1.0" encoding="utf-8"?>
<p:tagLst xmlns:p="http://schemas.openxmlformats.org/presentationml/2006/main">
  <p:tag name="AS_UNIQUEID" val="3498"/>
</p:tagLst>
</file>

<file path=ppt/tags/tag18.xml><?xml version="1.0" encoding="utf-8"?>
<p:tagLst xmlns:p="http://schemas.openxmlformats.org/presentationml/2006/main">
  <p:tag name="AS_UNIQUEID" val="5467"/>
</p:tagLst>
</file>

<file path=ppt/tags/tag180.xml><?xml version="1.0" encoding="utf-8"?>
<p:tagLst xmlns:p="http://schemas.openxmlformats.org/presentationml/2006/main">
  <p:tag name="AS_UNIQUEID" val="755"/>
</p:tagLst>
</file>

<file path=ppt/tags/tag1800.xml><?xml version="1.0" encoding="utf-8"?>
<p:tagLst xmlns:p="http://schemas.openxmlformats.org/presentationml/2006/main">
  <p:tag name="AS_UNIQUEID" val="3499"/>
</p:tagLst>
</file>

<file path=ppt/tags/tag1801.xml><?xml version="1.0" encoding="utf-8"?>
<p:tagLst xmlns:p="http://schemas.openxmlformats.org/presentationml/2006/main">
  <p:tag name="AS_UNIQUEID" val="3500"/>
</p:tagLst>
</file>

<file path=ppt/tags/tag1802.xml><?xml version="1.0" encoding="utf-8"?>
<p:tagLst xmlns:p="http://schemas.openxmlformats.org/presentationml/2006/main">
  <p:tag name="AS_UNIQUEID" val="3501"/>
</p:tagLst>
</file>

<file path=ppt/tags/tag1803.xml><?xml version="1.0" encoding="utf-8"?>
<p:tagLst xmlns:p="http://schemas.openxmlformats.org/presentationml/2006/main">
  <p:tag name="AS_UNIQUEID" val="3502"/>
</p:tagLst>
</file>

<file path=ppt/tags/tag1804.xml><?xml version="1.0" encoding="utf-8"?>
<p:tagLst xmlns:p="http://schemas.openxmlformats.org/presentationml/2006/main">
  <p:tag name="AS_UNIQUEID" val="3503"/>
</p:tagLst>
</file>

<file path=ppt/tags/tag1805.xml><?xml version="1.0" encoding="utf-8"?>
<p:tagLst xmlns:p="http://schemas.openxmlformats.org/presentationml/2006/main">
  <p:tag name="AS_UNIQUEID" val="3503"/>
</p:tagLst>
</file>

<file path=ppt/tags/tag1806.xml><?xml version="1.0" encoding="utf-8"?>
<p:tagLst xmlns:p="http://schemas.openxmlformats.org/presentationml/2006/main">
  <p:tag name="AS_UNIQUEID" val="3505"/>
</p:tagLst>
</file>

<file path=ppt/tags/tag1807.xml><?xml version="1.0" encoding="utf-8"?>
<p:tagLst xmlns:p="http://schemas.openxmlformats.org/presentationml/2006/main">
  <p:tag name="AS_UNIQUEID" val="3506"/>
</p:tagLst>
</file>

<file path=ppt/tags/tag1808.xml><?xml version="1.0" encoding="utf-8"?>
<p:tagLst xmlns:p="http://schemas.openxmlformats.org/presentationml/2006/main">
  <p:tag name="AS_UNIQUEID" val="3507"/>
</p:tagLst>
</file>

<file path=ppt/tags/tag1809.xml><?xml version="1.0" encoding="utf-8"?>
<p:tagLst xmlns:p="http://schemas.openxmlformats.org/presentationml/2006/main">
  <p:tag name="AS_UNIQUEID" val="3508"/>
</p:tagLst>
</file>

<file path=ppt/tags/tag181.xml><?xml version="1.0" encoding="utf-8"?>
<p:tagLst xmlns:p="http://schemas.openxmlformats.org/presentationml/2006/main">
  <p:tag name="AS_UNIQUEID" val="756"/>
</p:tagLst>
</file>

<file path=ppt/tags/tag1810.xml><?xml version="1.0" encoding="utf-8"?>
<p:tagLst xmlns:p="http://schemas.openxmlformats.org/presentationml/2006/main">
  <p:tag name="AS_UNIQUEID" val="3509"/>
</p:tagLst>
</file>

<file path=ppt/tags/tag1811.xml><?xml version="1.0" encoding="utf-8"?>
<p:tagLst xmlns:p="http://schemas.openxmlformats.org/presentationml/2006/main">
  <p:tag name="AS_UNIQUEID" val="3510"/>
</p:tagLst>
</file>

<file path=ppt/tags/tag1812.xml><?xml version="1.0" encoding="utf-8"?>
<p:tagLst xmlns:p="http://schemas.openxmlformats.org/presentationml/2006/main">
  <p:tag name="AS_UNIQUEID" val="3511"/>
</p:tagLst>
</file>

<file path=ppt/tags/tag1813.xml><?xml version="1.0" encoding="utf-8"?>
<p:tagLst xmlns:p="http://schemas.openxmlformats.org/presentationml/2006/main">
  <p:tag name="AS_UNIQUEID" val="9098"/>
</p:tagLst>
</file>

<file path=ppt/tags/tag1814.xml><?xml version="1.0" encoding="utf-8"?>
<p:tagLst xmlns:p="http://schemas.openxmlformats.org/presentationml/2006/main">
  <p:tag name="AS_UNIQUEID" val="9099"/>
</p:tagLst>
</file>

<file path=ppt/tags/tag1815.xml><?xml version="1.0" encoding="utf-8"?>
<p:tagLst xmlns:p="http://schemas.openxmlformats.org/presentationml/2006/main">
  <p:tag name="AS_UNIQUEID" val="9100"/>
</p:tagLst>
</file>

<file path=ppt/tags/tag1816.xml><?xml version="1.0" encoding="utf-8"?>
<p:tagLst xmlns:p="http://schemas.openxmlformats.org/presentationml/2006/main">
  <p:tag name="AS_UNIQUEID" val="9101"/>
</p:tagLst>
</file>

<file path=ppt/tags/tag1817.xml><?xml version="1.0" encoding="utf-8"?>
<p:tagLst xmlns:p="http://schemas.openxmlformats.org/presentationml/2006/main">
  <p:tag name="AS_UNIQUEID" val="9102"/>
</p:tagLst>
</file>

<file path=ppt/tags/tag1818.xml><?xml version="1.0" encoding="utf-8"?>
<p:tagLst xmlns:p="http://schemas.openxmlformats.org/presentationml/2006/main">
  <p:tag name="AS_UNIQUEID" val="9102"/>
</p:tagLst>
</file>

<file path=ppt/tags/tag1819.xml><?xml version="1.0" encoding="utf-8"?>
<p:tagLst xmlns:p="http://schemas.openxmlformats.org/presentationml/2006/main">
  <p:tag name="AS_UNIQUEID" val="9104"/>
</p:tagLst>
</file>

<file path=ppt/tags/tag182.xml><?xml version="1.0" encoding="utf-8"?>
<p:tagLst xmlns:p="http://schemas.openxmlformats.org/presentationml/2006/main">
  <p:tag name="AS_UNIQUEID" val="757"/>
</p:tagLst>
</file>

<file path=ppt/tags/tag1820.xml><?xml version="1.0" encoding="utf-8"?>
<p:tagLst xmlns:p="http://schemas.openxmlformats.org/presentationml/2006/main">
  <p:tag name="AS_UNIQUEID" val="9105"/>
</p:tagLst>
</file>

<file path=ppt/tags/tag1821.xml><?xml version="1.0" encoding="utf-8"?>
<p:tagLst xmlns:p="http://schemas.openxmlformats.org/presentationml/2006/main">
  <p:tag name="AS_UNIQUEID" val="5736"/>
</p:tagLst>
</file>

<file path=ppt/tags/tag1822.xml><?xml version="1.0" encoding="utf-8"?>
<p:tagLst xmlns:p="http://schemas.openxmlformats.org/presentationml/2006/main">
  <p:tag name="AS_UNIQUEID" val="5737"/>
  <p:tag name="KSO_WM_BEAUTIFY_FLAG" val=""/>
</p:tagLst>
</file>

<file path=ppt/tags/tag1823.xml><?xml version="1.0" encoding="utf-8"?>
<p:tagLst xmlns:p="http://schemas.openxmlformats.org/presentationml/2006/main">
  <p:tag name="AS_UNIQUEID" val="5738"/>
  <p:tag name="KSO_WM_BEAUTIFY_FLAG" val=""/>
</p:tagLst>
</file>

<file path=ppt/tags/tag1824.xml><?xml version="1.0" encoding="utf-8"?>
<p:tagLst xmlns:p="http://schemas.openxmlformats.org/presentationml/2006/main">
  <p:tag name="AS_UNIQUEID" val="5739"/>
  <p:tag name="KSO_WM_BEAUTIFY_FLAG" val=""/>
</p:tagLst>
</file>

<file path=ppt/tags/tag1825.xml><?xml version="1.0" encoding="utf-8"?>
<p:tagLst xmlns:p="http://schemas.openxmlformats.org/presentationml/2006/main">
  <p:tag name="AS_UNIQUEID" val="8180"/>
</p:tagLst>
</file>

<file path=ppt/tags/tag1826.xml><?xml version="1.0" encoding="utf-8"?>
<p:tagLst xmlns:p="http://schemas.openxmlformats.org/presentationml/2006/main">
  <p:tag name="KSO_WM_BEAUTIFY_FLAG" val="#wm#"/>
  <p:tag name="KSO_WM_SPECIAL_SOURCE" val="bdnull"/>
  <p:tag name="KSO_WM_TEMPLATE_CATEGORY" val="custom"/>
  <p:tag name="KSO_WM_TEMPLATE_INDEX" val="20205081"/>
</p:tagLst>
</file>

<file path=ppt/tags/tag1827.xml><?xml version="1.0" encoding="utf-8"?>
<p:tagLst xmlns:p="http://schemas.openxmlformats.org/presentationml/2006/main">
  <p:tag name="AS_UNIQUEID" val="9107"/>
  <p:tag name="KSO_WM_UNIT_TABLE_BEAUTIFY" val="smartTable{77366379-a809-4e86-ae60-52fa4c76cc31}"/>
  <p:tag name="TABLE_ENDDRAG_ORIGIN_RECT" val="763*341"/>
  <p:tag name="TABLE_ENDDRAG_RECT" val="88*151*763*341"/>
</p:tagLst>
</file>

<file path=ppt/tags/tag1828.xml><?xml version="1.0" encoding="utf-8"?>
<p:tagLst xmlns:p="http://schemas.openxmlformats.org/presentationml/2006/main">
  <p:tag name="AS_UNIQUEID" val="9108"/>
</p:tagLst>
</file>

<file path=ppt/tags/tag1829.xml><?xml version="1.0" encoding="utf-8"?>
<p:tagLst xmlns:p="http://schemas.openxmlformats.org/presentationml/2006/main">
  <p:tag name="AS_UNIQUEID" val="9109"/>
</p:tagLst>
</file>

<file path=ppt/tags/tag183.xml><?xml version="1.0" encoding="utf-8"?>
<p:tagLst xmlns:p="http://schemas.openxmlformats.org/presentationml/2006/main">
  <p:tag name="AS_UNIQUEID" val="758"/>
</p:tagLst>
</file>

<file path=ppt/tags/tag1830.xml><?xml version="1.0" encoding="utf-8"?>
<p:tagLst xmlns:p="http://schemas.openxmlformats.org/presentationml/2006/main">
  <p:tag name="AS_UNIQUEID" val="9110"/>
</p:tagLst>
</file>

<file path=ppt/tags/tag1831.xml><?xml version="1.0" encoding="utf-8"?>
<p:tagLst xmlns:p="http://schemas.openxmlformats.org/presentationml/2006/main">
  <p:tag name="AS_UNIQUEID" val="9111"/>
</p:tagLst>
</file>

<file path=ppt/tags/tag1832.xml><?xml version="1.0" encoding="utf-8"?>
<p:tagLst xmlns:p="http://schemas.openxmlformats.org/presentationml/2006/main">
  <p:tag name="AS_UNIQUEID" val="9112"/>
</p:tagLst>
</file>

<file path=ppt/tags/tag1833.xml><?xml version="1.0" encoding="utf-8"?>
<p:tagLst xmlns:p="http://schemas.openxmlformats.org/presentationml/2006/main">
  <p:tag name="AS_UNIQUEID" val="9113"/>
</p:tagLst>
</file>

<file path=ppt/tags/tag1834.xml><?xml version="1.0" encoding="utf-8"?>
<p:tagLst xmlns:p="http://schemas.openxmlformats.org/presentationml/2006/main">
  <p:tag name="AS_UNIQUEID" val="9114"/>
</p:tagLst>
</file>

<file path=ppt/tags/tag1835.xml><?xml version="1.0" encoding="utf-8"?>
<p:tagLst xmlns:p="http://schemas.openxmlformats.org/presentationml/2006/main">
  <p:tag name="AS_UNIQUEID" val="9115"/>
</p:tagLst>
</file>

<file path=ppt/tags/tag1836.xml><?xml version="1.0" encoding="utf-8"?>
<p:tagLst xmlns:p="http://schemas.openxmlformats.org/presentationml/2006/main">
  <p:tag name="AS_UNIQUEID" val="9116"/>
</p:tagLst>
</file>

<file path=ppt/tags/tag1837.xml><?xml version="1.0" encoding="utf-8"?>
<p:tagLst xmlns:p="http://schemas.openxmlformats.org/presentationml/2006/main">
  <p:tag name="AS_UNIQUEID" val="9117"/>
</p:tagLst>
</file>

<file path=ppt/tags/tag1838.xml><?xml version="1.0" encoding="utf-8"?>
<p:tagLst xmlns:p="http://schemas.openxmlformats.org/presentationml/2006/main">
  <p:tag name="AS_UNIQUEID" val="9118"/>
</p:tagLst>
</file>

<file path=ppt/tags/tag1839.xml><?xml version="1.0" encoding="utf-8"?>
<p:tagLst xmlns:p="http://schemas.openxmlformats.org/presentationml/2006/main">
  <p:tag name="AS_UNIQUEID" val="9119"/>
</p:tagLst>
</file>

<file path=ppt/tags/tag184.xml><?xml version="1.0" encoding="utf-8"?>
<p:tagLst xmlns:p="http://schemas.openxmlformats.org/presentationml/2006/main">
  <p:tag name="AS_UNIQUEID" val="759"/>
</p:tagLst>
</file>

<file path=ppt/tags/tag1840.xml><?xml version="1.0" encoding="utf-8"?>
<p:tagLst xmlns:p="http://schemas.openxmlformats.org/presentationml/2006/main">
  <p:tag name="AS_UNIQUEID" val="9120"/>
</p:tagLst>
</file>

<file path=ppt/tags/tag1841.xml><?xml version="1.0" encoding="utf-8"?>
<p:tagLst xmlns:p="http://schemas.openxmlformats.org/presentationml/2006/main">
  <p:tag name="AS_UNIQUEID" val="9121"/>
</p:tagLst>
</file>

<file path=ppt/tags/tag1842.xml><?xml version="1.0" encoding="utf-8"?>
<p:tagLst xmlns:p="http://schemas.openxmlformats.org/presentationml/2006/main">
  <p:tag name="AS_UNIQUEID" val="9122"/>
</p:tagLst>
</file>

<file path=ppt/tags/tag1843.xml><?xml version="1.0" encoding="utf-8"?>
<p:tagLst xmlns:p="http://schemas.openxmlformats.org/presentationml/2006/main">
  <p:tag name="AS_UNIQUEID" val="9123"/>
</p:tagLst>
</file>

<file path=ppt/tags/tag1844.xml><?xml version="1.0" encoding="utf-8"?>
<p:tagLst xmlns:p="http://schemas.openxmlformats.org/presentationml/2006/main">
  <p:tag name="AS_UNIQUEID" val="9124"/>
</p:tagLst>
</file>

<file path=ppt/tags/tag1845.xml><?xml version="1.0" encoding="utf-8"?>
<p:tagLst xmlns:p="http://schemas.openxmlformats.org/presentationml/2006/main">
  <p:tag name="AS_UNIQUEID" val="9125"/>
</p:tagLst>
</file>

<file path=ppt/tags/tag1846.xml><?xml version="1.0" encoding="utf-8"?>
<p:tagLst xmlns:p="http://schemas.openxmlformats.org/presentationml/2006/main">
  <p:tag name="AS_UNIQUEID" val="9126"/>
</p:tagLst>
</file>

<file path=ppt/tags/tag1847.xml><?xml version="1.0" encoding="utf-8"?>
<p:tagLst xmlns:p="http://schemas.openxmlformats.org/presentationml/2006/main">
  <p:tag name="AS_UNIQUEID" val="9127"/>
</p:tagLst>
</file>

<file path=ppt/tags/tag1848.xml><?xml version="1.0" encoding="utf-8"?>
<p:tagLst xmlns:p="http://schemas.openxmlformats.org/presentationml/2006/main">
  <p:tag name="AS_UNIQUEID" val="9128"/>
</p:tagLst>
</file>

<file path=ppt/tags/tag1849.xml><?xml version="1.0" encoding="utf-8"?>
<p:tagLst xmlns:p="http://schemas.openxmlformats.org/presentationml/2006/main">
  <p:tag name="AS_UNIQUEID" val="9129"/>
</p:tagLst>
</file>

<file path=ppt/tags/tag185.xml><?xml version="1.0" encoding="utf-8"?>
<p:tagLst xmlns:p="http://schemas.openxmlformats.org/presentationml/2006/main">
  <p:tag name="AS_UNIQUEID" val="760"/>
</p:tagLst>
</file>

<file path=ppt/tags/tag1850.xml><?xml version="1.0" encoding="utf-8"?>
<p:tagLst xmlns:p="http://schemas.openxmlformats.org/presentationml/2006/main">
  <p:tag name="AS_UNIQUEID" val="9130"/>
</p:tagLst>
</file>

<file path=ppt/tags/tag1851.xml><?xml version="1.0" encoding="utf-8"?>
<p:tagLst xmlns:p="http://schemas.openxmlformats.org/presentationml/2006/main">
  <p:tag name="AS_UNIQUEID" val="9131"/>
</p:tagLst>
</file>

<file path=ppt/tags/tag1852.xml><?xml version="1.0" encoding="utf-8"?>
<p:tagLst xmlns:p="http://schemas.openxmlformats.org/presentationml/2006/main">
  <p:tag name="AS_UNIQUEID" val="9132"/>
</p:tagLst>
</file>

<file path=ppt/tags/tag1853.xml><?xml version="1.0" encoding="utf-8"?>
<p:tagLst xmlns:p="http://schemas.openxmlformats.org/presentationml/2006/main">
  <p:tag name="AS_UNIQUEID" val="9133"/>
</p:tagLst>
</file>

<file path=ppt/tags/tag1854.xml><?xml version="1.0" encoding="utf-8"?>
<p:tagLst xmlns:p="http://schemas.openxmlformats.org/presentationml/2006/main">
  <p:tag name="AS_UNIQUEID" val="9134"/>
</p:tagLst>
</file>

<file path=ppt/tags/tag1855.xml><?xml version="1.0" encoding="utf-8"?>
<p:tagLst xmlns:p="http://schemas.openxmlformats.org/presentationml/2006/main">
  <p:tag name="AS_UNIQUEID" val="9135"/>
</p:tagLst>
</file>

<file path=ppt/tags/tag1856.xml><?xml version="1.0" encoding="utf-8"?>
<p:tagLst xmlns:p="http://schemas.openxmlformats.org/presentationml/2006/main">
  <p:tag name="AS_UNIQUEID" val="8180"/>
</p:tagLst>
</file>

<file path=ppt/tags/tag1857.xml><?xml version="1.0" encoding="utf-8"?>
<p:tagLst xmlns:p="http://schemas.openxmlformats.org/presentationml/2006/main">
  <p:tag name="AS_UNIQUEID" val="5736"/>
</p:tagLst>
</file>

<file path=ppt/tags/tag1858.xml><?xml version="1.0" encoding="utf-8"?>
<p:tagLst xmlns:p="http://schemas.openxmlformats.org/presentationml/2006/main">
  <p:tag name="AS_UNIQUEID" val="5737"/>
  <p:tag name="KSO_WM_BEAUTIFY_FLAG" val=""/>
</p:tagLst>
</file>

<file path=ppt/tags/tag1859.xml><?xml version="1.0" encoding="utf-8"?>
<p:tagLst xmlns:p="http://schemas.openxmlformats.org/presentationml/2006/main">
  <p:tag name="AS_UNIQUEID" val="5738"/>
  <p:tag name="KSO_WM_BEAUTIFY_FLAG" val=""/>
</p:tagLst>
</file>

<file path=ppt/tags/tag186.xml><?xml version="1.0" encoding="utf-8"?>
<p:tagLst xmlns:p="http://schemas.openxmlformats.org/presentationml/2006/main">
  <p:tag name="AS_UNIQUEID" val="761"/>
</p:tagLst>
</file>

<file path=ppt/tags/tag1860.xml><?xml version="1.0" encoding="utf-8"?>
<p:tagLst xmlns:p="http://schemas.openxmlformats.org/presentationml/2006/main">
  <p:tag name="AS_UNIQUEID" val="5739"/>
  <p:tag name="KSO_WM_BEAUTIFY_FLAG" val=""/>
</p:tagLst>
</file>

<file path=ppt/tags/tag1861.xml><?xml version="1.0" encoding="utf-8"?>
<p:tagLst xmlns:p="http://schemas.openxmlformats.org/presentationml/2006/main">
  <p:tag name="KSO_WM_BEAUTIFY_FLAG" val="#wm#"/>
  <p:tag name="KSO_WM_SPECIAL_SOURCE" val="bdnull"/>
  <p:tag name="KSO_WM_TEMPLATE_CATEGORY" val="custom"/>
  <p:tag name="KSO_WM_TEMPLATE_INDEX" val="20205081"/>
</p:tagLst>
</file>

<file path=ppt/tags/tag1862.xml><?xml version="1.0" encoding="utf-8"?>
<p:tagLst xmlns:p="http://schemas.openxmlformats.org/presentationml/2006/main">
  <p:tag name="AS_UNIQUEID" val="7170"/>
</p:tagLst>
</file>

<file path=ppt/tags/tag1863.xml><?xml version="1.0" encoding="utf-8"?>
<p:tagLst xmlns:p="http://schemas.openxmlformats.org/presentationml/2006/main">
  <p:tag name="AS_UNIQUEID" val="7171"/>
</p:tagLst>
</file>

<file path=ppt/tags/tag1864.xml><?xml version="1.0" encoding="utf-8"?>
<p:tagLst xmlns:p="http://schemas.openxmlformats.org/presentationml/2006/main">
  <p:tag name="AS_UNIQUEID" val="7172"/>
</p:tagLst>
</file>

<file path=ppt/tags/tag1865.xml><?xml version="1.0" encoding="utf-8"?>
<p:tagLst xmlns:p="http://schemas.openxmlformats.org/presentationml/2006/main">
  <p:tag name="AS_UNIQUEID" val="7173"/>
</p:tagLst>
</file>

<file path=ppt/tags/tag1866.xml><?xml version="1.0" encoding="utf-8"?>
<p:tagLst xmlns:p="http://schemas.openxmlformats.org/presentationml/2006/main">
  <p:tag name="AS_UNIQUEID" val="7174"/>
</p:tagLst>
</file>

<file path=ppt/tags/tag1867.xml><?xml version="1.0" encoding="utf-8"?>
<p:tagLst xmlns:p="http://schemas.openxmlformats.org/presentationml/2006/main">
  <p:tag name="AS_UNIQUEID" val="7175"/>
</p:tagLst>
</file>

<file path=ppt/tags/tag1868.xml><?xml version="1.0" encoding="utf-8"?>
<p:tagLst xmlns:p="http://schemas.openxmlformats.org/presentationml/2006/main">
  <p:tag name="AS_UNIQUEID" val="7176"/>
</p:tagLst>
</file>

<file path=ppt/tags/tag1869.xml><?xml version="1.0" encoding="utf-8"?>
<p:tagLst xmlns:p="http://schemas.openxmlformats.org/presentationml/2006/main">
  <p:tag name="AS_UNIQUEID" val="7177"/>
</p:tagLst>
</file>

<file path=ppt/tags/tag187.xml><?xml version="1.0" encoding="utf-8"?>
<p:tagLst xmlns:p="http://schemas.openxmlformats.org/presentationml/2006/main">
  <p:tag name="AS_UNIQUEID" val="762"/>
</p:tagLst>
</file>

<file path=ppt/tags/tag1870.xml><?xml version="1.0" encoding="utf-8"?>
<p:tagLst xmlns:p="http://schemas.openxmlformats.org/presentationml/2006/main">
  <p:tag name="AS_UNIQUEID" val="7178"/>
</p:tagLst>
</file>

<file path=ppt/tags/tag1871.xml><?xml version="1.0" encoding="utf-8"?>
<p:tagLst xmlns:p="http://schemas.openxmlformats.org/presentationml/2006/main">
  <p:tag name="AS_UNIQUEID" val="7179"/>
</p:tagLst>
</file>

<file path=ppt/tags/tag1872.xml><?xml version="1.0" encoding="utf-8"?>
<p:tagLst xmlns:p="http://schemas.openxmlformats.org/presentationml/2006/main">
  <p:tag name="AS_UNIQUEID" val="7180"/>
</p:tagLst>
</file>

<file path=ppt/tags/tag1873.xml><?xml version="1.0" encoding="utf-8"?>
<p:tagLst xmlns:p="http://schemas.openxmlformats.org/presentationml/2006/main">
  <p:tag name="AS_UNIQUEID" val="7181"/>
</p:tagLst>
</file>

<file path=ppt/tags/tag1874.xml><?xml version="1.0" encoding="utf-8"?>
<p:tagLst xmlns:p="http://schemas.openxmlformats.org/presentationml/2006/main">
  <p:tag name="AS_UNIQUEID" val="7182"/>
</p:tagLst>
</file>

<file path=ppt/tags/tag1875.xml><?xml version="1.0" encoding="utf-8"?>
<p:tagLst xmlns:p="http://schemas.openxmlformats.org/presentationml/2006/main">
  <p:tag name="AS_UNIQUEID" val="7183"/>
</p:tagLst>
</file>

<file path=ppt/tags/tag1876.xml><?xml version="1.0" encoding="utf-8"?>
<p:tagLst xmlns:p="http://schemas.openxmlformats.org/presentationml/2006/main">
  <p:tag name="AS_UNIQUEID" val="7184"/>
</p:tagLst>
</file>

<file path=ppt/tags/tag1877.xml><?xml version="1.0" encoding="utf-8"?>
<p:tagLst xmlns:p="http://schemas.openxmlformats.org/presentationml/2006/main">
  <p:tag name="AS_UNIQUEID" val="7185"/>
</p:tagLst>
</file>

<file path=ppt/tags/tag1878.xml><?xml version="1.0" encoding="utf-8"?>
<p:tagLst xmlns:p="http://schemas.openxmlformats.org/presentationml/2006/main">
  <p:tag name="AS_UNIQUEID" val="7186"/>
</p:tagLst>
</file>

<file path=ppt/tags/tag1879.xml><?xml version="1.0" encoding="utf-8"?>
<p:tagLst xmlns:p="http://schemas.openxmlformats.org/presentationml/2006/main">
  <p:tag name="AS_UNIQUEID" val="7187"/>
</p:tagLst>
</file>

<file path=ppt/tags/tag188.xml><?xml version="1.0" encoding="utf-8"?>
<p:tagLst xmlns:p="http://schemas.openxmlformats.org/presentationml/2006/main">
  <p:tag name="AS_UNIQUEID" val="4789"/>
</p:tagLst>
</file>

<file path=ppt/tags/tag1880.xml><?xml version="1.0" encoding="utf-8"?>
<p:tagLst xmlns:p="http://schemas.openxmlformats.org/presentationml/2006/main">
  <p:tag name="AS_UNIQUEID" val="7188"/>
</p:tagLst>
</file>

<file path=ppt/tags/tag1881.xml><?xml version="1.0" encoding="utf-8"?>
<p:tagLst xmlns:p="http://schemas.openxmlformats.org/presentationml/2006/main">
  <p:tag name="AS_UNIQUEID" val="7189"/>
</p:tagLst>
</file>

<file path=ppt/tags/tag1882.xml><?xml version="1.0" encoding="utf-8"?>
<p:tagLst xmlns:p="http://schemas.openxmlformats.org/presentationml/2006/main">
  <p:tag name="AS_UNIQUEID" val="7190"/>
</p:tagLst>
</file>

<file path=ppt/tags/tag1883.xml><?xml version="1.0" encoding="utf-8"?>
<p:tagLst xmlns:p="http://schemas.openxmlformats.org/presentationml/2006/main">
  <p:tag name="LINKREPLACED" val="True"/>
</p:tagLst>
</file>

<file path=ppt/tags/tag1884.xml><?xml version="1.0" encoding="utf-8"?>
<p:tagLst xmlns:p="http://schemas.openxmlformats.org/presentationml/2006/main">
  <p:tag name="AS_UNIQUEID" val="4621"/>
</p:tagLst>
</file>

<file path=ppt/tags/tag1885.xml><?xml version="1.0" encoding="utf-8"?>
<p:tagLst xmlns:p="http://schemas.openxmlformats.org/presentationml/2006/main">
  <p:tag name="AS_UNIQUEID" val="4622"/>
</p:tagLst>
</file>

<file path=ppt/tags/tag1886.xml><?xml version="1.0" encoding="utf-8"?>
<p:tagLst xmlns:p="http://schemas.openxmlformats.org/presentationml/2006/main">
  <p:tag name="AS_UNIQUEID" val="4623"/>
</p:tagLst>
</file>

<file path=ppt/tags/tag1887.xml><?xml version="1.0" encoding="utf-8"?>
<p:tagLst xmlns:p="http://schemas.openxmlformats.org/presentationml/2006/main">
  <p:tag name="AS_UNIQUEID" val="4624"/>
</p:tagLst>
</file>

<file path=ppt/tags/tag1888.xml><?xml version="1.0" encoding="utf-8"?>
<p:tagLst xmlns:p="http://schemas.openxmlformats.org/presentationml/2006/main">
  <p:tag name="AS_UNIQUEID" val="4625"/>
</p:tagLst>
</file>

<file path=ppt/tags/tag1889.xml><?xml version="1.0" encoding="utf-8"?>
<p:tagLst xmlns:p="http://schemas.openxmlformats.org/presentationml/2006/main">
  <p:tag name="AS_UNIQUEID" val="4626"/>
</p:tagLst>
</file>

<file path=ppt/tags/tag189.xml><?xml version="1.0" encoding="utf-8"?>
<p:tagLst xmlns:p="http://schemas.openxmlformats.org/presentationml/2006/main">
  <p:tag name="AS_UNIQUEID" val="4790"/>
</p:tagLst>
</file>

<file path=ppt/tags/tag1890.xml><?xml version="1.0" encoding="utf-8"?>
<p:tagLst xmlns:p="http://schemas.openxmlformats.org/presentationml/2006/main">
  <p:tag name="AS_UNIQUEID" val="4627"/>
</p:tagLst>
</file>

<file path=ppt/tags/tag1891.xml><?xml version="1.0" encoding="utf-8"?>
<p:tagLst xmlns:p="http://schemas.openxmlformats.org/presentationml/2006/main">
  <p:tag name="AS_UNIQUEID" val="4628"/>
</p:tagLst>
</file>

<file path=ppt/tags/tag1892.xml><?xml version="1.0" encoding="utf-8"?>
<p:tagLst xmlns:p="http://schemas.openxmlformats.org/presentationml/2006/main">
  <p:tag name="AS_UNIQUEID" val="4629"/>
</p:tagLst>
</file>

<file path=ppt/tags/tag1893.xml><?xml version="1.0" encoding="utf-8"?>
<p:tagLst xmlns:p="http://schemas.openxmlformats.org/presentationml/2006/main">
  <p:tag name="AS_UNIQUEID" val="4630"/>
</p:tagLst>
</file>

<file path=ppt/tags/tag1894.xml><?xml version="1.0" encoding="utf-8"?>
<p:tagLst xmlns:p="http://schemas.openxmlformats.org/presentationml/2006/main">
  <p:tag name="AS_UNIQUEID" val="4631"/>
</p:tagLst>
</file>

<file path=ppt/tags/tag1895.xml><?xml version="1.0" encoding="utf-8"?>
<p:tagLst xmlns:p="http://schemas.openxmlformats.org/presentationml/2006/main">
  <p:tag name="AS_UNIQUEID" val="4632"/>
</p:tagLst>
</file>

<file path=ppt/tags/tag1896.xml><?xml version="1.0" encoding="utf-8"?>
<p:tagLst xmlns:p="http://schemas.openxmlformats.org/presentationml/2006/main">
  <p:tag name="AS_UNIQUEID" val="4633"/>
</p:tagLst>
</file>

<file path=ppt/tags/tag1897.xml><?xml version="1.0" encoding="utf-8"?>
<p:tagLst xmlns:p="http://schemas.openxmlformats.org/presentationml/2006/main">
  <p:tag name="AS_UNIQUEID" val="4634"/>
</p:tagLst>
</file>

<file path=ppt/tags/tag1898.xml><?xml version="1.0" encoding="utf-8"?>
<p:tagLst xmlns:p="http://schemas.openxmlformats.org/presentationml/2006/main">
  <p:tag name="AS_UNIQUEID" val="4635"/>
</p:tagLst>
</file>

<file path=ppt/tags/tag1899.xml><?xml version="1.0" encoding="utf-8"?>
<p:tagLst xmlns:p="http://schemas.openxmlformats.org/presentationml/2006/main">
  <p:tag name="AS_UNIQUEID" val="4636"/>
</p:tagLst>
</file>

<file path=ppt/tags/tag19.xml><?xml version="1.0" encoding="utf-8"?>
<p:tagLst xmlns:p="http://schemas.openxmlformats.org/presentationml/2006/main">
  <p:tag name="AS_UNIQUEID" val="5468"/>
</p:tagLst>
</file>

<file path=ppt/tags/tag190.xml><?xml version="1.0" encoding="utf-8"?>
<p:tagLst xmlns:p="http://schemas.openxmlformats.org/presentationml/2006/main">
  <p:tag name="AS_UNIQUEID" val="4791"/>
</p:tagLst>
</file>

<file path=ppt/tags/tag1900.xml><?xml version="1.0" encoding="utf-8"?>
<p:tagLst xmlns:p="http://schemas.openxmlformats.org/presentationml/2006/main">
  <p:tag name="AS_UNIQUEID" val="4637"/>
</p:tagLst>
</file>

<file path=ppt/tags/tag1901.xml><?xml version="1.0" encoding="utf-8"?>
<p:tagLst xmlns:p="http://schemas.openxmlformats.org/presentationml/2006/main">
  <p:tag name="AS_UNIQUEID" val="4638"/>
</p:tagLst>
</file>

<file path=ppt/tags/tag1902.xml><?xml version="1.0" encoding="utf-8"?>
<p:tagLst xmlns:p="http://schemas.openxmlformats.org/presentationml/2006/main">
  <p:tag name="AS_UNIQUEID" val="4639"/>
</p:tagLst>
</file>

<file path=ppt/tags/tag1903.xml><?xml version="1.0" encoding="utf-8"?>
<p:tagLst xmlns:p="http://schemas.openxmlformats.org/presentationml/2006/main">
  <p:tag name="AS_UNIQUEID" val="4640"/>
</p:tagLst>
</file>

<file path=ppt/tags/tag1904.xml><?xml version="1.0" encoding="utf-8"?>
<p:tagLst xmlns:p="http://schemas.openxmlformats.org/presentationml/2006/main">
  <p:tag name="AS_UNIQUEID" val="4641"/>
</p:tagLst>
</file>

<file path=ppt/tags/tag1905.xml><?xml version="1.0" encoding="utf-8"?>
<p:tagLst xmlns:p="http://schemas.openxmlformats.org/presentationml/2006/main">
  <p:tag name="AS_UNIQUEID" val="4642"/>
</p:tagLst>
</file>

<file path=ppt/tags/tag1906.xml><?xml version="1.0" encoding="utf-8"?>
<p:tagLst xmlns:p="http://schemas.openxmlformats.org/presentationml/2006/main">
  <p:tag name="AS_UNIQUEID" val="4643"/>
</p:tagLst>
</file>

<file path=ppt/tags/tag1907.xml><?xml version="1.0" encoding="utf-8"?>
<p:tagLst xmlns:p="http://schemas.openxmlformats.org/presentationml/2006/main">
  <p:tag name="AS_UNIQUEID" val="4644"/>
</p:tagLst>
</file>

<file path=ppt/tags/tag1908.xml><?xml version="1.0" encoding="utf-8"?>
<p:tagLst xmlns:p="http://schemas.openxmlformats.org/presentationml/2006/main">
  <p:tag name="AS_UNIQUEID" val="4645"/>
</p:tagLst>
</file>

<file path=ppt/tags/tag1909.xml><?xml version="1.0" encoding="utf-8"?>
<p:tagLst xmlns:p="http://schemas.openxmlformats.org/presentationml/2006/main">
  <p:tag name="AS_UNIQUEID" val="4646"/>
</p:tagLst>
</file>

<file path=ppt/tags/tag191.xml><?xml version="1.0" encoding="utf-8"?>
<p:tagLst xmlns:p="http://schemas.openxmlformats.org/presentationml/2006/main">
  <p:tag name="AS_UNIQUEID" val="4792"/>
  <p:tag name="MH" val="20160202082519"/>
  <p:tag name="MH_LIBRARY" val="GRAPHIC"/>
  <p:tag name="MH_ORDER" val="4"/>
  <p:tag name="MH_TYPE" val="Other"/>
</p:tagLst>
</file>

<file path=ppt/tags/tag1910.xml><?xml version="1.0" encoding="utf-8"?>
<p:tagLst xmlns:p="http://schemas.openxmlformats.org/presentationml/2006/main">
  <p:tag name="AS_UNIQUEID" val="4647"/>
</p:tagLst>
</file>

<file path=ppt/tags/tag1911.xml><?xml version="1.0" encoding="utf-8"?>
<p:tagLst xmlns:p="http://schemas.openxmlformats.org/presentationml/2006/main">
  <p:tag name="AS_UNIQUEID" val="4648"/>
</p:tagLst>
</file>

<file path=ppt/tags/tag1912.xml><?xml version="1.0" encoding="utf-8"?>
<p:tagLst xmlns:p="http://schemas.openxmlformats.org/presentationml/2006/main">
  <p:tag name="AS_UNIQUEID" val="4649"/>
</p:tagLst>
</file>

<file path=ppt/tags/tag1913.xml><?xml version="1.0" encoding="utf-8"?>
<p:tagLst xmlns:p="http://schemas.openxmlformats.org/presentationml/2006/main">
  <p:tag name="AS_UNIQUEID" val="4650"/>
</p:tagLst>
</file>

<file path=ppt/tags/tag1914.xml><?xml version="1.0" encoding="utf-8"?>
<p:tagLst xmlns:p="http://schemas.openxmlformats.org/presentationml/2006/main">
  <p:tag name="AS_UNIQUEID" val="4651"/>
</p:tagLst>
</file>

<file path=ppt/tags/tag1915.xml><?xml version="1.0" encoding="utf-8"?>
<p:tagLst xmlns:p="http://schemas.openxmlformats.org/presentationml/2006/main">
  <p:tag name="AS_UNIQUEID" val="4652"/>
</p:tagLst>
</file>

<file path=ppt/tags/tag1916.xml><?xml version="1.0" encoding="utf-8"?>
<p:tagLst xmlns:p="http://schemas.openxmlformats.org/presentationml/2006/main">
  <p:tag name="AS_UNIQUEID" val="4653"/>
</p:tagLst>
</file>

<file path=ppt/tags/tag1917.xml><?xml version="1.0" encoding="utf-8"?>
<p:tagLst xmlns:p="http://schemas.openxmlformats.org/presentationml/2006/main">
  <p:tag name="AS_UNIQUEID" val="4654"/>
</p:tagLst>
</file>

<file path=ppt/tags/tag1918.xml><?xml version="1.0" encoding="utf-8"?>
<p:tagLst xmlns:p="http://schemas.openxmlformats.org/presentationml/2006/main">
  <p:tag name="AS_UNIQUEID" val="4655"/>
</p:tagLst>
</file>

<file path=ppt/tags/tag1919.xml><?xml version="1.0" encoding="utf-8"?>
<p:tagLst xmlns:p="http://schemas.openxmlformats.org/presentationml/2006/main">
  <p:tag name="AS_UNIQUEID" val="2175"/>
</p:tagLst>
</file>

<file path=ppt/tags/tag192.xml><?xml version="1.0" encoding="utf-8"?>
<p:tagLst xmlns:p="http://schemas.openxmlformats.org/presentationml/2006/main">
  <p:tag name="AS_UNIQUEID" val="4793"/>
  <p:tag name="MH" val="20160202082519"/>
  <p:tag name="MH_LIBRARY" val="GRAPHIC"/>
  <p:tag name="MH_ORDER" val="4"/>
  <p:tag name="MH_TYPE" val="Other"/>
</p:tagLst>
</file>

<file path=ppt/tags/tag1920.xml><?xml version="1.0" encoding="utf-8"?>
<p:tagLst xmlns:p="http://schemas.openxmlformats.org/presentationml/2006/main">
  <p:tag name="AS_UNIQUEID" val="2173"/>
</p:tagLst>
</file>

<file path=ppt/tags/tag1921.xml><?xml version="1.0" encoding="utf-8"?>
<p:tagLst xmlns:p="http://schemas.openxmlformats.org/presentationml/2006/main">
  <p:tag name="AS_UNIQUEID" val="2177"/>
</p:tagLst>
</file>

<file path=ppt/tags/tag1922.xml><?xml version="1.0" encoding="utf-8"?>
<p:tagLst xmlns:p="http://schemas.openxmlformats.org/presentationml/2006/main">
  <p:tag name="AS_UNIQUEID" val="5093"/>
</p:tagLst>
</file>

<file path=ppt/tags/tag1923.xml><?xml version="1.0" encoding="utf-8"?>
<p:tagLst xmlns:p="http://schemas.openxmlformats.org/presentationml/2006/main">
  <p:tag name="AS_UNIQUEID" val="5736"/>
</p:tagLst>
</file>

<file path=ppt/tags/tag1924.xml><?xml version="1.0" encoding="utf-8"?>
<p:tagLst xmlns:p="http://schemas.openxmlformats.org/presentationml/2006/main">
  <p:tag name="AS_UNIQUEID" val="5737"/>
  <p:tag name="KSO_WM_BEAUTIFY_FLAG" val=""/>
</p:tagLst>
</file>

<file path=ppt/tags/tag1925.xml><?xml version="1.0" encoding="utf-8"?>
<p:tagLst xmlns:p="http://schemas.openxmlformats.org/presentationml/2006/main">
  <p:tag name="AS_UNIQUEID" val="5738"/>
  <p:tag name="KSO_WM_BEAUTIFY_FLAG" val=""/>
</p:tagLst>
</file>

<file path=ppt/tags/tag1926.xml><?xml version="1.0" encoding="utf-8"?>
<p:tagLst xmlns:p="http://schemas.openxmlformats.org/presentationml/2006/main">
  <p:tag name="AS_UNIQUEID" val="5739"/>
  <p:tag name="KSO_WM_BEAUTIFY_FLAG" val=""/>
</p:tagLst>
</file>

<file path=ppt/tags/tag1927.xml><?xml version="1.0" encoding="utf-8"?>
<p:tagLst xmlns:p="http://schemas.openxmlformats.org/presentationml/2006/main">
  <p:tag name="AS_UNIQUEID" val="3897"/>
  <p:tag name="KSO_WM_BEAUTIFY_FLAG" val=""/>
</p:tagLst>
</file>

<file path=ppt/tags/tag1928.xml><?xml version="1.0" encoding="utf-8"?>
<p:tagLst xmlns:p="http://schemas.openxmlformats.org/presentationml/2006/main">
  <p:tag name="AS_UNIQUEID" val="3899"/>
  <p:tag name="KSO_WM_BEAUTIFY_FLAG" val=""/>
</p:tagLst>
</file>

<file path=ppt/tags/tag1929.xml><?xml version="1.0" encoding="utf-8"?>
<p:tagLst xmlns:p="http://schemas.openxmlformats.org/presentationml/2006/main">
  <p:tag name="AS_UNIQUEID" val="3900"/>
  <p:tag name="KSO_WM_BEAUTIFY_FLAG" val=""/>
</p:tagLst>
</file>

<file path=ppt/tags/tag193.xml><?xml version="1.0" encoding="utf-8"?>
<p:tagLst xmlns:p="http://schemas.openxmlformats.org/presentationml/2006/main">
  <p:tag name="AS_UNIQUEID" val="4794"/>
</p:tagLst>
</file>

<file path=ppt/tags/tag1930.xml><?xml version="1.0" encoding="utf-8"?>
<p:tagLst xmlns:p="http://schemas.openxmlformats.org/presentationml/2006/main">
  <p:tag name="AS_UNIQUEID" val="3901"/>
  <p:tag name="KSO_WM_BEAUTIFY_FLAG" val=""/>
</p:tagLst>
</file>

<file path=ppt/tags/tag1931.xml><?xml version="1.0" encoding="utf-8"?>
<p:tagLst xmlns:p="http://schemas.openxmlformats.org/presentationml/2006/main">
  <p:tag name="AS_UNIQUEID" val="2710"/>
</p:tagLst>
</file>

<file path=ppt/tags/tag1932.xml><?xml version="1.0" encoding="utf-8"?>
<p:tagLst xmlns:p="http://schemas.openxmlformats.org/presentationml/2006/main">
  <p:tag name="AS_UNIQUEID" val="2936"/>
</p:tagLst>
</file>

<file path=ppt/tags/tag1933.xml><?xml version="1.0" encoding="utf-8"?>
<p:tagLst xmlns:p="http://schemas.openxmlformats.org/presentationml/2006/main">
  <p:tag name="AS_UNIQUEID" val="2707"/>
</p:tagLst>
</file>

<file path=ppt/tags/tag1934.xml><?xml version="1.0" encoding="utf-8"?>
<p:tagLst xmlns:p="http://schemas.openxmlformats.org/presentationml/2006/main">
  <p:tag name="AS_UNIQUEID" val="2708"/>
</p:tagLst>
</file>

<file path=ppt/tags/tag1935.xml><?xml version="1.0" encoding="utf-8"?>
<p:tagLst xmlns:p="http://schemas.openxmlformats.org/presentationml/2006/main">
  <p:tag name="AS_UNIQUEID" val="2709"/>
</p:tagLst>
</file>

<file path=ppt/tags/tag1936.xml><?xml version="1.0" encoding="utf-8"?>
<p:tagLst xmlns:p="http://schemas.openxmlformats.org/presentationml/2006/main">
  <p:tag name="AS_UNIQUEID" val="2707"/>
</p:tagLst>
</file>

<file path=ppt/tags/tag1937.xml><?xml version="1.0" encoding="utf-8"?>
<p:tagLst xmlns:p="http://schemas.openxmlformats.org/presentationml/2006/main">
  <p:tag name="AS_UNIQUEID" val="6455"/>
</p:tagLst>
</file>

<file path=ppt/tags/tag1938.xml><?xml version="1.0" encoding="utf-8"?>
<p:tagLst xmlns:p="http://schemas.openxmlformats.org/presentationml/2006/main">
  <p:tag name="AS_UNIQUEID" val="6456"/>
  <p:tag name="KSO_WM_BEAUTIFY_FLAG" val=""/>
</p:tagLst>
</file>

<file path=ppt/tags/tag1939.xml><?xml version="1.0" encoding="utf-8"?>
<p:tagLst xmlns:p="http://schemas.openxmlformats.org/presentationml/2006/main">
  <p:tag name="AS_UNIQUEID" val="6457"/>
  <p:tag name="KSO_WM_BEAUTIFY_FLAG" val=""/>
</p:tagLst>
</file>

<file path=ppt/tags/tag194.xml><?xml version="1.0" encoding="utf-8"?>
<p:tagLst xmlns:p="http://schemas.openxmlformats.org/presentationml/2006/main">
  <p:tag name="AS_UNIQUEID" val="4795"/>
  <p:tag name="MH" val="20160202082519"/>
  <p:tag name="MH_LIBRARY" val="GRAPHIC"/>
  <p:tag name="MH_ORDER" val="4"/>
  <p:tag name="MH_TYPE" val="Other"/>
</p:tagLst>
</file>

<file path=ppt/tags/tag1940.xml><?xml version="1.0" encoding="utf-8"?>
<p:tagLst xmlns:p="http://schemas.openxmlformats.org/presentationml/2006/main">
  <p:tag name="AS_UNIQUEID" val="6458"/>
  <p:tag name="KSO_WM_BEAUTIFY_FLAG" val=""/>
</p:tagLst>
</file>

<file path=ppt/tags/tag1941.xml><?xml version="1.0" encoding="utf-8"?>
<p:tagLst xmlns:p="http://schemas.openxmlformats.org/presentationml/2006/main">
  <p:tag name="AS_UNIQUEID" val="9139"/>
</p:tagLst>
</file>

<file path=ppt/tags/tag1942.xml><?xml version="1.0" encoding="utf-8"?>
<p:tagLst xmlns:p="http://schemas.openxmlformats.org/presentationml/2006/main">
  <p:tag name="AS_UNIQUEID" val="9140"/>
</p:tagLst>
</file>

<file path=ppt/tags/tag1943.xml><?xml version="1.0" encoding="utf-8"?>
<p:tagLst xmlns:p="http://schemas.openxmlformats.org/presentationml/2006/main">
  <p:tag name="AS_UNIQUEID" val="9141"/>
</p:tagLst>
</file>

<file path=ppt/tags/tag1944.xml><?xml version="1.0" encoding="utf-8"?>
<p:tagLst xmlns:p="http://schemas.openxmlformats.org/presentationml/2006/main">
  <p:tag name="AS_UNIQUEID" val="1302"/>
</p:tagLst>
</file>

<file path=ppt/tags/tag1945.xml><?xml version="1.0" encoding="utf-8"?>
<p:tagLst xmlns:p="http://schemas.openxmlformats.org/presentationml/2006/main">
  <p:tag name="AS_UNIQUEID" val="1303"/>
</p:tagLst>
</file>

<file path=ppt/tags/tag1946.xml><?xml version="1.0" encoding="utf-8"?>
<p:tagLst xmlns:p="http://schemas.openxmlformats.org/presentationml/2006/main">
  <p:tag name="AS_UNIQUEID" val="1304"/>
</p:tagLst>
</file>

<file path=ppt/tags/tag1947.xml><?xml version="1.0" encoding="utf-8"?>
<p:tagLst xmlns:p="http://schemas.openxmlformats.org/presentationml/2006/main">
  <p:tag name="AS_UNIQUEID" val="1305"/>
</p:tagLst>
</file>

<file path=ppt/tags/tag1948.xml><?xml version="1.0" encoding="utf-8"?>
<p:tagLst xmlns:p="http://schemas.openxmlformats.org/presentationml/2006/main">
  <p:tag name="AS_UNIQUEID" val="1306"/>
</p:tagLst>
</file>

<file path=ppt/tags/tag1949.xml><?xml version="1.0" encoding="utf-8"?>
<p:tagLst xmlns:p="http://schemas.openxmlformats.org/presentationml/2006/main">
  <p:tag name="AS_UNIQUEID" val="1307"/>
</p:tagLst>
</file>

<file path=ppt/tags/tag195.xml><?xml version="1.0" encoding="utf-8"?>
<p:tagLst xmlns:p="http://schemas.openxmlformats.org/presentationml/2006/main">
  <p:tag name="AS_UNIQUEID" val="4796"/>
</p:tagLst>
</file>

<file path=ppt/tags/tag1950.xml><?xml version="1.0" encoding="utf-8"?>
<p:tagLst xmlns:p="http://schemas.openxmlformats.org/presentationml/2006/main">
  <p:tag name="AS_UNIQUEID" val="4701"/>
</p:tagLst>
</file>

<file path=ppt/tags/tag1951.xml><?xml version="1.0" encoding="utf-8"?>
<p:tagLst xmlns:p="http://schemas.openxmlformats.org/presentationml/2006/main">
  <p:tag name="AS_UNIQUEID" val="1309"/>
</p:tagLst>
</file>

<file path=ppt/tags/tag1952.xml><?xml version="1.0" encoding="utf-8"?>
<p:tagLst xmlns:p="http://schemas.openxmlformats.org/presentationml/2006/main">
  <p:tag name="AS_UNIQUEID" val="1310"/>
</p:tagLst>
</file>

<file path=ppt/tags/tag1953.xml><?xml version="1.0" encoding="utf-8"?>
<p:tagLst xmlns:p="http://schemas.openxmlformats.org/presentationml/2006/main">
  <p:tag name="AS_UNIQUEID" val="6455"/>
</p:tagLst>
</file>

<file path=ppt/tags/tag1954.xml><?xml version="1.0" encoding="utf-8"?>
<p:tagLst xmlns:p="http://schemas.openxmlformats.org/presentationml/2006/main">
  <p:tag name="AS_UNIQUEID" val="6456"/>
  <p:tag name="KSO_WM_BEAUTIFY_FLAG" val=""/>
</p:tagLst>
</file>

<file path=ppt/tags/tag1955.xml><?xml version="1.0" encoding="utf-8"?>
<p:tagLst xmlns:p="http://schemas.openxmlformats.org/presentationml/2006/main">
  <p:tag name="AS_UNIQUEID" val="6457"/>
  <p:tag name="KSO_WM_BEAUTIFY_FLAG" val=""/>
</p:tagLst>
</file>

<file path=ppt/tags/tag1956.xml><?xml version="1.0" encoding="utf-8"?>
<p:tagLst xmlns:p="http://schemas.openxmlformats.org/presentationml/2006/main">
  <p:tag name="AS_UNIQUEID" val="6458"/>
  <p:tag name="KSO_WM_BEAUTIFY_FLAG" val=""/>
</p:tagLst>
</file>

<file path=ppt/tags/tag1957.xml><?xml version="1.0" encoding="utf-8"?>
<p:tagLst xmlns:p="http://schemas.openxmlformats.org/presentationml/2006/main">
  <p:tag name="AS_UNIQUEID" val="3492"/>
</p:tagLst>
</file>

<file path=ppt/tags/tag1958.xml><?xml version="1.0" encoding="utf-8"?>
<p:tagLst xmlns:p="http://schemas.openxmlformats.org/presentationml/2006/main">
  <p:tag name="AS_UNIQUEID" val="3493"/>
</p:tagLst>
</file>

<file path=ppt/tags/tag1959.xml><?xml version="1.0" encoding="utf-8"?>
<p:tagLst xmlns:p="http://schemas.openxmlformats.org/presentationml/2006/main">
  <p:tag name="AS_UNIQUEID" val="3494"/>
</p:tagLst>
</file>

<file path=ppt/tags/tag196.xml><?xml version="1.0" encoding="utf-8"?>
<p:tagLst xmlns:p="http://schemas.openxmlformats.org/presentationml/2006/main">
  <p:tag name="AS_UNIQUEID" val="4797"/>
</p:tagLst>
</file>

<file path=ppt/tags/tag1960.xml><?xml version="1.0" encoding="utf-8"?>
<p:tagLst xmlns:p="http://schemas.openxmlformats.org/presentationml/2006/main">
  <p:tag name="AS_UNIQUEID" val="1320"/>
</p:tagLst>
</file>

<file path=ppt/tags/tag1961.xml><?xml version="1.0" encoding="utf-8"?>
<p:tagLst xmlns:p="http://schemas.openxmlformats.org/presentationml/2006/main">
  <p:tag name="AS_UNIQUEID" val="1321"/>
</p:tagLst>
</file>

<file path=ppt/tags/tag1962.xml><?xml version="1.0" encoding="utf-8"?>
<p:tagLst xmlns:p="http://schemas.openxmlformats.org/presentationml/2006/main">
  <p:tag name="AS_UNIQUEID" val="1322"/>
</p:tagLst>
</file>

<file path=ppt/tags/tag1963.xml><?xml version="1.0" encoding="utf-8"?>
<p:tagLst xmlns:p="http://schemas.openxmlformats.org/presentationml/2006/main">
  <p:tag name="AS_UNIQUEID" val="1323"/>
</p:tagLst>
</file>

<file path=ppt/tags/tag1964.xml><?xml version="1.0" encoding="utf-8"?>
<p:tagLst xmlns:p="http://schemas.openxmlformats.org/presentationml/2006/main">
  <p:tag name="AS_UNIQUEID" val="1324"/>
</p:tagLst>
</file>

<file path=ppt/tags/tag1965.xml><?xml version="1.0" encoding="utf-8"?>
<p:tagLst xmlns:p="http://schemas.openxmlformats.org/presentationml/2006/main">
  <p:tag name="AS_UNIQUEID" val="1325"/>
</p:tagLst>
</file>

<file path=ppt/tags/tag1966.xml><?xml version="1.0" encoding="utf-8"?>
<p:tagLst xmlns:p="http://schemas.openxmlformats.org/presentationml/2006/main">
  <p:tag name="AS_UNIQUEID" val="1326"/>
</p:tagLst>
</file>

<file path=ppt/tags/tag1967.xml><?xml version="1.0" encoding="utf-8"?>
<p:tagLst xmlns:p="http://schemas.openxmlformats.org/presentationml/2006/main">
  <p:tag name="AS_UNIQUEID" val="6455"/>
</p:tagLst>
</file>

<file path=ppt/tags/tag1968.xml><?xml version="1.0" encoding="utf-8"?>
<p:tagLst xmlns:p="http://schemas.openxmlformats.org/presentationml/2006/main">
  <p:tag name="AS_UNIQUEID" val="6456"/>
  <p:tag name="KSO_WM_BEAUTIFY_FLAG" val=""/>
</p:tagLst>
</file>

<file path=ppt/tags/tag1969.xml><?xml version="1.0" encoding="utf-8"?>
<p:tagLst xmlns:p="http://schemas.openxmlformats.org/presentationml/2006/main">
  <p:tag name="AS_UNIQUEID" val="6457"/>
  <p:tag name="KSO_WM_BEAUTIFY_FLAG" val=""/>
</p:tagLst>
</file>

<file path=ppt/tags/tag197.xml><?xml version="1.0" encoding="utf-8"?>
<p:tagLst xmlns:p="http://schemas.openxmlformats.org/presentationml/2006/main">
  <p:tag name="AS_UNIQUEID" val="4798"/>
</p:tagLst>
</file>

<file path=ppt/tags/tag1970.xml><?xml version="1.0" encoding="utf-8"?>
<p:tagLst xmlns:p="http://schemas.openxmlformats.org/presentationml/2006/main">
  <p:tag name="AS_UNIQUEID" val="6458"/>
  <p:tag name="KSO_WM_BEAUTIFY_FLAG" val=""/>
</p:tagLst>
</file>

<file path=ppt/tags/tag1971.xml><?xml version="1.0" encoding="utf-8"?>
<p:tagLst xmlns:p="http://schemas.openxmlformats.org/presentationml/2006/main">
  <p:tag name="AS_UNIQUEID" val="7196"/>
</p:tagLst>
</file>

<file path=ppt/tags/tag1972.xml><?xml version="1.0" encoding="utf-8"?>
<p:tagLst xmlns:p="http://schemas.openxmlformats.org/presentationml/2006/main">
  <p:tag name="AS_UNIQUEID" val="7197"/>
</p:tagLst>
</file>

<file path=ppt/tags/tag1973.xml><?xml version="1.0" encoding="utf-8"?>
<p:tagLst xmlns:p="http://schemas.openxmlformats.org/presentationml/2006/main">
  <p:tag name="AS_UNIQUEID" val="7198"/>
</p:tagLst>
</file>

<file path=ppt/tags/tag1974.xml><?xml version="1.0" encoding="utf-8"?>
<p:tagLst xmlns:p="http://schemas.openxmlformats.org/presentationml/2006/main">
  <p:tag name="AS_UNIQUEID" val="7199"/>
</p:tagLst>
</file>

<file path=ppt/tags/tag1975.xml><?xml version="1.0" encoding="utf-8"?>
<p:tagLst xmlns:p="http://schemas.openxmlformats.org/presentationml/2006/main">
  <p:tag name="AS_UNIQUEID" val="6455"/>
</p:tagLst>
</file>

<file path=ppt/tags/tag1976.xml><?xml version="1.0" encoding="utf-8"?>
<p:tagLst xmlns:p="http://schemas.openxmlformats.org/presentationml/2006/main">
  <p:tag name="AS_UNIQUEID" val="6456"/>
  <p:tag name="KSO_WM_BEAUTIFY_FLAG" val=""/>
</p:tagLst>
</file>

<file path=ppt/tags/tag1977.xml><?xml version="1.0" encoding="utf-8"?>
<p:tagLst xmlns:p="http://schemas.openxmlformats.org/presentationml/2006/main">
  <p:tag name="AS_UNIQUEID" val="6457"/>
  <p:tag name="KSO_WM_BEAUTIFY_FLAG" val=""/>
</p:tagLst>
</file>

<file path=ppt/tags/tag1978.xml><?xml version="1.0" encoding="utf-8"?>
<p:tagLst xmlns:p="http://schemas.openxmlformats.org/presentationml/2006/main">
  <p:tag name="AS_UNIQUEID" val="6458"/>
  <p:tag name="KSO_WM_BEAUTIFY_FLAG" val=""/>
</p:tagLst>
</file>

<file path=ppt/tags/tag1979.xml><?xml version="1.0" encoding="utf-8"?>
<p:tagLst xmlns:p="http://schemas.openxmlformats.org/presentationml/2006/main">
  <p:tag name="AS_UNIQUEID" val="2536"/>
</p:tagLst>
</file>

<file path=ppt/tags/tag198.xml><?xml version="1.0" encoding="utf-8"?>
<p:tagLst xmlns:p="http://schemas.openxmlformats.org/presentationml/2006/main">
  <p:tag name="AS_UNIQUEID" val="5514"/>
</p:tagLst>
</file>

<file path=ppt/tags/tag1980.xml><?xml version="1.0" encoding="utf-8"?>
<p:tagLst xmlns:p="http://schemas.openxmlformats.org/presentationml/2006/main">
  <p:tag name="AS_UNIQUEID" val="2537"/>
</p:tagLst>
</file>

<file path=ppt/tags/tag1981.xml><?xml version="1.0" encoding="utf-8"?>
<p:tagLst xmlns:p="http://schemas.openxmlformats.org/presentationml/2006/main">
  <p:tag name="AS_UNIQUEID" val="2538"/>
</p:tagLst>
</file>

<file path=ppt/tags/tag1982.xml><?xml version="1.0" encoding="utf-8"?>
<p:tagLst xmlns:p="http://schemas.openxmlformats.org/presentationml/2006/main">
  <p:tag name="AS_UNIQUEID" val="2539"/>
</p:tagLst>
</file>

<file path=ppt/tags/tag1983.xml><?xml version="1.0" encoding="utf-8"?>
<p:tagLst xmlns:p="http://schemas.openxmlformats.org/presentationml/2006/main">
  <p:tag name="AS_UNIQUEID" val="2540"/>
</p:tagLst>
</file>

<file path=ppt/tags/tag1984.xml><?xml version="1.0" encoding="utf-8"?>
<p:tagLst xmlns:p="http://schemas.openxmlformats.org/presentationml/2006/main">
  <p:tag name="AS_UNIQUEID" val="2535"/>
</p:tagLst>
</file>

<file path=ppt/tags/tag1985.xml><?xml version="1.0" encoding="utf-8"?>
<p:tagLst xmlns:p="http://schemas.openxmlformats.org/presentationml/2006/main">
  <p:tag name="AS_UNIQUEID" val="3467"/>
</p:tagLst>
</file>

<file path=ppt/tags/tag1986.xml><?xml version="1.0" encoding="utf-8"?>
<p:tagLst xmlns:p="http://schemas.openxmlformats.org/presentationml/2006/main">
  <p:tag name="AS_UNIQUEID" val="394"/>
</p:tagLst>
</file>

<file path=ppt/tags/tag1987.xml><?xml version="1.0" encoding="utf-8"?>
<p:tagLst xmlns:p="http://schemas.openxmlformats.org/presentationml/2006/main">
  <p:tag name="AS_UNIQUEID" val="396"/>
</p:tagLst>
</file>

<file path=ppt/tags/tag1988.xml><?xml version="1.0" encoding="utf-8"?>
<p:tagLst xmlns:p="http://schemas.openxmlformats.org/presentationml/2006/main">
  <p:tag name="AS_UNIQUEID" val="400"/>
</p:tagLst>
</file>

<file path=ppt/tags/tag1989.xml><?xml version="1.0" encoding="utf-8"?>
<p:tagLst xmlns:p="http://schemas.openxmlformats.org/presentationml/2006/main">
  <p:tag name="AS_UNIQUEID" val="415"/>
</p:tagLst>
</file>

<file path=ppt/tags/tag199.xml><?xml version="1.0" encoding="utf-8"?>
<p:tagLst xmlns:p="http://schemas.openxmlformats.org/presentationml/2006/main">
  <p:tag name="AS_UNIQUEID" val="5515"/>
</p:tagLst>
</file>

<file path=ppt/tags/tag1990.xml><?xml version="1.0" encoding="utf-8"?>
<p:tagLst xmlns:p="http://schemas.openxmlformats.org/presentationml/2006/main">
  <p:tag name="AS_UNIQUEID" val="423"/>
</p:tagLst>
</file>

<file path=ppt/tags/tag1991.xml><?xml version="1.0" encoding="utf-8"?>
<p:tagLst xmlns:p="http://schemas.openxmlformats.org/presentationml/2006/main">
  <p:tag name="AS_UNIQUEID" val="431"/>
</p:tagLst>
</file>

<file path=ppt/tags/tag1992.xml><?xml version="1.0" encoding="utf-8"?>
<p:tagLst xmlns:p="http://schemas.openxmlformats.org/presentationml/2006/main">
  <p:tag name="AS_UNIQUEID" val="2545"/>
</p:tagLst>
</file>

<file path=ppt/tags/tag1993.xml><?xml version="1.0" encoding="utf-8"?>
<p:tagLst xmlns:p="http://schemas.openxmlformats.org/presentationml/2006/main">
  <p:tag name="AS_UNIQUEID" val="2546"/>
</p:tagLst>
</file>

<file path=ppt/tags/tag1994.xml><?xml version="1.0" encoding="utf-8"?>
<p:tagLst xmlns:p="http://schemas.openxmlformats.org/presentationml/2006/main">
  <p:tag name="AS_UNIQUEID" val="2547"/>
</p:tagLst>
</file>

<file path=ppt/tags/tag1995.xml><?xml version="1.0" encoding="utf-8"?>
<p:tagLst xmlns:p="http://schemas.openxmlformats.org/presentationml/2006/main">
  <p:tag name="AS_UNIQUEID" val="2548"/>
</p:tagLst>
</file>

<file path=ppt/tags/tag1996.xml><?xml version="1.0" encoding="utf-8"?>
<p:tagLst xmlns:p="http://schemas.openxmlformats.org/presentationml/2006/main">
  <p:tag name="AS_UNIQUEID" val="2549"/>
</p:tagLst>
</file>

<file path=ppt/tags/tag1997.xml><?xml version="1.0" encoding="utf-8"?>
<p:tagLst xmlns:p="http://schemas.openxmlformats.org/presentationml/2006/main">
  <p:tag name="AS_UNIQUEID" val="2550"/>
</p:tagLst>
</file>

<file path=ppt/tags/tag1998.xml><?xml version="1.0" encoding="utf-8"?>
<p:tagLst xmlns:p="http://schemas.openxmlformats.org/presentationml/2006/main">
  <p:tag name="AS_UNIQUEID" val="2551"/>
</p:tagLst>
</file>

<file path=ppt/tags/tag1999.xml><?xml version="1.0" encoding="utf-8"?>
<p:tagLst xmlns:p="http://schemas.openxmlformats.org/presentationml/2006/main">
  <p:tag name="AS_UNIQUEID" val="2552"/>
</p:tagLst>
</file>

<file path=ppt/tags/tag2.xml><?xml version="1.0" encoding="utf-8"?>
<p:tagLst xmlns:p="http://schemas.openxmlformats.org/presentationml/2006/main">
  <p:tag name="AS_UNIQUEID" val="5428"/>
</p:tagLst>
</file>

<file path=ppt/tags/tag20.xml><?xml version="1.0" encoding="utf-8"?>
<p:tagLst xmlns:p="http://schemas.openxmlformats.org/presentationml/2006/main">
  <p:tag name="AS_UNIQUEID" val="5469"/>
</p:tagLst>
</file>

<file path=ppt/tags/tag200.xml><?xml version="1.0" encoding="utf-8"?>
<p:tagLst xmlns:p="http://schemas.openxmlformats.org/presentationml/2006/main">
  <p:tag name="AS_UNIQUEID" val="5516"/>
</p:tagLst>
</file>

<file path=ppt/tags/tag2000.xml><?xml version="1.0" encoding="utf-8"?>
<p:tagLst xmlns:p="http://schemas.openxmlformats.org/presentationml/2006/main">
  <p:tag name="AS_UNIQUEID" val="2548"/>
</p:tagLst>
</file>

<file path=ppt/tags/tag2001.xml><?xml version="1.0" encoding="utf-8"?>
<p:tagLst xmlns:p="http://schemas.openxmlformats.org/presentationml/2006/main">
  <p:tag name="AS_UNIQUEID" val="2549"/>
</p:tagLst>
</file>

<file path=ppt/tags/tag2002.xml><?xml version="1.0" encoding="utf-8"?>
<p:tagLst xmlns:p="http://schemas.openxmlformats.org/presentationml/2006/main">
  <p:tag name="AS_UNIQUEID" val="2550"/>
</p:tagLst>
</file>

<file path=ppt/tags/tag2003.xml><?xml version="1.0" encoding="utf-8"?>
<p:tagLst xmlns:p="http://schemas.openxmlformats.org/presentationml/2006/main">
  <p:tag name="AS_UNIQUEID" val="2551"/>
</p:tagLst>
</file>

<file path=ppt/tags/tag2004.xml><?xml version="1.0" encoding="utf-8"?>
<p:tagLst xmlns:p="http://schemas.openxmlformats.org/presentationml/2006/main">
  <p:tag name="AS_UNIQUEID" val="2552"/>
</p:tagLst>
</file>

<file path=ppt/tags/tag2005.xml><?xml version="1.0" encoding="utf-8"?>
<p:tagLst xmlns:p="http://schemas.openxmlformats.org/presentationml/2006/main">
  <p:tag name="AS_UNIQUEID" val="2548"/>
</p:tagLst>
</file>

<file path=ppt/tags/tag2006.xml><?xml version="1.0" encoding="utf-8"?>
<p:tagLst xmlns:p="http://schemas.openxmlformats.org/presentationml/2006/main">
  <p:tag name="AS_UNIQUEID" val="2549"/>
</p:tagLst>
</file>

<file path=ppt/tags/tag2007.xml><?xml version="1.0" encoding="utf-8"?>
<p:tagLst xmlns:p="http://schemas.openxmlformats.org/presentationml/2006/main">
  <p:tag name="AS_UNIQUEID" val="2550"/>
</p:tagLst>
</file>

<file path=ppt/tags/tag2008.xml><?xml version="1.0" encoding="utf-8"?>
<p:tagLst xmlns:p="http://schemas.openxmlformats.org/presentationml/2006/main">
  <p:tag name="AS_UNIQUEID" val="2551"/>
</p:tagLst>
</file>

<file path=ppt/tags/tag2009.xml><?xml version="1.0" encoding="utf-8"?>
<p:tagLst xmlns:p="http://schemas.openxmlformats.org/presentationml/2006/main">
  <p:tag name="AS_UNIQUEID" val="2552"/>
</p:tagLst>
</file>

<file path=ppt/tags/tag201.xml><?xml version="1.0" encoding="utf-8"?>
<p:tagLst xmlns:p="http://schemas.openxmlformats.org/presentationml/2006/main">
  <p:tag name="AS_UNIQUEID" val="5517"/>
</p:tagLst>
</file>

<file path=ppt/tags/tag2010.xml><?xml version="1.0" encoding="utf-8"?>
<p:tagLst xmlns:p="http://schemas.openxmlformats.org/presentationml/2006/main">
  <p:tag name="AS_UNIQUEID" val="2905"/>
</p:tagLst>
</file>

<file path=ppt/tags/tag2011.xml><?xml version="1.0" encoding="utf-8"?>
<p:tagLst xmlns:p="http://schemas.openxmlformats.org/presentationml/2006/main">
  <p:tag name="AS_UNIQUEID" val="2906"/>
</p:tagLst>
</file>

<file path=ppt/tags/tag2012.xml><?xml version="1.0" encoding="utf-8"?>
<p:tagLst xmlns:p="http://schemas.openxmlformats.org/presentationml/2006/main">
  <p:tag name="AS_UNIQUEID" val="2907"/>
</p:tagLst>
</file>

<file path=ppt/tags/tag2013.xml><?xml version="1.0" encoding="utf-8"?>
<p:tagLst xmlns:p="http://schemas.openxmlformats.org/presentationml/2006/main">
  <p:tag name="AS_UNIQUEID" val="2908"/>
</p:tagLst>
</file>

<file path=ppt/tags/tag2014.xml><?xml version="1.0" encoding="utf-8"?>
<p:tagLst xmlns:p="http://schemas.openxmlformats.org/presentationml/2006/main">
  <p:tag name="AS_UNIQUEID" val="2909"/>
</p:tagLst>
</file>

<file path=ppt/tags/tag2015.xml><?xml version="1.0" encoding="utf-8"?>
<p:tagLst xmlns:p="http://schemas.openxmlformats.org/presentationml/2006/main">
  <p:tag name="AS_UNIQUEID" val="2910"/>
</p:tagLst>
</file>

<file path=ppt/tags/tag2016.xml><?xml version="1.0" encoding="utf-8"?>
<p:tagLst xmlns:p="http://schemas.openxmlformats.org/presentationml/2006/main">
  <p:tag name="AS_UNIQUEID" val="2911"/>
</p:tagLst>
</file>

<file path=ppt/tags/tag2017.xml><?xml version="1.0" encoding="utf-8"?>
<p:tagLst xmlns:p="http://schemas.openxmlformats.org/presentationml/2006/main">
  <p:tag name="AS_UNIQUEID" val="2912"/>
</p:tagLst>
</file>

<file path=ppt/tags/tag2018.xml><?xml version="1.0" encoding="utf-8"?>
<p:tagLst xmlns:p="http://schemas.openxmlformats.org/presentationml/2006/main">
  <p:tag name="AS_UNIQUEID" val="2913"/>
</p:tagLst>
</file>

<file path=ppt/tags/tag2019.xml><?xml version="1.0" encoding="utf-8"?>
<p:tagLst xmlns:p="http://schemas.openxmlformats.org/presentationml/2006/main">
  <p:tag name="AS_UNIQUEID" val="2904"/>
  <p:tag name="KSO_WM_BEAUTIFY_FLAG" val=""/>
</p:tagLst>
</file>

<file path=ppt/tags/tag202.xml><?xml version="1.0" encoding="utf-8"?>
<p:tagLst xmlns:p="http://schemas.openxmlformats.org/presentationml/2006/main">
  <p:tag name="AS_UNIQUEID" val="5518"/>
  <p:tag name="PA" val="v5.2.4"/>
  <p:tag name="PAMAINTYPE" val="4"/>
  <p:tag name="PASUBTYPE" val="285"/>
  <p:tag name="PATYPE" val="176"/>
  <p:tag name="RESOURCELIB_SHAPETYPE" val="4"/>
  <p:tag name="RESOURCELIBID_SHAPE" val="56785"/>
</p:tagLst>
</file>

<file path=ppt/tags/tag2020.xml><?xml version="1.0" encoding="utf-8"?>
<p:tagLst xmlns:p="http://schemas.openxmlformats.org/presentationml/2006/main">
  <p:tag name="AS_UNIQUEID" val="6455"/>
</p:tagLst>
</file>

<file path=ppt/tags/tag2021.xml><?xml version="1.0" encoding="utf-8"?>
<p:tagLst xmlns:p="http://schemas.openxmlformats.org/presentationml/2006/main">
  <p:tag name="AS_UNIQUEID" val="6456"/>
  <p:tag name="KSO_WM_BEAUTIFY_FLAG" val=""/>
</p:tagLst>
</file>

<file path=ppt/tags/tag2022.xml><?xml version="1.0" encoding="utf-8"?>
<p:tagLst xmlns:p="http://schemas.openxmlformats.org/presentationml/2006/main">
  <p:tag name="AS_UNIQUEID" val="6457"/>
  <p:tag name="KSO_WM_BEAUTIFY_FLAG" val=""/>
</p:tagLst>
</file>

<file path=ppt/tags/tag2023.xml><?xml version="1.0" encoding="utf-8"?>
<p:tagLst xmlns:p="http://schemas.openxmlformats.org/presentationml/2006/main">
  <p:tag name="AS_UNIQUEID" val="6458"/>
  <p:tag name="KSO_WM_BEAUTIFY_FLAG" val=""/>
</p:tagLst>
</file>

<file path=ppt/tags/tag2024.xml><?xml version="1.0" encoding="utf-8"?>
<p:tagLst xmlns:p="http://schemas.openxmlformats.org/presentationml/2006/main">
  <p:tag name="AS_UNIQUEID" val="2930"/>
</p:tagLst>
</file>

<file path=ppt/tags/tag2025.xml><?xml version="1.0" encoding="utf-8"?>
<p:tagLst xmlns:p="http://schemas.openxmlformats.org/presentationml/2006/main">
  <p:tag name="AS_UNIQUEID" val="3783"/>
  <p:tag name="KSO_WM_BEAUTIFY_FLAG" val=""/>
</p:tagLst>
</file>

<file path=ppt/tags/tag2026.xml><?xml version="1.0" encoding="utf-8"?>
<p:tagLst xmlns:p="http://schemas.openxmlformats.org/presentationml/2006/main">
  <p:tag name="AS_UNIQUEID" val="3008"/>
  <p:tag name="KSO_WM_BEAUTIFY_FLAG" val=""/>
</p:tagLst>
</file>

<file path=ppt/tags/tag2027.xml><?xml version="1.0" encoding="utf-8"?>
<p:tagLst xmlns:p="http://schemas.openxmlformats.org/presentationml/2006/main">
  <p:tag name="AS_UNIQUEID" val="2930"/>
</p:tagLst>
</file>

<file path=ppt/tags/tag2028.xml><?xml version="1.0" encoding="utf-8"?>
<p:tagLst xmlns:p="http://schemas.openxmlformats.org/presentationml/2006/main">
  <p:tag name="AS_UNIQUEID" val="2932"/>
</p:tagLst>
</file>

<file path=ppt/tags/tag2029.xml><?xml version="1.0" encoding="utf-8"?>
<p:tagLst xmlns:p="http://schemas.openxmlformats.org/presentationml/2006/main">
  <p:tag name="AS_UNIQUEID" val="2933"/>
</p:tagLst>
</file>

<file path=ppt/tags/tag203.xml><?xml version="1.0" encoding="utf-8"?>
<p:tagLst xmlns:p="http://schemas.openxmlformats.org/presentationml/2006/main">
  <p:tag name="AS_UNIQUEID" val="5519"/>
  <p:tag name="PA" val="v5.2.4"/>
</p:tagLst>
</file>

<file path=ppt/tags/tag2030.xml><?xml version="1.0" encoding="utf-8"?>
<p:tagLst xmlns:p="http://schemas.openxmlformats.org/presentationml/2006/main">
  <p:tag name="AS_UNIQUEID" val="2934"/>
</p:tagLst>
</file>

<file path=ppt/tags/tag2031.xml><?xml version="1.0" encoding="utf-8"?>
<p:tagLst xmlns:p="http://schemas.openxmlformats.org/presentationml/2006/main">
  <p:tag name="AS_UNIQUEID" val="2935"/>
</p:tagLst>
</file>

<file path=ppt/tags/tag2032.xml><?xml version="1.0" encoding="utf-8"?>
<p:tagLst xmlns:p="http://schemas.openxmlformats.org/presentationml/2006/main">
  <p:tag name="AS_UNIQUEID" val="2936"/>
</p:tagLst>
</file>

<file path=ppt/tags/tag2033.xml><?xml version="1.0" encoding="utf-8"?>
<p:tagLst xmlns:p="http://schemas.openxmlformats.org/presentationml/2006/main">
  <p:tag name="AS_UNIQUEID" val="2937"/>
</p:tagLst>
</file>

<file path=ppt/tags/tag2034.xml><?xml version="1.0" encoding="utf-8"?>
<p:tagLst xmlns:p="http://schemas.openxmlformats.org/presentationml/2006/main">
  <p:tag name="AS_UNIQUEID" val="2938"/>
</p:tagLst>
</file>

<file path=ppt/tags/tag2035.xml><?xml version="1.0" encoding="utf-8"?>
<p:tagLst xmlns:p="http://schemas.openxmlformats.org/presentationml/2006/main">
  <p:tag name="AS_UNIQUEID" val="2939"/>
</p:tagLst>
</file>

<file path=ppt/tags/tag2036.xml><?xml version="1.0" encoding="utf-8"?>
<p:tagLst xmlns:p="http://schemas.openxmlformats.org/presentationml/2006/main">
  <p:tag name="AS_UNIQUEID" val="2940"/>
</p:tagLst>
</file>

<file path=ppt/tags/tag2037.xml><?xml version="1.0" encoding="utf-8"?>
<p:tagLst xmlns:p="http://schemas.openxmlformats.org/presentationml/2006/main">
  <p:tag name="AS_UNIQUEID" val="2941"/>
</p:tagLst>
</file>

<file path=ppt/tags/tag2038.xml><?xml version="1.0" encoding="utf-8"?>
<p:tagLst xmlns:p="http://schemas.openxmlformats.org/presentationml/2006/main">
  <p:tag name="AS_UNIQUEID" val="2942"/>
</p:tagLst>
</file>

<file path=ppt/tags/tag2039.xml><?xml version="1.0" encoding="utf-8"?>
<p:tagLst xmlns:p="http://schemas.openxmlformats.org/presentationml/2006/main">
  <p:tag name="AS_UNIQUEID" val="2943"/>
</p:tagLst>
</file>

<file path=ppt/tags/tag204.xml><?xml version="1.0" encoding="utf-8"?>
<p:tagLst xmlns:p="http://schemas.openxmlformats.org/presentationml/2006/main">
  <p:tag name="AS_UNIQUEID" val="5520"/>
  <p:tag name="PA" val="v5.2.4"/>
</p:tagLst>
</file>

<file path=ppt/tags/tag2040.xml><?xml version="1.0" encoding="utf-8"?>
<p:tagLst xmlns:p="http://schemas.openxmlformats.org/presentationml/2006/main">
  <p:tag name="AS_UNIQUEID" val="2944"/>
</p:tagLst>
</file>

<file path=ppt/tags/tag2041.xml><?xml version="1.0" encoding="utf-8"?>
<p:tagLst xmlns:p="http://schemas.openxmlformats.org/presentationml/2006/main">
  <p:tag name="AS_UNIQUEID" val="2945"/>
</p:tagLst>
</file>

<file path=ppt/tags/tag2042.xml><?xml version="1.0" encoding="utf-8"?>
<p:tagLst xmlns:p="http://schemas.openxmlformats.org/presentationml/2006/main">
  <p:tag name="AS_UNIQUEID" val="2946"/>
</p:tagLst>
</file>

<file path=ppt/tags/tag2043.xml><?xml version="1.0" encoding="utf-8"?>
<p:tagLst xmlns:p="http://schemas.openxmlformats.org/presentationml/2006/main">
  <p:tag name="AS_UNIQUEID" val="2947"/>
</p:tagLst>
</file>

<file path=ppt/tags/tag2044.xml><?xml version="1.0" encoding="utf-8"?>
<p:tagLst xmlns:p="http://schemas.openxmlformats.org/presentationml/2006/main">
  <p:tag name="AS_UNIQUEID" val="2948"/>
</p:tagLst>
</file>

<file path=ppt/tags/tag2045.xml><?xml version="1.0" encoding="utf-8"?>
<p:tagLst xmlns:p="http://schemas.openxmlformats.org/presentationml/2006/main">
  <p:tag name="AS_UNIQUEID" val="2949"/>
</p:tagLst>
</file>

<file path=ppt/tags/tag2046.xml><?xml version="1.0" encoding="utf-8"?>
<p:tagLst xmlns:p="http://schemas.openxmlformats.org/presentationml/2006/main">
  <p:tag name="AS_UNIQUEID" val="2950"/>
</p:tagLst>
</file>

<file path=ppt/tags/tag2047.xml><?xml version="1.0" encoding="utf-8"?>
<p:tagLst xmlns:p="http://schemas.openxmlformats.org/presentationml/2006/main">
  <p:tag name="AS_UNIQUEID" val="2951"/>
</p:tagLst>
</file>

<file path=ppt/tags/tag2048.xml><?xml version="1.0" encoding="utf-8"?>
<p:tagLst xmlns:p="http://schemas.openxmlformats.org/presentationml/2006/main">
  <p:tag name="AS_UNIQUEID" val="2952"/>
</p:tagLst>
</file>

<file path=ppt/tags/tag2049.xml><?xml version="1.0" encoding="utf-8"?>
<p:tagLst xmlns:p="http://schemas.openxmlformats.org/presentationml/2006/main">
  <p:tag name="AS_UNIQUEID" val="2953"/>
</p:tagLst>
</file>

<file path=ppt/tags/tag205.xml><?xml version="1.0" encoding="utf-8"?>
<p:tagLst xmlns:p="http://schemas.openxmlformats.org/presentationml/2006/main">
  <p:tag name="AS_UNIQUEID" val="5521"/>
  <p:tag name="PA" val="v5.2.4"/>
</p:tagLst>
</file>

<file path=ppt/tags/tag2050.xml><?xml version="1.0" encoding="utf-8"?>
<p:tagLst xmlns:p="http://schemas.openxmlformats.org/presentationml/2006/main">
  <p:tag name="AS_UNIQUEID" val="2954"/>
</p:tagLst>
</file>

<file path=ppt/tags/tag2051.xml><?xml version="1.0" encoding="utf-8"?>
<p:tagLst xmlns:p="http://schemas.openxmlformats.org/presentationml/2006/main">
  <p:tag name="AS_UNIQUEID" val="2955"/>
</p:tagLst>
</file>

<file path=ppt/tags/tag2052.xml><?xml version="1.0" encoding="utf-8"?>
<p:tagLst xmlns:p="http://schemas.openxmlformats.org/presentationml/2006/main">
  <p:tag name="AS_UNIQUEID" val="2956"/>
</p:tagLst>
</file>

<file path=ppt/tags/tag2053.xml><?xml version="1.0" encoding="utf-8"?>
<p:tagLst xmlns:p="http://schemas.openxmlformats.org/presentationml/2006/main">
  <p:tag name="AS_UNIQUEID" val="2957"/>
</p:tagLst>
</file>

<file path=ppt/tags/tag2054.xml><?xml version="1.0" encoding="utf-8"?>
<p:tagLst xmlns:p="http://schemas.openxmlformats.org/presentationml/2006/main">
  <p:tag name="AS_UNIQUEID" val="2958"/>
</p:tagLst>
</file>

<file path=ppt/tags/tag2055.xml><?xml version="1.0" encoding="utf-8"?>
<p:tagLst xmlns:p="http://schemas.openxmlformats.org/presentationml/2006/main">
  <p:tag name="AS_UNIQUEID" val="2959"/>
</p:tagLst>
</file>

<file path=ppt/tags/tag2056.xml><?xml version="1.0" encoding="utf-8"?>
<p:tagLst xmlns:p="http://schemas.openxmlformats.org/presentationml/2006/main">
  <p:tag name="AS_UNIQUEID" val="2960"/>
</p:tagLst>
</file>

<file path=ppt/tags/tag2057.xml><?xml version="1.0" encoding="utf-8"?>
<p:tagLst xmlns:p="http://schemas.openxmlformats.org/presentationml/2006/main">
  <p:tag name="AS_UNIQUEID" val="2961"/>
</p:tagLst>
</file>

<file path=ppt/tags/tag2058.xml><?xml version="1.0" encoding="utf-8"?>
<p:tagLst xmlns:p="http://schemas.openxmlformats.org/presentationml/2006/main">
  <p:tag name="AS_UNIQUEID" val="2962"/>
</p:tagLst>
</file>

<file path=ppt/tags/tag2059.xml><?xml version="1.0" encoding="utf-8"?>
<p:tagLst xmlns:p="http://schemas.openxmlformats.org/presentationml/2006/main">
  <p:tag name="AS_UNIQUEID" val="2963"/>
</p:tagLst>
</file>

<file path=ppt/tags/tag206.xml><?xml version="1.0" encoding="utf-8"?>
<p:tagLst xmlns:p="http://schemas.openxmlformats.org/presentationml/2006/main">
  <p:tag name="AS_UNIQUEID" val="5522"/>
  <p:tag name="PA" val="v5.2.4"/>
</p:tagLst>
</file>

<file path=ppt/tags/tag2060.xml><?xml version="1.0" encoding="utf-8"?>
<p:tagLst xmlns:p="http://schemas.openxmlformats.org/presentationml/2006/main">
  <p:tag name="AS_UNIQUEID" val="2964"/>
</p:tagLst>
</file>

<file path=ppt/tags/tag2061.xml><?xml version="1.0" encoding="utf-8"?>
<p:tagLst xmlns:p="http://schemas.openxmlformats.org/presentationml/2006/main">
  <p:tag name="AS_UNIQUEID" val="2965"/>
</p:tagLst>
</file>

<file path=ppt/tags/tag2062.xml><?xml version="1.0" encoding="utf-8"?>
<p:tagLst xmlns:p="http://schemas.openxmlformats.org/presentationml/2006/main">
  <p:tag name="AS_UNIQUEID" val="3008"/>
  <p:tag name="KSO_WM_BEAUTIFY_FLAG" val=""/>
</p:tagLst>
</file>

<file path=ppt/tags/tag2063.xml><?xml version="1.0" encoding="utf-8"?>
<p:tagLst xmlns:p="http://schemas.openxmlformats.org/presentationml/2006/main">
  <p:tag name="AS_UNIQUEID" val="6455"/>
</p:tagLst>
</file>

<file path=ppt/tags/tag2064.xml><?xml version="1.0" encoding="utf-8"?>
<p:tagLst xmlns:p="http://schemas.openxmlformats.org/presentationml/2006/main">
  <p:tag name="AS_UNIQUEID" val="6456"/>
  <p:tag name="KSO_WM_BEAUTIFY_FLAG" val=""/>
</p:tagLst>
</file>

<file path=ppt/tags/tag2065.xml><?xml version="1.0" encoding="utf-8"?>
<p:tagLst xmlns:p="http://schemas.openxmlformats.org/presentationml/2006/main">
  <p:tag name="AS_UNIQUEID" val="6457"/>
  <p:tag name="KSO_WM_BEAUTIFY_FLAG" val=""/>
</p:tagLst>
</file>

<file path=ppt/tags/tag2066.xml><?xml version="1.0" encoding="utf-8"?>
<p:tagLst xmlns:p="http://schemas.openxmlformats.org/presentationml/2006/main">
  <p:tag name="AS_UNIQUEID" val="6458"/>
  <p:tag name="KSO_WM_BEAUTIFY_FLAG" val=""/>
</p:tagLst>
</file>

<file path=ppt/tags/tag2067.xml><?xml version="1.0" encoding="utf-8"?>
<p:tagLst xmlns:p="http://schemas.openxmlformats.org/presentationml/2006/main">
  <p:tag name="AS_UNIQUEID" val="3698"/>
  <p:tag name="KSO_WM_BEAUTIFY_FLAG" val=""/>
</p:tagLst>
</file>

<file path=ppt/tags/tag2068.xml><?xml version="1.0" encoding="utf-8"?>
<p:tagLst xmlns:p="http://schemas.openxmlformats.org/presentationml/2006/main">
  <p:tag name="AS_UNIQUEID" val="3699"/>
</p:tagLst>
</file>

<file path=ppt/tags/tag2069.xml><?xml version="1.0" encoding="utf-8"?>
<p:tagLst xmlns:p="http://schemas.openxmlformats.org/presentationml/2006/main">
  <p:tag name="AS_UNIQUEID" val="3700"/>
</p:tagLst>
</file>

<file path=ppt/tags/tag207.xml><?xml version="1.0" encoding="utf-8"?>
<p:tagLst xmlns:p="http://schemas.openxmlformats.org/presentationml/2006/main">
  <p:tag name="AS_UNIQUEID" val="5523"/>
  <p:tag name="PA" val="v5.2.4"/>
</p:tagLst>
</file>

<file path=ppt/tags/tag2070.xml><?xml version="1.0" encoding="utf-8"?>
<p:tagLst xmlns:p="http://schemas.openxmlformats.org/presentationml/2006/main">
  <p:tag name="AS_UNIQUEID" val="3701"/>
  <p:tag name="KSO_WM_BEAUTIFY_FLAG" val=""/>
</p:tagLst>
</file>

<file path=ppt/tags/tag2071.xml><?xml version="1.0" encoding="utf-8"?>
<p:tagLst xmlns:p="http://schemas.openxmlformats.org/presentationml/2006/main">
  <p:tag name="AS_UNIQUEID" val="3702"/>
  <p:tag name="KSO_WM_BEAUTIFY_FLAG" val=""/>
</p:tagLst>
</file>

<file path=ppt/tags/tag2072.xml><?xml version="1.0" encoding="utf-8"?>
<p:tagLst xmlns:p="http://schemas.openxmlformats.org/presentationml/2006/main">
  <p:tag name="AS_UNIQUEID" val="3703"/>
  <p:tag name="KSO_WM_BEAUTIFY_FLAG" val=""/>
</p:tagLst>
</file>

<file path=ppt/tags/tag2073.xml><?xml version="1.0" encoding="utf-8"?>
<p:tagLst xmlns:p="http://schemas.openxmlformats.org/presentationml/2006/main">
  <p:tag name="AS_UNIQUEID" val="3704"/>
</p:tagLst>
</file>

<file path=ppt/tags/tag2074.xml><?xml version="1.0" encoding="utf-8"?>
<p:tagLst xmlns:p="http://schemas.openxmlformats.org/presentationml/2006/main">
  <p:tag name="AS_UNIQUEID" val="3705"/>
  <p:tag name="KSO_WM_BEAUTIFY_FLAG" val=""/>
</p:tagLst>
</file>

<file path=ppt/tags/tag2075.xml><?xml version="1.0" encoding="utf-8"?>
<p:tagLst xmlns:p="http://schemas.openxmlformats.org/presentationml/2006/main">
  <p:tag name="AS_UNIQUEID" val="3706"/>
  <p:tag name="KSO_WM_BEAUTIFY_FLAG" val=""/>
</p:tagLst>
</file>

<file path=ppt/tags/tag2076.xml><?xml version="1.0" encoding="utf-8"?>
<p:tagLst xmlns:p="http://schemas.openxmlformats.org/presentationml/2006/main">
  <p:tag name="AS_UNIQUEID" val="3707"/>
  <p:tag name="KSO_WM_BEAUTIFY_FLAG" val=""/>
</p:tagLst>
</file>

<file path=ppt/tags/tag2077.xml><?xml version="1.0" encoding="utf-8"?>
<p:tagLst xmlns:p="http://schemas.openxmlformats.org/presentationml/2006/main">
  <p:tag name="AS_UNIQUEID" val="3708"/>
  <p:tag name="KSO_WM_BEAUTIFY_FLAG" val=""/>
</p:tagLst>
</file>

<file path=ppt/tags/tag2078.xml><?xml version="1.0" encoding="utf-8"?>
<p:tagLst xmlns:p="http://schemas.openxmlformats.org/presentationml/2006/main">
  <p:tag name="AS_UNIQUEID" val="3709"/>
  <p:tag name="KSO_WM_BEAUTIFY_FLAG" val=""/>
</p:tagLst>
</file>

<file path=ppt/tags/tag2079.xml><?xml version="1.0" encoding="utf-8"?>
<p:tagLst xmlns:p="http://schemas.openxmlformats.org/presentationml/2006/main">
  <p:tag name="AS_UNIQUEID" val="3710"/>
</p:tagLst>
</file>

<file path=ppt/tags/tag208.xml><?xml version="1.0" encoding="utf-8"?>
<p:tagLst xmlns:p="http://schemas.openxmlformats.org/presentationml/2006/main">
  <p:tag name="AS_UNIQUEID" val="5524"/>
  <p:tag name="PA" val="v5.2.4"/>
</p:tagLst>
</file>

<file path=ppt/tags/tag2080.xml><?xml version="1.0" encoding="utf-8"?>
<p:tagLst xmlns:p="http://schemas.openxmlformats.org/presentationml/2006/main">
  <p:tag name="AS_UNIQUEID" val="3711"/>
</p:tagLst>
</file>

<file path=ppt/tags/tag2081.xml><?xml version="1.0" encoding="utf-8"?>
<p:tagLst xmlns:p="http://schemas.openxmlformats.org/presentationml/2006/main">
  <p:tag name="AS_UNIQUEID" val="3712"/>
  <p:tag name="KSO_WM_BEAUTIFY_FLAG" val=""/>
</p:tagLst>
</file>

<file path=ppt/tags/tag2082.xml><?xml version="1.0" encoding="utf-8"?>
<p:tagLst xmlns:p="http://schemas.openxmlformats.org/presentationml/2006/main">
  <p:tag name="AS_UNIQUEID" val="3713"/>
</p:tagLst>
</file>

<file path=ppt/tags/tag2083.xml><?xml version="1.0" encoding="utf-8"?>
<p:tagLst xmlns:p="http://schemas.openxmlformats.org/presentationml/2006/main">
  <p:tag name="AS_UNIQUEID" val="3714"/>
  <p:tag name="KSO_WM_BEAUTIFY_FLAG" val=""/>
</p:tagLst>
</file>

<file path=ppt/tags/tag2084.xml><?xml version="1.0" encoding="utf-8"?>
<p:tagLst xmlns:p="http://schemas.openxmlformats.org/presentationml/2006/main">
  <p:tag name="AS_UNIQUEID" val="3715"/>
  <p:tag name="KSO_WM_BEAUTIFY_FLAG" val=""/>
</p:tagLst>
</file>

<file path=ppt/tags/tag2085.xml><?xml version="1.0" encoding="utf-8"?>
<p:tagLst xmlns:p="http://schemas.openxmlformats.org/presentationml/2006/main">
  <p:tag name="AS_UNIQUEID" val="3716"/>
  <p:tag name="KSO_WM_BEAUTIFY_FLAG" val=""/>
</p:tagLst>
</file>

<file path=ppt/tags/tag2086.xml><?xml version="1.0" encoding="utf-8"?>
<p:tagLst xmlns:p="http://schemas.openxmlformats.org/presentationml/2006/main">
  <p:tag name="AS_UNIQUEID" val="3717"/>
  <p:tag name="KSO_WM_BEAUTIFY_FLAG" val=""/>
</p:tagLst>
</file>

<file path=ppt/tags/tag2087.xml><?xml version="1.0" encoding="utf-8"?>
<p:tagLst xmlns:p="http://schemas.openxmlformats.org/presentationml/2006/main">
  <p:tag name="AS_UNIQUEID" val="3718"/>
  <p:tag name="KSO_WM_BEAUTIFY_FLAG" val=""/>
</p:tagLst>
</file>

<file path=ppt/tags/tag2088.xml><?xml version="1.0" encoding="utf-8"?>
<p:tagLst xmlns:p="http://schemas.openxmlformats.org/presentationml/2006/main">
  <p:tag name="AS_UNIQUEID" val="3719"/>
  <p:tag name="KSO_WM_BEAUTIFY_FLAG" val=""/>
</p:tagLst>
</file>

<file path=ppt/tags/tag2089.xml><?xml version="1.0" encoding="utf-8"?>
<p:tagLst xmlns:p="http://schemas.openxmlformats.org/presentationml/2006/main">
  <p:tag name="AS_UNIQUEID" val="3720"/>
</p:tagLst>
</file>

<file path=ppt/tags/tag209.xml><?xml version="1.0" encoding="utf-8"?>
<p:tagLst xmlns:p="http://schemas.openxmlformats.org/presentationml/2006/main">
  <p:tag name="AS_UNIQUEID" val="5525"/>
  <p:tag name="PA" val="v5.2.4"/>
</p:tagLst>
</file>

<file path=ppt/tags/tag2090.xml><?xml version="1.0" encoding="utf-8"?>
<p:tagLst xmlns:p="http://schemas.openxmlformats.org/presentationml/2006/main">
  <p:tag name="AS_UNIQUEID" val="3721"/>
</p:tagLst>
</file>

<file path=ppt/tags/tag2091.xml><?xml version="1.0" encoding="utf-8"?>
<p:tagLst xmlns:p="http://schemas.openxmlformats.org/presentationml/2006/main">
  <p:tag name="AS_UNIQUEID" val="3722"/>
  <p:tag name="KSO_WM_BEAUTIFY_FLAG" val=""/>
</p:tagLst>
</file>

<file path=ppt/tags/tag2092.xml><?xml version="1.0" encoding="utf-8"?>
<p:tagLst xmlns:p="http://schemas.openxmlformats.org/presentationml/2006/main">
  <p:tag name="AS_UNIQUEID" val="3723"/>
  <p:tag name="KSO_WM_BEAUTIFY_FLAG" val=""/>
</p:tagLst>
</file>

<file path=ppt/tags/tag2093.xml><?xml version="1.0" encoding="utf-8"?>
<p:tagLst xmlns:p="http://schemas.openxmlformats.org/presentationml/2006/main">
  <p:tag name="AS_UNIQUEID" val="3724"/>
  <p:tag name="KSO_WM_BEAUTIFY_FLAG" val=""/>
</p:tagLst>
</file>

<file path=ppt/tags/tag2094.xml><?xml version="1.0" encoding="utf-8"?>
<p:tagLst xmlns:p="http://schemas.openxmlformats.org/presentationml/2006/main">
  <p:tag name="AS_UNIQUEID" val="3725"/>
  <p:tag name="KSO_WM_BEAUTIFY_FLAG" val=""/>
</p:tagLst>
</file>

<file path=ppt/tags/tag2095.xml><?xml version="1.0" encoding="utf-8"?>
<p:tagLst xmlns:p="http://schemas.openxmlformats.org/presentationml/2006/main">
  <p:tag name="AS_UNIQUEID" val="3726"/>
</p:tagLst>
</file>

<file path=ppt/tags/tag2096.xml><?xml version="1.0" encoding="utf-8"?>
<p:tagLst xmlns:p="http://schemas.openxmlformats.org/presentationml/2006/main">
  <p:tag name="AS_UNIQUEID" val="3727"/>
</p:tagLst>
</file>

<file path=ppt/tags/tag2097.xml><?xml version="1.0" encoding="utf-8"?>
<p:tagLst xmlns:p="http://schemas.openxmlformats.org/presentationml/2006/main">
  <p:tag name="AS_UNIQUEID" val="3728"/>
</p:tagLst>
</file>

<file path=ppt/tags/tag2098.xml><?xml version="1.0" encoding="utf-8"?>
<p:tagLst xmlns:p="http://schemas.openxmlformats.org/presentationml/2006/main">
  <p:tag name="AS_UNIQUEID" val="3729"/>
  <p:tag name="KSO_WM_BEAUTIFY_FLAG" val=""/>
</p:tagLst>
</file>

<file path=ppt/tags/tag2099.xml><?xml version="1.0" encoding="utf-8"?>
<p:tagLst xmlns:p="http://schemas.openxmlformats.org/presentationml/2006/main">
  <p:tag name="AS_UNIQUEID" val="3730"/>
  <p:tag name="KSO_WM_BEAUTIFY_FLAG" val=""/>
</p:tagLst>
</file>

<file path=ppt/tags/tag21.xml><?xml version="1.0" encoding="utf-8"?>
<p:tagLst xmlns:p="http://schemas.openxmlformats.org/presentationml/2006/main">
  <p:tag name="AS_UNIQUEID" val="5470"/>
</p:tagLst>
</file>

<file path=ppt/tags/tag210.xml><?xml version="1.0" encoding="utf-8"?>
<p:tagLst xmlns:p="http://schemas.openxmlformats.org/presentationml/2006/main">
  <p:tag name="AS_UNIQUEID" val="5526"/>
  <p:tag name="PA" val="v5.2.4"/>
</p:tagLst>
</file>

<file path=ppt/tags/tag2100.xml><?xml version="1.0" encoding="utf-8"?>
<p:tagLst xmlns:p="http://schemas.openxmlformats.org/presentationml/2006/main">
  <p:tag name="AS_UNIQUEID" val="3731"/>
  <p:tag name="KSO_WM_BEAUTIFY_FLAG" val=""/>
</p:tagLst>
</file>

<file path=ppt/tags/tag2101.xml><?xml version="1.0" encoding="utf-8"?>
<p:tagLst xmlns:p="http://schemas.openxmlformats.org/presentationml/2006/main">
  <p:tag name="AS_UNIQUEID" val="3732"/>
</p:tagLst>
</file>

<file path=ppt/tags/tag2102.xml><?xml version="1.0" encoding="utf-8"?>
<p:tagLst xmlns:p="http://schemas.openxmlformats.org/presentationml/2006/main">
  <p:tag name="AS_UNIQUEID" val="3733"/>
</p:tagLst>
</file>

<file path=ppt/tags/tag2103.xml><?xml version="1.0" encoding="utf-8"?>
<p:tagLst xmlns:p="http://schemas.openxmlformats.org/presentationml/2006/main">
  <p:tag name="AS_UNIQUEID" val="3734"/>
  <p:tag name="KSO_WM_BEAUTIFY_FLAG" val=""/>
</p:tagLst>
</file>

<file path=ppt/tags/tag2104.xml><?xml version="1.0" encoding="utf-8"?>
<p:tagLst xmlns:p="http://schemas.openxmlformats.org/presentationml/2006/main">
  <p:tag name="AS_UNIQUEID" val="3735"/>
  <p:tag name="KSO_WM_BEAUTIFY_FLAG" val=""/>
</p:tagLst>
</file>

<file path=ppt/tags/tag2105.xml><?xml version="1.0" encoding="utf-8"?>
<p:tagLst xmlns:p="http://schemas.openxmlformats.org/presentationml/2006/main">
  <p:tag name="AS_UNIQUEID" val="3736"/>
  <p:tag name="KSO_WM_BEAUTIFY_FLAG" val=""/>
</p:tagLst>
</file>

<file path=ppt/tags/tag2106.xml><?xml version="1.0" encoding="utf-8"?>
<p:tagLst xmlns:p="http://schemas.openxmlformats.org/presentationml/2006/main">
  <p:tag name="AS_UNIQUEID" val="3737"/>
</p:tagLst>
</file>

<file path=ppt/tags/tag2107.xml><?xml version="1.0" encoding="utf-8"?>
<p:tagLst xmlns:p="http://schemas.openxmlformats.org/presentationml/2006/main">
  <p:tag name="AS_UNIQUEID" val="3738"/>
</p:tagLst>
</file>

<file path=ppt/tags/tag2108.xml><?xml version="1.0" encoding="utf-8"?>
<p:tagLst xmlns:p="http://schemas.openxmlformats.org/presentationml/2006/main">
  <p:tag name="AS_UNIQUEID" val="3739"/>
  <p:tag name="KSO_WM_BEAUTIFY_FLAG" val=""/>
</p:tagLst>
</file>

<file path=ppt/tags/tag2109.xml><?xml version="1.0" encoding="utf-8"?>
<p:tagLst xmlns:p="http://schemas.openxmlformats.org/presentationml/2006/main">
  <p:tag name="AS_UNIQUEID" val="3740"/>
  <p:tag name="KSO_WM_BEAUTIFY_FLAG" val=""/>
</p:tagLst>
</file>

<file path=ppt/tags/tag211.xml><?xml version="1.0" encoding="utf-8"?>
<p:tagLst xmlns:p="http://schemas.openxmlformats.org/presentationml/2006/main">
  <p:tag name="AS_UNIQUEID" val="5527"/>
  <p:tag name="PA" val="v5.2.4"/>
</p:tagLst>
</file>

<file path=ppt/tags/tag2110.xml><?xml version="1.0" encoding="utf-8"?>
<p:tagLst xmlns:p="http://schemas.openxmlformats.org/presentationml/2006/main">
  <p:tag name="AS_UNIQUEID" val="3741"/>
  <p:tag name="KSO_WM_BEAUTIFY_FLAG" val=""/>
</p:tagLst>
</file>

<file path=ppt/tags/tag2111.xml><?xml version="1.0" encoding="utf-8"?>
<p:tagLst xmlns:p="http://schemas.openxmlformats.org/presentationml/2006/main">
  <p:tag name="AS_UNIQUEID" val="3742"/>
  <p:tag name="KSO_WM_BEAUTIFY_FLAG" val=""/>
</p:tagLst>
</file>

<file path=ppt/tags/tag2112.xml><?xml version="1.0" encoding="utf-8"?>
<p:tagLst xmlns:p="http://schemas.openxmlformats.org/presentationml/2006/main">
  <p:tag name="AS_UNIQUEID" val="3743"/>
  <p:tag name="KSO_WM_BEAUTIFY_FLAG" val=""/>
</p:tagLst>
</file>

<file path=ppt/tags/tag2113.xml><?xml version="1.0" encoding="utf-8"?>
<p:tagLst xmlns:p="http://schemas.openxmlformats.org/presentationml/2006/main">
  <p:tag name="AS_UNIQUEID" val="3744"/>
</p:tagLst>
</file>

<file path=ppt/tags/tag2114.xml><?xml version="1.0" encoding="utf-8"?>
<p:tagLst xmlns:p="http://schemas.openxmlformats.org/presentationml/2006/main">
  <p:tag name="AS_UNIQUEID" val="3745"/>
</p:tagLst>
</file>

<file path=ppt/tags/tag2115.xml><?xml version="1.0" encoding="utf-8"?>
<p:tagLst xmlns:p="http://schemas.openxmlformats.org/presentationml/2006/main">
  <p:tag name="AS_UNIQUEID" val="3746"/>
</p:tagLst>
</file>

<file path=ppt/tags/tag2116.xml><?xml version="1.0" encoding="utf-8"?>
<p:tagLst xmlns:p="http://schemas.openxmlformats.org/presentationml/2006/main">
  <p:tag name="AS_UNIQUEID" val="3747"/>
  <p:tag name="KSO_WM_BEAUTIFY_FLAG" val=""/>
</p:tagLst>
</file>

<file path=ppt/tags/tag2117.xml><?xml version="1.0" encoding="utf-8"?>
<p:tagLst xmlns:p="http://schemas.openxmlformats.org/presentationml/2006/main">
  <p:tag name="AS_UNIQUEID" val="3748"/>
  <p:tag name="KSO_WM_BEAUTIFY_FLAG" val=""/>
</p:tagLst>
</file>

<file path=ppt/tags/tag2118.xml><?xml version="1.0" encoding="utf-8"?>
<p:tagLst xmlns:p="http://schemas.openxmlformats.org/presentationml/2006/main">
  <p:tag name="AS_UNIQUEID" val="3749"/>
  <p:tag name="KSO_WM_BEAUTIFY_FLAG" val=""/>
</p:tagLst>
</file>

<file path=ppt/tags/tag2119.xml><?xml version="1.0" encoding="utf-8"?>
<p:tagLst xmlns:p="http://schemas.openxmlformats.org/presentationml/2006/main">
  <p:tag name="AS_UNIQUEID" val="3750"/>
</p:tagLst>
</file>

<file path=ppt/tags/tag212.xml><?xml version="1.0" encoding="utf-8"?>
<p:tagLst xmlns:p="http://schemas.openxmlformats.org/presentationml/2006/main">
  <p:tag name="AS_UNIQUEID" val="5528"/>
  <p:tag name="PA" val="v5.2.4"/>
</p:tagLst>
</file>

<file path=ppt/tags/tag2120.xml><?xml version="1.0" encoding="utf-8"?>
<p:tagLst xmlns:p="http://schemas.openxmlformats.org/presentationml/2006/main">
  <p:tag name="AS_UNIQUEID" val="3751"/>
</p:tagLst>
</file>

<file path=ppt/tags/tag2121.xml><?xml version="1.0" encoding="utf-8"?>
<p:tagLst xmlns:p="http://schemas.openxmlformats.org/presentationml/2006/main">
  <p:tag name="AS_UNIQUEID" val="3752"/>
  <p:tag name="KSO_WM_BEAUTIFY_FLAG" val=""/>
</p:tagLst>
</file>

<file path=ppt/tags/tag2122.xml><?xml version="1.0" encoding="utf-8"?>
<p:tagLst xmlns:p="http://schemas.openxmlformats.org/presentationml/2006/main">
  <p:tag name="AS_UNIQUEID" val="3753"/>
  <p:tag name="KSO_WM_BEAUTIFY_FLAG" val=""/>
</p:tagLst>
</file>

<file path=ppt/tags/tag2123.xml><?xml version="1.0" encoding="utf-8"?>
<p:tagLst xmlns:p="http://schemas.openxmlformats.org/presentationml/2006/main">
  <p:tag name="AS_UNIQUEID" val="3754"/>
  <p:tag name="KSO_WM_BEAUTIFY_FLAG" val=""/>
</p:tagLst>
</file>

<file path=ppt/tags/tag2124.xml><?xml version="1.0" encoding="utf-8"?>
<p:tagLst xmlns:p="http://schemas.openxmlformats.org/presentationml/2006/main">
  <p:tag name="AS_UNIQUEID" val="3755"/>
</p:tagLst>
</file>

<file path=ppt/tags/tag2125.xml><?xml version="1.0" encoding="utf-8"?>
<p:tagLst xmlns:p="http://schemas.openxmlformats.org/presentationml/2006/main">
  <p:tag name="AS_UNIQUEID" val="3756"/>
</p:tagLst>
</file>

<file path=ppt/tags/tag2126.xml><?xml version="1.0" encoding="utf-8"?>
<p:tagLst xmlns:p="http://schemas.openxmlformats.org/presentationml/2006/main">
  <p:tag name="AS_UNIQUEID" val="3757"/>
</p:tagLst>
</file>

<file path=ppt/tags/tag2127.xml><?xml version="1.0" encoding="utf-8"?>
<p:tagLst xmlns:p="http://schemas.openxmlformats.org/presentationml/2006/main">
  <p:tag name="AS_UNIQUEID" val="3758"/>
  <p:tag name="KSO_WM_BEAUTIFY_FLAG" val=""/>
</p:tagLst>
</file>

<file path=ppt/tags/tag2128.xml><?xml version="1.0" encoding="utf-8"?>
<p:tagLst xmlns:p="http://schemas.openxmlformats.org/presentationml/2006/main">
  <p:tag name="AS_UNIQUEID" val="3759"/>
  <p:tag name="KSO_WM_BEAUTIFY_FLAG" val=""/>
</p:tagLst>
</file>

<file path=ppt/tags/tag2129.xml><?xml version="1.0" encoding="utf-8"?>
<p:tagLst xmlns:p="http://schemas.openxmlformats.org/presentationml/2006/main">
  <p:tag name="AS_UNIQUEID" val="3760"/>
  <p:tag name="KSO_WM_BEAUTIFY_FLAG" val=""/>
</p:tagLst>
</file>

<file path=ppt/tags/tag213.xml><?xml version="1.0" encoding="utf-8"?>
<p:tagLst xmlns:p="http://schemas.openxmlformats.org/presentationml/2006/main">
  <p:tag name="AS_UNIQUEID" val="5529"/>
  <p:tag name="PA" val="v5.2.4"/>
</p:tagLst>
</file>

<file path=ppt/tags/tag2130.xml><?xml version="1.0" encoding="utf-8"?>
<p:tagLst xmlns:p="http://schemas.openxmlformats.org/presentationml/2006/main">
  <p:tag name="AS_UNIQUEID" val="3761"/>
</p:tagLst>
</file>

<file path=ppt/tags/tag2131.xml><?xml version="1.0" encoding="utf-8"?>
<p:tagLst xmlns:p="http://schemas.openxmlformats.org/presentationml/2006/main">
  <p:tag name="AS_UNIQUEID" val="3762"/>
</p:tagLst>
</file>

<file path=ppt/tags/tag2132.xml><?xml version="1.0" encoding="utf-8"?>
<p:tagLst xmlns:p="http://schemas.openxmlformats.org/presentationml/2006/main">
  <p:tag name="AS_UNIQUEID" val="3763"/>
  <p:tag name="KSO_WM_BEAUTIFY_FLAG" val=""/>
</p:tagLst>
</file>

<file path=ppt/tags/tag2133.xml><?xml version="1.0" encoding="utf-8"?>
<p:tagLst xmlns:p="http://schemas.openxmlformats.org/presentationml/2006/main">
  <p:tag name="AS_UNIQUEID" val="3764"/>
  <p:tag name="KSO_WM_BEAUTIFY_FLAG" val=""/>
</p:tagLst>
</file>

<file path=ppt/tags/tag2134.xml><?xml version="1.0" encoding="utf-8"?>
<p:tagLst xmlns:p="http://schemas.openxmlformats.org/presentationml/2006/main">
  <p:tag name="AS_UNIQUEID" val="3765"/>
  <p:tag name="KSO_WM_BEAUTIFY_FLAG" val=""/>
</p:tagLst>
</file>

<file path=ppt/tags/tag2135.xml><?xml version="1.0" encoding="utf-8"?>
<p:tagLst xmlns:p="http://schemas.openxmlformats.org/presentationml/2006/main">
  <p:tag name="AS_UNIQUEID" val="3766"/>
</p:tagLst>
</file>

<file path=ppt/tags/tag2136.xml><?xml version="1.0" encoding="utf-8"?>
<p:tagLst xmlns:p="http://schemas.openxmlformats.org/presentationml/2006/main">
  <p:tag name="AS_UNIQUEID" val="3767"/>
</p:tagLst>
</file>

<file path=ppt/tags/tag2137.xml><?xml version="1.0" encoding="utf-8"?>
<p:tagLst xmlns:p="http://schemas.openxmlformats.org/presentationml/2006/main">
  <p:tag name="AS_UNIQUEID" val="3768"/>
  <p:tag name="KSO_WM_BEAUTIFY_FLAG" val=""/>
</p:tagLst>
</file>

<file path=ppt/tags/tag2138.xml><?xml version="1.0" encoding="utf-8"?>
<p:tagLst xmlns:p="http://schemas.openxmlformats.org/presentationml/2006/main">
  <p:tag name="AS_UNIQUEID" val="3769"/>
  <p:tag name="KSO_WM_BEAUTIFY_FLAG" val=""/>
</p:tagLst>
</file>

<file path=ppt/tags/tag2139.xml><?xml version="1.0" encoding="utf-8"?>
<p:tagLst xmlns:p="http://schemas.openxmlformats.org/presentationml/2006/main">
  <p:tag name="AS_UNIQUEID" val="3770"/>
  <p:tag name="KSO_WM_BEAUTIFY_FLAG" val=""/>
</p:tagLst>
</file>

<file path=ppt/tags/tag214.xml><?xml version="1.0" encoding="utf-8"?>
<p:tagLst xmlns:p="http://schemas.openxmlformats.org/presentationml/2006/main">
  <p:tag name="AS_UNIQUEID" val="5530"/>
  <p:tag name="PA" val="v5.2.4"/>
</p:tagLst>
</file>

<file path=ppt/tags/tag2140.xml><?xml version="1.0" encoding="utf-8"?>
<p:tagLst xmlns:p="http://schemas.openxmlformats.org/presentationml/2006/main">
  <p:tag name="AS_UNIQUEID" val="3771"/>
  <p:tag name="KSO_WM_BEAUTIFY_FLAG" val=""/>
</p:tagLst>
</file>

<file path=ppt/tags/tag2141.xml><?xml version="1.0" encoding="utf-8"?>
<p:tagLst xmlns:p="http://schemas.openxmlformats.org/presentationml/2006/main">
  <p:tag name="AS_UNIQUEID" val="3772"/>
</p:tagLst>
</file>

<file path=ppt/tags/tag2142.xml><?xml version="1.0" encoding="utf-8"?>
<p:tagLst xmlns:p="http://schemas.openxmlformats.org/presentationml/2006/main">
  <p:tag name="AS_UNIQUEID" val="3773"/>
</p:tagLst>
</file>

<file path=ppt/tags/tag2143.xml><?xml version="1.0" encoding="utf-8"?>
<p:tagLst xmlns:p="http://schemas.openxmlformats.org/presentationml/2006/main">
  <p:tag name="AS_UNIQUEID" val="3774"/>
</p:tagLst>
</file>

<file path=ppt/tags/tag2144.xml><?xml version="1.0" encoding="utf-8"?>
<p:tagLst xmlns:p="http://schemas.openxmlformats.org/presentationml/2006/main">
  <p:tag name="AS_UNIQUEID" val="3775"/>
  <p:tag name="KSO_WM_BEAUTIFY_FLAG" val=""/>
</p:tagLst>
</file>

<file path=ppt/tags/tag2145.xml><?xml version="1.0" encoding="utf-8"?>
<p:tagLst xmlns:p="http://schemas.openxmlformats.org/presentationml/2006/main">
  <p:tag name="AS_UNIQUEID" val="3776"/>
  <p:tag name="KSO_WM_BEAUTIFY_FLAG" val=""/>
</p:tagLst>
</file>

<file path=ppt/tags/tag2146.xml><?xml version="1.0" encoding="utf-8"?>
<p:tagLst xmlns:p="http://schemas.openxmlformats.org/presentationml/2006/main">
  <p:tag name="AS_UNIQUEID" val="3777"/>
  <p:tag name="KSO_WM_BEAUTIFY_FLAG" val=""/>
</p:tagLst>
</file>

<file path=ppt/tags/tag2147.xml><?xml version="1.0" encoding="utf-8"?>
<p:tagLst xmlns:p="http://schemas.openxmlformats.org/presentationml/2006/main">
  <p:tag name="AS_UNIQUEID" val="3778"/>
</p:tagLst>
</file>

<file path=ppt/tags/tag2148.xml><?xml version="1.0" encoding="utf-8"?>
<p:tagLst xmlns:p="http://schemas.openxmlformats.org/presentationml/2006/main">
  <p:tag name="AS_UNIQUEID" val="3779"/>
</p:tagLst>
</file>

<file path=ppt/tags/tag2149.xml><?xml version="1.0" encoding="utf-8"?>
<p:tagLst xmlns:p="http://schemas.openxmlformats.org/presentationml/2006/main">
  <p:tag name="AS_UNIQUEID" val="3780"/>
  <p:tag name="KSO_WM_BEAUTIFY_FLAG" val=""/>
</p:tagLst>
</file>

<file path=ppt/tags/tag215.xml><?xml version="1.0" encoding="utf-8"?>
<p:tagLst xmlns:p="http://schemas.openxmlformats.org/presentationml/2006/main">
  <p:tag name="AS_UNIQUEID" val="5531"/>
  <p:tag name="PA" val="v5.2.4"/>
</p:tagLst>
</file>

<file path=ppt/tags/tag2150.xml><?xml version="1.0" encoding="utf-8"?>
<p:tagLst xmlns:p="http://schemas.openxmlformats.org/presentationml/2006/main">
  <p:tag name="AS_UNIQUEID" val="3781"/>
  <p:tag name="KSO_WM_BEAUTIFY_FLAG" val=""/>
</p:tagLst>
</file>

<file path=ppt/tags/tag2151.xml><?xml version="1.0" encoding="utf-8"?>
<p:tagLst xmlns:p="http://schemas.openxmlformats.org/presentationml/2006/main">
  <p:tag name="AS_UNIQUEID" val="3782"/>
  <p:tag name="KSO_WM_BEAUTIFY_FLAG" val=""/>
</p:tagLst>
</file>

<file path=ppt/tags/tag2152.xml><?xml version="1.0" encoding="utf-8"?>
<p:tagLst xmlns:p="http://schemas.openxmlformats.org/presentationml/2006/main">
  <p:tag name="AS_UNIQUEID" val="3783"/>
  <p:tag name="KSO_WM_BEAUTIFY_FLAG" val=""/>
</p:tagLst>
</file>

<file path=ppt/tags/tag2153.xml><?xml version="1.0" encoding="utf-8"?>
<p:tagLst xmlns:p="http://schemas.openxmlformats.org/presentationml/2006/main">
  <p:tag name="AS_UNIQUEID" val="6455"/>
</p:tagLst>
</file>

<file path=ppt/tags/tag2154.xml><?xml version="1.0" encoding="utf-8"?>
<p:tagLst xmlns:p="http://schemas.openxmlformats.org/presentationml/2006/main">
  <p:tag name="AS_UNIQUEID" val="6456"/>
  <p:tag name="KSO_WM_BEAUTIFY_FLAG" val=""/>
</p:tagLst>
</file>

<file path=ppt/tags/tag2155.xml><?xml version="1.0" encoding="utf-8"?>
<p:tagLst xmlns:p="http://schemas.openxmlformats.org/presentationml/2006/main">
  <p:tag name="AS_UNIQUEID" val="6457"/>
  <p:tag name="KSO_WM_BEAUTIFY_FLAG" val=""/>
</p:tagLst>
</file>

<file path=ppt/tags/tag2156.xml><?xml version="1.0" encoding="utf-8"?>
<p:tagLst xmlns:p="http://schemas.openxmlformats.org/presentationml/2006/main">
  <p:tag name="AS_UNIQUEID" val="6458"/>
  <p:tag name="KSO_WM_BEAUTIFY_FLAG" val=""/>
</p:tagLst>
</file>

<file path=ppt/tags/tag2157.xml><?xml version="1.0" encoding="utf-8"?>
<p:tagLst xmlns:p="http://schemas.openxmlformats.org/presentationml/2006/main">
  <p:tag name="AS_UNIQUEID" val="5628"/>
</p:tagLst>
</file>

<file path=ppt/tags/tag2158.xml><?xml version="1.0" encoding="utf-8"?>
<p:tagLst xmlns:p="http://schemas.openxmlformats.org/presentationml/2006/main">
  <p:tag name="AS_UNIQUEID" val="5629"/>
</p:tagLst>
</file>

<file path=ppt/tags/tag2159.xml><?xml version="1.0" encoding="utf-8"?>
<p:tagLst xmlns:p="http://schemas.openxmlformats.org/presentationml/2006/main">
  <p:tag name="AS_UNIQUEID" val="5630"/>
</p:tagLst>
</file>

<file path=ppt/tags/tag216.xml><?xml version="1.0" encoding="utf-8"?>
<p:tagLst xmlns:p="http://schemas.openxmlformats.org/presentationml/2006/main">
  <p:tag name="AS_UNIQUEID" val="5532"/>
  <p:tag name="PA" val="v5.2.4"/>
</p:tagLst>
</file>

<file path=ppt/tags/tag2160.xml><?xml version="1.0" encoding="utf-8"?>
<p:tagLst xmlns:p="http://schemas.openxmlformats.org/presentationml/2006/main">
  <p:tag name="AS_UNIQUEID" val="5631"/>
</p:tagLst>
</file>

<file path=ppt/tags/tag2161.xml><?xml version="1.0" encoding="utf-8"?>
<p:tagLst xmlns:p="http://schemas.openxmlformats.org/presentationml/2006/main">
  <p:tag name="AS_UNIQUEID" val="5632"/>
</p:tagLst>
</file>

<file path=ppt/tags/tag2162.xml><?xml version="1.0" encoding="utf-8"?>
<p:tagLst xmlns:p="http://schemas.openxmlformats.org/presentationml/2006/main">
  <p:tag name="AS_UNIQUEID" val="5633"/>
</p:tagLst>
</file>

<file path=ppt/tags/tag2163.xml><?xml version="1.0" encoding="utf-8"?>
<p:tagLst xmlns:p="http://schemas.openxmlformats.org/presentationml/2006/main">
  <p:tag name="AS_UNIQUEID" val="5635"/>
</p:tagLst>
</file>

<file path=ppt/tags/tag2164.xml><?xml version="1.0" encoding="utf-8"?>
<p:tagLst xmlns:p="http://schemas.openxmlformats.org/presentationml/2006/main">
  <p:tag name="AS_UNIQUEID" val="5636"/>
</p:tagLst>
</file>

<file path=ppt/tags/tag2165.xml><?xml version="1.0" encoding="utf-8"?>
<p:tagLst xmlns:p="http://schemas.openxmlformats.org/presentationml/2006/main">
  <p:tag name="AS_UNIQUEID" val="5637"/>
</p:tagLst>
</file>

<file path=ppt/tags/tag2166.xml><?xml version="1.0" encoding="utf-8"?>
<p:tagLst xmlns:p="http://schemas.openxmlformats.org/presentationml/2006/main">
  <p:tag name="AS_UNIQUEID" val="5638"/>
</p:tagLst>
</file>

<file path=ppt/tags/tag2167.xml><?xml version="1.0" encoding="utf-8"?>
<p:tagLst xmlns:p="http://schemas.openxmlformats.org/presentationml/2006/main">
  <p:tag name="AS_OS" val="Unix 3.10 unknown"/>
  <p:tag name="AS_RELEASE_DATE" val="2023.03.31"/>
  <p:tag name="AS_TITLE" val="Aspose.Slides for Java"/>
  <p:tag name="AS_VERSION" val="23.3"/>
  <p:tag name="COMMONDATA" val="eyJoZGlkIjoiZmU1ZTA0MDFmNzU2MjljNjdhODFiNjZmMGIxYTI5Y2YifQ=="/>
  <p:tag name="KSO_WPP_MARK_KEY" val="f3d42915-c62f-4f99-9f3f-36759021fd2a"/>
  <p:tag name="RESOURCE_RECORD_KEY" val="{&quot;13&quot;:[4563109,4670867,20209618,20209619,4364918,20104438,20481693,20174685,4634995,20184176,4721715,4712219,20174682,20025431,4364950,4650229,19965469,20174681,4721717,19951219,20242013,20184172,20469019,20482073,19965474,4721902,4685212,20174677,4705195],&quot;29&quot;:[20405940,20458314,20742495,20740302,20426293]}"/>
</p:tagLst>
</file>

<file path=ppt/tags/tag217.xml><?xml version="1.0" encoding="utf-8"?>
<p:tagLst xmlns:p="http://schemas.openxmlformats.org/presentationml/2006/main">
  <p:tag name="AS_UNIQUEID" val="5533"/>
  <p:tag name="PA" val="v5.2.4"/>
</p:tagLst>
</file>

<file path=ppt/tags/tag218.xml><?xml version="1.0" encoding="utf-8"?>
<p:tagLst xmlns:p="http://schemas.openxmlformats.org/presentationml/2006/main">
  <p:tag name="AS_UNIQUEID" val="5534"/>
</p:tagLst>
</file>

<file path=ppt/tags/tag219.xml><?xml version="1.0" encoding="utf-8"?>
<p:tagLst xmlns:p="http://schemas.openxmlformats.org/presentationml/2006/main">
  <p:tag name="AS_UNIQUEID" val="5535"/>
</p:tagLst>
</file>

<file path=ppt/tags/tag22.xml><?xml version="1.0" encoding="utf-8"?>
<p:tagLst xmlns:p="http://schemas.openxmlformats.org/presentationml/2006/main">
  <p:tag name="AS_UNIQUEID" val="5474"/>
</p:tagLst>
</file>

<file path=ppt/tags/tag220.xml><?xml version="1.0" encoding="utf-8"?>
<p:tagLst xmlns:p="http://schemas.openxmlformats.org/presentationml/2006/main">
  <p:tag name="AS_UNIQUEID" val="5412"/>
</p:tagLst>
</file>

<file path=ppt/tags/tag221.xml><?xml version="1.0" encoding="utf-8"?>
<p:tagLst xmlns:p="http://schemas.openxmlformats.org/presentationml/2006/main">
  <p:tag name="AS_UNIQUEID" val="5413"/>
</p:tagLst>
</file>

<file path=ppt/tags/tag222.xml><?xml version="1.0" encoding="utf-8"?>
<p:tagLst xmlns:p="http://schemas.openxmlformats.org/presentationml/2006/main">
  <p:tag name="AS_UNIQUEID" val="5414"/>
</p:tagLst>
</file>

<file path=ppt/tags/tag223.xml><?xml version="1.0" encoding="utf-8"?>
<p:tagLst xmlns:p="http://schemas.openxmlformats.org/presentationml/2006/main">
  <p:tag name="AS_UNIQUEID" val="5415"/>
</p:tagLst>
</file>

<file path=ppt/tags/tag224.xml><?xml version="1.0" encoding="utf-8"?>
<p:tagLst xmlns:p="http://schemas.openxmlformats.org/presentationml/2006/main">
  <p:tag name="AS_UNIQUEID" val="5416"/>
</p:tagLst>
</file>

<file path=ppt/tags/tag225.xml><?xml version="1.0" encoding="utf-8"?>
<p:tagLst xmlns:p="http://schemas.openxmlformats.org/presentationml/2006/main">
  <p:tag name="AS_UNIQUEID" val="5417"/>
</p:tagLst>
</file>

<file path=ppt/tags/tag226.xml><?xml version="1.0" encoding="utf-8"?>
<p:tagLst xmlns:p="http://schemas.openxmlformats.org/presentationml/2006/main">
  <p:tag name="AS_UNIQUEID" val="5418"/>
</p:tagLst>
</file>

<file path=ppt/tags/tag227.xml><?xml version="1.0" encoding="utf-8"?>
<p:tagLst xmlns:p="http://schemas.openxmlformats.org/presentationml/2006/main">
  <p:tag name="AS_UNIQUEID" val="5419"/>
</p:tagLst>
</file>

<file path=ppt/tags/tag228.xml><?xml version="1.0" encoding="utf-8"?>
<p:tagLst xmlns:p="http://schemas.openxmlformats.org/presentationml/2006/main">
  <p:tag name="AS_UNIQUEID" val="5420"/>
</p:tagLst>
</file>

<file path=ppt/tags/tag229.xml><?xml version="1.0" encoding="utf-8"?>
<p:tagLst xmlns:p="http://schemas.openxmlformats.org/presentationml/2006/main">
  <p:tag name="AS_UNIQUEID" val="5538"/>
</p:tagLst>
</file>

<file path=ppt/tags/tag23.xml><?xml version="1.0" encoding="utf-8"?>
<p:tagLst xmlns:p="http://schemas.openxmlformats.org/presentationml/2006/main">
  <p:tag name="AS_UNIQUEID" val="5439"/>
</p:tagLst>
</file>

<file path=ppt/tags/tag230.xml><?xml version="1.0" encoding="utf-8"?>
<p:tagLst xmlns:p="http://schemas.openxmlformats.org/presentationml/2006/main">
  <p:tag name="AS_UNIQUEID" val="5539"/>
</p:tagLst>
</file>

<file path=ppt/tags/tag231.xml><?xml version="1.0" encoding="utf-8"?>
<p:tagLst xmlns:p="http://schemas.openxmlformats.org/presentationml/2006/main">
  <p:tag name="AS_UNIQUEID" val="5540"/>
</p:tagLst>
</file>

<file path=ppt/tags/tag232.xml><?xml version="1.0" encoding="utf-8"?>
<p:tagLst xmlns:p="http://schemas.openxmlformats.org/presentationml/2006/main">
  <p:tag name="AS_UNIQUEID" val="5541"/>
</p:tagLst>
</file>

<file path=ppt/tags/tag233.xml><?xml version="1.0" encoding="utf-8"?>
<p:tagLst xmlns:p="http://schemas.openxmlformats.org/presentationml/2006/main">
  <p:tag name="AS_UNIQUEID" val="5542"/>
</p:tagLst>
</file>

<file path=ppt/tags/tag234.xml><?xml version="1.0" encoding="utf-8"?>
<p:tagLst xmlns:p="http://schemas.openxmlformats.org/presentationml/2006/main">
  <p:tag name="AS_UNIQUEID" val="5543"/>
</p:tagLst>
</file>

<file path=ppt/tags/tag235.xml><?xml version="1.0" encoding="utf-8"?>
<p:tagLst xmlns:p="http://schemas.openxmlformats.org/presentationml/2006/main">
  <p:tag name="AS_UNIQUEID" val="5544"/>
</p:tagLst>
</file>

<file path=ppt/tags/tag236.xml><?xml version="1.0" encoding="utf-8"?>
<p:tagLst xmlns:p="http://schemas.openxmlformats.org/presentationml/2006/main">
  <p:tag name="AS_UNIQUEID" val="5545"/>
</p:tagLst>
</file>

<file path=ppt/tags/tag237.xml><?xml version="1.0" encoding="utf-8"?>
<p:tagLst xmlns:p="http://schemas.openxmlformats.org/presentationml/2006/main">
  <p:tag name="AS_UNIQUEID" val="5546"/>
</p:tagLst>
</file>

<file path=ppt/tags/tag238.xml><?xml version="1.0" encoding="utf-8"?>
<p:tagLst xmlns:p="http://schemas.openxmlformats.org/presentationml/2006/main">
  <p:tag name="AS_UNIQUEID" val="5547"/>
</p:tagLst>
</file>

<file path=ppt/tags/tag239.xml><?xml version="1.0" encoding="utf-8"?>
<p:tagLst xmlns:p="http://schemas.openxmlformats.org/presentationml/2006/main">
  <p:tag name="AS_UNIQUEID" val="5548"/>
</p:tagLst>
</file>

<file path=ppt/tags/tag24.xml><?xml version="1.0" encoding="utf-8"?>
<p:tagLst xmlns:p="http://schemas.openxmlformats.org/presentationml/2006/main">
  <p:tag name="AS_UNIQUEID" val="5440"/>
</p:tagLst>
</file>

<file path=ppt/tags/tag240.xml><?xml version="1.0" encoding="utf-8"?>
<p:tagLst xmlns:p="http://schemas.openxmlformats.org/presentationml/2006/main">
  <p:tag name="AS_UNIQUEID" val="5549"/>
</p:tagLst>
</file>

<file path=ppt/tags/tag241.xml><?xml version="1.0" encoding="utf-8"?>
<p:tagLst xmlns:p="http://schemas.openxmlformats.org/presentationml/2006/main">
  <p:tag name="AS_UNIQUEID" val="5550"/>
</p:tagLst>
</file>

<file path=ppt/tags/tag242.xml><?xml version="1.0" encoding="utf-8"?>
<p:tagLst xmlns:p="http://schemas.openxmlformats.org/presentationml/2006/main">
  <p:tag name="AS_UNIQUEID" val="5551"/>
</p:tagLst>
</file>

<file path=ppt/tags/tag243.xml><?xml version="1.0" encoding="utf-8"?>
<p:tagLst xmlns:p="http://schemas.openxmlformats.org/presentationml/2006/main">
  <p:tag name="AS_UNIQUEID" val="5552"/>
</p:tagLst>
</file>

<file path=ppt/tags/tag244.xml><?xml version="1.0" encoding="utf-8"?>
<p:tagLst xmlns:p="http://schemas.openxmlformats.org/presentationml/2006/main">
  <p:tag name="AS_UNIQUEID" val="5553"/>
</p:tagLst>
</file>

<file path=ppt/tags/tag245.xml><?xml version="1.0" encoding="utf-8"?>
<p:tagLst xmlns:p="http://schemas.openxmlformats.org/presentationml/2006/main">
  <p:tag name="AS_UNIQUEID" val="5554"/>
</p:tagLst>
</file>

<file path=ppt/tags/tag246.xml><?xml version="1.0" encoding="utf-8"?>
<p:tagLst xmlns:p="http://schemas.openxmlformats.org/presentationml/2006/main">
  <p:tag name="AS_UNIQUEID" val="5555"/>
</p:tagLst>
</file>

<file path=ppt/tags/tag247.xml><?xml version="1.0" encoding="utf-8"?>
<p:tagLst xmlns:p="http://schemas.openxmlformats.org/presentationml/2006/main">
  <p:tag name="AS_UNIQUEID" val="540"/>
</p:tagLst>
</file>

<file path=ppt/tags/tag248.xml><?xml version="1.0" encoding="utf-8"?>
<p:tagLst xmlns:p="http://schemas.openxmlformats.org/presentationml/2006/main">
  <p:tag name="AS_UNIQUEID" val="541"/>
</p:tagLst>
</file>

<file path=ppt/tags/tag249.xml><?xml version="1.0" encoding="utf-8"?>
<p:tagLst xmlns:p="http://schemas.openxmlformats.org/presentationml/2006/main">
  <p:tag name="AS_UNIQUEID" val="542"/>
</p:tagLst>
</file>

<file path=ppt/tags/tag25.xml><?xml version="1.0" encoding="utf-8"?>
<p:tagLst xmlns:p="http://schemas.openxmlformats.org/presentationml/2006/main">
  <p:tag name="AS_UNIQUEID" val="5441"/>
</p:tagLst>
</file>

<file path=ppt/tags/tag250.xml><?xml version="1.0" encoding="utf-8"?>
<p:tagLst xmlns:p="http://schemas.openxmlformats.org/presentationml/2006/main">
  <p:tag name="AS_UNIQUEID" val="5559"/>
</p:tagLst>
</file>

<file path=ppt/tags/tag251.xml><?xml version="1.0" encoding="utf-8"?>
<p:tagLst xmlns:p="http://schemas.openxmlformats.org/presentationml/2006/main">
  <p:tag name="AS_UNIQUEID" val="5560"/>
</p:tagLst>
</file>

<file path=ppt/tags/tag252.xml><?xml version="1.0" encoding="utf-8"?>
<p:tagLst xmlns:p="http://schemas.openxmlformats.org/presentationml/2006/main">
  <p:tag name="AS_UNIQUEID" val="5561"/>
</p:tagLst>
</file>

<file path=ppt/tags/tag253.xml><?xml version="1.0" encoding="utf-8"?>
<p:tagLst xmlns:p="http://schemas.openxmlformats.org/presentationml/2006/main">
  <p:tag name="AS_UNIQUEID" val="5562"/>
</p:tagLst>
</file>

<file path=ppt/tags/tag254.xml><?xml version="1.0" encoding="utf-8"?>
<p:tagLst xmlns:p="http://schemas.openxmlformats.org/presentationml/2006/main">
  <p:tag name="AS_UNIQUEID" val="5563"/>
</p:tagLst>
</file>

<file path=ppt/tags/tag255.xml><?xml version="1.0" encoding="utf-8"?>
<p:tagLst xmlns:p="http://schemas.openxmlformats.org/presentationml/2006/main">
  <p:tag name="AS_UNIQUEID" val="1386"/>
</p:tagLst>
</file>

<file path=ppt/tags/tag256.xml><?xml version="1.0" encoding="utf-8"?>
<p:tagLst xmlns:p="http://schemas.openxmlformats.org/presentationml/2006/main">
  <p:tag name="AS_UNIQUEID" val="1387"/>
</p:tagLst>
</file>

<file path=ppt/tags/tag257.xml><?xml version="1.0" encoding="utf-8"?>
<p:tagLst xmlns:p="http://schemas.openxmlformats.org/presentationml/2006/main">
  <p:tag name="AS_UNIQUEID" val="1388"/>
</p:tagLst>
</file>

<file path=ppt/tags/tag258.xml><?xml version="1.0" encoding="utf-8"?>
<p:tagLst xmlns:p="http://schemas.openxmlformats.org/presentationml/2006/main">
  <p:tag name="AS_UNIQUEID" val="4968"/>
</p:tagLst>
</file>

<file path=ppt/tags/tag259.xml><?xml version="1.0" encoding="utf-8"?>
<p:tagLst xmlns:p="http://schemas.openxmlformats.org/presentationml/2006/main">
  <p:tag name="AS_UNIQUEID" val="4970"/>
</p:tagLst>
</file>

<file path=ppt/tags/tag26.xml><?xml version="1.0" encoding="utf-8"?>
<p:tagLst xmlns:p="http://schemas.openxmlformats.org/presentationml/2006/main">
  <p:tag name="AS_UNIQUEID" val="5442"/>
</p:tagLst>
</file>

<file path=ppt/tags/tag260.xml><?xml version="1.0" encoding="utf-8"?>
<p:tagLst xmlns:p="http://schemas.openxmlformats.org/presentationml/2006/main">
  <p:tag name="AS_UNIQUEID" val="4971"/>
</p:tagLst>
</file>

<file path=ppt/tags/tag261.xml><?xml version="1.0" encoding="utf-8"?>
<p:tagLst xmlns:p="http://schemas.openxmlformats.org/presentationml/2006/main">
  <p:tag name="AS_UNIQUEID" val="4972"/>
</p:tagLst>
</file>

<file path=ppt/tags/tag262.xml><?xml version="1.0" encoding="utf-8"?>
<p:tagLst xmlns:p="http://schemas.openxmlformats.org/presentationml/2006/main">
  <p:tag name="AS_UNIQUEID" val="684"/>
</p:tagLst>
</file>

<file path=ppt/tags/tag263.xml><?xml version="1.0" encoding="utf-8"?>
<p:tagLst xmlns:p="http://schemas.openxmlformats.org/presentationml/2006/main">
  <p:tag name="AS_UNIQUEID" val="685"/>
</p:tagLst>
</file>

<file path=ppt/tags/tag264.xml><?xml version="1.0" encoding="utf-8"?>
<p:tagLst xmlns:p="http://schemas.openxmlformats.org/presentationml/2006/main">
  <p:tag name="AS_UNIQUEID" val="686"/>
</p:tagLst>
</file>

<file path=ppt/tags/tag265.xml><?xml version="1.0" encoding="utf-8"?>
<p:tagLst xmlns:p="http://schemas.openxmlformats.org/presentationml/2006/main">
  <p:tag name="AS_UNIQUEID" val="687"/>
</p:tagLst>
</file>

<file path=ppt/tags/tag266.xml><?xml version="1.0" encoding="utf-8"?>
<p:tagLst xmlns:p="http://schemas.openxmlformats.org/presentationml/2006/main">
  <p:tag name="AS_UNIQUEID" val="688"/>
</p:tagLst>
</file>

<file path=ppt/tags/tag267.xml><?xml version="1.0" encoding="utf-8"?>
<p:tagLst xmlns:p="http://schemas.openxmlformats.org/presentationml/2006/main">
  <p:tag name="AS_UNIQUEID" val="689"/>
</p:tagLst>
</file>

<file path=ppt/tags/tag268.xml><?xml version="1.0" encoding="utf-8"?>
<p:tagLst xmlns:p="http://schemas.openxmlformats.org/presentationml/2006/main">
  <p:tag name="AS_UNIQUEID" val="4974"/>
</p:tagLst>
</file>

<file path=ppt/tags/tag269.xml><?xml version="1.0" encoding="utf-8"?>
<p:tagLst xmlns:p="http://schemas.openxmlformats.org/presentationml/2006/main">
  <p:tag name="AS_UNIQUEID" val="4975"/>
</p:tagLst>
</file>

<file path=ppt/tags/tag27.xml><?xml version="1.0" encoding="utf-8"?>
<p:tagLst xmlns:p="http://schemas.openxmlformats.org/presentationml/2006/main">
  <p:tag name="AS_UNIQUEID" val="5443"/>
</p:tagLst>
</file>

<file path=ppt/tags/tag270.xml><?xml version="1.0" encoding="utf-8"?>
<p:tagLst xmlns:p="http://schemas.openxmlformats.org/presentationml/2006/main">
  <p:tag name="AS_UNIQUEID" val="4976"/>
</p:tagLst>
</file>

<file path=ppt/tags/tag271.xml><?xml version="1.0" encoding="utf-8"?>
<p:tagLst xmlns:p="http://schemas.openxmlformats.org/presentationml/2006/main">
  <p:tag name="AS_UNIQUEID" val="4978"/>
</p:tagLst>
</file>

<file path=ppt/tags/tag272.xml><?xml version="1.0" encoding="utf-8"?>
<p:tagLst xmlns:p="http://schemas.openxmlformats.org/presentationml/2006/main">
  <p:tag name="AS_UNIQUEID" val="4979"/>
</p:tagLst>
</file>

<file path=ppt/tags/tag273.xml><?xml version="1.0" encoding="utf-8"?>
<p:tagLst xmlns:p="http://schemas.openxmlformats.org/presentationml/2006/main">
  <p:tag name="AS_UNIQUEID" val="4980"/>
</p:tagLst>
</file>

<file path=ppt/tags/tag274.xml><?xml version="1.0" encoding="utf-8"?>
<p:tagLst xmlns:p="http://schemas.openxmlformats.org/presentationml/2006/main">
  <p:tag name="AS_UNIQUEID" val="375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ea82cae6-13be-453c-b45c-ffa9dfd3ba3c}"/>
</p:tagLst>
</file>

<file path=ppt/tags/tag275.xml><?xml version="1.0" encoding="utf-8"?>
<p:tagLst xmlns:p="http://schemas.openxmlformats.org/presentationml/2006/main">
  <p:tag name="AS_UNIQUEID" val="375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740eb822-1135-41fa-bde5-4b364821ebbe}"/>
</p:tagLst>
</file>

<file path=ppt/tags/tag276.xml><?xml version="1.0" encoding="utf-8"?>
<p:tagLst xmlns:p="http://schemas.openxmlformats.org/presentationml/2006/main">
  <p:tag name="AS_UNIQUEID" val="375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ad1ba74c-8997-4de2-9e3f-382e4989855e}"/>
</p:tagLst>
</file>

<file path=ppt/tags/tag277.xml><?xml version="1.0" encoding="utf-8"?>
<p:tagLst xmlns:p="http://schemas.openxmlformats.org/presentationml/2006/main">
  <p:tag name="AS_UNIQUEID" val="375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2dbcdf7a-f106-42ec-8e57-65f7c599fb2a}"/>
</p:tagLst>
</file>

<file path=ppt/tags/tag278.xml><?xml version="1.0" encoding="utf-8"?>
<p:tagLst xmlns:p="http://schemas.openxmlformats.org/presentationml/2006/main">
  <p:tag name="AS_UNIQUEID" val="3759"/>
</p:tagLst>
</file>

<file path=ppt/tags/tag279.xml><?xml version="1.0" encoding="utf-8"?>
<p:tagLst xmlns:p="http://schemas.openxmlformats.org/presentationml/2006/main">
  <p:tag name="AS_UNIQUEID" val="3763"/>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8.xml><?xml version="1.0" encoding="utf-8"?>
<p:tagLst xmlns:p="http://schemas.openxmlformats.org/presentationml/2006/main">
  <p:tag name="AS_UNIQUEID" val="5466"/>
</p:tagLst>
</file>

<file path=ppt/tags/tag280.xml><?xml version="1.0" encoding="utf-8"?>
<p:tagLst xmlns:p="http://schemas.openxmlformats.org/presentationml/2006/main">
  <p:tag name="AS_UNIQUEID" val="376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81.xml><?xml version="1.0" encoding="utf-8"?>
<p:tagLst xmlns:p="http://schemas.openxmlformats.org/presentationml/2006/main">
  <p:tag name="AS_UNIQUEID" val="376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82.xml><?xml version="1.0" encoding="utf-8"?>
<p:tagLst xmlns:p="http://schemas.openxmlformats.org/presentationml/2006/main">
  <p:tag name="AS_UNIQUEID" val="376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83.xml><?xml version="1.0" encoding="utf-8"?>
<p:tagLst xmlns:p="http://schemas.openxmlformats.org/presentationml/2006/main">
  <p:tag name="AS_UNIQUEID" val="3444"/>
  <p:tag name="KSO_WM_UNIT_PLACING_PICTURE_USER_VIEWPORT" val="{&quot;height&quot;:1133.8582677165355,&quot;width&quot;:5625.351181102362}"/>
</p:tagLst>
</file>

<file path=ppt/tags/tag284.xml><?xml version="1.0" encoding="utf-8"?>
<p:tagLst xmlns:p="http://schemas.openxmlformats.org/presentationml/2006/main">
  <p:tag name="AS_UNIQUEID" val="3767"/>
</p:tagLst>
</file>

<file path=ppt/tags/tag285.xml><?xml version="1.0" encoding="utf-8"?>
<p:tagLst xmlns:p="http://schemas.openxmlformats.org/presentationml/2006/main">
  <p:tag name="AS_UNIQUEID" val="377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86.xml><?xml version="1.0" encoding="utf-8"?>
<p:tagLst xmlns:p="http://schemas.openxmlformats.org/presentationml/2006/main">
  <p:tag name="AS_UNIQUEID" val="377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87.xml><?xml version="1.0" encoding="utf-8"?>
<p:tagLst xmlns:p="http://schemas.openxmlformats.org/presentationml/2006/main">
  <p:tag name="AS_UNIQUEID" val="377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88.xml><?xml version="1.0" encoding="utf-8"?>
<p:tagLst xmlns:p="http://schemas.openxmlformats.org/presentationml/2006/main">
  <p:tag name="AS_UNIQUEID" val="377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89.xml><?xml version="1.0" encoding="utf-8"?>
<p:tagLst xmlns:p="http://schemas.openxmlformats.org/presentationml/2006/main">
  <p:tag name="AS_UNIQUEID" val="3486"/>
</p:tagLst>
</file>

<file path=ppt/tags/tag29.xml><?xml version="1.0" encoding="utf-8"?>
<p:tagLst xmlns:p="http://schemas.openxmlformats.org/presentationml/2006/main">
  <p:tag name="AS_UNIQUEID" val="5467"/>
</p:tagLst>
</file>

<file path=ppt/tags/tag290.xml><?xml version="1.0" encoding="utf-8"?>
<p:tagLst xmlns:p="http://schemas.openxmlformats.org/presentationml/2006/main">
  <p:tag name="AS_UNIQUEID" val="3779"/>
</p:tagLst>
</file>

<file path=ppt/tags/tag291.xml><?xml version="1.0" encoding="utf-8"?>
<p:tagLst xmlns:p="http://schemas.openxmlformats.org/presentationml/2006/main">
  <p:tag name="AS_UNIQUEID" val="3769"/>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92.xml><?xml version="1.0" encoding="utf-8"?>
<p:tagLst xmlns:p="http://schemas.openxmlformats.org/presentationml/2006/main">
  <p:tag name="AS_UNIQUEID" val="3770"/>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93.xml><?xml version="1.0" encoding="utf-8"?>
<p:tagLst xmlns:p="http://schemas.openxmlformats.org/presentationml/2006/main">
  <p:tag name="AS_UNIQUEID" val="377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94.xml><?xml version="1.0" encoding="utf-8"?>
<p:tagLst xmlns:p="http://schemas.openxmlformats.org/presentationml/2006/main">
  <p:tag name="AS_UNIQUEID" val="377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95.xml><?xml version="1.0" encoding="utf-8"?>
<p:tagLst xmlns:p="http://schemas.openxmlformats.org/presentationml/2006/main">
  <p:tag name="AS_UNIQUEID" val="3450"/>
</p:tagLst>
</file>

<file path=ppt/tags/tag296.xml><?xml version="1.0" encoding="utf-8"?>
<p:tagLst xmlns:p="http://schemas.openxmlformats.org/presentationml/2006/main">
  <p:tag name="AS_UNIQUEID" val="3773"/>
</p:tagLst>
</file>

<file path=ppt/tags/tag297.xml><?xml version="1.0" encoding="utf-8"?>
<p:tagLst xmlns:p="http://schemas.openxmlformats.org/presentationml/2006/main">
  <p:tag name="AS_UNIQUEID" val="5576"/>
</p:tagLst>
</file>

<file path=ppt/tags/tag298.xml><?xml version="1.0" encoding="utf-8"?>
<p:tagLst xmlns:p="http://schemas.openxmlformats.org/presentationml/2006/main">
  <p:tag name="AS_UNIQUEID" val="5577"/>
</p:tagLst>
</file>

<file path=ppt/tags/tag299.xml><?xml version="1.0" encoding="utf-8"?>
<p:tagLst xmlns:p="http://schemas.openxmlformats.org/presentationml/2006/main">
  <p:tag name="AS_UNIQUEID" val="5578"/>
</p:tagLst>
</file>

<file path=ppt/tags/tag3.xml><?xml version="1.0" encoding="utf-8"?>
<p:tagLst xmlns:p="http://schemas.openxmlformats.org/presentationml/2006/main">
  <p:tag name="AS_UNIQUEID" val="5429"/>
</p:tagLst>
</file>

<file path=ppt/tags/tag30.xml><?xml version="1.0" encoding="utf-8"?>
<p:tagLst xmlns:p="http://schemas.openxmlformats.org/presentationml/2006/main">
  <p:tag name="AS_UNIQUEID" val="5468"/>
</p:tagLst>
</file>

<file path=ppt/tags/tag300.xml><?xml version="1.0" encoding="utf-8"?>
<p:tagLst xmlns:p="http://schemas.openxmlformats.org/presentationml/2006/main">
  <p:tag name="AS_UNIQUEID" val="5579"/>
</p:tagLst>
</file>

<file path=ppt/tags/tag301.xml><?xml version="1.0" encoding="utf-8"?>
<p:tagLst xmlns:p="http://schemas.openxmlformats.org/presentationml/2006/main">
  <p:tag name="AS_UNIQUEID" val="5580"/>
</p:tagLst>
</file>

<file path=ppt/tags/tag302.xml><?xml version="1.0" encoding="utf-8"?>
<p:tagLst xmlns:p="http://schemas.openxmlformats.org/presentationml/2006/main">
  <p:tag name="AS_UNIQUEID" val="5581"/>
</p:tagLst>
</file>

<file path=ppt/tags/tag303.xml><?xml version="1.0" encoding="utf-8"?>
<p:tagLst xmlns:p="http://schemas.openxmlformats.org/presentationml/2006/main">
  <p:tag name="AS_UNIQUEID" val="5582"/>
</p:tagLst>
</file>

<file path=ppt/tags/tag304.xml><?xml version="1.0" encoding="utf-8"?>
<p:tagLst xmlns:p="http://schemas.openxmlformats.org/presentationml/2006/main">
  <p:tag name="AS_UNIQUEID" val="5583"/>
</p:tagLst>
</file>

<file path=ppt/tags/tag305.xml><?xml version="1.0" encoding="utf-8"?>
<p:tagLst xmlns:p="http://schemas.openxmlformats.org/presentationml/2006/main">
  <p:tag name="AS_UNIQUEID" val="5584"/>
</p:tagLst>
</file>

<file path=ppt/tags/tag306.xml><?xml version="1.0" encoding="utf-8"?>
<p:tagLst xmlns:p="http://schemas.openxmlformats.org/presentationml/2006/main">
  <p:tag name="AS_UNIQUEID" val="5585"/>
</p:tagLst>
</file>

<file path=ppt/tags/tag307.xml><?xml version="1.0" encoding="utf-8"?>
<p:tagLst xmlns:p="http://schemas.openxmlformats.org/presentationml/2006/main">
  <p:tag name="AS_UNIQUEID" val="5586"/>
</p:tagLst>
</file>

<file path=ppt/tags/tag308.xml><?xml version="1.0" encoding="utf-8"?>
<p:tagLst xmlns:p="http://schemas.openxmlformats.org/presentationml/2006/main">
  <p:tag name="AS_UNIQUEID" val="5587"/>
</p:tagLst>
</file>

<file path=ppt/tags/tag309.xml><?xml version="1.0" encoding="utf-8"?>
<p:tagLst xmlns:p="http://schemas.openxmlformats.org/presentationml/2006/main">
  <p:tag name="AS_UNIQUEID" val="5588"/>
</p:tagLst>
</file>

<file path=ppt/tags/tag31.xml><?xml version="1.0" encoding="utf-8"?>
<p:tagLst xmlns:p="http://schemas.openxmlformats.org/presentationml/2006/main">
  <p:tag name="AS_UNIQUEID" val="5469"/>
</p:tagLst>
</file>

<file path=ppt/tags/tag310.xml><?xml version="1.0" encoding="utf-8"?>
<p:tagLst xmlns:p="http://schemas.openxmlformats.org/presentationml/2006/main">
  <p:tag name="AS_UNIQUEID" val="5589"/>
</p:tagLst>
</file>

<file path=ppt/tags/tag311.xml><?xml version="1.0" encoding="utf-8"?>
<p:tagLst xmlns:p="http://schemas.openxmlformats.org/presentationml/2006/main">
  <p:tag name="AS_UNIQUEID" val="5591"/>
</p:tagLst>
</file>

<file path=ppt/tags/tag312.xml><?xml version="1.0" encoding="utf-8"?>
<p:tagLst xmlns:p="http://schemas.openxmlformats.org/presentationml/2006/main">
  <p:tag name="AS_UNIQUEID" val="5592"/>
</p:tagLst>
</file>

<file path=ppt/tags/tag313.xml><?xml version="1.0" encoding="utf-8"?>
<p:tagLst xmlns:p="http://schemas.openxmlformats.org/presentationml/2006/main">
  <p:tag name="AS_UNIQUEID" val="5593"/>
</p:tagLst>
</file>

<file path=ppt/tags/tag314.xml><?xml version="1.0" encoding="utf-8"?>
<p:tagLst xmlns:p="http://schemas.openxmlformats.org/presentationml/2006/main">
  <p:tag name="AS_UNIQUEID" val="5594"/>
</p:tagLst>
</file>

<file path=ppt/tags/tag315.xml><?xml version="1.0" encoding="utf-8"?>
<p:tagLst xmlns:p="http://schemas.openxmlformats.org/presentationml/2006/main">
  <p:tag name="AS_UNIQUEID" val="5595"/>
</p:tagLst>
</file>

<file path=ppt/tags/tag316.xml><?xml version="1.0" encoding="utf-8"?>
<p:tagLst xmlns:p="http://schemas.openxmlformats.org/presentationml/2006/main">
  <p:tag name="AS_UNIQUEID" val="5597"/>
</p:tagLst>
</file>

<file path=ppt/tags/tag317.xml><?xml version="1.0" encoding="utf-8"?>
<p:tagLst xmlns:p="http://schemas.openxmlformats.org/presentationml/2006/main">
  <p:tag name="AS_UNIQUEID" val="5598"/>
</p:tagLst>
</file>

<file path=ppt/tags/tag318.xml><?xml version="1.0" encoding="utf-8"?>
<p:tagLst xmlns:p="http://schemas.openxmlformats.org/presentationml/2006/main">
  <p:tag name="AS_UNIQUEID" val="5599"/>
</p:tagLst>
</file>

<file path=ppt/tags/tag319.xml><?xml version="1.0" encoding="utf-8"?>
<p:tagLst xmlns:p="http://schemas.openxmlformats.org/presentationml/2006/main">
  <p:tag name="AS_UNIQUEID" val="5600"/>
</p:tagLst>
</file>

<file path=ppt/tags/tag32.xml><?xml version="1.0" encoding="utf-8"?>
<p:tagLst xmlns:p="http://schemas.openxmlformats.org/presentationml/2006/main">
  <p:tag name="AS_UNIQUEID" val="5470"/>
</p:tagLst>
</file>

<file path=ppt/tags/tag320.xml><?xml version="1.0" encoding="utf-8"?>
<p:tagLst xmlns:p="http://schemas.openxmlformats.org/presentationml/2006/main">
  <p:tag name="AS_UNIQUEID" val="5601"/>
</p:tagLst>
</file>

<file path=ppt/tags/tag321.xml><?xml version="1.0" encoding="utf-8"?>
<p:tagLst xmlns:p="http://schemas.openxmlformats.org/presentationml/2006/main">
  <p:tag name="AS_UNIQUEID" val="5602"/>
</p:tagLst>
</file>

<file path=ppt/tags/tag322.xml><?xml version="1.0" encoding="utf-8"?>
<p:tagLst xmlns:p="http://schemas.openxmlformats.org/presentationml/2006/main">
  <p:tag name="AS_UNIQUEID" val="5603"/>
</p:tagLst>
</file>

<file path=ppt/tags/tag323.xml><?xml version="1.0" encoding="utf-8"?>
<p:tagLst xmlns:p="http://schemas.openxmlformats.org/presentationml/2006/main">
  <p:tag name="AS_UNIQUEID" val="5604"/>
</p:tagLst>
</file>

<file path=ppt/tags/tag324.xml><?xml version="1.0" encoding="utf-8"?>
<p:tagLst xmlns:p="http://schemas.openxmlformats.org/presentationml/2006/main">
  <p:tag name="AS_UNIQUEID" val="5605"/>
</p:tagLst>
</file>

<file path=ppt/tags/tag325.xml><?xml version="1.0" encoding="utf-8"?>
<p:tagLst xmlns:p="http://schemas.openxmlformats.org/presentationml/2006/main">
  <p:tag name="AS_UNIQUEID" val="5606"/>
</p:tagLst>
</file>

<file path=ppt/tags/tag326.xml><?xml version="1.0" encoding="utf-8"?>
<p:tagLst xmlns:p="http://schemas.openxmlformats.org/presentationml/2006/main">
  <p:tag name="AS_UNIQUEID" val="5608"/>
</p:tagLst>
</file>

<file path=ppt/tags/tag327.xml><?xml version="1.0" encoding="utf-8"?>
<p:tagLst xmlns:p="http://schemas.openxmlformats.org/presentationml/2006/main">
  <p:tag name="AS_UNIQUEID" val="5609"/>
</p:tagLst>
</file>

<file path=ppt/tags/tag328.xml><?xml version="1.0" encoding="utf-8"?>
<p:tagLst xmlns:p="http://schemas.openxmlformats.org/presentationml/2006/main">
  <p:tag name="AS_UNIQUEID" val="5610"/>
</p:tagLst>
</file>

<file path=ppt/tags/tag329.xml><?xml version="1.0" encoding="utf-8"?>
<p:tagLst xmlns:p="http://schemas.openxmlformats.org/presentationml/2006/main">
  <p:tag name="AS_UNIQUEID" val="5611"/>
</p:tagLst>
</file>

<file path=ppt/tags/tag33.xml><?xml version="1.0" encoding="utf-8"?>
<p:tagLst xmlns:p="http://schemas.openxmlformats.org/presentationml/2006/main">
  <p:tag name="AS_UNIQUEID" val="5474"/>
</p:tagLst>
</file>

<file path=ppt/tags/tag330.xml><?xml version="1.0" encoding="utf-8"?>
<p:tagLst xmlns:p="http://schemas.openxmlformats.org/presentationml/2006/main">
  <p:tag name="AS_UNIQUEID" val="5612"/>
</p:tagLst>
</file>

<file path=ppt/tags/tag331.xml><?xml version="1.0" encoding="utf-8"?>
<p:tagLst xmlns:p="http://schemas.openxmlformats.org/presentationml/2006/main">
  <p:tag name="AS_UNIQUEID" val="5613"/>
</p:tagLst>
</file>

<file path=ppt/tags/tag332.xml><?xml version="1.0" encoding="utf-8"?>
<p:tagLst xmlns:p="http://schemas.openxmlformats.org/presentationml/2006/main">
  <p:tag name="AS_UNIQUEID" val="5614"/>
</p:tagLst>
</file>

<file path=ppt/tags/tag333.xml><?xml version="1.0" encoding="utf-8"?>
<p:tagLst xmlns:p="http://schemas.openxmlformats.org/presentationml/2006/main">
  <p:tag name="AS_UNIQUEID" val="5615"/>
</p:tagLst>
</file>

<file path=ppt/tags/tag334.xml><?xml version="1.0" encoding="utf-8"?>
<p:tagLst xmlns:p="http://schemas.openxmlformats.org/presentationml/2006/main">
  <p:tag name="AS_UNIQUEID" val="5616"/>
</p:tagLst>
</file>

<file path=ppt/tags/tag335.xml><?xml version="1.0" encoding="utf-8"?>
<p:tagLst xmlns:p="http://schemas.openxmlformats.org/presentationml/2006/main">
  <p:tag name="AS_UNIQUEID" val="5617"/>
</p:tagLst>
</file>

<file path=ppt/tags/tag336.xml><?xml version="1.0" encoding="utf-8"?>
<p:tagLst xmlns:p="http://schemas.openxmlformats.org/presentationml/2006/main">
  <p:tag name="AS_UNIQUEID" val="5618"/>
</p:tagLst>
</file>

<file path=ppt/tags/tag337.xml><?xml version="1.0" encoding="utf-8"?>
<p:tagLst xmlns:p="http://schemas.openxmlformats.org/presentationml/2006/main">
  <p:tag name="AS_UNIQUEID" val="5619"/>
</p:tagLst>
</file>

<file path=ppt/tags/tag338.xml><?xml version="1.0" encoding="utf-8"?>
<p:tagLst xmlns:p="http://schemas.openxmlformats.org/presentationml/2006/main">
  <p:tag name="AS_UNIQUEID" val="5466"/>
</p:tagLst>
</file>

<file path=ppt/tags/tag339.xml><?xml version="1.0" encoding="utf-8"?>
<p:tagLst xmlns:p="http://schemas.openxmlformats.org/presentationml/2006/main">
  <p:tag name="AS_UNIQUEID" val="5467"/>
</p:tagLst>
</file>

<file path=ppt/tags/tag34.xml><?xml version="1.0" encoding="utf-8"?>
<p:tagLst xmlns:p="http://schemas.openxmlformats.org/presentationml/2006/main">
  <p:tag name="AS_UNIQUEID" val="5445"/>
</p:tagLst>
</file>

<file path=ppt/tags/tag340.xml><?xml version="1.0" encoding="utf-8"?>
<p:tagLst xmlns:p="http://schemas.openxmlformats.org/presentationml/2006/main">
  <p:tag name="AS_UNIQUEID" val="5468"/>
</p:tagLst>
</file>

<file path=ppt/tags/tag341.xml><?xml version="1.0" encoding="utf-8"?>
<p:tagLst xmlns:p="http://schemas.openxmlformats.org/presentationml/2006/main">
  <p:tag name="AS_UNIQUEID" val="5469"/>
</p:tagLst>
</file>

<file path=ppt/tags/tag342.xml><?xml version="1.0" encoding="utf-8"?>
<p:tagLst xmlns:p="http://schemas.openxmlformats.org/presentationml/2006/main">
  <p:tag name="AS_UNIQUEID" val="5470"/>
</p:tagLst>
</file>

<file path=ppt/tags/tag343.xml><?xml version="1.0" encoding="utf-8"?>
<p:tagLst xmlns:p="http://schemas.openxmlformats.org/presentationml/2006/main">
  <p:tag name="AS_UNIQUEID" val="5474"/>
</p:tagLst>
</file>

<file path=ppt/tags/tag344.xml><?xml version="1.0" encoding="utf-8"?>
<p:tagLst xmlns:p="http://schemas.openxmlformats.org/presentationml/2006/main">
  <p:tag name="AS_UNIQUEID" val="5621"/>
</p:tagLst>
</file>

<file path=ppt/tags/tag345.xml><?xml version="1.0" encoding="utf-8"?>
<p:tagLst xmlns:p="http://schemas.openxmlformats.org/presentationml/2006/main">
  <p:tag name="AS_UNIQUEID" val="5622"/>
</p:tagLst>
</file>

<file path=ppt/tags/tag346.xml><?xml version="1.0" encoding="utf-8"?>
<p:tagLst xmlns:p="http://schemas.openxmlformats.org/presentationml/2006/main">
  <p:tag name="AS_UNIQUEID" val="5623"/>
</p:tagLst>
</file>

<file path=ppt/tags/tag347.xml><?xml version="1.0" encoding="utf-8"?>
<p:tagLst xmlns:p="http://schemas.openxmlformats.org/presentationml/2006/main">
  <p:tag name="AS_UNIQUEID" val="5624"/>
</p:tagLst>
</file>

<file path=ppt/tags/tag348.xml><?xml version="1.0" encoding="utf-8"?>
<p:tagLst xmlns:p="http://schemas.openxmlformats.org/presentationml/2006/main">
  <p:tag name="AS_UNIQUEID" val="5625"/>
</p:tagLst>
</file>

<file path=ppt/tags/tag349.xml><?xml version="1.0" encoding="utf-8"?>
<p:tagLst xmlns:p="http://schemas.openxmlformats.org/presentationml/2006/main">
  <p:tag name="AS_UNIQUEID" val="5626"/>
</p:tagLst>
</file>

<file path=ppt/tags/tag35.xml><?xml version="1.0" encoding="utf-8"?>
<p:tagLst xmlns:p="http://schemas.openxmlformats.org/presentationml/2006/main">
  <p:tag name="AS_UNIQUEID" val="5446"/>
</p:tagLst>
</file>

<file path=ppt/tags/tag350.xml><?xml version="1.0" encoding="utf-8"?>
<p:tagLst xmlns:p="http://schemas.openxmlformats.org/presentationml/2006/main">
  <p:tag name="AS_UNIQUEID" val="5466"/>
</p:tagLst>
</file>

<file path=ppt/tags/tag351.xml><?xml version="1.0" encoding="utf-8"?>
<p:tagLst xmlns:p="http://schemas.openxmlformats.org/presentationml/2006/main">
  <p:tag name="AS_UNIQUEID" val="5467"/>
</p:tagLst>
</file>

<file path=ppt/tags/tag352.xml><?xml version="1.0" encoding="utf-8"?>
<p:tagLst xmlns:p="http://schemas.openxmlformats.org/presentationml/2006/main">
  <p:tag name="AS_UNIQUEID" val="5468"/>
</p:tagLst>
</file>

<file path=ppt/tags/tag353.xml><?xml version="1.0" encoding="utf-8"?>
<p:tagLst xmlns:p="http://schemas.openxmlformats.org/presentationml/2006/main">
  <p:tag name="AS_UNIQUEID" val="5469"/>
</p:tagLst>
</file>

<file path=ppt/tags/tag354.xml><?xml version="1.0" encoding="utf-8"?>
<p:tagLst xmlns:p="http://schemas.openxmlformats.org/presentationml/2006/main">
  <p:tag name="AS_UNIQUEID" val="5470"/>
</p:tagLst>
</file>

<file path=ppt/tags/tag355.xml><?xml version="1.0" encoding="utf-8"?>
<p:tagLst xmlns:p="http://schemas.openxmlformats.org/presentationml/2006/main">
  <p:tag name="AS_UNIQUEID" val="5474"/>
</p:tagLst>
</file>

<file path=ppt/tags/tag356.xml><?xml version="1.0" encoding="utf-8"?>
<p:tagLst xmlns:p="http://schemas.openxmlformats.org/presentationml/2006/main">
  <p:tag name="AS_UNIQUEID" val="8410"/>
</p:tagLst>
</file>

<file path=ppt/tags/tag357.xml><?xml version="1.0" encoding="utf-8"?>
<p:tagLst xmlns:p="http://schemas.openxmlformats.org/presentationml/2006/main">
  <p:tag name="AS_UNIQUEID" val="5640"/>
</p:tagLst>
</file>

<file path=ppt/tags/tag358.xml><?xml version="1.0" encoding="utf-8"?>
<p:tagLst xmlns:p="http://schemas.openxmlformats.org/presentationml/2006/main">
  <p:tag name="AS_UNIQUEID" val="5642"/>
</p:tagLst>
</file>

<file path=ppt/tags/tag359.xml><?xml version="1.0" encoding="utf-8"?>
<p:tagLst xmlns:p="http://schemas.openxmlformats.org/presentationml/2006/main">
  <p:tag name="AS_UNIQUEID" val="5643"/>
</p:tagLst>
</file>

<file path=ppt/tags/tag36.xml><?xml version="1.0" encoding="utf-8"?>
<p:tagLst xmlns:p="http://schemas.openxmlformats.org/presentationml/2006/main">
  <p:tag name="AS_UNIQUEID" val="5447"/>
</p:tagLst>
</file>

<file path=ppt/tags/tag360.xml><?xml version="1.0" encoding="utf-8"?>
<p:tagLst xmlns:p="http://schemas.openxmlformats.org/presentationml/2006/main">
  <p:tag name="AS_UNIQUEID" val="5644"/>
</p:tagLst>
</file>

<file path=ppt/tags/tag361.xml><?xml version="1.0" encoding="utf-8"?>
<p:tagLst xmlns:p="http://schemas.openxmlformats.org/presentationml/2006/main">
  <p:tag name="AS_UNIQUEID" val="5645"/>
</p:tagLst>
</file>

<file path=ppt/tags/tag362.xml><?xml version="1.0" encoding="utf-8"?>
<p:tagLst xmlns:p="http://schemas.openxmlformats.org/presentationml/2006/main">
  <p:tag name="AS_UNIQUEID" val="5648"/>
</p:tagLst>
</file>

<file path=ppt/tags/tag363.xml><?xml version="1.0" encoding="utf-8"?>
<p:tagLst xmlns:p="http://schemas.openxmlformats.org/presentationml/2006/main">
  <p:tag name="AS_UNIQUEID" val="5646"/>
</p:tagLst>
</file>

<file path=ppt/tags/tag364.xml><?xml version="1.0" encoding="utf-8"?>
<p:tagLst xmlns:p="http://schemas.openxmlformats.org/presentationml/2006/main">
  <p:tag name="AS_UNIQUEID" val="5667"/>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1"/>
  <p:tag name="KSO_WM_UNIT_INDEX" val="1"/>
  <p:tag name="KSO_WM_UNIT_LAYERLEVEL" val="1"/>
  <p:tag name="KSO_WM_UNIT_TEXT_FILL_FORE_SCHEMECOLOR_INDEX" val="14"/>
  <p:tag name="KSO_WM_UNIT_TEXT_FILL_FORE_SCHEMECOLOR_INDEX_BRIGHTNESS" val="0"/>
  <p:tag name="KSO_WM_UNIT_TEXT_FILL_TYPE" val="1"/>
  <p:tag name="KSO_WM_UNIT_TYPE" val="i"/>
</p:tagLst>
</file>

<file path=ppt/tags/tag365.xml><?xml version="1.0" encoding="utf-8"?>
<p:tagLst xmlns:p="http://schemas.openxmlformats.org/presentationml/2006/main">
  <p:tag name="AS_UNIQUEID" val="5668"/>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5"/>
  <p:tag name="KSO_WM_UNIT_FILL_BACK_SCHEMECOLOR_INDEX_BRIGHTNESS" val="0.6"/>
  <p:tag name="KSO_WM_UNIT_FILL_FORE_SCHEMECOLOR_INDEX" val="7"/>
  <p:tag name="KSO_WM_UNIT_FILL_FORE_SCHEMECOLOR_INDEX_BRIGHTNESS" val="0.8"/>
  <p:tag name="KSO_WM_UNIT_FILL_TYPE" val="2"/>
  <p:tag name="KSO_WM_UNIT_HIGHLIGHT" val="0"/>
  <p:tag name="KSO_WM_UNIT_ID" val="diagram20203749_1*i*2"/>
  <p:tag name="KSO_WM_UNIT_INDEX" val="2"/>
  <p:tag name="KSO_WM_UNIT_LAYERLEVEL" val="1"/>
  <p:tag name="KSO_WM_UNIT_TEXT_FILL_FORE_SCHEMECOLOR_INDEX" val="14"/>
  <p:tag name="KSO_WM_UNIT_TEXT_FILL_FORE_SCHEMECOLOR_INDEX_BRIGHTNESS" val="0"/>
  <p:tag name="KSO_WM_UNIT_TEXT_FILL_TYPE" val="1"/>
  <p:tag name="KSO_WM_UNIT_TYPE" val="i"/>
</p:tagLst>
</file>

<file path=ppt/tags/tag366.xml><?xml version="1.0" encoding="utf-8"?>
<p:tagLst xmlns:p="http://schemas.openxmlformats.org/presentationml/2006/main">
  <p:tag name="AS_UNIQUEID" val="5669"/>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14"/>
  <p:tag name="KSO_WM_UNIT_FILL_BACK_SCHEMECOLOR_INDEX_BRIGHTNESS" val="0"/>
  <p:tag name="KSO_WM_UNIT_FILL_FORE_SCHEMECOLOR_INDEX" val="5"/>
  <p:tag name="KSO_WM_UNIT_FILL_FORE_SCHEMECOLOR_INDEX_BRIGHTNESS" val="0.4"/>
  <p:tag name="KSO_WM_UNIT_FILL_TYPE" val="2"/>
  <p:tag name="KSO_WM_UNIT_HIGHLIGHT" val="0"/>
  <p:tag name="KSO_WM_UNIT_ID" val="diagram20203749_1*i*3"/>
  <p:tag name="KSO_WM_UNIT_INDEX" val="3"/>
  <p:tag name="KSO_WM_UNIT_LAYERLEVEL" val="1"/>
  <p:tag name="KSO_WM_UNIT_TEXT_FILL_FORE_SCHEMECOLOR_INDEX" val="14"/>
  <p:tag name="KSO_WM_UNIT_TEXT_FILL_FORE_SCHEMECOLOR_INDEX_BRIGHTNESS" val="0"/>
  <p:tag name="KSO_WM_UNIT_TEXT_FILL_TYPE" val="1"/>
  <p:tag name="KSO_WM_UNIT_TYPE" val="i"/>
</p:tagLst>
</file>

<file path=ppt/tags/tag367.xml><?xml version="1.0" encoding="utf-8"?>
<p:tagLst xmlns:p="http://schemas.openxmlformats.org/presentationml/2006/main">
  <p:tag name="AS_UNIQUEID" val="5670"/>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5"/>
  <p:tag name="KSO_WM_UNIT_INDEX" val="5"/>
  <p:tag name="KSO_WM_UNIT_LAYERLEVEL" val="1"/>
  <p:tag name="KSO_WM_UNIT_TEXT_FILL_FORE_SCHEMECOLOR_INDEX" val="14"/>
  <p:tag name="KSO_WM_UNIT_TEXT_FILL_FORE_SCHEMECOLOR_INDEX_BRIGHTNESS" val="0"/>
  <p:tag name="KSO_WM_UNIT_TEXT_FILL_TYPE" val="1"/>
  <p:tag name="KSO_WM_UNIT_TYPE" val="i"/>
</p:tagLst>
</file>

<file path=ppt/tags/tag368.xml><?xml version="1.0" encoding="utf-8"?>
<p:tagLst xmlns:p="http://schemas.openxmlformats.org/presentationml/2006/main">
  <p:tag name="AS_UNIQUEID" val="5671"/>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14"/>
  <p:tag name="KSO_WM_UNIT_FILL_FORE_SCHEMECOLOR_INDEX_BRIGHTNESS" val="0"/>
  <p:tag name="KSO_WM_UNIT_FILL_TYPE" val="1"/>
  <p:tag name="KSO_WM_UNIT_HIGHLIGHT" val="0"/>
  <p:tag name="KSO_WM_UNIT_ID" val="diagram20203749_1*i*4"/>
  <p:tag name="KSO_WM_UNIT_INDEX" val="4"/>
  <p:tag name="KSO_WM_UNIT_LAYERLEVEL" val="1"/>
  <p:tag name="KSO_WM_UNIT_LINE_FILL_TYPE" val="2"/>
  <p:tag name="KSO_WM_UNIT_LINE_FORE_SCHEMECOLOR_INDEX" val="5"/>
  <p:tag name="KSO_WM_UNIT_LINE_FORE_SCHEMECOLOR_INDEX_BRIGHTNESS" val="0"/>
  <p:tag name="KSO_WM_UNIT_TEXT_FILL_FORE_SCHEMECOLOR_INDEX" val="14"/>
  <p:tag name="KSO_WM_UNIT_TEXT_FILL_FORE_SCHEMECOLOR_INDEX_BRIGHTNESS" val="0"/>
  <p:tag name="KSO_WM_UNIT_TEXT_FILL_TYPE" val="1"/>
  <p:tag name="KSO_WM_UNIT_TYPE" val="i"/>
</p:tagLst>
</file>

<file path=ppt/tags/tag369.xml><?xml version="1.0" encoding="utf-8"?>
<p:tagLst xmlns:p="http://schemas.openxmlformats.org/presentationml/2006/main">
  <p:tag name="AS_UNIQUEID" val="5672"/>
  <p:tag name="KSO_WM_BEAUTIFY_FLAG" val="#wm#"/>
  <p:tag name="KSO_WM_TAG_VERSION" val="1.0"/>
  <p:tag name="KSO_WM_TEMPLATE_CATEGORY" val="diagram"/>
  <p:tag name="KSO_WM_TEMPLATE_INDEX" val="20203749"/>
  <p:tag name="KSO_WM_UNIT_COLOR_SCHEME_PARENT_PAGE" val="0_1"/>
  <p:tag name="KSO_WM_UNIT_COLOR_SCHEME_SHAPE_ID" val="16"/>
  <p:tag name="KSO_WM_UNIT_COMPATIBLE" val="0"/>
  <p:tag name="KSO_WM_UNIT_DIAGRAM_ISNUMVISUAL" val="0"/>
  <p:tag name="KSO_WM_UNIT_DIAGRAM_ISREFERUNIT" val="0"/>
  <p:tag name="KSO_WM_UNIT_HIGHLIGHT" val="0"/>
  <p:tag name="KSO_WM_UNIT_ID" val="diagram20203749_1*f*1"/>
  <p:tag name="KSO_WM_UNIT_INDEX" val="1"/>
  <p:tag name="KSO_WM_UNIT_ISCONTENTSTITLE" val="0"/>
  <p:tag name="KSO_WM_UNIT_LAYERLEVEL" val="1"/>
  <p:tag name="KSO_WM_UNIT_NOCLEAR" val="0"/>
  <p:tag name="KSO_WM_UNIT_PRESET_TEXT" val="单击此处添加文本具体内容，简明扼要的阐述您的观点。根据需要可酌情增减文字，以便观者准确的理解您传达的思想。&#10;单击此处添加文本具体内容，简明扼要的阐述您的观点。根据需要可酌情增减文字，以便观者准确的理解您传达的思想。&#10;单击此处添加文本具体内容，简明扼要的阐述您的观点。根据需要可酌情增减文字，以便观者准确的理解您传达的思想。&#10;单击此处添加文本具体内容，简明扼要的阐述您的观点。根据需要可酌情增减文字，以便观者准确的理解您传达的思想。&#10;单击此处添加文本具体内容，简明扼要的阐述您的观点。根据需要可酌情增减文字，以便观者准确的理解您传达的思想。"/>
  <p:tag name="KSO_WM_UNIT_SUBTYPE" val="a"/>
  <p:tag name="KSO_WM_UNIT_TEXT_FILL_FORE_SCHEMECOLOR_INDEX" val="13"/>
  <p:tag name="KSO_WM_UNIT_TEXT_FILL_FORE_SCHEMECOLOR_INDEX_BRIGHTNESS" val="0.15"/>
  <p:tag name="KSO_WM_UNIT_TEXT_FILL_TYPE" val="1"/>
  <p:tag name="KSO_WM_UNIT_TEXT_PART_ID_V2" val="a-1-2"/>
  <p:tag name="KSO_WM_UNIT_TYPE" val="f"/>
  <p:tag name="KSO_WM_UNIT_VALUE" val="32"/>
</p:tagLst>
</file>

<file path=ppt/tags/tag37.xml><?xml version="1.0" encoding="utf-8"?>
<p:tagLst xmlns:p="http://schemas.openxmlformats.org/presentationml/2006/main">
  <p:tag name="AS_UNIQUEID" val="5448"/>
</p:tagLst>
</file>

<file path=ppt/tags/tag370.xml><?xml version="1.0" encoding="utf-8"?>
<p:tagLst xmlns:p="http://schemas.openxmlformats.org/presentationml/2006/main">
  <p:tag name="AS_UNIQUEID" val="8415"/>
</p:tagLst>
</file>

<file path=ppt/tags/tag371.xml><?xml version="1.0" encoding="utf-8"?>
<p:tagLst xmlns:p="http://schemas.openxmlformats.org/presentationml/2006/main">
  <p:tag name="AS_UNIQUEID" val="8416"/>
</p:tagLst>
</file>

<file path=ppt/tags/tag372.xml><?xml version="1.0" encoding="utf-8"?>
<p:tagLst xmlns:p="http://schemas.openxmlformats.org/presentationml/2006/main">
  <p:tag name="AS_UNIQUEID" val="8417"/>
</p:tagLst>
</file>

<file path=ppt/tags/tag373.xml><?xml version="1.0" encoding="utf-8"?>
<p:tagLst xmlns:p="http://schemas.openxmlformats.org/presentationml/2006/main">
  <p:tag name="AS_UNIQUEID" val="8418"/>
</p:tagLst>
</file>

<file path=ppt/tags/tag374.xml><?xml version="1.0" encoding="utf-8"?>
<p:tagLst xmlns:p="http://schemas.openxmlformats.org/presentationml/2006/main">
  <p:tag name="AS_UNIQUEID" val="8419"/>
</p:tagLst>
</file>

<file path=ppt/tags/tag375.xml><?xml version="1.0" encoding="utf-8"?>
<p:tagLst xmlns:p="http://schemas.openxmlformats.org/presentationml/2006/main">
  <p:tag name="AS_UNIQUEID" val="8420"/>
</p:tagLst>
</file>

<file path=ppt/tags/tag376.xml><?xml version="1.0" encoding="utf-8"?>
<p:tagLst xmlns:p="http://schemas.openxmlformats.org/presentationml/2006/main">
  <p:tag name="AS_UNIQUEID" val="8421"/>
</p:tagLst>
</file>

<file path=ppt/tags/tag377.xml><?xml version="1.0" encoding="utf-8"?>
<p:tagLst xmlns:p="http://schemas.openxmlformats.org/presentationml/2006/main">
  <p:tag name="AS_UNIQUEID" val="8422"/>
</p:tagLst>
</file>

<file path=ppt/tags/tag378.xml><?xml version="1.0" encoding="utf-8"?>
<p:tagLst xmlns:p="http://schemas.openxmlformats.org/presentationml/2006/main">
  <p:tag name="AS_UNIQUEID" val="8423"/>
</p:tagLst>
</file>

<file path=ppt/tags/tag379.xml><?xml version="1.0" encoding="utf-8"?>
<p:tagLst xmlns:p="http://schemas.openxmlformats.org/presentationml/2006/main">
  <p:tag name="AS_UNIQUEID" val="8424"/>
</p:tagLst>
</file>

<file path=ppt/tags/tag38.xml><?xml version="1.0" encoding="utf-8"?>
<p:tagLst xmlns:p="http://schemas.openxmlformats.org/presentationml/2006/main">
  <p:tag name="AS_UNIQUEID" val="5449"/>
</p:tagLst>
</file>

<file path=ppt/tags/tag380.xml><?xml version="1.0" encoding="utf-8"?>
<p:tagLst xmlns:p="http://schemas.openxmlformats.org/presentationml/2006/main">
  <p:tag name="AS_UNIQUEID" val="8425"/>
</p:tagLst>
</file>

<file path=ppt/tags/tag381.xml><?xml version="1.0" encoding="utf-8"?>
<p:tagLst xmlns:p="http://schemas.openxmlformats.org/presentationml/2006/main">
  <p:tag name="AS_UNIQUEID" val="8426"/>
</p:tagLst>
</file>

<file path=ppt/tags/tag382.xml><?xml version="1.0" encoding="utf-8"?>
<p:tagLst xmlns:p="http://schemas.openxmlformats.org/presentationml/2006/main">
  <p:tag name="AS_UNIQUEID" val="8427"/>
</p:tagLst>
</file>

<file path=ppt/tags/tag383.xml><?xml version="1.0" encoding="utf-8"?>
<p:tagLst xmlns:p="http://schemas.openxmlformats.org/presentationml/2006/main">
  <p:tag name="AS_UNIQUEID" val="8428"/>
</p:tagLst>
</file>

<file path=ppt/tags/tag384.xml><?xml version="1.0" encoding="utf-8"?>
<p:tagLst xmlns:p="http://schemas.openxmlformats.org/presentationml/2006/main">
  <p:tag name="AS_UNIQUEID" val="8429"/>
</p:tagLst>
</file>

<file path=ppt/tags/tag385.xml><?xml version="1.0" encoding="utf-8"?>
<p:tagLst xmlns:p="http://schemas.openxmlformats.org/presentationml/2006/main">
  <p:tag name="AS_UNIQUEID" val="8430"/>
</p:tagLst>
</file>

<file path=ppt/tags/tag386.xml><?xml version="1.0" encoding="utf-8"?>
<p:tagLst xmlns:p="http://schemas.openxmlformats.org/presentationml/2006/main">
  <p:tag name="AS_UNIQUEID" val="8431"/>
</p:tagLst>
</file>

<file path=ppt/tags/tag387.xml><?xml version="1.0" encoding="utf-8"?>
<p:tagLst xmlns:p="http://schemas.openxmlformats.org/presentationml/2006/main">
  <p:tag name="AS_UNIQUEID" val="8432"/>
</p:tagLst>
</file>

<file path=ppt/tags/tag388.xml><?xml version="1.0" encoding="utf-8"?>
<p:tagLst xmlns:p="http://schemas.openxmlformats.org/presentationml/2006/main">
  <p:tag name="AS_UNIQUEID" val="8433"/>
</p:tagLst>
</file>

<file path=ppt/tags/tag389.xml><?xml version="1.0" encoding="utf-8"?>
<p:tagLst xmlns:p="http://schemas.openxmlformats.org/presentationml/2006/main">
  <p:tag name="AS_UNIQUEID" val="8434"/>
</p:tagLst>
</file>

<file path=ppt/tags/tag39.xml><?xml version="1.0" encoding="utf-8"?>
<p:tagLst xmlns:p="http://schemas.openxmlformats.org/presentationml/2006/main">
  <p:tag name="AS_UNIQUEID" val="5450"/>
</p:tagLst>
</file>

<file path=ppt/tags/tag390.xml><?xml version="1.0" encoding="utf-8"?>
<p:tagLst xmlns:p="http://schemas.openxmlformats.org/presentationml/2006/main">
  <p:tag name="AS_UNIQUEID" val="8435"/>
</p:tagLst>
</file>

<file path=ppt/tags/tag391.xml><?xml version="1.0" encoding="utf-8"?>
<p:tagLst xmlns:p="http://schemas.openxmlformats.org/presentationml/2006/main">
  <p:tag name="AS_UNIQUEID" val="8436"/>
</p:tagLst>
</file>

<file path=ppt/tags/tag392.xml><?xml version="1.0" encoding="utf-8"?>
<p:tagLst xmlns:p="http://schemas.openxmlformats.org/presentationml/2006/main">
  <p:tag name="AS_UNIQUEID" val="8437"/>
</p:tagLst>
</file>

<file path=ppt/tags/tag393.xml><?xml version="1.0" encoding="utf-8"?>
<p:tagLst xmlns:p="http://schemas.openxmlformats.org/presentationml/2006/main">
  <p:tag name="AS_UNIQUEID" val="8438"/>
</p:tagLst>
</file>

<file path=ppt/tags/tag394.xml><?xml version="1.0" encoding="utf-8"?>
<p:tagLst xmlns:p="http://schemas.openxmlformats.org/presentationml/2006/main">
  <p:tag name="AS_UNIQUEID" val="8439"/>
</p:tagLst>
</file>

<file path=ppt/tags/tag395.xml><?xml version="1.0" encoding="utf-8"?>
<p:tagLst xmlns:p="http://schemas.openxmlformats.org/presentationml/2006/main">
  <p:tag name="AS_UNIQUEID" val="8440"/>
</p:tagLst>
</file>

<file path=ppt/tags/tag396.xml><?xml version="1.0" encoding="utf-8"?>
<p:tagLst xmlns:p="http://schemas.openxmlformats.org/presentationml/2006/main">
  <p:tag name="AS_UNIQUEID" val="8441"/>
</p:tagLst>
</file>

<file path=ppt/tags/tag397.xml><?xml version="1.0" encoding="utf-8"?>
<p:tagLst xmlns:p="http://schemas.openxmlformats.org/presentationml/2006/main">
  <p:tag name="AS_UNIQUEID" val="8442"/>
</p:tagLst>
</file>

<file path=ppt/tags/tag398.xml><?xml version="1.0" encoding="utf-8"?>
<p:tagLst xmlns:p="http://schemas.openxmlformats.org/presentationml/2006/main">
  <p:tag name="AS_UNIQUEID" val="8443"/>
</p:tagLst>
</file>

<file path=ppt/tags/tag399.xml><?xml version="1.0" encoding="utf-8"?>
<p:tagLst xmlns:p="http://schemas.openxmlformats.org/presentationml/2006/main">
  <p:tag name="KSO_WM_BEAUTIFY_FLAG" val="#wm#"/>
  <p:tag name="KSO_WM_SLIDE_ID" val="diagram20203749_1"/>
  <p:tag name="KSO_WM_SLIDE_INDEX" val="1"/>
  <p:tag name="KSO_WM_SLIDE_ITEM_CNT" val="0"/>
  <p:tag name="KSO_WM_SLIDE_LAYOUT" val="f"/>
  <p:tag name="KSO_WM_SLIDE_LAYOUT_CNT" val="1"/>
  <p:tag name="KSO_WM_SLIDE_POSITION" val="0*0"/>
  <p:tag name="KSO_WM_SLIDE_SIZE" val="919*540"/>
  <p:tag name="KSO_WM_SLIDE_SUBTYPE" val="pureTxt"/>
  <p:tag name="KSO_WM_SLIDE_TYPE" val="text"/>
  <p:tag name="KSO_WM_TAG_VERSION" val="1.0"/>
  <p:tag name="KSO_WM_TEMPLATE_CATEGORY" val="diagram"/>
  <p:tag name="KSO_WM_TEMPLATE_COLOR_TYPE" val="1"/>
  <p:tag name="KSO_WM_TEMPLATE_INDEX" val="20203749"/>
  <p:tag name="KSO_WM_TEMPLATE_MASTER_TYPE" val="0"/>
  <p:tag name="KSO_WM_TEMPLATE_SUBCATEGORY" val="0"/>
</p:tagLst>
</file>

<file path=ppt/tags/tag4.xml><?xml version="1.0" encoding="utf-8"?>
<p:tagLst xmlns:p="http://schemas.openxmlformats.org/presentationml/2006/main">
  <p:tag name="AS_UNIQUEID" val="5430"/>
</p:tagLst>
</file>

<file path=ppt/tags/tag40.xml><?xml version="1.0" encoding="utf-8"?>
<p:tagLst xmlns:p="http://schemas.openxmlformats.org/presentationml/2006/main">
  <p:tag name="AS_UNIQUEID" val="5466"/>
</p:tagLst>
</file>

<file path=ppt/tags/tag400.xml><?xml version="1.0" encoding="utf-8"?>
<p:tagLst xmlns:p="http://schemas.openxmlformats.org/presentationml/2006/main">
  <p:tag name="AS_UNIQUEID" val="1298"/>
</p:tagLst>
</file>

<file path=ppt/tags/tag401.xml><?xml version="1.0" encoding="utf-8"?>
<p:tagLst xmlns:p="http://schemas.openxmlformats.org/presentationml/2006/main">
  <p:tag name="AS_UNIQUEID" val="1299"/>
</p:tagLst>
</file>

<file path=ppt/tags/tag402.xml><?xml version="1.0" encoding="utf-8"?>
<p:tagLst xmlns:p="http://schemas.openxmlformats.org/presentationml/2006/main">
  <p:tag name="AS_UNIQUEID" val="1300"/>
</p:tagLst>
</file>

<file path=ppt/tags/tag403.xml><?xml version="1.0" encoding="utf-8"?>
<p:tagLst xmlns:p="http://schemas.openxmlformats.org/presentationml/2006/main">
  <p:tag name="AS_UNIQUEID" val="5701"/>
</p:tagLst>
</file>

<file path=ppt/tags/tag404.xml><?xml version="1.0" encoding="utf-8"?>
<p:tagLst xmlns:p="http://schemas.openxmlformats.org/presentationml/2006/main">
  <p:tag name="AS_UNIQUEID" val="5702"/>
  <p:tag name="KSO_WM_BEAUTIFY_FLAG" val=""/>
</p:tagLst>
</file>

<file path=ppt/tags/tag405.xml><?xml version="1.0" encoding="utf-8"?>
<p:tagLst xmlns:p="http://schemas.openxmlformats.org/presentationml/2006/main">
  <p:tag name="AS_UNIQUEID" val="5703"/>
  <p:tag name="KSO_WM_BEAUTIFY_FLAG" val=""/>
</p:tagLst>
</file>

<file path=ppt/tags/tag406.xml><?xml version="1.0" encoding="utf-8"?>
<p:tagLst xmlns:p="http://schemas.openxmlformats.org/presentationml/2006/main">
  <p:tag name="AS_UNIQUEID" val="5704"/>
  <p:tag name="KSO_WM_BEAUTIFY_FLAG" val=""/>
</p:tagLst>
</file>

<file path=ppt/tags/tag407.xml><?xml version="1.0" encoding="utf-8"?>
<p:tagLst xmlns:p="http://schemas.openxmlformats.org/presentationml/2006/main">
  <p:tag name="AS_UNIQUEID" val="5988"/>
</p:tagLst>
</file>

<file path=ppt/tags/tag408.xml><?xml version="1.0" encoding="utf-8"?>
<p:tagLst xmlns:p="http://schemas.openxmlformats.org/presentationml/2006/main">
  <p:tag name="AS_UNIQUEID" val="5990"/>
</p:tagLst>
</file>

<file path=ppt/tags/tag409.xml><?xml version="1.0" encoding="utf-8"?>
<p:tagLst xmlns:p="http://schemas.openxmlformats.org/presentationml/2006/main">
  <p:tag name="AS_UNIQUEID" val="5991"/>
</p:tagLst>
</file>

<file path=ppt/tags/tag41.xml><?xml version="1.0" encoding="utf-8"?>
<p:tagLst xmlns:p="http://schemas.openxmlformats.org/presentationml/2006/main">
  <p:tag name="AS_UNIQUEID" val="5467"/>
</p:tagLst>
</file>

<file path=ppt/tags/tag410.xml><?xml version="1.0" encoding="utf-8"?>
<p:tagLst xmlns:p="http://schemas.openxmlformats.org/presentationml/2006/main">
  <p:tag name="AS_UNIQUEID" val="5992"/>
</p:tagLst>
</file>

<file path=ppt/tags/tag411.xml><?xml version="1.0" encoding="utf-8"?>
<p:tagLst xmlns:p="http://schemas.openxmlformats.org/presentationml/2006/main">
  <p:tag name="AS_UNIQUEID" val="5993"/>
</p:tagLst>
</file>

<file path=ppt/tags/tag412.xml><?xml version="1.0" encoding="utf-8"?>
<p:tagLst xmlns:p="http://schemas.openxmlformats.org/presentationml/2006/main">
  <p:tag name="AS_UNIQUEID" val="5994"/>
</p:tagLst>
</file>

<file path=ppt/tags/tag413.xml><?xml version="1.0" encoding="utf-8"?>
<p:tagLst xmlns:p="http://schemas.openxmlformats.org/presentationml/2006/main">
  <p:tag name="AS_UNIQUEID" val="5995"/>
</p:tagLst>
</file>

<file path=ppt/tags/tag414.xml><?xml version="1.0" encoding="utf-8"?>
<p:tagLst xmlns:p="http://schemas.openxmlformats.org/presentationml/2006/main">
  <p:tag name="AS_UNIQUEID" val="5996"/>
</p:tagLst>
</file>

<file path=ppt/tags/tag415.xml><?xml version="1.0" encoding="utf-8"?>
<p:tagLst xmlns:p="http://schemas.openxmlformats.org/presentationml/2006/main">
  <p:tag name="AS_UNIQUEID" val="5997"/>
</p:tagLst>
</file>

<file path=ppt/tags/tag416.xml><?xml version="1.0" encoding="utf-8"?>
<p:tagLst xmlns:p="http://schemas.openxmlformats.org/presentationml/2006/main">
  <p:tag name="AS_UNIQUEID" val="5998"/>
</p:tagLst>
</file>

<file path=ppt/tags/tag417.xml><?xml version="1.0" encoding="utf-8"?>
<p:tagLst xmlns:p="http://schemas.openxmlformats.org/presentationml/2006/main">
  <p:tag name="AS_UNIQUEID" val="5701"/>
</p:tagLst>
</file>

<file path=ppt/tags/tag418.xml><?xml version="1.0" encoding="utf-8"?>
<p:tagLst xmlns:p="http://schemas.openxmlformats.org/presentationml/2006/main">
  <p:tag name="AS_UNIQUEID" val="5702"/>
  <p:tag name="KSO_WM_BEAUTIFY_FLAG" val=""/>
</p:tagLst>
</file>

<file path=ppt/tags/tag419.xml><?xml version="1.0" encoding="utf-8"?>
<p:tagLst xmlns:p="http://schemas.openxmlformats.org/presentationml/2006/main">
  <p:tag name="AS_UNIQUEID" val="5703"/>
  <p:tag name="KSO_WM_BEAUTIFY_FLAG" val=""/>
</p:tagLst>
</file>

<file path=ppt/tags/tag42.xml><?xml version="1.0" encoding="utf-8"?>
<p:tagLst xmlns:p="http://schemas.openxmlformats.org/presentationml/2006/main">
  <p:tag name="AS_UNIQUEID" val="5468"/>
</p:tagLst>
</file>

<file path=ppt/tags/tag420.xml><?xml version="1.0" encoding="utf-8"?>
<p:tagLst xmlns:p="http://schemas.openxmlformats.org/presentationml/2006/main">
  <p:tag name="AS_UNIQUEID" val="5704"/>
  <p:tag name="KSO_WM_BEAUTIFY_FLAG" val=""/>
</p:tagLst>
</file>

<file path=ppt/tags/tag421.xml><?xml version="1.0" encoding="utf-8"?>
<p:tagLst xmlns:p="http://schemas.openxmlformats.org/presentationml/2006/main">
  <p:tag name="AS_UNIQUEID" val="6038"/>
</p:tagLst>
</file>

<file path=ppt/tags/tag422.xml><?xml version="1.0" encoding="utf-8"?>
<p:tagLst xmlns:p="http://schemas.openxmlformats.org/presentationml/2006/main">
  <p:tag name="AS_UNIQUEID" val="5288"/>
</p:tagLst>
</file>

<file path=ppt/tags/tag423.xml><?xml version="1.0" encoding="utf-8"?>
<p:tagLst xmlns:p="http://schemas.openxmlformats.org/presentationml/2006/main">
  <p:tag name="AS_UNIQUEID" val="599"/>
  <p:tag name="KSO_WM_BEAUTIFY_FLAG" val=""/>
</p:tagLst>
</file>

<file path=ppt/tags/tag424.xml><?xml version="1.0" encoding="utf-8"?>
<p:tagLst xmlns:p="http://schemas.openxmlformats.org/presentationml/2006/main">
  <p:tag name="AS_UNIQUEID" val="599"/>
  <p:tag name="KSO_WM_BEAUTIFY_FLAG" val=""/>
</p:tagLst>
</file>

<file path=ppt/tags/tag425.xml><?xml version="1.0" encoding="utf-8"?>
<p:tagLst xmlns:p="http://schemas.openxmlformats.org/presentationml/2006/main">
  <p:tag name="AS_UNIQUEID" val="599"/>
  <p:tag name="KSO_WM_BEAUTIFY_FLAG" val=""/>
</p:tagLst>
</file>

<file path=ppt/tags/tag426.xml><?xml version="1.0" encoding="utf-8"?>
<p:tagLst xmlns:p="http://schemas.openxmlformats.org/presentationml/2006/main">
  <p:tag name="AS_UNIQUEID" val="3188"/>
  <p:tag name="KSO_WM_BEAUTIFY_FLAG" val=""/>
</p:tagLst>
</file>

<file path=ppt/tags/tag427.xml><?xml version="1.0" encoding="utf-8"?>
<p:tagLst xmlns:p="http://schemas.openxmlformats.org/presentationml/2006/main">
  <p:tag name="AS_UNIQUEID" val="3189"/>
  <p:tag name="KSO_WM_BEAUTIFY_FLAG" val=""/>
</p:tagLst>
</file>

<file path=ppt/tags/tag428.xml><?xml version="1.0" encoding="utf-8"?>
<p:tagLst xmlns:p="http://schemas.openxmlformats.org/presentationml/2006/main">
  <p:tag name="AS_UNIQUEID" val="3190"/>
  <p:tag name="KSO_WM_BEAUTIFY_FLAG" val=""/>
</p:tagLst>
</file>

<file path=ppt/tags/tag429.xml><?xml version="1.0" encoding="utf-8"?>
<p:tagLst xmlns:p="http://schemas.openxmlformats.org/presentationml/2006/main">
  <p:tag name="AS_UNIQUEID" val="5700"/>
  <p:tag name="KSO_WM_UNIT_TEXT_FILL_FORE_SCHEMECOLOR_INDEX" val="13"/>
  <p:tag name="KSO_WM_UNIT_TEXT_FILL_FORE_SCHEMECOLOR_INDEX_BRIGHTNESS" val="0"/>
  <p:tag name="KSO_WM_UNIT_TEXT_FILL_TYPE" val="1"/>
</p:tagLst>
</file>

<file path=ppt/tags/tag43.xml><?xml version="1.0" encoding="utf-8"?>
<p:tagLst xmlns:p="http://schemas.openxmlformats.org/presentationml/2006/main">
  <p:tag name="AS_UNIQUEID" val="5469"/>
</p:tagLst>
</file>

<file path=ppt/tags/tag430.xml><?xml version="1.0" encoding="utf-8"?>
<p:tagLst xmlns:p="http://schemas.openxmlformats.org/presentationml/2006/main">
  <p:tag name="AS_UNIQUEID" val="5289"/>
  <p:tag name="KSO_WM_UNIT_TABLE_BEAUTIFY" val="smartTable{d4be2590-baca-47ce-85ef-e92cfebb67e7}"/>
</p:tagLst>
</file>

<file path=ppt/tags/tag431.xml><?xml version="1.0" encoding="utf-8"?>
<p:tagLst xmlns:p="http://schemas.openxmlformats.org/presentationml/2006/main">
  <p:tag name="AS_UNIQUEID" val="1459"/>
  <p:tag name="KSO_WM_BEAUTIFY_FLAG" val=""/>
</p:tagLst>
</file>

<file path=ppt/tags/tag432.xml><?xml version="1.0" encoding="utf-8"?>
<p:tagLst xmlns:p="http://schemas.openxmlformats.org/presentationml/2006/main">
  <p:tag name="AS_UNIQUEID" val="1460"/>
  <p:tag name="KSO_WM_BEAUTIFY_FLAG" val=""/>
</p:tagLst>
</file>

<file path=ppt/tags/tag433.xml><?xml version="1.0" encoding="utf-8"?>
<p:tagLst xmlns:p="http://schemas.openxmlformats.org/presentationml/2006/main">
  <p:tag name="AS_UNIQUEID" val="1461"/>
  <p:tag name="KSO_WM_BEAUTIFY_FLAG" val=""/>
</p:tagLst>
</file>

<file path=ppt/tags/tag434.xml><?xml version="1.0" encoding="utf-8"?>
<p:tagLst xmlns:p="http://schemas.openxmlformats.org/presentationml/2006/main">
  <p:tag name="AS_UNIQUEID" val="1455"/>
  <p:tag name="KSO_WM_BEAUTIFY_FLAG" val=""/>
</p:tagLst>
</file>

<file path=ppt/tags/tag435.xml><?xml version="1.0" encoding="utf-8"?>
<p:tagLst xmlns:p="http://schemas.openxmlformats.org/presentationml/2006/main">
  <p:tag name="AS_UNIQUEID" val="1456"/>
  <p:tag name="KSO_WM_BEAUTIFY_FLAG" val=""/>
</p:tagLst>
</file>

<file path=ppt/tags/tag436.xml><?xml version="1.0" encoding="utf-8"?>
<p:tagLst xmlns:p="http://schemas.openxmlformats.org/presentationml/2006/main">
  <p:tag name="AS_UNIQUEID" val="1457"/>
  <p:tag name="KSO_WM_BEAUTIFY_FLAG" val=""/>
</p:tagLst>
</file>

<file path=ppt/tags/tag437.xml><?xml version="1.0" encoding="utf-8"?>
<p:tagLst xmlns:p="http://schemas.openxmlformats.org/presentationml/2006/main">
  <p:tag name="AS_UNIQUEID" val="1458"/>
  <p:tag name="KSO_WM_BEAUTIFY_FLAG" val=""/>
</p:tagLst>
</file>

<file path=ppt/tags/tag438.xml><?xml version="1.0" encoding="utf-8"?>
<p:tagLst xmlns:p="http://schemas.openxmlformats.org/presentationml/2006/main">
  <p:tag name="AS_UNIQUEID" val="5701"/>
</p:tagLst>
</file>

<file path=ppt/tags/tag439.xml><?xml version="1.0" encoding="utf-8"?>
<p:tagLst xmlns:p="http://schemas.openxmlformats.org/presentationml/2006/main">
  <p:tag name="AS_UNIQUEID" val="5702"/>
  <p:tag name="KSO_WM_BEAUTIFY_FLAG" val=""/>
</p:tagLst>
</file>

<file path=ppt/tags/tag44.xml><?xml version="1.0" encoding="utf-8"?>
<p:tagLst xmlns:p="http://schemas.openxmlformats.org/presentationml/2006/main">
  <p:tag name="AS_UNIQUEID" val="5470"/>
</p:tagLst>
</file>

<file path=ppt/tags/tag440.xml><?xml version="1.0" encoding="utf-8"?>
<p:tagLst xmlns:p="http://schemas.openxmlformats.org/presentationml/2006/main">
  <p:tag name="AS_UNIQUEID" val="5703"/>
  <p:tag name="KSO_WM_BEAUTIFY_FLAG" val=""/>
</p:tagLst>
</file>

<file path=ppt/tags/tag441.xml><?xml version="1.0" encoding="utf-8"?>
<p:tagLst xmlns:p="http://schemas.openxmlformats.org/presentationml/2006/main">
  <p:tag name="AS_UNIQUEID" val="5704"/>
  <p:tag name="KSO_WM_BEAUTIFY_FLAG" val=""/>
</p:tagLst>
</file>

<file path=ppt/tags/tag442.xml><?xml version="1.0" encoding="utf-8"?>
<p:tagLst xmlns:p="http://schemas.openxmlformats.org/presentationml/2006/main">
  <p:tag name="AS_UNIQUEID" val="8447"/>
</p:tagLst>
</file>

<file path=ppt/tags/tag443.xml><?xml version="1.0" encoding="utf-8"?>
<p:tagLst xmlns:p="http://schemas.openxmlformats.org/presentationml/2006/main">
  <p:tag name="AS_UNIQUEID" val="8448"/>
</p:tagLst>
</file>

<file path=ppt/tags/tag444.xml><?xml version="1.0" encoding="utf-8"?>
<p:tagLst xmlns:p="http://schemas.openxmlformats.org/presentationml/2006/main">
  <p:tag name="AS_UNIQUEID" val="2662"/>
</p:tagLst>
</file>

<file path=ppt/tags/tag445.xml><?xml version="1.0" encoding="utf-8"?>
<p:tagLst xmlns:p="http://schemas.openxmlformats.org/presentationml/2006/main">
  <p:tag name="AS_UNIQUEID" val="2665"/>
</p:tagLst>
</file>

<file path=ppt/tags/tag446.xml><?xml version="1.0" encoding="utf-8"?>
<p:tagLst xmlns:p="http://schemas.openxmlformats.org/presentationml/2006/main">
  <p:tag name="AS_UNIQUEID" val="2663"/>
</p:tagLst>
</file>

<file path=ppt/tags/tag447.xml><?xml version="1.0" encoding="utf-8"?>
<p:tagLst xmlns:p="http://schemas.openxmlformats.org/presentationml/2006/main">
  <p:tag name="AS_UNIQUEID" val="2666"/>
</p:tagLst>
</file>

<file path=ppt/tags/tag448.xml><?xml version="1.0" encoding="utf-8"?>
<p:tagLst xmlns:p="http://schemas.openxmlformats.org/presentationml/2006/main">
  <p:tag name="AS_UNIQUEID" val="2664"/>
</p:tagLst>
</file>

<file path=ppt/tags/tag449.xml><?xml version="1.0" encoding="utf-8"?>
<p:tagLst xmlns:p="http://schemas.openxmlformats.org/presentationml/2006/main">
  <p:tag name="AS_UNIQUEID" val="2668"/>
</p:tagLst>
</file>

<file path=ppt/tags/tag45.xml><?xml version="1.0" encoding="utf-8"?>
<p:tagLst xmlns:p="http://schemas.openxmlformats.org/presentationml/2006/main">
  <p:tag name="AS_UNIQUEID" val="5474"/>
</p:tagLst>
</file>

<file path=ppt/tags/tag450.xml><?xml version="1.0" encoding="utf-8"?>
<p:tagLst xmlns:p="http://schemas.openxmlformats.org/presentationml/2006/main">
  <p:tag name="AS_UNIQUEID" val="5122"/>
</p:tagLst>
</file>

<file path=ppt/tags/tag451.xml><?xml version="1.0" encoding="utf-8"?>
<p:tagLst xmlns:p="http://schemas.openxmlformats.org/presentationml/2006/main">
  <p:tag name="AS_UNIQUEID" val="5123"/>
</p:tagLst>
</file>

<file path=ppt/tags/tag452.xml><?xml version="1.0" encoding="utf-8"?>
<p:tagLst xmlns:p="http://schemas.openxmlformats.org/presentationml/2006/main">
  <p:tag name="AS_UNIQUEID" val="5124"/>
</p:tagLst>
</file>

<file path=ppt/tags/tag453.xml><?xml version="1.0" encoding="utf-8"?>
<p:tagLst xmlns:p="http://schemas.openxmlformats.org/presentationml/2006/main">
  <p:tag name="AS_UNIQUEID" val="5119"/>
</p:tagLst>
</file>

<file path=ppt/tags/tag454.xml><?xml version="1.0" encoding="utf-8"?>
<p:tagLst xmlns:p="http://schemas.openxmlformats.org/presentationml/2006/main">
  <p:tag name="AS_UNIQUEID" val="5120"/>
</p:tagLst>
</file>

<file path=ppt/tags/tag455.xml><?xml version="1.0" encoding="utf-8"?>
<p:tagLst xmlns:p="http://schemas.openxmlformats.org/presentationml/2006/main">
  <p:tag name="AS_UNIQUEID" val="5121"/>
</p:tagLst>
</file>

<file path=ppt/tags/tag456.xml><?xml version="1.0" encoding="utf-8"?>
<p:tagLst xmlns:p="http://schemas.openxmlformats.org/presentationml/2006/main">
  <p:tag name="AS_UNIQUEID" val="5126"/>
</p:tagLst>
</file>

<file path=ppt/tags/tag457.xml><?xml version="1.0" encoding="utf-8"?>
<p:tagLst xmlns:p="http://schemas.openxmlformats.org/presentationml/2006/main">
  <p:tag name="AS_UNIQUEID" val="5131"/>
</p:tagLst>
</file>

<file path=ppt/tags/tag458.xml><?xml version="1.0" encoding="utf-8"?>
<p:tagLst xmlns:p="http://schemas.openxmlformats.org/presentationml/2006/main">
  <p:tag name="AS_UNIQUEID" val="5132"/>
</p:tagLst>
</file>

<file path=ppt/tags/tag459.xml><?xml version="1.0" encoding="utf-8"?>
<p:tagLst xmlns:p="http://schemas.openxmlformats.org/presentationml/2006/main">
  <p:tag name="AS_UNIQUEID" val="5133"/>
</p:tagLst>
</file>

<file path=ppt/tags/tag46.xml><?xml version="1.0" encoding="utf-8"?>
<p:tagLst xmlns:p="http://schemas.openxmlformats.org/presentationml/2006/main">
  <p:tag name="AS_UNIQUEID" val="5452"/>
</p:tagLst>
</file>

<file path=ppt/tags/tag460.xml><?xml version="1.0" encoding="utf-8"?>
<p:tagLst xmlns:p="http://schemas.openxmlformats.org/presentationml/2006/main">
  <p:tag name="AS_UNIQUEID" val="5128"/>
</p:tagLst>
</file>

<file path=ppt/tags/tag461.xml><?xml version="1.0" encoding="utf-8"?>
<p:tagLst xmlns:p="http://schemas.openxmlformats.org/presentationml/2006/main">
  <p:tag name="AS_UNIQUEID" val="5129"/>
</p:tagLst>
</file>

<file path=ppt/tags/tag462.xml><?xml version="1.0" encoding="utf-8"?>
<p:tagLst xmlns:p="http://schemas.openxmlformats.org/presentationml/2006/main">
  <p:tag name="AS_UNIQUEID" val="5130"/>
</p:tagLst>
</file>

<file path=ppt/tags/tag463.xml><?xml version="1.0" encoding="utf-8"?>
<p:tagLst xmlns:p="http://schemas.openxmlformats.org/presentationml/2006/main">
  <p:tag name="AS_UNIQUEID" val="5137"/>
</p:tagLst>
</file>

<file path=ppt/tags/tag464.xml><?xml version="1.0" encoding="utf-8"?>
<p:tagLst xmlns:p="http://schemas.openxmlformats.org/presentationml/2006/main">
  <p:tag name="AS_UNIQUEID" val="5138"/>
</p:tagLst>
</file>

<file path=ppt/tags/tag465.xml><?xml version="1.0" encoding="utf-8"?>
<p:tagLst xmlns:p="http://schemas.openxmlformats.org/presentationml/2006/main">
  <p:tag name="AS_UNIQUEID" val="5139"/>
</p:tagLst>
</file>

<file path=ppt/tags/tag466.xml><?xml version="1.0" encoding="utf-8"?>
<p:tagLst xmlns:p="http://schemas.openxmlformats.org/presentationml/2006/main">
  <p:tag name="AS_UNIQUEID" val="5134"/>
</p:tagLst>
</file>

<file path=ppt/tags/tag467.xml><?xml version="1.0" encoding="utf-8"?>
<p:tagLst xmlns:p="http://schemas.openxmlformats.org/presentationml/2006/main">
  <p:tag name="AS_UNIQUEID" val="5135"/>
</p:tagLst>
</file>

<file path=ppt/tags/tag468.xml><?xml version="1.0" encoding="utf-8"?>
<p:tagLst xmlns:p="http://schemas.openxmlformats.org/presentationml/2006/main">
  <p:tag name="AS_UNIQUEID" val="5136"/>
</p:tagLst>
</file>

<file path=ppt/tags/tag469.xml><?xml version="1.0" encoding="utf-8"?>
<p:tagLst xmlns:p="http://schemas.openxmlformats.org/presentationml/2006/main">
  <p:tag name="AS_UNIQUEID" val="5141"/>
</p:tagLst>
</file>

<file path=ppt/tags/tag47.xml><?xml version="1.0" encoding="utf-8"?>
<p:tagLst xmlns:p="http://schemas.openxmlformats.org/presentationml/2006/main">
  <p:tag name="AS_UNIQUEID" val="5453"/>
</p:tagLst>
</file>

<file path=ppt/tags/tag470.xml><?xml version="1.0" encoding="utf-8"?>
<p:tagLst xmlns:p="http://schemas.openxmlformats.org/presentationml/2006/main">
  <p:tag name="AS_UNIQUEID" val="5115"/>
</p:tagLst>
</file>

<file path=ppt/tags/tag471.xml><?xml version="1.0" encoding="utf-8"?>
<p:tagLst xmlns:p="http://schemas.openxmlformats.org/presentationml/2006/main">
  <p:tag name="AS_UNIQUEID" val="5117"/>
</p:tagLst>
</file>

<file path=ppt/tags/tag472.xml><?xml version="1.0" encoding="utf-8"?>
<p:tagLst xmlns:p="http://schemas.openxmlformats.org/presentationml/2006/main">
  <p:tag name="AS_UNIQUEID" val="5116"/>
</p:tagLst>
</file>

<file path=ppt/tags/tag473.xml><?xml version="1.0" encoding="utf-8"?>
<p:tagLst xmlns:p="http://schemas.openxmlformats.org/presentationml/2006/main">
  <p:tag name="AS_UNIQUEID" val="5118"/>
</p:tagLst>
</file>

<file path=ppt/tags/tag474.xml><?xml version="1.0" encoding="utf-8"?>
<p:tagLst xmlns:p="http://schemas.openxmlformats.org/presentationml/2006/main">
  <p:tag name="AS_UNIQUEID" val="8258"/>
</p:tagLst>
</file>

<file path=ppt/tags/tag475.xml><?xml version="1.0" encoding="utf-8"?>
<p:tagLst xmlns:p="http://schemas.openxmlformats.org/presentationml/2006/main">
  <p:tag name="AS_UNIQUEID" val="5701"/>
</p:tagLst>
</file>

<file path=ppt/tags/tag476.xml><?xml version="1.0" encoding="utf-8"?>
<p:tagLst xmlns:p="http://schemas.openxmlformats.org/presentationml/2006/main">
  <p:tag name="AS_UNIQUEID" val="5702"/>
  <p:tag name="KSO_WM_BEAUTIFY_FLAG" val=""/>
</p:tagLst>
</file>

<file path=ppt/tags/tag477.xml><?xml version="1.0" encoding="utf-8"?>
<p:tagLst xmlns:p="http://schemas.openxmlformats.org/presentationml/2006/main">
  <p:tag name="AS_UNIQUEID" val="5703"/>
  <p:tag name="KSO_WM_BEAUTIFY_FLAG" val=""/>
</p:tagLst>
</file>

<file path=ppt/tags/tag478.xml><?xml version="1.0" encoding="utf-8"?>
<p:tagLst xmlns:p="http://schemas.openxmlformats.org/presentationml/2006/main">
  <p:tag name="AS_UNIQUEID" val="5704"/>
  <p:tag name="KSO_WM_BEAUTIFY_FLAG" val=""/>
</p:tagLst>
</file>

<file path=ppt/tags/tag479.xml><?xml version="1.0" encoding="utf-8"?>
<p:tagLst xmlns:p="http://schemas.openxmlformats.org/presentationml/2006/main">
  <p:tag name="AS_UNIQUEID" val="6019"/>
</p:tagLst>
</file>

<file path=ppt/tags/tag48.xml><?xml version="1.0" encoding="utf-8"?>
<p:tagLst xmlns:p="http://schemas.openxmlformats.org/presentationml/2006/main">
  <p:tag name="AS_UNIQUEID" val="5454"/>
</p:tagLst>
</file>

<file path=ppt/tags/tag480.xml><?xml version="1.0" encoding="utf-8"?>
<p:tagLst xmlns:p="http://schemas.openxmlformats.org/presentationml/2006/main">
  <p:tag name="AS_UNIQUEID" val="6022"/>
</p:tagLst>
</file>

<file path=ppt/tags/tag481.xml><?xml version="1.0" encoding="utf-8"?>
<p:tagLst xmlns:p="http://schemas.openxmlformats.org/presentationml/2006/main">
  <p:tag name="AS_UNIQUEID" val="6023"/>
</p:tagLst>
</file>

<file path=ppt/tags/tag482.xml><?xml version="1.0" encoding="utf-8"?>
<p:tagLst xmlns:p="http://schemas.openxmlformats.org/presentationml/2006/main">
  <p:tag name="AS_UNIQUEID" val="6024"/>
</p:tagLst>
</file>

<file path=ppt/tags/tag483.xml><?xml version="1.0" encoding="utf-8"?>
<p:tagLst xmlns:p="http://schemas.openxmlformats.org/presentationml/2006/main">
  <p:tag name="AS_UNIQUEID" val="6025"/>
</p:tagLst>
</file>

<file path=ppt/tags/tag484.xml><?xml version="1.0" encoding="utf-8"?>
<p:tagLst xmlns:p="http://schemas.openxmlformats.org/presentationml/2006/main">
  <p:tag name="AS_UNIQUEID" val="6026"/>
</p:tagLst>
</file>

<file path=ppt/tags/tag485.xml><?xml version="1.0" encoding="utf-8"?>
<p:tagLst xmlns:p="http://schemas.openxmlformats.org/presentationml/2006/main">
  <p:tag name="AS_UNIQUEID" val="6027"/>
</p:tagLst>
</file>

<file path=ppt/tags/tag486.xml><?xml version="1.0" encoding="utf-8"?>
<p:tagLst xmlns:p="http://schemas.openxmlformats.org/presentationml/2006/main">
  <p:tag name="AS_UNIQUEID" val="6028"/>
</p:tagLst>
</file>

<file path=ppt/tags/tag487.xml><?xml version="1.0" encoding="utf-8"?>
<p:tagLst xmlns:p="http://schemas.openxmlformats.org/presentationml/2006/main">
  <p:tag name="AS_UNIQUEID" val="6029"/>
</p:tagLst>
</file>

<file path=ppt/tags/tag488.xml><?xml version="1.0" encoding="utf-8"?>
<p:tagLst xmlns:p="http://schemas.openxmlformats.org/presentationml/2006/main">
  <p:tag name="AS_UNIQUEID" val="6030"/>
</p:tagLst>
</file>

<file path=ppt/tags/tag489.xml><?xml version="1.0" encoding="utf-8"?>
<p:tagLst xmlns:p="http://schemas.openxmlformats.org/presentationml/2006/main">
  <p:tag name="AS_UNIQUEID" val="6455"/>
</p:tagLst>
</file>

<file path=ppt/tags/tag49.xml><?xml version="1.0" encoding="utf-8"?>
<p:tagLst xmlns:p="http://schemas.openxmlformats.org/presentationml/2006/main">
  <p:tag name="AS_UNIQUEID" val="5455"/>
</p:tagLst>
</file>

<file path=ppt/tags/tag490.xml><?xml version="1.0" encoding="utf-8"?>
<p:tagLst xmlns:p="http://schemas.openxmlformats.org/presentationml/2006/main">
  <p:tag name="AS_UNIQUEID" val="6456"/>
  <p:tag name="KSO_WM_BEAUTIFY_FLAG" val=""/>
</p:tagLst>
</file>

<file path=ppt/tags/tag491.xml><?xml version="1.0" encoding="utf-8"?>
<p:tagLst xmlns:p="http://schemas.openxmlformats.org/presentationml/2006/main">
  <p:tag name="AS_UNIQUEID" val="6457"/>
  <p:tag name="KSO_WM_BEAUTIFY_FLAG" val=""/>
</p:tagLst>
</file>

<file path=ppt/tags/tag492.xml><?xml version="1.0" encoding="utf-8"?>
<p:tagLst xmlns:p="http://schemas.openxmlformats.org/presentationml/2006/main">
  <p:tag name="AS_UNIQUEID" val="6458"/>
  <p:tag name="KSO_WM_BEAUTIFY_FLAG" val=""/>
</p:tagLst>
</file>

<file path=ppt/tags/tag493.xml><?xml version="1.0" encoding="utf-8"?>
<p:tagLst xmlns:p="http://schemas.openxmlformats.org/presentationml/2006/main">
  <p:tag name="AS_UNIQUEID" val="6016"/>
</p:tagLst>
</file>

<file path=ppt/tags/tag494.xml><?xml version="1.0" encoding="utf-8"?>
<p:tagLst xmlns:p="http://schemas.openxmlformats.org/presentationml/2006/main">
  <p:tag name="AS_UNIQUEID" val="6017"/>
</p:tagLst>
</file>

<file path=ppt/tags/tag495.xml><?xml version="1.0" encoding="utf-8"?>
<p:tagLst xmlns:p="http://schemas.openxmlformats.org/presentationml/2006/main">
  <p:tag name="AS_UNIQUEID" val="4614"/>
</p:tagLst>
</file>

<file path=ppt/tags/tag496.xml><?xml version="1.0" encoding="utf-8"?>
<p:tagLst xmlns:p="http://schemas.openxmlformats.org/presentationml/2006/main">
  <p:tag name="AS_UNIQUEID" val="2141"/>
  <p:tag name="TABLE_ENDDRAG_ORIGIN_RECT" val="943*412"/>
  <p:tag name="TABLE_ENDDRAG_RECT" val="6*71*943*412"/>
</p:tagLst>
</file>

<file path=ppt/tags/tag497.xml><?xml version="1.0" encoding="utf-8"?>
<p:tagLst xmlns:p="http://schemas.openxmlformats.org/presentationml/2006/main">
  <p:tag name="AS_UNIQUEID" val="467"/>
</p:tagLst>
</file>

<file path=ppt/tags/tag498.xml><?xml version="1.0" encoding="utf-8"?>
<p:tagLst xmlns:p="http://schemas.openxmlformats.org/presentationml/2006/main">
  <p:tag name="AS_UNIQUEID" val="468"/>
</p:tagLst>
</file>

<file path=ppt/tags/tag499.xml><?xml version="1.0" encoding="utf-8"?>
<p:tagLst xmlns:p="http://schemas.openxmlformats.org/presentationml/2006/main">
  <p:tag name="AS_UNIQUEID" val="469"/>
</p:tagLst>
</file>

<file path=ppt/tags/tag5.xml><?xml version="1.0" encoding="utf-8"?>
<p:tagLst xmlns:p="http://schemas.openxmlformats.org/presentationml/2006/main">
  <p:tag name="AS_UNIQUEID" val="5431"/>
</p:tagLst>
</file>

<file path=ppt/tags/tag50.xml><?xml version="1.0" encoding="utf-8"?>
<p:tagLst xmlns:p="http://schemas.openxmlformats.org/presentationml/2006/main">
  <p:tag name="AS_UNIQUEID" val="5456"/>
</p:tagLst>
</file>

<file path=ppt/tags/tag500.xml><?xml version="1.0" encoding="utf-8"?>
<p:tagLst xmlns:p="http://schemas.openxmlformats.org/presentationml/2006/main">
  <p:tag name="AS_UNIQUEID" val="470"/>
</p:tagLst>
</file>

<file path=ppt/tags/tag501.xml><?xml version="1.0" encoding="utf-8"?>
<p:tagLst xmlns:p="http://schemas.openxmlformats.org/presentationml/2006/main">
  <p:tag name="AS_UNIQUEID" val="471"/>
</p:tagLst>
</file>

<file path=ppt/tags/tag502.xml><?xml version="1.0" encoding="utf-8"?>
<p:tagLst xmlns:p="http://schemas.openxmlformats.org/presentationml/2006/main">
  <p:tag name="AS_UNIQUEID" val="472"/>
</p:tagLst>
</file>

<file path=ppt/tags/tag503.xml><?xml version="1.0" encoding="utf-8"?>
<p:tagLst xmlns:p="http://schemas.openxmlformats.org/presentationml/2006/main">
  <p:tag name="AS_UNIQUEID" val="473"/>
</p:tagLst>
</file>

<file path=ppt/tags/tag504.xml><?xml version="1.0" encoding="utf-8"?>
<p:tagLst xmlns:p="http://schemas.openxmlformats.org/presentationml/2006/main">
  <p:tag name="AS_UNIQUEID" val="474"/>
</p:tagLst>
</file>

<file path=ppt/tags/tag505.xml><?xml version="1.0" encoding="utf-8"?>
<p:tagLst xmlns:p="http://schemas.openxmlformats.org/presentationml/2006/main">
  <p:tag name="AS_UNIQUEID" val="475"/>
</p:tagLst>
</file>

<file path=ppt/tags/tag506.xml><?xml version="1.0" encoding="utf-8"?>
<p:tagLst xmlns:p="http://schemas.openxmlformats.org/presentationml/2006/main">
  <p:tag name="AS_UNIQUEID" val="476"/>
</p:tagLst>
</file>

<file path=ppt/tags/tag507.xml><?xml version="1.0" encoding="utf-8"?>
<p:tagLst xmlns:p="http://schemas.openxmlformats.org/presentationml/2006/main">
  <p:tag name="AS_UNIQUEID" val="477"/>
</p:tagLst>
</file>

<file path=ppt/tags/tag508.xml><?xml version="1.0" encoding="utf-8"?>
<p:tagLst xmlns:p="http://schemas.openxmlformats.org/presentationml/2006/main">
  <p:tag name="AS_UNIQUEID" val="478"/>
</p:tagLst>
</file>

<file path=ppt/tags/tag509.xml><?xml version="1.0" encoding="utf-8"?>
<p:tagLst xmlns:p="http://schemas.openxmlformats.org/presentationml/2006/main">
  <p:tag name="AS_UNIQUEID" val="479"/>
</p:tagLst>
</file>

<file path=ppt/tags/tag51.xml><?xml version="1.0" encoding="utf-8"?>
<p:tagLst xmlns:p="http://schemas.openxmlformats.org/presentationml/2006/main">
  <p:tag name="AS_UNIQUEID" val="5457"/>
</p:tagLst>
</file>

<file path=ppt/tags/tag510.xml><?xml version="1.0" encoding="utf-8"?>
<p:tagLst xmlns:p="http://schemas.openxmlformats.org/presentationml/2006/main">
  <p:tag name="AS_UNIQUEID" val="472"/>
</p:tagLst>
</file>

<file path=ppt/tags/tag511.xml><?xml version="1.0" encoding="utf-8"?>
<p:tagLst xmlns:p="http://schemas.openxmlformats.org/presentationml/2006/main">
  <p:tag name="AS_UNIQUEID" val="472"/>
</p:tagLst>
</file>

<file path=ppt/tags/tag512.xml><?xml version="1.0" encoding="utf-8"?>
<p:tagLst xmlns:p="http://schemas.openxmlformats.org/presentationml/2006/main">
  <p:tag name="AS_UNIQUEID" val="472"/>
</p:tagLst>
</file>

<file path=ppt/tags/tag513.xml><?xml version="1.0" encoding="utf-8"?>
<p:tagLst xmlns:p="http://schemas.openxmlformats.org/presentationml/2006/main">
  <p:tag name="AS_UNIQUEID" val="472"/>
</p:tagLst>
</file>

<file path=ppt/tags/tag514.xml><?xml version="1.0" encoding="utf-8"?>
<p:tagLst xmlns:p="http://schemas.openxmlformats.org/presentationml/2006/main">
  <p:tag name="AS_UNIQUEID" val="5701"/>
</p:tagLst>
</file>

<file path=ppt/tags/tag515.xml><?xml version="1.0" encoding="utf-8"?>
<p:tagLst xmlns:p="http://schemas.openxmlformats.org/presentationml/2006/main">
  <p:tag name="AS_UNIQUEID" val="5702"/>
  <p:tag name="KSO_WM_BEAUTIFY_FLAG" val=""/>
</p:tagLst>
</file>

<file path=ppt/tags/tag516.xml><?xml version="1.0" encoding="utf-8"?>
<p:tagLst xmlns:p="http://schemas.openxmlformats.org/presentationml/2006/main">
  <p:tag name="AS_UNIQUEID" val="5703"/>
  <p:tag name="KSO_WM_BEAUTIFY_FLAG" val=""/>
</p:tagLst>
</file>

<file path=ppt/tags/tag517.xml><?xml version="1.0" encoding="utf-8"?>
<p:tagLst xmlns:p="http://schemas.openxmlformats.org/presentationml/2006/main">
  <p:tag name="AS_UNIQUEID" val="5704"/>
  <p:tag name="KSO_WM_BEAUTIFY_FLAG" val=""/>
</p:tagLst>
</file>

<file path=ppt/tags/tag518.xml><?xml version="1.0" encoding="utf-8"?>
<p:tagLst xmlns:p="http://schemas.openxmlformats.org/presentationml/2006/main">
  <p:tag name="AS_UNIQUEID" val="5103"/>
</p:tagLst>
</file>

<file path=ppt/tags/tag519.xml><?xml version="1.0" encoding="utf-8"?>
<p:tagLst xmlns:p="http://schemas.openxmlformats.org/presentationml/2006/main">
  <p:tag name="AS_UNIQUEID" val="5104"/>
</p:tagLst>
</file>

<file path=ppt/tags/tag52.xml><?xml version="1.0" encoding="utf-8"?>
<p:tagLst xmlns:p="http://schemas.openxmlformats.org/presentationml/2006/main">
  <p:tag name="AS_UNIQUEID" val="5458"/>
</p:tagLst>
</file>

<file path=ppt/tags/tag520.xml><?xml version="1.0" encoding="utf-8"?>
<p:tagLst xmlns:p="http://schemas.openxmlformats.org/presentationml/2006/main">
  <p:tag name="AS_UNIQUEID" val="5105"/>
</p:tagLst>
</file>

<file path=ppt/tags/tag521.xml><?xml version="1.0" encoding="utf-8"?>
<p:tagLst xmlns:p="http://schemas.openxmlformats.org/presentationml/2006/main">
  <p:tag name="AS_UNIQUEID" val="5106"/>
</p:tagLst>
</file>

<file path=ppt/tags/tag522.xml><?xml version="1.0" encoding="utf-8"?>
<p:tagLst xmlns:p="http://schemas.openxmlformats.org/presentationml/2006/main">
  <p:tag name="AS_UNIQUEID" val="5107"/>
</p:tagLst>
</file>

<file path=ppt/tags/tag523.xml><?xml version="1.0" encoding="utf-8"?>
<p:tagLst xmlns:p="http://schemas.openxmlformats.org/presentationml/2006/main">
  <p:tag name="AS_UNIQUEID" val="5108"/>
</p:tagLst>
</file>

<file path=ppt/tags/tag524.xml><?xml version="1.0" encoding="utf-8"?>
<p:tagLst xmlns:p="http://schemas.openxmlformats.org/presentationml/2006/main">
  <p:tag name="AS_UNIQUEID" val="5109"/>
</p:tagLst>
</file>

<file path=ppt/tags/tag525.xml><?xml version="1.0" encoding="utf-8"?>
<p:tagLst xmlns:p="http://schemas.openxmlformats.org/presentationml/2006/main">
  <p:tag name="AS_UNIQUEID" val="5110"/>
</p:tagLst>
</file>

<file path=ppt/tags/tag526.xml><?xml version="1.0" encoding="utf-8"?>
<p:tagLst xmlns:p="http://schemas.openxmlformats.org/presentationml/2006/main">
  <p:tag name="AS_UNIQUEID" val="5111"/>
</p:tagLst>
</file>

<file path=ppt/tags/tag527.xml><?xml version="1.0" encoding="utf-8"?>
<p:tagLst xmlns:p="http://schemas.openxmlformats.org/presentationml/2006/main">
  <p:tag name="AS_UNIQUEID" val="5112"/>
</p:tagLst>
</file>

<file path=ppt/tags/tag528.xml><?xml version="1.0" encoding="utf-8"?>
<p:tagLst xmlns:p="http://schemas.openxmlformats.org/presentationml/2006/main">
  <p:tag name="AS_UNIQUEID" val="5113"/>
</p:tagLst>
</file>

<file path=ppt/tags/tag529.xml><?xml version="1.0" encoding="utf-8"?>
<p:tagLst xmlns:p="http://schemas.openxmlformats.org/presentationml/2006/main">
  <p:tag name="AS_UNIQUEID" val="5114"/>
</p:tagLst>
</file>

<file path=ppt/tags/tag53.xml><?xml version="1.0" encoding="utf-8"?>
<p:tagLst xmlns:p="http://schemas.openxmlformats.org/presentationml/2006/main">
  <p:tag name="AS_UNIQUEID" val="5459"/>
</p:tagLst>
</file>

<file path=ppt/tags/tag530.xml><?xml version="1.0" encoding="utf-8"?>
<p:tagLst xmlns:p="http://schemas.openxmlformats.org/presentationml/2006/main">
  <p:tag name="AS_UNIQUEID" val="5115"/>
</p:tagLst>
</file>

<file path=ppt/tags/tag531.xml><?xml version="1.0" encoding="utf-8"?>
<p:tagLst xmlns:p="http://schemas.openxmlformats.org/presentationml/2006/main">
  <p:tag name="AS_UNIQUEID" val="5116"/>
</p:tagLst>
</file>

<file path=ppt/tags/tag532.xml><?xml version="1.0" encoding="utf-8"?>
<p:tagLst xmlns:p="http://schemas.openxmlformats.org/presentationml/2006/main">
  <p:tag name="AS_UNIQUEID" val="5117"/>
</p:tagLst>
</file>

<file path=ppt/tags/tag533.xml><?xml version="1.0" encoding="utf-8"?>
<p:tagLst xmlns:p="http://schemas.openxmlformats.org/presentationml/2006/main">
  <p:tag name="AS_UNIQUEID" val="5118"/>
</p:tagLst>
</file>

<file path=ppt/tags/tag534.xml><?xml version="1.0" encoding="utf-8"?>
<p:tagLst xmlns:p="http://schemas.openxmlformats.org/presentationml/2006/main">
  <p:tag name="AS_UNIQUEID" val="5119"/>
</p:tagLst>
</file>

<file path=ppt/tags/tag535.xml><?xml version="1.0" encoding="utf-8"?>
<p:tagLst xmlns:p="http://schemas.openxmlformats.org/presentationml/2006/main">
  <p:tag name="AS_UNIQUEID" val="5120"/>
</p:tagLst>
</file>

<file path=ppt/tags/tag536.xml><?xml version="1.0" encoding="utf-8"?>
<p:tagLst xmlns:p="http://schemas.openxmlformats.org/presentationml/2006/main">
  <p:tag name="AS_UNIQUEID" val="5121"/>
</p:tagLst>
</file>

<file path=ppt/tags/tag537.xml><?xml version="1.0" encoding="utf-8"?>
<p:tagLst xmlns:p="http://schemas.openxmlformats.org/presentationml/2006/main">
  <p:tag name="AS_UNIQUEID" val="5122"/>
</p:tagLst>
</file>

<file path=ppt/tags/tag538.xml><?xml version="1.0" encoding="utf-8"?>
<p:tagLst xmlns:p="http://schemas.openxmlformats.org/presentationml/2006/main">
  <p:tag name="AS_UNIQUEID" val="5123"/>
</p:tagLst>
</file>

<file path=ppt/tags/tag539.xml><?xml version="1.0" encoding="utf-8"?>
<p:tagLst xmlns:p="http://schemas.openxmlformats.org/presentationml/2006/main">
  <p:tag name="AS_UNIQUEID" val="5124"/>
</p:tagLst>
</file>

<file path=ppt/tags/tag54.xml><?xml version="1.0" encoding="utf-8"?>
<p:tagLst xmlns:p="http://schemas.openxmlformats.org/presentationml/2006/main">
  <p:tag name="AS_UNIQUEID" val="5466"/>
</p:tagLst>
</file>

<file path=ppt/tags/tag540.xml><?xml version="1.0" encoding="utf-8"?>
<p:tagLst xmlns:p="http://schemas.openxmlformats.org/presentationml/2006/main">
  <p:tag name="AS_UNIQUEID" val="5125"/>
</p:tagLst>
</file>

<file path=ppt/tags/tag541.xml><?xml version="1.0" encoding="utf-8"?>
<p:tagLst xmlns:p="http://schemas.openxmlformats.org/presentationml/2006/main">
  <p:tag name="AS_UNIQUEID" val="5126"/>
</p:tagLst>
</file>

<file path=ppt/tags/tag542.xml><?xml version="1.0" encoding="utf-8"?>
<p:tagLst xmlns:p="http://schemas.openxmlformats.org/presentationml/2006/main">
  <p:tag name="AS_UNIQUEID" val="5127"/>
</p:tagLst>
</file>

<file path=ppt/tags/tag543.xml><?xml version="1.0" encoding="utf-8"?>
<p:tagLst xmlns:p="http://schemas.openxmlformats.org/presentationml/2006/main">
  <p:tag name="AS_UNIQUEID" val="5128"/>
</p:tagLst>
</file>

<file path=ppt/tags/tag544.xml><?xml version="1.0" encoding="utf-8"?>
<p:tagLst xmlns:p="http://schemas.openxmlformats.org/presentationml/2006/main">
  <p:tag name="AS_UNIQUEID" val="5129"/>
</p:tagLst>
</file>

<file path=ppt/tags/tag545.xml><?xml version="1.0" encoding="utf-8"?>
<p:tagLst xmlns:p="http://schemas.openxmlformats.org/presentationml/2006/main">
  <p:tag name="AS_UNIQUEID" val="5130"/>
</p:tagLst>
</file>

<file path=ppt/tags/tag546.xml><?xml version="1.0" encoding="utf-8"?>
<p:tagLst xmlns:p="http://schemas.openxmlformats.org/presentationml/2006/main">
  <p:tag name="AS_UNIQUEID" val="5131"/>
</p:tagLst>
</file>

<file path=ppt/tags/tag547.xml><?xml version="1.0" encoding="utf-8"?>
<p:tagLst xmlns:p="http://schemas.openxmlformats.org/presentationml/2006/main">
  <p:tag name="AS_UNIQUEID" val="526"/>
</p:tagLst>
</file>

<file path=ppt/tags/tag548.xml><?xml version="1.0" encoding="utf-8"?>
<p:tagLst xmlns:p="http://schemas.openxmlformats.org/presentationml/2006/main">
  <p:tag name="AS_UNIQUEID" val="5701"/>
</p:tagLst>
</file>

<file path=ppt/tags/tag549.xml><?xml version="1.0" encoding="utf-8"?>
<p:tagLst xmlns:p="http://schemas.openxmlformats.org/presentationml/2006/main">
  <p:tag name="AS_UNIQUEID" val="5702"/>
  <p:tag name="KSO_WM_BEAUTIFY_FLAG" val=""/>
</p:tagLst>
</file>

<file path=ppt/tags/tag55.xml><?xml version="1.0" encoding="utf-8"?>
<p:tagLst xmlns:p="http://schemas.openxmlformats.org/presentationml/2006/main">
  <p:tag name="AS_UNIQUEID" val="5467"/>
</p:tagLst>
</file>

<file path=ppt/tags/tag550.xml><?xml version="1.0" encoding="utf-8"?>
<p:tagLst xmlns:p="http://schemas.openxmlformats.org/presentationml/2006/main">
  <p:tag name="AS_UNIQUEID" val="5703"/>
  <p:tag name="KSO_WM_BEAUTIFY_FLAG" val=""/>
</p:tagLst>
</file>

<file path=ppt/tags/tag551.xml><?xml version="1.0" encoding="utf-8"?>
<p:tagLst xmlns:p="http://schemas.openxmlformats.org/presentationml/2006/main">
  <p:tag name="AS_UNIQUEID" val="5704"/>
  <p:tag name="KSO_WM_BEAUTIFY_FLAG" val=""/>
</p:tagLst>
</file>

<file path=ppt/tags/tag552.xml><?xml version="1.0" encoding="utf-8"?>
<p:tagLst xmlns:p="http://schemas.openxmlformats.org/presentationml/2006/main">
  <p:tag name="AS_UNIQUEID" val="8455"/>
</p:tagLst>
</file>

<file path=ppt/tags/tag553.xml><?xml version="1.0" encoding="utf-8"?>
<p:tagLst xmlns:p="http://schemas.openxmlformats.org/presentationml/2006/main">
  <p:tag name="AS_UNIQUEID" val="8456"/>
</p:tagLst>
</file>

<file path=ppt/tags/tag554.xml><?xml version="1.0" encoding="utf-8"?>
<p:tagLst xmlns:p="http://schemas.openxmlformats.org/presentationml/2006/main">
  <p:tag name="AS_UNIQUEID" val="8457"/>
</p:tagLst>
</file>

<file path=ppt/tags/tag555.xml><?xml version="1.0" encoding="utf-8"?>
<p:tagLst xmlns:p="http://schemas.openxmlformats.org/presentationml/2006/main">
  <p:tag name="AS_UNIQUEID" val="6415"/>
</p:tagLst>
</file>

<file path=ppt/tags/tag556.xml><?xml version="1.0" encoding="utf-8"?>
<p:tagLst xmlns:p="http://schemas.openxmlformats.org/presentationml/2006/main">
  <p:tag name="AS_UNIQUEID" val="6416"/>
</p:tagLst>
</file>

<file path=ppt/tags/tag557.xml><?xml version="1.0" encoding="utf-8"?>
<p:tagLst xmlns:p="http://schemas.openxmlformats.org/presentationml/2006/main">
  <p:tag name="AS_UNIQUEID" val="6417"/>
</p:tagLst>
</file>

<file path=ppt/tags/tag558.xml><?xml version="1.0" encoding="utf-8"?>
<p:tagLst xmlns:p="http://schemas.openxmlformats.org/presentationml/2006/main">
  <p:tag name="AS_UNIQUEID" val="6418"/>
</p:tagLst>
</file>

<file path=ppt/tags/tag559.xml><?xml version="1.0" encoding="utf-8"?>
<p:tagLst xmlns:p="http://schemas.openxmlformats.org/presentationml/2006/main">
  <p:tag name="AS_UNIQUEID" val="6419"/>
</p:tagLst>
</file>

<file path=ppt/tags/tag56.xml><?xml version="1.0" encoding="utf-8"?>
<p:tagLst xmlns:p="http://schemas.openxmlformats.org/presentationml/2006/main">
  <p:tag name="AS_UNIQUEID" val="5468"/>
</p:tagLst>
</file>

<file path=ppt/tags/tag560.xml><?xml version="1.0" encoding="utf-8"?>
<p:tagLst xmlns:p="http://schemas.openxmlformats.org/presentationml/2006/main">
  <p:tag name="AS_UNIQUEID" val="6420"/>
</p:tagLst>
</file>

<file path=ppt/tags/tag561.xml><?xml version="1.0" encoding="utf-8"?>
<p:tagLst xmlns:p="http://schemas.openxmlformats.org/presentationml/2006/main">
  <p:tag name="AS_UNIQUEID" val="6421"/>
</p:tagLst>
</file>

<file path=ppt/tags/tag562.xml><?xml version="1.0" encoding="utf-8"?>
<p:tagLst xmlns:p="http://schemas.openxmlformats.org/presentationml/2006/main">
  <p:tag name="AS_UNIQUEID" val="6422"/>
</p:tagLst>
</file>

<file path=ppt/tags/tag563.xml><?xml version="1.0" encoding="utf-8"?>
<p:tagLst xmlns:p="http://schemas.openxmlformats.org/presentationml/2006/main">
  <p:tag name="AS_UNIQUEID" val="6423"/>
</p:tagLst>
</file>

<file path=ppt/tags/tag564.xml><?xml version="1.0" encoding="utf-8"?>
<p:tagLst xmlns:p="http://schemas.openxmlformats.org/presentationml/2006/main">
  <p:tag name="AS_UNIQUEID" val="6424"/>
</p:tagLst>
</file>

<file path=ppt/tags/tag565.xml><?xml version="1.0" encoding="utf-8"?>
<p:tagLst xmlns:p="http://schemas.openxmlformats.org/presentationml/2006/main">
  <p:tag name="AS_UNIQUEID" val="6425"/>
</p:tagLst>
</file>

<file path=ppt/tags/tag566.xml><?xml version="1.0" encoding="utf-8"?>
<p:tagLst xmlns:p="http://schemas.openxmlformats.org/presentationml/2006/main">
  <p:tag name="AS_UNIQUEID" val="6426"/>
</p:tagLst>
</file>

<file path=ppt/tags/tag567.xml><?xml version="1.0" encoding="utf-8"?>
<p:tagLst xmlns:p="http://schemas.openxmlformats.org/presentationml/2006/main">
  <p:tag name="AS_UNIQUEID" val="6427"/>
</p:tagLst>
</file>

<file path=ppt/tags/tag568.xml><?xml version="1.0" encoding="utf-8"?>
<p:tagLst xmlns:p="http://schemas.openxmlformats.org/presentationml/2006/main">
  <p:tag name="AS_UNIQUEID" val="6428"/>
</p:tagLst>
</file>

<file path=ppt/tags/tag569.xml><?xml version="1.0" encoding="utf-8"?>
<p:tagLst xmlns:p="http://schemas.openxmlformats.org/presentationml/2006/main">
  <p:tag name="AS_UNIQUEID" val="6429"/>
</p:tagLst>
</file>

<file path=ppt/tags/tag57.xml><?xml version="1.0" encoding="utf-8"?>
<p:tagLst xmlns:p="http://schemas.openxmlformats.org/presentationml/2006/main">
  <p:tag name="AS_UNIQUEID" val="5469"/>
</p:tagLst>
</file>

<file path=ppt/tags/tag570.xml><?xml version="1.0" encoding="utf-8"?>
<p:tagLst xmlns:p="http://schemas.openxmlformats.org/presentationml/2006/main">
  <p:tag name="AS_UNIQUEID" val="6430"/>
</p:tagLst>
</file>

<file path=ppt/tags/tag571.xml><?xml version="1.0" encoding="utf-8"?>
<p:tagLst xmlns:p="http://schemas.openxmlformats.org/presentationml/2006/main">
  <p:tag name="AS_UNIQUEID" val="6431"/>
</p:tagLst>
</file>

<file path=ppt/tags/tag572.xml><?xml version="1.0" encoding="utf-8"?>
<p:tagLst xmlns:p="http://schemas.openxmlformats.org/presentationml/2006/main">
  <p:tag name="AS_UNIQUEID" val="6432"/>
</p:tagLst>
</file>

<file path=ppt/tags/tag573.xml><?xml version="1.0" encoding="utf-8"?>
<p:tagLst xmlns:p="http://schemas.openxmlformats.org/presentationml/2006/main">
  <p:tag name="AS_UNIQUEID" val="6433"/>
</p:tagLst>
</file>

<file path=ppt/tags/tag574.xml><?xml version="1.0" encoding="utf-8"?>
<p:tagLst xmlns:p="http://schemas.openxmlformats.org/presentationml/2006/main">
  <p:tag name="AS_UNIQUEID" val="5701"/>
</p:tagLst>
</file>

<file path=ppt/tags/tag575.xml><?xml version="1.0" encoding="utf-8"?>
<p:tagLst xmlns:p="http://schemas.openxmlformats.org/presentationml/2006/main">
  <p:tag name="AS_UNIQUEID" val="5702"/>
  <p:tag name="KSO_WM_BEAUTIFY_FLAG" val=""/>
</p:tagLst>
</file>

<file path=ppt/tags/tag576.xml><?xml version="1.0" encoding="utf-8"?>
<p:tagLst xmlns:p="http://schemas.openxmlformats.org/presentationml/2006/main">
  <p:tag name="AS_UNIQUEID" val="5703"/>
  <p:tag name="KSO_WM_BEAUTIFY_FLAG" val=""/>
</p:tagLst>
</file>

<file path=ppt/tags/tag577.xml><?xml version="1.0" encoding="utf-8"?>
<p:tagLst xmlns:p="http://schemas.openxmlformats.org/presentationml/2006/main">
  <p:tag name="AS_UNIQUEID" val="5704"/>
  <p:tag name="KSO_WM_BEAUTIFY_FLAG" val=""/>
</p:tagLst>
</file>

<file path=ppt/tags/tag578.xml><?xml version="1.0" encoding="utf-8"?>
<p:tagLst xmlns:p="http://schemas.openxmlformats.org/presentationml/2006/main">
  <p:tag name="AS_UNIQUEID" val="526"/>
</p:tagLst>
</file>

<file path=ppt/tags/tag579.xml><?xml version="1.0" encoding="utf-8"?>
<p:tagLst xmlns:p="http://schemas.openxmlformats.org/presentationml/2006/main">
  <p:tag name="AS_UNIQUEID" val="526"/>
</p:tagLst>
</file>

<file path=ppt/tags/tag58.xml><?xml version="1.0" encoding="utf-8"?>
<p:tagLst xmlns:p="http://schemas.openxmlformats.org/presentationml/2006/main">
  <p:tag name="AS_UNIQUEID" val="5470"/>
</p:tagLst>
</file>

<file path=ppt/tags/tag580.xml><?xml version="1.0" encoding="utf-8"?>
<p:tagLst xmlns:p="http://schemas.openxmlformats.org/presentationml/2006/main">
  <p:tag name="AS_UNIQUEID" val="1584"/>
</p:tagLst>
</file>

<file path=ppt/tags/tag581.xml><?xml version="1.0" encoding="utf-8"?>
<p:tagLst xmlns:p="http://schemas.openxmlformats.org/presentationml/2006/main">
  <p:tag name="AS_UNIQUEID" val="8465"/>
</p:tagLst>
</file>

<file path=ppt/tags/tag582.xml><?xml version="1.0" encoding="utf-8"?>
<p:tagLst xmlns:p="http://schemas.openxmlformats.org/presentationml/2006/main">
  <p:tag name="AS_UNIQUEID" val="3449"/>
</p:tagLst>
</file>

<file path=ppt/tags/tag583.xml><?xml version="1.0" encoding="utf-8"?>
<p:tagLst xmlns:p="http://schemas.openxmlformats.org/presentationml/2006/main">
  <p:tag name="AS_UNIQUEID" val="2629"/>
</p:tagLst>
</file>

<file path=ppt/tags/tag584.xml><?xml version="1.0" encoding="utf-8"?>
<p:tagLst xmlns:p="http://schemas.openxmlformats.org/presentationml/2006/main">
  <p:tag name="AS_UNIQUEID" val="2630"/>
  <p:tag name="KSO_WM_BEAUTIFY_FLAG" val=""/>
</p:tagLst>
</file>

<file path=ppt/tags/tag585.xml><?xml version="1.0" encoding="utf-8"?>
<p:tagLst xmlns:p="http://schemas.openxmlformats.org/presentationml/2006/main">
  <p:tag name="AS_UNIQUEID" val="2631"/>
  <p:tag name="KSO_WM_BEAUTIFY_FLAG" val=""/>
</p:tagLst>
</file>

<file path=ppt/tags/tag586.xml><?xml version="1.0" encoding="utf-8"?>
<p:tagLst xmlns:p="http://schemas.openxmlformats.org/presentationml/2006/main">
  <p:tag name="AS_UNIQUEID" val="2632"/>
  <p:tag name="KSO_WM_BEAUTIFY_FLAG" val=""/>
</p:tagLst>
</file>

<file path=ppt/tags/tag587.xml><?xml version="1.0" encoding="utf-8"?>
<p:tagLst xmlns:p="http://schemas.openxmlformats.org/presentationml/2006/main">
  <p:tag name="AS_UNIQUEID" val="2633"/>
  <p:tag name="KSO_WM_BEAUTIFY_FLAG" val=""/>
</p:tagLst>
</file>

<file path=ppt/tags/tag588.xml><?xml version="1.0" encoding="utf-8"?>
<p:tagLst xmlns:p="http://schemas.openxmlformats.org/presentationml/2006/main">
  <p:tag name="AS_UNIQUEID" val="2634"/>
  <p:tag name="KSO_WM_BEAUTIFY_FLAG" val=""/>
</p:tagLst>
</file>

<file path=ppt/tags/tag589.xml><?xml version="1.0" encoding="utf-8"?>
<p:tagLst xmlns:p="http://schemas.openxmlformats.org/presentationml/2006/main">
  <p:tag name="AS_UNIQUEID" val="2635"/>
  <p:tag name="KSO_WM_BEAUTIFY_FLAG" val=""/>
</p:tagLst>
</file>

<file path=ppt/tags/tag59.xml><?xml version="1.0" encoding="utf-8"?>
<p:tagLst xmlns:p="http://schemas.openxmlformats.org/presentationml/2006/main">
  <p:tag name="AS_UNIQUEID" val="5474"/>
</p:tagLst>
</file>

<file path=ppt/tags/tag590.xml><?xml version="1.0" encoding="utf-8"?>
<p:tagLst xmlns:p="http://schemas.openxmlformats.org/presentationml/2006/main">
  <p:tag name="AS_UNIQUEID" val="2636"/>
  <p:tag name="KSO_WM_BEAUTIFY_FLAG" val=""/>
</p:tagLst>
</file>

<file path=ppt/tags/tag591.xml><?xml version="1.0" encoding="utf-8"?>
<p:tagLst xmlns:p="http://schemas.openxmlformats.org/presentationml/2006/main">
  <p:tag name="AS_UNIQUEID" val="2637"/>
  <p:tag name="KSO_WM_BEAUTIFY_FLAG" val=""/>
</p:tagLst>
</file>

<file path=ppt/tags/tag592.xml><?xml version="1.0" encoding="utf-8"?>
<p:tagLst xmlns:p="http://schemas.openxmlformats.org/presentationml/2006/main">
  <p:tag name="AS_UNIQUEID" val="2638"/>
  <p:tag name="KSO_WM_BEAUTIFY_FLAG" val=""/>
</p:tagLst>
</file>

<file path=ppt/tags/tag593.xml><?xml version="1.0" encoding="utf-8"?>
<p:tagLst xmlns:p="http://schemas.openxmlformats.org/presentationml/2006/main">
  <p:tag name="AS_UNIQUEID" val="2650"/>
  <p:tag name="KSO_WM_BEAUTIFY_FLAG" val=""/>
</p:tagLst>
</file>

<file path=ppt/tags/tag594.xml><?xml version="1.0" encoding="utf-8"?>
<p:tagLst xmlns:p="http://schemas.openxmlformats.org/presentationml/2006/main">
  <p:tag name="AS_UNIQUEID" val="3450"/>
</p:tagLst>
</file>

<file path=ppt/tags/tag595.xml><?xml version="1.0" encoding="utf-8"?>
<p:tagLst xmlns:p="http://schemas.openxmlformats.org/presentationml/2006/main">
  <p:tag name="AS_UNIQUEID" val="2639"/>
</p:tagLst>
</file>

<file path=ppt/tags/tag596.xml><?xml version="1.0" encoding="utf-8"?>
<p:tagLst xmlns:p="http://schemas.openxmlformats.org/presentationml/2006/main">
  <p:tag name="AS_UNIQUEID" val="2640"/>
  <p:tag name="KSO_WM_BEAUTIFY_FLAG" val=""/>
</p:tagLst>
</file>

<file path=ppt/tags/tag597.xml><?xml version="1.0" encoding="utf-8"?>
<p:tagLst xmlns:p="http://schemas.openxmlformats.org/presentationml/2006/main">
  <p:tag name="AS_UNIQUEID" val="2641"/>
  <p:tag name="KSO_WM_BEAUTIFY_FLAG" val=""/>
</p:tagLst>
</file>

<file path=ppt/tags/tag598.xml><?xml version="1.0" encoding="utf-8"?>
<p:tagLst xmlns:p="http://schemas.openxmlformats.org/presentationml/2006/main">
  <p:tag name="AS_UNIQUEID" val="2642"/>
  <p:tag name="KSO_WM_BEAUTIFY_FLAG" val=""/>
</p:tagLst>
</file>

<file path=ppt/tags/tag599.xml><?xml version="1.0" encoding="utf-8"?>
<p:tagLst xmlns:p="http://schemas.openxmlformats.org/presentationml/2006/main">
  <p:tag name="AS_UNIQUEID" val="2643"/>
  <p:tag name="KSO_WM_BEAUTIFY_FLAG" val=""/>
</p:tagLst>
</file>

<file path=ppt/tags/tag6.xml><?xml version="1.0" encoding="utf-8"?>
<p:tagLst xmlns:p="http://schemas.openxmlformats.org/presentationml/2006/main">
  <p:tag name="AS_UNIQUEID" val="5466"/>
</p:tagLst>
</file>

<file path=ppt/tags/tag60.xml><?xml version="1.0" encoding="utf-8"?>
<p:tagLst xmlns:p="http://schemas.openxmlformats.org/presentationml/2006/main">
  <p:tag name="AS_UNIQUEID" val="5461"/>
</p:tagLst>
</file>

<file path=ppt/tags/tag600.xml><?xml version="1.0" encoding="utf-8"?>
<p:tagLst xmlns:p="http://schemas.openxmlformats.org/presentationml/2006/main">
  <p:tag name="AS_UNIQUEID" val="2644"/>
  <p:tag name="KSO_WM_BEAUTIFY_FLAG" val=""/>
</p:tagLst>
</file>

<file path=ppt/tags/tag601.xml><?xml version="1.0" encoding="utf-8"?>
<p:tagLst xmlns:p="http://schemas.openxmlformats.org/presentationml/2006/main">
  <p:tag name="AS_UNIQUEID" val="2645"/>
  <p:tag name="KSO_WM_BEAUTIFY_FLAG" val=""/>
</p:tagLst>
</file>

<file path=ppt/tags/tag602.xml><?xml version="1.0" encoding="utf-8"?>
<p:tagLst xmlns:p="http://schemas.openxmlformats.org/presentationml/2006/main">
  <p:tag name="AS_UNIQUEID" val="2646"/>
  <p:tag name="KSO_WM_BEAUTIFY_FLAG" val=""/>
</p:tagLst>
</file>

<file path=ppt/tags/tag603.xml><?xml version="1.0" encoding="utf-8"?>
<p:tagLst xmlns:p="http://schemas.openxmlformats.org/presentationml/2006/main">
  <p:tag name="AS_UNIQUEID" val="2647"/>
  <p:tag name="KSO_WM_BEAUTIFY_FLAG" val=""/>
</p:tagLst>
</file>

<file path=ppt/tags/tag604.xml><?xml version="1.0" encoding="utf-8"?>
<p:tagLst xmlns:p="http://schemas.openxmlformats.org/presentationml/2006/main">
  <p:tag name="AS_UNIQUEID" val="2648"/>
  <p:tag name="KSO_WM_BEAUTIFY_FLAG" val=""/>
</p:tagLst>
</file>

<file path=ppt/tags/tag605.xml><?xml version="1.0" encoding="utf-8"?>
<p:tagLst xmlns:p="http://schemas.openxmlformats.org/presentationml/2006/main">
  <p:tag name="AS_UNIQUEID" val="2651"/>
  <p:tag name="KSO_WM_BEAUTIFY_FLAG" val=""/>
</p:tagLst>
</file>

<file path=ppt/tags/tag606.xml><?xml version="1.0" encoding="utf-8"?>
<p:tagLst xmlns:p="http://schemas.openxmlformats.org/presentationml/2006/main">
  <p:tag name="AS_UNIQUEID" val="8466"/>
</p:tagLst>
</file>

<file path=ppt/tags/tag607.xml><?xml version="1.0" encoding="utf-8"?>
<p:tagLst xmlns:p="http://schemas.openxmlformats.org/presentationml/2006/main">
  <p:tag name="AS_UNIQUEID" val="8467"/>
</p:tagLst>
</file>

<file path=ppt/tags/tag608.xml><?xml version="1.0" encoding="utf-8"?>
<p:tagLst xmlns:p="http://schemas.openxmlformats.org/presentationml/2006/main">
  <p:tag name="AS_UNIQUEID" val="8468"/>
</p:tagLst>
</file>

<file path=ppt/tags/tag609.xml><?xml version="1.0" encoding="utf-8"?>
<p:tagLst xmlns:p="http://schemas.openxmlformats.org/presentationml/2006/main">
  <p:tag name="AS_UNIQUEID" val="8469"/>
</p:tagLst>
</file>

<file path=ppt/tags/tag61.xml><?xml version="1.0" encoding="utf-8"?>
<p:tagLst xmlns:p="http://schemas.openxmlformats.org/presentationml/2006/main">
  <p:tag name="AS_UNIQUEID" val="5462"/>
</p:tagLst>
</file>

<file path=ppt/tags/tag610.xml><?xml version="1.0" encoding="utf-8"?>
<p:tagLst xmlns:p="http://schemas.openxmlformats.org/presentationml/2006/main">
  <p:tag name="AS_UNIQUEID" val="8470"/>
</p:tagLst>
</file>

<file path=ppt/tags/tag611.xml><?xml version="1.0" encoding="utf-8"?>
<p:tagLst xmlns:p="http://schemas.openxmlformats.org/presentationml/2006/main">
  <p:tag name="AS_UNIQUEID" val="8471"/>
</p:tagLst>
</file>

<file path=ppt/tags/tag612.xml><?xml version="1.0" encoding="utf-8"?>
<p:tagLst xmlns:p="http://schemas.openxmlformats.org/presentationml/2006/main">
  <p:tag name="AS_UNIQUEID" val="8472"/>
</p:tagLst>
</file>

<file path=ppt/tags/tag613.xml><?xml version="1.0" encoding="utf-8"?>
<p:tagLst xmlns:p="http://schemas.openxmlformats.org/presentationml/2006/main">
  <p:tag name="AS_UNIQUEID" val="8473"/>
</p:tagLst>
</file>

<file path=ppt/tags/tag614.xml><?xml version="1.0" encoding="utf-8"?>
<p:tagLst xmlns:p="http://schemas.openxmlformats.org/presentationml/2006/main">
  <p:tag name="AS_UNIQUEID" val="8474"/>
</p:tagLst>
</file>

<file path=ppt/tags/tag615.xml><?xml version="1.0" encoding="utf-8"?>
<p:tagLst xmlns:p="http://schemas.openxmlformats.org/presentationml/2006/main">
  <p:tag name="AS_UNIQUEID" val="5701"/>
</p:tagLst>
</file>

<file path=ppt/tags/tag616.xml><?xml version="1.0" encoding="utf-8"?>
<p:tagLst xmlns:p="http://schemas.openxmlformats.org/presentationml/2006/main">
  <p:tag name="AS_UNIQUEID" val="5702"/>
  <p:tag name="KSO_WM_BEAUTIFY_FLAG" val=""/>
</p:tagLst>
</file>

<file path=ppt/tags/tag617.xml><?xml version="1.0" encoding="utf-8"?>
<p:tagLst xmlns:p="http://schemas.openxmlformats.org/presentationml/2006/main">
  <p:tag name="AS_UNIQUEID" val="5703"/>
  <p:tag name="KSO_WM_BEAUTIFY_FLAG" val=""/>
</p:tagLst>
</file>

<file path=ppt/tags/tag618.xml><?xml version="1.0" encoding="utf-8"?>
<p:tagLst xmlns:p="http://schemas.openxmlformats.org/presentationml/2006/main">
  <p:tag name="AS_UNIQUEID" val="5704"/>
  <p:tag name="KSO_WM_BEAUTIFY_FLAG" val=""/>
</p:tagLst>
</file>

<file path=ppt/tags/tag619.xml><?xml version="1.0" encoding="utf-8"?>
<p:tagLst xmlns:p="http://schemas.openxmlformats.org/presentationml/2006/main">
  <p:tag name="AS_UNIQUEID" val="8461"/>
</p:tagLst>
</file>

<file path=ppt/tags/tag62.xml><?xml version="1.0" encoding="utf-8"?>
<p:tagLst xmlns:p="http://schemas.openxmlformats.org/presentationml/2006/main">
  <p:tag name="AS_UNIQUEID" val="5463"/>
</p:tagLst>
</file>

<file path=ppt/tags/tag620.xml><?xml version="1.0" encoding="utf-8"?>
<p:tagLst xmlns:p="http://schemas.openxmlformats.org/presentationml/2006/main">
  <p:tag name="AS_UNIQUEID" val="8462"/>
</p:tagLst>
</file>

<file path=ppt/tags/tag621.xml><?xml version="1.0" encoding="utf-8"?>
<p:tagLst xmlns:p="http://schemas.openxmlformats.org/presentationml/2006/main">
  <p:tag name="AS_UNIQUEID" val="8463"/>
</p:tagLst>
</file>

<file path=ppt/tags/tag622.xml><?xml version="1.0" encoding="utf-8"?>
<p:tagLst xmlns:p="http://schemas.openxmlformats.org/presentationml/2006/main">
  <p:tag name="AS_UNIQUEID" val="8476"/>
</p:tagLst>
</file>

<file path=ppt/tags/tag623.xml><?xml version="1.0" encoding="utf-8"?>
<p:tagLst xmlns:p="http://schemas.openxmlformats.org/presentationml/2006/main">
  <p:tag name="AS_UNIQUEID" val="8477"/>
</p:tagLst>
</file>

<file path=ppt/tags/tag624.xml><?xml version="1.0" encoding="utf-8"?>
<p:tagLst xmlns:p="http://schemas.openxmlformats.org/presentationml/2006/main">
  <p:tag name="AS_UNIQUEID" val="8478"/>
</p:tagLst>
</file>

<file path=ppt/tags/tag625.xml><?xml version="1.0" encoding="utf-8"?>
<p:tagLst xmlns:p="http://schemas.openxmlformats.org/presentationml/2006/main">
  <p:tag name="AS_UNIQUEID" val="8479"/>
  <p:tag name="KSO_WM_UNIT_PLACING_PICTURE_USER_VIEWPORT" val="{&quot;height&quot;:5100,&quot;width&quot;:13947.499212598424}"/>
</p:tagLst>
</file>

<file path=ppt/tags/tag626.xml><?xml version="1.0" encoding="utf-8"?>
<p:tagLst xmlns:p="http://schemas.openxmlformats.org/presentationml/2006/main">
  <p:tag name="AS_UNIQUEID" val="8480"/>
</p:tagLst>
</file>

<file path=ppt/tags/tag627.xml><?xml version="1.0" encoding="utf-8"?>
<p:tagLst xmlns:p="http://schemas.openxmlformats.org/presentationml/2006/main">
  <p:tag name="AS_UNIQUEID" val="8481"/>
</p:tagLst>
</file>

<file path=ppt/tags/tag628.xml><?xml version="1.0" encoding="utf-8"?>
<p:tagLst xmlns:p="http://schemas.openxmlformats.org/presentationml/2006/main">
  <p:tag name="AS_UNIQUEID" val="8482"/>
</p:tagLst>
</file>

<file path=ppt/tags/tag629.xml><?xml version="1.0" encoding="utf-8"?>
<p:tagLst xmlns:p="http://schemas.openxmlformats.org/presentationml/2006/main">
  <p:tag name="AS_UNIQUEID" val="8483"/>
</p:tagLst>
</file>

<file path=ppt/tags/tag63.xml><?xml version="1.0" encoding="utf-8"?>
<p:tagLst xmlns:p="http://schemas.openxmlformats.org/presentationml/2006/main">
  <p:tag name="AS_UNIQUEID" val="5464"/>
</p:tagLst>
</file>

<file path=ppt/tags/tag630.xml><?xml version="1.0" encoding="utf-8"?>
<p:tagLst xmlns:p="http://schemas.openxmlformats.org/presentationml/2006/main">
  <p:tag name="AS_UNIQUEID" val="8484"/>
</p:tagLst>
</file>

<file path=ppt/tags/tag631.xml><?xml version="1.0" encoding="utf-8"?>
<p:tagLst xmlns:p="http://schemas.openxmlformats.org/presentationml/2006/main">
  <p:tag name="AS_UNIQUEID" val="8485"/>
</p:tagLst>
</file>

<file path=ppt/tags/tag632.xml><?xml version="1.0" encoding="utf-8"?>
<p:tagLst xmlns:p="http://schemas.openxmlformats.org/presentationml/2006/main">
  <p:tag name="AS_UNIQUEID" val="8486"/>
</p:tagLst>
</file>

<file path=ppt/tags/tag633.xml><?xml version="1.0" encoding="utf-8"?>
<p:tagLst xmlns:p="http://schemas.openxmlformats.org/presentationml/2006/main">
  <p:tag name="AS_UNIQUEID" val="8487"/>
</p:tagLst>
</file>

<file path=ppt/tags/tag634.xml><?xml version="1.0" encoding="utf-8"?>
<p:tagLst xmlns:p="http://schemas.openxmlformats.org/presentationml/2006/main">
  <p:tag name="AS_UNIQUEID" val="8488"/>
</p:tagLst>
</file>

<file path=ppt/tags/tag635.xml><?xml version="1.0" encoding="utf-8"?>
<p:tagLst xmlns:p="http://schemas.openxmlformats.org/presentationml/2006/main">
  <p:tag name="AS_UNIQUEID" val="5701"/>
</p:tagLst>
</file>

<file path=ppt/tags/tag636.xml><?xml version="1.0" encoding="utf-8"?>
<p:tagLst xmlns:p="http://schemas.openxmlformats.org/presentationml/2006/main">
  <p:tag name="AS_UNIQUEID" val="5702"/>
  <p:tag name="KSO_WM_BEAUTIFY_FLAG" val=""/>
</p:tagLst>
</file>

<file path=ppt/tags/tag637.xml><?xml version="1.0" encoding="utf-8"?>
<p:tagLst xmlns:p="http://schemas.openxmlformats.org/presentationml/2006/main">
  <p:tag name="AS_UNIQUEID" val="5703"/>
  <p:tag name="KSO_WM_BEAUTIFY_FLAG" val=""/>
</p:tagLst>
</file>

<file path=ppt/tags/tag638.xml><?xml version="1.0" encoding="utf-8"?>
<p:tagLst xmlns:p="http://schemas.openxmlformats.org/presentationml/2006/main">
  <p:tag name="AS_UNIQUEID" val="5704"/>
  <p:tag name="KSO_WM_BEAUTIFY_FLAG" val=""/>
</p:tagLst>
</file>

<file path=ppt/tags/tag639.xml><?xml version="1.0" encoding="utf-8"?>
<p:tagLst xmlns:p="http://schemas.openxmlformats.org/presentationml/2006/main">
  <p:tag name="AS_UNIQUEID" val="526"/>
</p:tagLst>
</file>

<file path=ppt/tags/tag64.xml><?xml version="1.0" encoding="utf-8"?>
<p:tagLst xmlns:p="http://schemas.openxmlformats.org/presentationml/2006/main">
  <p:tag name="AS_UNIQUEID" val="5466"/>
</p:tagLst>
</file>

<file path=ppt/tags/tag640.xml><?xml version="1.0" encoding="utf-8"?>
<p:tagLst xmlns:p="http://schemas.openxmlformats.org/presentationml/2006/main">
  <p:tag name="AS_UNIQUEID" val="526"/>
</p:tagLst>
</file>

<file path=ppt/tags/tag641.xml><?xml version="1.0" encoding="utf-8"?>
<p:tagLst xmlns:p="http://schemas.openxmlformats.org/presentationml/2006/main">
  <p:tag name="AS_UNIQUEID" val="8490"/>
</p:tagLst>
</file>

<file path=ppt/tags/tag642.xml><?xml version="1.0" encoding="utf-8"?>
<p:tagLst xmlns:p="http://schemas.openxmlformats.org/presentationml/2006/main">
  <p:tag name="AS_UNIQUEID" val="8491"/>
</p:tagLst>
</file>

<file path=ppt/tags/tag643.xml><?xml version="1.0" encoding="utf-8"?>
<p:tagLst xmlns:p="http://schemas.openxmlformats.org/presentationml/2006/main">
  <p:tag name="AS_UNIQUEID" val="8492"/>
</p:tagLst>
</file>

<file path=ppt/tags/tag644.xml><?xml version="1.0" encoding="utf-8"?>
<p:tagLst xmlns:p="http://schemas.openxmlformats.org/presentationml/2006/main">
  <p:tag name="AS_UNIQUEID" val="8493"/>
</p:tagLst>
</file>

<file path=ppt/tags/tag645.xml><?xml version="1.0" encoding="utf-8"?>
<p:tagLst xmlns:p="http://schemas.openxmlformats.org/presentationml/2006/main">
  <p:tag name="AS_UNIQUEID" val="8494"/>
</p:tagLst>
</file>

<file path=ppt/tags/tag646.xml><?xml version="1.0" encoding="utf-8"?>
<p:tagLst xmlns:p="http://schemas.openxmlformats.org/presentationml/2006/main">
  <p:tag name="AS_UNIQUEID" val="8495"/>
</p:tagLst>
</file>

<file path=ppt/tags/tag647.xml><?xml version="1.0" encoding="utf-8"?>
<p:tagLst xmlns:p="http://schemas.openxmlformats.org/presentationml/2006/main">
  <p:tag name="AS_UNIQUEID" val="8496"/>
</p:tagLst>
</file>

<file path=ppt/tags/tag648.xml><?xml version="1.0" encoding="utf-8"?>
<p:tagLst xmlns:p="http://schemas.openxmlformats.org/presentationml/2006/main">
  <p:tag name="AS_UNIQUEID" val="8497"/>
</p:tagLst>
</file>

<file path=ppt/tags/tag649.xml><?xml version="1.0" encoding="utf-8"?>
<p:tagLst xmlns:p="http://schemas.openxmlformats.org/presentationml/2006/main">
  <p:tag name="AS_UNIQUEID" val="8498"/>
</p:tagLst>
</file>

<file path=ppt/tags/tag65.xml><?xml version="1.0" encoding="utf-8"?>
<p:tagLst xmlns:p="http://schemas.openxmlformats.org/presentationml/2006/main">
  <p:tag name="AS_UNIQUEID" val="5467"/>
</p:tagLst>
</file>

<file path=ppt/tags/tag650.xml><?xml version="1.0" encoding="utf-8"?>
<p:tagLst xmlns:p="http://schemas.openxmlformats.org/presentationml/2006/main">
  <p:tag name="AS_UNIQUEID" val="8499"/>
</p:tagLst>
</file>

<file path=ppt/tags/tag651.xml><?xml version="1.0" encoding="utf-8"?>
<p:tagLst xmlns:p="http://schemas.openxmlformats.org/presentationml/2006/main">
  <p:tag name="AS_UNIQUEID" val="8500"/>
</p:tagLst>
</file>

<file path=ppt/tags/tag652.xml><?xml version="1.0" encoding="utf-8"?>
<p:tagLst xmlns:p="http://schemas.openxmlformats.org/presentationml/2006/main">
  <p:tag name="AS_UNIQUEID" val="8501"/>
</p:tagLst>
</file>

<file path=ppt/tags/tag653.xml><?xml version="1.0" encoding="utf-8"?>
<p:tagLst xmlns:p="http://schemas.openxmlformats.org/presentationml/2006/main">
  <p:tag name="AS_UNIQUEID" val="5701"/>
</p:tagLst>
</file>

<file path=ppt/tags/tag654.xml><?xml version="1.0" encoding="utf-8"?>
<p:tagLst xmlns:p="http://schemas.openxmlformats.org/presentationml/2006/main">
  <p:tag name="AS_UNIQUEID" val="5702"/>
  <p:tag name="KSO_WM_BEAUTIFY_FLAG" val=""/>
</p:tagLst>
</file>

<file path=ppt/tags/tag655.xml><?xml version="1.0" encoding="utf-8"?>
<p:tagLst xmlns:p="http://schemas.openxmlformats.org/presentationml/2006/main">
  <p:tag name="AS_UNIQUEID" val="5703"/>
  <p:tag name="KSO_WM_BEAUTIFY_FLAG" val=""/>
</p:tagLst>
</file>

<file path=ppt/tags/tag656.xml><?xml version="1.0" encoding="utf-8"?>
<p:tagLst xmlns:p="http://schemas.openxmlformats.org/presentationml/2006/main">
  <p:tag name="AS_UNIQUEID" val="5704"/>
  <p:tag name="KSO_WM_BEAUTIFY_FLAG" val=""/>
</p:tagLst>
</file>

<file path=ppt/tags/tag657.xml><?xml version="1.0" encoding="utf-8"?>
<p:tagLst xmlns:p="http://schemas.openxmlformats.org/presentationml/2006/main">
  <p:tag name="AS_UNIQUEID" val="8503"/>
</p:tagLst>
</file>

<file path=ppt/tags/tag658.xml><?xml version="1.0" encoding="utf-8"?>
<p:tagLst xmlns:p="http://schemas.openxmlformats.org/presentationml/2006/main">
  <p:tag name="AS_UNIQUEID" val="8504"/>
</p:tagLst>
</file>

<file path=ppt/tags/tag659.xml><?xml version="1.0" encoding="utf-8"?>
<p:tagLst xmlns:p="http://schemas.openxmlformats.org/presentationml/2006/main">
  <p:tag name="AS_UNIQUEID" val="8505"/>
</p:tagLst>
</file>

<file path=ppt/tags/tag66.xml><?xml version="1.0" encoding="utf-8"?>
<p:tagLst xmlns:p="http://schemas.openxmlformats.org/presentationml/2006/main">
  <p:tag name="AS_UNIQUEID" val="5468"/>
</p:tagLst>
</file>

<file path=ppt/tags/tag660.xml><?xml version="1.0" encoding="utf-8"?>
<p:tagLst xmlns:p="http://schemas.openxmlformats.org/presentationml/2006/main">
  <p:tag name="AS_UNIQUEID" val="8506"/>
</p:tagLst>
</file>

<file path=ppt/tags/tag661.xml><?xml version="1.0" encoding="utf-8"?>
<p:tagLst xmlns:p="http://schemas.openxmlformats.org/presentationml/2006/main">
  <p:tag name="AS_UNIQUEID" val="8507"/>
</p:tagLst>
</file>

<file path=ppt/tags/tag662.xml><?xml version="1.0" encoding="utf-8"?>
<p:tagLst xmlns:p="http://schemas.openxmlformats.org/presentationml/2006/main">
  <p:tag name="AS_UNIQUEID" val="8508"/>
</p:tagLst>
</file>

<file path=ppt/tags/tag663.xml><?xml version="1.0" encoding="utf-8"?>
<p:tagLst xmlns:p="http://schemas.openxmlformats.org/presentationml/2006/main">
  <p:tag name="AS_UNIQUEID" val="8509"/>
</p:tagLst>
</file>

<file path=ppt/tags/tag664.xml><?xml version="1.0" encoding="utf-8"?>
<p:tagLst xmlns:p="http://schemas.openxmlformats.org/presentationml/2006/main">
  <p:tag name="AS_UNIQUEID" val="8510"/>
</p:tagLst>
</file>

<file path=ppt/tags/tag665.xml><?xml version="1.0" encoding="utf-8"?>
<p:tagLst xmlns:p="http://schemas.openxmlformats.org/presentationml/2006/main">
  <p:tag name="AS_UNIQUEID" val="8511"/>
</p:tagLst>
</file>

<file path=ppt/tags/tag666.xml><?xml version="1.0" encoding="utf-8"?>
<p:tagLst xmlns:p="http://schemas.openxmlformats.org/presentationml/2006/main">
  <p:tag name="AS_UNIQUEID" val="8512"/>
</p:tagLst>
</file>

<file path=ppt/tags/tag667.xml><?xml version="1.0" encoding="utf-8"?>
<p:tagLst xmlns:p="http://schemas.openxmlformats.org/presentationml/2006/main">
  <p:tag name="AS_UNIQUEID" val="8513"/>
</p:tagLst>
</file>

<file path=ppt/tags/tag668.xml><?xml version="1.0" encoding="utf-8"?>
<p:tagLst xmlns:p="http://schemas.openxmlformats.org/presentationml/2006/main">
  <p:tag name="AS_UNIQUEID" val="8514"/>
</p:tagLst>
</file>

<file path=ppt/tags/tag669.xml><?xml version="1.0" encoding="utf-8"?>
<p:tagLst xmlns:p="http://schemas.openxmlformats.org/presentationml/2006/main">
  <p:tag name="AS_UNIQUEID" val="8515"/>
</p:tagLst>
</file>

<file path=ppt/tags/tag67.xml><?xml version="1.0" encoding="utf-8"?>
<p:tagLst xmlns:p="http://schemas.openxmlformats.org/presentationml/2006/main">
  <p:tag name="AS_UNIQUEID" val="5469"/>
</p:tagLst>
</file>

<file path=ppt/tags/tag670.xml><?xml version="1.0" encoding="utf-8"?>
<p:tagLst xmlns:p="http://schemas.openxmlformats.org/presentationml/2006/main">
  <p:tag name="AS_UNIQUEID" val="8516"/>
</p:tagLst>
</file>

<file path=ppt/tags/tag671.xml><?xml version="1.0" encoding="utf-8"?>
<p:tagLst xmlns:p="http://schemas.openxmlformats.org/presentationml/2006/main">
  <p:tag name="AS_UNIQUEID" val="8517"/>
</p:tagLst>
</file>

<file path=ppt/tags/tag672.xml><?xml version="1.0" encoding="utf-8"?>
<p:tagLst xmlns:p="http://schemas.openxmlformats.org/presentationml/2006/main">
  <p:tag name="AS_UNIQUEID" val="8518"/>
</p:tagLst>
</file>

<file path=ppt/tags/tag673.xml><?xml version="1.0" encoding="utf-8"?>
<p:tagLst xmlns:p="http://schemas.openxmlformats.org/presentationml/2006/main">
  <p:tag name="AS_UNIQUEID" val="8519"/>
</p:tagLst>
</file>

<file path=ppt/tags/tag674.xml><?xml version="1.0" encoding="utf-8"?>
<p:tagLst xmlns:p="http://schemas.openxmlformats.org/presentationml/2006/main">
  <p:tag name="AS_UNIQUEID" val="8520"/>
</p:tagLst>
</file>

<file path=ppt/tags/tag675.xml><?xml version="1.0" encoding="utf-8"?>
<p:tagLst xmlns:p="http://schemas.openxmlformats.org/presentationml/2006/main">
  <p:tag name="AS_UNIQUEID" val="8521"/>
</p:tagLst>
</file>

<file path=ppt/tags/tag676.xml><?xml version="1.0" encoding="utf-8"?>
<p:tagLst xmlns:p="http://schemas.openxmlformats.org/presentationml/2006/main">
  <p:tag name="AS_UNIQUEID" val="8522"/>
</p:tagLst>
</file>

<file path=ppt/tags/tag677.xml><?xml version="1.0" encoding="utf-8"?>
<p:tagLst xmlns:p="http://schemas.openxmlformats.org/presentationml/2006/main">
  <p:tag name="AS_UNIQUEID" val="8523"/>
</p:tagLst>
</file>

<file path=ppt/tags/tag678.xml><?xml version="1.0" encoding="utf-8"?>
<p:tagLst xmlns:p="http://schemas.openxmlformats.org/presentationml/2006/main">
  <p:tag name="AS_UNIQUEID" val="8524"/>
</p:tagLst>
</file>

<file path=ppt/tags/tag679.xml><?xml version="1.0" encoding="utf-8"?>
<p:tagLst xmlns:p="http://schemas.openxmlformats.org/presentationml/2006/main">
  <p:tag name="AS_UNIQUEID" val="8525"/>
</p:tagLst>
</file>

<file path=ppt/tags/tag68.xml><?xml version="1.0" encoding="utf-8"?>
<p:tagLst xmlns:p="http://schemas.openxmlformats.org/presentationml/2006/main">
  <p:tag name="AS_UNIQUEID" val="5470"/>
</p:tagLst>
</file>

<file path=ppt/tags/tag680.xml><?xml version="1.0" encoding="utf-8"?>
<p:tagLst xmlns:p="http://schemas.openxmlformats.org/presentationml/2006/main">
  <p:tag name="AS_UNIQUEID" val="8526"/>
</p:tagLst>
</file>

<file path=ppt/tags/tag681.xml><?xml version="1.0" encoding="utf-8"?>
<p:tagLst xmlns:p="http://schemas.openxmlformats.org/presentationml/2006/main">
  <p:tag name="AS_UNIQUEID" val="8527"/>
</p:tagLst>
</file>

<file path=ppt/tags/tag682.xml><?xml version="1.0" encoding="utf-8"?>
<p:tagLst xmlns:p="http://schemas.openxmlformats.org/presentationml/2006/main">
  <p:tag name="AS_UNIQUEID" val="8528"/>
</p:tagLst>
</file>

<file path=ppt/tags/tag683.xml><?xml version="1.0" encoding="utf-8"?>
<p:tagLst xmlns:p="http://schemas.openxmlformats.org/presentationml/2006/main">
  <p:tag name="AS_UNIQUEID" val="8529"/>
</p:tagLst>
</file>

<file path=ppt/tags/tag684.xml><?xml version="1.0" encoding="utf-8"?>
<p:tagLst xmlns:p="http://schemas.openxmlformats.org/presentationml/2006/main">
  <p:tag name="AS_UNIQUEID" val="8530"/>
</p:tagLst>
</file>

<file path=ppt/tags/tag685.xml><?xml version="1.0" encoding="utf-8"?>
<p:tagLst xmlns:p="http://schemas.openxmlformats.org/presentationml/2006/main">
  <p:tag name="AS_UNIQUEID" val="6455"/>
</p:tagLst>
</file>

<file path=ppt/tags/tag686.xml><?xml version="1.0" encoding="utf-8"?>
<p:tagLst xmlns:p="http://schemas.openxmlformats.org/presentationml/2006/main">
  <p:tag name="AS_UNIQUEID" val="6456"/>
  <p:tag name="KSO_WM_BEAUTIFY_FLAG" val=""/>
</p:tagLst>
</file>

<file path=ppt/tags/tag687.xml><?xml version="1.0" encoding="utf-8"?>
<p:tagLst xmlns:p="http://schemas.openxmlformats.org/presentationml/2006/main">
  <p:tag name="AS_UNIQUEID" val="6457"/>
  <p:tag name="KSO_WM_BEAUTIFY_FLAG" val=""/>
</p:tagLst>
</file>

<file path=ppt/tags/tag688.xml><?xml version="1.0" encoding="utf-8"?>
<p:tagLst xmlns:p="http://schemas.openxmlformats.org/presentationml/2006/main">
  <p:tag name="AS_UNIQUEID" val="6458"/>
  <p:tag name="KSO_WM_BEAUTIFY_FLAG" val=""/>
</p:tagLst>
</file>

<file path=ppt/tags/tag689.xml><?xml version="1.0" encoding="utf-8"?>
<p:tagLst xmlns:p="http://schemas.openxmlformats.org/presentationml/2006/main">
  <p:tag name="AS_UNIQUEID" val="1127"/>
</p:tagLst>
</file>

<file path=ppt/tags/tag69.xml><?xml version="1.0" encoding="utf-8"?>
<p:tagLst xmlns:p="http://schemas.openxmlformats.org/presentationml/2006/main">
  <p:tag name="AS_UNIQUEID" val="5474"/>
</p:tagLst>
</file>

<file path=ppt/tags/tag690.xml><?xml version="1.0" encoding="utf-8"?>
<p:tagLst xmlns:p="http://schemas.openxmlformats.org/presentationml/2006/main">
  <p:tag name="AS_UNIQUEID" val="1129"/>
</p:tagLst>
</file>

<file path=ppt/tags/tag691.xml><?xml version="1.0" encoding="utf-8"?>
<p:tagLst xmlns:p="http://schemas.openxmlformats.org/presentationml/2006/main">
  <p:tag name="AS_UNIQUEID" val="1128"/>
</p:tagLst>
</file>

<file path=ppt/tags/tag692.xml><?xml version="1.0" encoding="utf-8"?>
<p:tagLst xmlns:p="http://schemas.openxmlformats.org/presentationml/2006/main">
  <p:tag name="AS_UNIQUEID" val="8166"/>
</p:tagLst>
</file>

<file path=ppt/tags/tag693.xml><?xml version="1.0" encoding="utf-8"?>
<p:tagLst xmlns:p="http://schemas.openxmlformats.org/presentationml/2006/main">
  <p:tag name="AS_UNIQUEID" val="8167"/>
</p:tagLst>
</file>

<file path=ppt/tags/tag694.xml><?xml version="1.0" encoding="utf-8"?>
<p:tagLst xmlns:p="http://schemas.openxmlformats.org/presentationml/2006/main">
  <p:tag name="AS_UNIQUEID" val="8168"/>
</p:tagLst>
</file>

<file path=ppt/tags/tag695.xml><?xml version="1.0" encoding="utf-8"?>
<p:tagLst xmlns:p="http://schemas.openxmlformats.org/presentationml/2006/main">
  <p:tag name="AS_UNIQUEID" val="4722"/>
</p:tagLst>
</file>

<file path=ppt/tags/tag696.xml><?xml version="1.0" encoding="utf-8"?>
<p:tagLst xmlns:p="http://schemas.openxmlformats.org/presentationml/2006/main">
  <p:tag name="AS_UNIQUEID" val="8169"/>
</p:tagLst>
</file>

<file path=ppt/tags/tag697.xml><?xml version="1.0" encoding="utf-8"?>
<p:tagLst xmlns:p="http://schemas.openxmlformats.org/presentationml/2006/main">
  <p:tag name="AS_UNIQUEID" val="8170"/>
</p:tagLst>
</file>

<file path=ppt/tags/tag698.xml><?xml version="1.0" encoding="utf-8"?>
<p:tagLst xmlns:p="http://schemas.openxmlformats.org/presentationml/2006/main">
  <p:tag name="AS_UNIQUEID" val="5736"/>
</p:tagLst>
</file>

<file path=ppt/tags/tag699.xml><?xml version="1.0" encoding="utf-8"?>
<p:tagLst xmlns:p="http://schemas.openxmlformats.org/presentationml/2006/main">
  <p:tag name="AS_UNIQUEID" val="5737"/>
  <p:tag name="KSO_WM_BEAUTIFY_FLAG" val=""/>
</p:tagLst>
</file>

<file path=ppt/tags/tag7.xml><?xml version="1.0" encoding="utf-8"?>
<p:tagLst xmlns:p="http://schemas.openxmlformats.org/presentationml/2006/main">
  <p:tag name="AS_UNIQUEID" val="5467"/>
</p:tagLst>
</file>

<file path=ppt/tags/tag70.xml><?xml version="1.0" encoding="utf-8"?>
<p:tagLst xmlns:p="http://schemas.openxmlformats.org/presentationml/2006/main">
  <p:tag name="AS_UNIQUEID" val="5466"/>
</p:tagLst>
</file>

<file path=ppt/tags/tag700.xml><?xml version="1.0" encoding="utf-8"?>
<p:tagLst xmlns:p="http://schemas.openxmlformats.org/presentationml/2006/main">
  <p:tag name="AS_UNIQUEID" val="5738"/>
  <p:tag name="KSO_WM_BEAUTIFY_FLAG" val=""/>
</p:tagLst>
</file>

<file path=ppt/tags/tag701.xml><?xml version="1.0" encoding="utf-8"?>
<p:tagLst xmlns:p="http://schemas.openxmlformats.org/presentationml/2006/main">
  <p:tag name="AS_UNIQUEID" val="5739"/>
  <p:tag name="KSO_WM_BEAUTIFY_FLAG" val=""/>
</p:tagLst>
</file>

<file path=ppt/tags/tag702.xml><?xml version="1.0" encoding="utf-8"?>
<p:tagLst xmlns:p="http://schemas.openxmlformats.org/presentationml/2006/main">
  <p:tag name="AS_UNIQUEID" val="8147"/>
</p:tagLst>
</file>

<file path=ppt/tags/tag703.xml><?xml version="1.0" encoding="utf-8"?>
<p:tagLst xmlns:p="http://schemas.openxmlformats.org/presentationml/2006/main">
  <p:tag name="AS_UNIQUEID" val="8172"/>
</p:tagLst>
</file>

<file path=ppt/tags/tag704.xml><?xml version="1.0" encoding="utf-8"?>
<p:tagLst xmlns:p="http://schemas.openxmlformats.org/presentationml/2006/main">
  <p:tag name="KSO_WM_BEAUTIFY_FLAG" val="#wm#"/>
  <p:tag name="KSO_WM_TEMPLATE_CATEGORY" val="custom"/>
  <p:tag name="KSO_WM_TEMPLATE_INDEX" val="20205081"/>
</p:tagLst>
</file>

<file path=ppt/tags/tag705.xml><?xml version="1.0" encoding="utf-8"?>
<p:tagLst xmlns:p="http://schemas.openxmlformats.org/presentationml/2006/main">
  <p:tag name="AS_UNIQUEID" val="8148"/>
</p:tagLst>
</file>

<file path=ppt/tags/tag706.xml><?xml version="1.0" encoding="utf-8"?>
<p:tagLst xmlns:p="http://schemas.openxmlformats.org/presentationml/2006/main">
  <p:tag name="AS_UNIQUEID" val="4458"/>
</p:tagLst>
</file>

<file path=ppt/tags/tag707.xml><?xml version="1.0" encoding="utf-8"?>
<p:tagLst xmlns:p="http://schemas.openxmlformats.org/presentationml/2006/main">
  <p:tag name="AS_UNIQUEID" val="8149"/>
</p:tagLst>
</file>

<file path=ppt/tags/tag708.xml><?xml version="1.0" encoding="utf-8"?>
<p:tagLst xmlns:p="http://schemas.openxmlformats.org/presentationml/2006/main">
  <p:tag name="AS_UNIQUEID" val="8150"/>
</p:tagLst>
</file>

<file path=ppt/tags/tag709.xml><?xml version="1.0" encoding="utf-8"?>
<p:tagLst xmlns:p="http://schemas.openxmlformats.org/presentationml/2006/main">
  <p:tag name="AS_UNIQUEID" val="8151"/>
</p:tagLst>
</file>

<file path=ppt/tags/tag71.xml><?xml version="1.0" encoding="utf-8"?>
<p:tagLst xmlns:p="http://schemas.openxmlformats.org/presentationml/2006/main">
  <p:tag name="AS_UNIQUEID" val="5467"/>
</p:tagLst>
</file>

<file path=ppt/tags/tag710.xml><?xml version="1.0" encoding="utf-8"?>
<p:tagLst xmlns:p="http://schemas.openxmlformats.org/presentationml/2006/main">
  <p:tag name="AS_UNIQUEID" val="8152"/>
</p:tagLst>
</file>

<file path=ppt/tags/tag711.xml><?xml version="1.0" encoding="utf-8"?>
<p:tagLst xmlns:p="http://schemas.openxmlformats.org/presentationml/2006/main">
  <p:tag name="AS_UNIQUEID" val="8153"/>
</p:tagLst>
</file>

<file path=ppt/tags/tag712.xml><?xml version="1.0" encoding="utf-8"?>
<p:tagLst xmlns:p="http://schemas.openxmlformats.org/presentationml/2006/main">
  <p:tag name="AS_UNIQUEID" val="4627"/>
</p:tagLst>
</file>

<file path=ppt/tags/tag713.xml><?xml version="1.0" encoding="utf-8"?>
<p:tagLst xmlns:p="http://schemas.openxmlformats.org/presentationml/2006/main">
  <p:tag name="AS_UNIQUEID" val="8154"/>
</p:tagLst>
</file>

<file path=ppt/tags/tag714.xml><?xml version="1.0" encoding="utf-8"?>
<p:tagLst xmlns:p="http://schemas.openxmlformats.org/presentationml/2006/main">
  <p:tag name="AS_UNIQUEID" val="185"/>
</p:tagLst>
</file>

<file path=ppt/tags/tag715.xml><?xml version="1.0" encoding="utf-8"?>
<p:tagLst xmlns:p="http://schemas.openxmlformats.org/presentationml/2006/main">
  <p:tag name="AS_UNIQUEID" val="197"/>
</p:tagLst>
</file>

<file path=ppt/tags/tag716.xml><?xml version="1.0" encoding="utf-8"?>
<p:tagLst xmlns:p="http://schemas.openxmlformats.org/presentationml/2006/main">
  <p:tag name="AS_UNIQUEID" val="8155"/>
</p:tagLst>
</file>

<file path=ppt/tags/tag717.xml><?xml version="1.0" encoding="utf-8"?>
<p:tagLst xmlns:p="http://schemas.openxmlformats.org/presentationml/2006/main">
  <p:tag name="AS_UNIQUEID" val="2997"/>
</p:tagLst>
</file>

<file path=ppt/tags/tag718.xml><?xml version="1.0" encoding="utf-8"?>
<p:tagLst xmlns:p="http://schemas.openxmlformats.org/presentationml/2006/main">
  <p:tag name="AS_UNIQUEID" val="185"/>
</p:tagLst>
</file>

<file path=ppt/tags/tag719.xml><?xml version="1.0" encoding="utf-8"?>
<p:tagLst xmlns:p="http://schemas.openxmlformats.org/presentationml/2006/main">
  <p:tag name="AS_UNIQUEID" val="188"/>
</p:tagLst>
</file>

<file path=ppt/tags/tag72.xml><?xml version="1.0" encoding="utf-8"?>
<p:tagLst xmlns:p="http://schemas.openxmlformats.org/presentationml/2006/main">
  <p:tag name="AS_UNIQUEID" val="5468"/>
</p:tagLst>
</file>

<file path=ppt/tags/tag720.xml><?xml version="1.0" encoding="utf-8"?>
<p:tagLst xmlns:p="http://schemas.openxmlformats.org/presentationml/2006/main">
  <p:tag name="AS_UNIQUEID" val="197"/>
</p:tagLst>
</file>

<file path=ppt/tags/tag721.xml><?xml version="1.0" encoding="utf-8"?>
<p:tagLst xmlns:p="http://schemas.openxmlformats.org/presentationml/2006/main">
  <p:tag name="AS_UNIQUEID" val="188"/>
</p:tagLst>
</file>

<file path=ppt/tags/tag722.xml><?xml version="1.0" encoding="utf-8"?>
<p:tagLst xmlns:p="http://schemas.openxmlformats.org/presentationml/2006/main">
  <p:tag name="AS_UNIQUEID" val="197"/>
</p:tagLst>
</file>

<file path=ppt/tags/tag723.xml><?xml version="1.0" encoding="utf-8"?>
<p:tagLst xmlns:p="http://schemas.openxmlformats.org/presentationml/2006/main">
  <p:tag name="AS_UNIQUEID" val="188"/>
</p:tagLst>
</file>

<file path=ppt/tags/tag724.xml><?xml version="1.0" encoding="utf-8"?>
<p:tagLst xmlns:p="http://schemas.openxmlformats.org/presentationml/2006/main">
  <p:tag name="AS_UNIQUEID" val="197"/>
</p:tagLst>
</file>

<file path=ppt/tags/tag725.xml><?xml version="1.0" encoding="utf-8"?>
<p:tagLst xmlns:p="http://schemas.openxmlformats.org/presentationml/2006/main">
  <p:tag name="AS_UNIQUEID" val="197"/>
</p:tagLst>
</file>

<file path=ppt/tags/tag726.xml><?xml version="1.0" encoding="utf-8"?>
<p:tagLst xmlns:p="http://schemas.openxmlformats.org/presentationml/2006/main">
  <p:tag name="AS_UNIQUEID" val="188"/>
</p:tagLst>
</file>

<file path=ppt/tags/tag727.xml><?xml version="1.0" encoding="utf-8"?>
<p:tagLst xmlns:p="http://schemas.openxmlformats.org/presentationml/2006/main">
  <p:tag name="AS_UNIQUEID" val="8156"/>
</p:tagLst>
</file>

<file path=ppt/tags/tag728.xml><?xml version="1.0" encoding="utf-8"?>
<p:tagLst xmlns:p="http://schemas.openxmlformats.org/presentationml/2006/main">
  <p:tag name="AS_UNIQUEID" val="185"/>
</p:tagLst>
</file>

<file path=ppt/tags/tag729.xml><?xml version="1.0" encoding="utf-8"?>
<p:tagLst xmlns:p="http://schemas.openxmlformats.org/presentationml/2006/main">
  <p:tag name="AS_UNIQUEID" val="197"/>
</p:tagLst>
</file>

<file path=ppt/tags/tag73.xml><?xml version="1.0" encoding="utf-8"?>
<p:tagLst xmlns:p="http://schemas.openxmlformats.org/presentationml/2006/main">
  <p:tag name="AS_UNIQUEID" val="5469"/>
</p:tagLst>
</file>

<file path=ppt/tags/tag730.xml><?xml version="1.0" encoding="utf-8"?>
<p:tagLst xmlns:p="http://schemas.openxmlformats.org/presentationml/2006/main">
  <p:tag name="AS_UNIQUEID" val="8157"/>
</p:tagLst>
</file>

<file path=ppt/tags/tag731.xml><?xml version="1.0" encoding="utf-8"?>
<p:tagLst xmlns:p="http://schemas.openxmlformats.org/presentationml/2006/main">
  <p:tag name="AS_UNIQUEID" val="2997"/>
</p:tagLst>
</file>

<file path=ppt/tags/tag732.xml><?xml version="1.0" encoding="utf-8"?>
<p:tagLst xmlns:p="http://schemas.openxmlformats.org/presentationml/2006/main">
  <p:tag name="AS_UNIQUEID" val="185"/>
</p:tagLst>
</file>

<file path=ppt/tags/tag733.xml><?xml version="1.0" encoding="utf-8"?>
<p:tagLst xmlns:p="http://schemas.openxmlformats.org/presentationml/2006/main">
  <p:tag name="AS_UNIQUEID" val="188"/>
</p:tagLst>
</file>

<file path=ppt/tags/tag734.xml><?xml version="1.0" encoding="utf-8"?>
<p:tagLst xmlns:p="http://schemas.openxmlformats.org/presentationml/2006/main">
  <p:tag name="AS_UNIQUEID" val="197"/>
</p:tagLst>
</file>

<file path=ppt/tags/tag735.xml><?xml version="1.0" encoding="utf-8"?>
<p:tagLst xmlns:p="http://schemas.openxmlformats.org/presentationml/2006/main">
  <p:tag name="AS_UNIQUEID" val="188"/>
</p:tagLst>
</file>

<file path=ppt/tags/tag736.xml><?xml version="1.0" encoding="utf-8"?>
<p:tagLst xmlns:p="http://schemas.openxmlformats.org/presentationml/2006/main">
  <p:tag name="AS_UNIQUEID" val="197"/>
</p:tagLst>
</file>

<file path=ppt/tags/tag737.xml><?xml version="1.0" encoding="utf-8"?>
<p:tagLst xmlns:p="http://schemas.openxmlformats.org/presentationml/2006/main">
  <p:tag name="AS_UNIQUEID" val="188"/>
</p:tagLst>
</file>

<file path=ppt/tags/tag738.xml><?xml version="1.0" encoding="utf-8"?>
<p:tagLst xmlns:p="http://schemas.openxmlformats.org/presentationml/2006/main">
  <p:tag name="AS_UNIQUEID" val="197"/>
</p:tagLst>
</file>

<file path=ppt/tags/tag739.xml><?xml version="1.0" encoding="utf-8"?>
<p:tagLst xmlns:p="http://schemas.openxmlformats.org/presentationml/2006/main">
  <p:tag name="AS_UNIQUEID" val="197"/>
</p:tagLst>
</file>

<file path=ppt/tags/tag74.xml><?xml version="1.0" encoding="utf-8"?>
<p:tagLst xmlns:p="http://schemas.openxmlformats.org/presentationml/2006/main">
  <p:tag name="AS_UNIQUEID" val="5470"/>
</p:tagLst>
</file>

<file path=ppt/tags/tag740.xml><?xml version="1.0" encoding="utf-8"?>
<p:tagLst xmlns:p="http://schemas.openxmlformats.org/presentationml/2006/main">
  <p:tag name="AS_UNIQUEID" val="188"/>
</p:tagLst>
</file>

<file path=ppt/tags/tag741.xml><?xml version="1.0" encoding="utf-8"?>
<p:tagLst xmlns:p="http://schemas.openxmlformats.org/presentationml/2006/main">
  <p:tag name="AS_UNIQUEID" val="4627"/>
</p:tagLst>
</file>

<file path=ppt/tags/tag742.xml><?xml version="1.0" encoding="utf-8"?>
<p:tagLst xmlns:p="http://schemas.openxmlformats.org/presentationml/2006/main">
  <p:tag name="AS_UNIQUEID" val="2991"/>
</p:tagLst>
</file>

<file path=ppt/tags/tag743.xml><?xml version="1.0" encoding="utf-8"?>
<p:tagLst xmlns:p="http://schemas.openxmlformats.org/presentationml/2006/main">
  <p:tag name="AS_UNIQUEID" val="185"/>
</p:tagLst>
</file>

<file path=ppt/tags/tag744.xml><?xml version="1.0" encoding="utf-8"?>
<p:tagLst xmlns:p="http://schemas.openxmlformats.org/presentationml/2006/main">
  <p:tag name="AS_UNIQUEID" val="188"/>
</p:tagLst>
</file>

<file path=ppt/tags/tag745.xml><?xml version="1.0" encoding="utf-8"?>
<p:tagLst xmlns:p="http://schemas.openxmlformats.org/presentationml/2006/main">
  <p:tag name="AS_UNIQUEID" val="197"/>
</p:tagLst>
</file>

<file path=ppt/tags/tag746.xml><?xml version="1.0" encoding="utf-8"?>
<p:tagLst xmlns:p="http://schemas.openxmlformats.org/presentationml/2006/main">
  <p:tag name="AS_UNIQUEID" val="188"/>
</p:tagLst>
</file>

<file path=ppt/tags/tag747.xml><?xml version="1.0" encoding="utf-8"?>
<p:tagLst xmlns:p="http://schemas.openxmlformats.org/presentationml/2006/main">
  <p:tag name="AS_UNIQUEID" val="197"/>
</p:tagLst>
</file>

<file path=ppt/tags/tag748.xml><?xml version="1.0" encoding="utf-8"?>
<p:tagLst xmlns:p="http://schemas.openxmlformats.org/presentationml/2006/main">
  <p:tag name="AS_UNIQUEID" val="188"/>
</p:tagLst>
</file>

<file path=ppt/tags/tag749.xml><?xml version="1.0" encoding="utf-8"?>
<p:tagLst xmlns:p="http://schemas.openxmlformats.org/presentationml/2006/main">
  <p:tag name="AS_UNIQUEID" val="197"/>
</p:tagLst>
</file>

<file path=ppt/tags/tag75.xml><?xml version="1.0" encoding="utf-8"?>
<p:tagLst xmlns:p="http://schemas.openxmlformats.org/presentationml/2006/main">
  <p:tag name="AS_UNIQUEID" val="5471"/>
</p:tagLst>
</file>

<file path=ppt/tags/tag750.xml><?xml version="1.0" encoding="utf-8"?>
<p:tagLst xmlns:p="http://schemas.openxmlformats.org/presentationml/2006/main">
  <p:tag name="AS_UNIQUEID" val="4628"/>
</p:tagLst>
</file>

<file path=ppt/tags/tag751.xml><?xml version="1.0" encoding="utf-8"?>
<p:tagLst xmlns:p="http://schemas.openxmlformats.org/presentationml/2006/main">
  <p:tag name="AS_UNIQUEID" val="2991"/>
</p:tagLst>
</file>

<file path=ppt/tags/tag752.xml><?xml version="1.0" encoding="utf-8"?>
<p:tagLst xmlns:p="http://schemas.openxmlformats.org/presentationml/2006/main">
  <p:tag name="AS_UNIQUEID" val="185"/>
</p:tagLst>
</file>

<file path=ppt/tags/tag753.xml><?xml version="1.0" encoding="utf-8"?>
<p:tagLst xmlns:p="http://schemas.openxmlformats.org/presentationml/2006/main">
  <p:tag name="AS_UNIQUEID" val="188"/>
</p:tagLst>
</file>

<file path=ppt/tags/tag754.xml><?xml version="1.0" encoding="utf-8"?>
<p:tagLst xmlns:p="http://schemas.openxmlformats.org/presentationml/2006/main">
  <p:tag name="AS_UNIQUEID" val="197"/>
</p:tagLst>
</file>

<file path=ppt/tags/tag755.xml><?xml version="1.0" encoding="utf-8"?>
<p:tagLst xmlns:p="http://schemas.openxmlformats.org/presentationml/2006/main">
  <p:tag name="AS_UNIQUEID" val="188"/>
</p:tagLst>
</file>

<file path=ppt/tags/tag756.xml><?xml version="1.0" encoding="utf-8"?>
<p:tagLst xmlns:p="http://schemas.openxmlformats.org/presentationml/2006/main">
  <p:tag name="AS_UNIQUEID" val="197"/>
</p:tagLst>
</file>

<file path=ppt/tags/tag757.xml><?xml version="1.0" encoding="utf-8"?>
<p:tagLst xmlns:p="http://schemas.openxmlformats.org/presentationml/2006/main">
  <p:tag name="AS_UNIQUEID" val="188"/>
</p:tagLst>
</file>

<file path=ppt/tags/tag758.xml><?xml version="1.0" encoding="utf-8"?>
<p:tagLst xmlns:p="http://schemas.openxmlformats.org/presentationml/2006/main">
  <p:tag name="AS_UNIQUEID" val="197"/>
</p:tagLst>
</file>

<file path=ppt/tags/tag759.xml><?xml version="1.0" encoding="utf-8"?>
<p:tagLst xmlns:p="http://schemas.openxmlformats.org/presentationml/2006/main">
  <p:tag name="AS_UNIQUEID" val="4628"/>
</p:tagLst>
</file>

<file path=ppt/tags/tag76.xml><?xml version="1.0" encoding="utf-8"?>
<p:tagLst xmlns:p="http://schemas.openxmlformats.org/presentationml/2006/main">
  <p:tag name="AS_UNIQUEID" val="5472"/>
</p:tagLst>
</file>

<file path=ppt/tags/tag760.xml><?xml version="1.0" encoding="utf-8"?>
<p:tagLst xmlns:p="http://schemas.openxmlformats.org/presentationml/2006/main">
  <p:tag name="AS_UNIQUEID" val="8158"/>
</p:tagLst>
</file>

<file path=ppt/tags/tag761.xml><?xml version="1.0" encoding="utf-8"?>
<p:tagLst xmlns:p="http://schemas.openxmlformats.org/presentationml/2006/main">
  <p:tag name="AS_UNIQUEID" val="8159"/>
</p:tagLst>
</file>

<file path=ppt/tags/tag762.xml><?xml version="1.0" encoding="utf-8"?>
<p:tagLst xmlns:p="http://schemas.openxmlformats.org/presentationml/2006/main">
  <p:tag name="AS_UNIQUEID" val="185"/>
</p:tagLst>
</file>

<file path=ppt/tags/tag763.xml><?xml version="1.0" encoding="utf-8"?>
<p:tagLst xmlns:p="http://schemas.openxmlformats.org/presentationml/2006/main">
  <p:tag name="AS_UNIQUEID" val="197"/>
</p:tagLst>
</file>

<file path=ppt/tags/tag764.xml><?xml version="1.0" encoding="utf-8"?>
<p:tagLst xmlns:p="http://schemas.openxmlformats.org/presentationml/2006/main">
  <p:tag name="AS_UNIQUEID" val="8160"/>
</p:tagLst>
</file>

<file path=ppt/tags/tag765.xml><?xml version="1.0" encoding="utf-8"?>
<p:tagLst xmlns:p="http://schemas.openxmlformats.org/presentationml/2006/main">
  <p:tag name="AS_UNIQUEID" val="185"/>
</p:tagLst>
</file>

<file path=ppt/tags/tag766.xml><?xml version="1.0" encoding="utf-8"?>
<p:tagLst xmlns:p="http://schemas.openxmlformats.org/presentationml/2006/main">
  <p:tag name="AS_UNIQUEID" val="197"/>
</p:tagLst>
</file>

<file path=ppt/tags/tag767.xml><?xml version="1.0" encoding="utf-8"?>
<p:tagLst xmlns:p="http://schemas.openxmlformats.org/presentationml/2006/main">
  <p:tag name="AS_UNIQUEID" val="8161"/>
</p:tagLst>
</file>

<file path=ppt/tags/tag768.xml><?xml version="1.0" encoding="utf-8"?>
<p:tagLst xmlns:p="http://schemas.openxmlformats.org/presentationml/2006/main">
  <p:tag name="AS_UNIQUEID" val="185"/>
</p:tagLst>
</file>

<file path=ppt/tags/tag769.xml><?xml version="1.0" encoding="utf-8"?>
<p:tagLst xmlns:p="http://schemas.openxmlformats.org/presentationml/2006/main">
  <p:tag name="AS_UNIQUEID" val="197"/>
</p:tagLst>
</file>

<file path=ppt/tags/tag77.xml><?xml version="1.0" encoding="utf-8"?>
<p:tagLst xmlns:p="http://schemas.openxmlformats.org/presentationml/2006/main">
  <p:tag name="AS_UNIQUEID" val="5473"/>
</p:tagLst>
</file>

<file path=ppt/tags/tag770.xml><?xml version="1.0" encoding="utf-8"?>
<p:tagLst xmlns:p="http://schemas.openxmlformats.org/presentationml/2006/main">
  <p:tag name="AS_UNIQUEID" val="8162"/>
</p:tagLst>
</file>

<file path=ppt/tags/tag771.xml><?xml version="1.0" encoding="utf-8"?>
<p:tagLst xmlns:p="http://schemas.openxmlformats.org/presentationml/2006/main">
  <p:tag name="AS_UNIQUEID" val="197"/>
</p:tagLst>
</file>

<file path=ppt/tags/tag772.xml><?xml version="1.0" encoding="utf-8"?>
<p:tagLst xmlns:p="http://schemas.openxmlformats.org/presentationml/2006/main">
  <p:tag name="AS_UNIQUEID" val="185"/>
</p:tagLst>
</file>

<file path=ppt/tags/tag773.xml><?xml version="1.0" encoding="utf-8"?>
<p:tagLst xmlns:p="http://schemas.openxmlformats.org/presentationml/2006/main">
  <p:tag name="AS_UNIQUEID" val="906"/>
</p:tagLst>
</file>

<file path=ppt/tags/tag774.xml><?xml version="1.0" encoding="utf-8"?>
<p:tagLst xmlns:p="http://schemas.openxmlformats.org/presentationml/2006/main">
  <p:tag name="AS_UNIQUEID" val="907"/>
</p:tagLst>
</file>

<file path=ppt/tags/tag775.xml><?xml version="1.0" encoding="utf-8"?>
<p:tagLst xmlns:p="http://schemas.openxmlformats.org/presentationml/2006/main">
  <p:tag name="AS_UNIQUEID" val="8163"/>
</p:tagLst>
</file>

<file path=ppt/tags/tag776.xml><?xml version="1.0" encoding="utf-8"?>
<p:tagLst xmlns:p="http://schemas.openxmlformats.org/presentationml/2006/main">
  <p:tag name="AS_UNIQUEID" val="5736"/>
</p:tagLst>
</file>

<file path=ppt/tags/tag777.xml><?xml version="1.0" encoding="utf-8"?>
<p:tagLst xmlns:p="http://schemas.openxmlformats.org/presentationml/2006/main">
  <p:tag name="AS_UNIQUEID" val="5737"/>
  <p:tag name="KSO_WM_BEAUTIFY_FLAG" val=""/>
</p:tagLst>
</file>

<file path=ppt/tags/tag778.xml><?xml version="1.0" encoding="utf-8"?>
<p:tagLst xmlns:p="http://schemas.openxmlformats.org/presentationml/2006/main">
  <p:tag name="AS_UNIQUEID" val="5738"/>
  <p:tag name="KSO_WM_BEAUTIFY_FLAG" val=""/>
</p:tagLst>
</file>

<file path=ppt/tags/tag779.xml><?xml version="1.0" encoding="utf-8"?>
<p:tagLst xmlns:p="http://schemas.openxmlformats.org/presentationml/2006/main">
  <p:tag name="AS_UNIQUEID" val="5739"/>
  <p:tag name="KSO_WM_BEAUTIFY_FLAG" val=""/>
</p:tagLst>
</file>

<file path=ppt/tags/tag78.xml><?xml version="1.0" encoding="utf-8"?>
<p:tagLst xmlns:p="http://schemas.openxmlformats.org/presentationml/2006/main">
  <p:tag name="AS_UNIQUEID" val="5474"/>
</p:tagLst>
</file>

<file path=ppt/tags/tag780.xml><?xml version="1.0" encoding="utf-8"?>
<p:tagLst xmlns:p="http://schemas.openxmlformats.org/presentationml/2006/main">
  <p:tag name="AS_UNIQUEID" val="8172"/>
</p:tagLst>
</file>

<file path=ppt/tags/tag781.xml><?xml version="1.0" encoding="utf-8"?>
<p:tagLst xmlns:p="http://schemas.openxmlformats.org/presentationml/2006/main">
  <p:tag name="AS_UNIQUEID" val="8172"/>
</p:tagLst>
</file>

<file path=ppt/tags/tag782.xml><?xml version="1.0" encoding="utf-8"?>
<p:tagLst xmlns:p="http://schemas.openxmlformats.org/presentationml/2006/main">
  <p:tag name="AS_UNIQUEID" val="9150"/>
</p:tagLst>
</file>

<file path=ppt/tags/tag783.xml><?xml version="1.0" encoding="utf-8"?>
<p:tagLst xmlns:p="http://schemas.openxmlformats.org/presentationml/2006/main">
  <p:tag name="KSO_WM_BEAUTIFY_FLAG" val="#wm#"/>
  <p:tag name="KSO_WM_TEMPLATE_CATEGORY" val="custom"/>
  <p:tag name="KSO_WM_TEMPLATE_INDEX" val="20205081"/>
</p:tagLst>
</file>

<file path=ppt/tags/tag784.xml><?xml version="1.0" encoding="utf-8"?>
<p:tagLst xmlns:p="http://schemas.openxmlformats.org/presentationml/2006/main">
  <p:tag name="AS_UNIQUEID" val="3465"/>
</p:tagLst>
</file>

<file path=ppt/tags/tag785.xml><?xml version="1.0" encoding="utf-8"?>
<p:tagLst xmlns:p="http://schemas.openxmlformats.org/presentationml/2006/main">
  <p:tag name="AS_UNIQUEID" val="2783"/>
</p:tagLst>
</file>

<file path=ppt/tags/tag786.xml><?xml version="1.0" encoding="utf-8"?>
<p:tagLst xmlns:p="http://schemas.openxmlformats.org/presentationml/2006/main">
  <p:tag name="AS_UNIQUEID" val="2784"/>
</p:tagLst>
</file>

<file path=ppt/tags/tag787.xml><?xml version="1.0" encoding="utf-8"?>
<p:tagLst xmlns:p="http://schemas.openxmlformats.org/presentationml/2006/main">
  <p:tag name="AS_UNIQUEID" val="2785"/>
</p:tagLst>
</file>

<file path=ppt/tags/tag788.xml><?xml version="1.0" encoding="utf-8"?>
<p:tagLst xmlns:p="http://schemas.openxmlformats.org/presentationml/2006/main">
  <p:tag name="AS_UNIQUEID" val="2786"/>
</p:tagLst>
</file>

<file path=ppt/tags/tag789.xml><?xml version="1.0" encoding="utf-8"?>
<p:tagLst xmlns:p="http://schemas.openxmlformats.org/presentationml/2006/main">
  <p:tag name="AS_UNIQUEID" val="2787"/>
</p:tagLst>
</file>

<file path=ppt/tags/tag79.xml><?xml version="1.0" encoding="utf-8"?>
<p:tagLst xmlns:p="http://schemas.openxmlformats.org/presentationml/2006/main">
  <p:tag name="AS_UNIQUEID" val="5476"/>
</p:tagLst>
</file>

<file path=ppt/tags/tag790.xml><?xml version="1.0" encoding="utf-8"?>
<p:tagLst xmlns:p="http://schemas.openxmlformats.org/presentationml/2006/main">
  <p:tag name="AS_UNIQUEID" val="2788"/>
</p:tagLst>
</file>

<file path=ppt/tags/tag791.xml><?xml version="1.0" encoding="utf-8"?>
<p:tagLst xmlns:p="http://schemas.openxmlformats.org/presentationml/2006/main">
  <p:tag name="AS_UNIQUEID" val="2789"/>
</p:tagLst>
</file>

<file path=ppt/tags/tag792.xml><?xml version="1.0" encoding="utf-8"?>
<p:tagLst xmlns:p="http://schemas.openxmlformats.org/presentationml/2006/main">
  <p:tag name="AS_UNIQUEID" val="2790"/>
</p:tagLst>
</file>

<file path=ppt/tags/tag793.xml><?xml version="1.0" encoding="utf-8"?>
<p:tagLst xmlns:p="http://schemas.openxmlformats.org/presentationml/2006/main">
  <p:tag name="AS_UNIQUEID" val="2791"/>
</p:tagLst>
</file>

<file path=ppt/tags/tag794.xml><?xml version="1.0" encoding="utf-8"?>
<p:tagLst xmlns:p="http://schemas.openxmlformats.org/presentationml/2006/main">
  <p:tag name="AS_UNIQUEID" val="2792"/>
</p:tagLst>
</file>

<file path=ppt/tags/tag795.xml><?xml version="1.0" encoding="utf-8"?>
<p:tagLst xmlns:p="http://schemas.openxmlformats.org/presentationml/2006/main">
  <p:tag name="AS_UNIQUEID" val="2793"/>
</p:tagLst>
</file>

<file path=ppt/tags/tag796.xml><?xml version="1.0" encoding="utf-8"?>
<p:tagLst xmlns:p="http://schemas.openxmlformats.org/presentationml/2006/main">
  <p:tag name="AS_UNIQUEID" val="2794"/>
</p:tagLst>
</file>

<file path=ppt/tags/tag797.xml><?xml version="1.0" encoding="utf-8"?>
<p:tagLst xmlns:p="http://schemas.openxmlformats.org/presentationml/2006/main">
  <p:tag name="AS_UNIQUEID" val="2800"/>
</p:tagLst>
</file>

<file path=ppt/tags/tag798.xml><?xml version="1.0" encoding="utf-8"?>
<p:tagLst xmlns:p="http://schemas.openxmlformats.org/presentationml/2006/main">
  <p:tag name="AS_UNIQUEID" val="2801"/>
</p:tagLst>
</file>

<file path=ppt/tags/tag799.xml><?xml version="1.0" encoding="utf-8"?>
<p:tagLst xmlns:p="http://schemas.openxmlformats.org/presentationml/2006/main">
  <p:tag name="AS_UNIQUEID" val="2802"/>
</p:tagLst>
</file>

<file path=ppt/tags/tag8.xml><?xml version="1.0" encoding="utf-8"?>
<p:tagLst xmlns:p="http://schemas.openxmlformats.org/presentationml/2006/main">
  <p:tag name="AS_UNIQUEID" val="5468"/>
</p:tagLst>
</file>

<file path=ppt/tags/tag80.xml><?xml version="1.0" encoding="utf-8"?>
<p:tagLst xmlns:p="http://schemas.openxmlformats.org/presentationml/2006/main">
  <p:tag name="AS_UNIQUEID" val="5477"/>
</p:tagLst>
</file>

<file path=ppt/tags/tag800.xml><?xml version="1.0" encoding="utf-8"?>
<p:tagLst xmlns:p="http://schemas.openxmlformats.org/presentationml/2006/main">
  <p:tag name="AS_UNIQUEID" val="2803"/>
</p:tagLst>
</file>

<file path=ppt/tags/tag801.xml><?xml version="1.0" encoding="utf-8"?>
<p:tagLst xmlns:p="http://schemas.openxmlformats.org/presentationml/2006/main">
  <p:tag name="AS_UNIQUEID" val="2804"/>
</p:tagLst>
</file>

<file path=ppt/tags/tag802.xml><?xml version="1.0" encoding="utf-8"?>
<p:tagLst xmlns:p="http://schemas.openxmlformats.org/presentationml/2006/main">
  <p:tag name="AS_UNIQUEID" val="2805"/>
</p:tagLst>
</file>

<file path=ppt/tags/tag803.xml><?xml version="1.0" encoding="utf-8"?>
<p:tagLst xmlns:p="http://schemas.openxmlformats.org/presentationml/2006/main">
  <p:tag name="AS_UNIQUEID" val="2806"/>
</p:tagLst>
</file>

<file path=ppt/tags/tag804.xml><?xml version="1.0" encoding="utf-8"?>
<p:tagLst xmlns:p="http://schemas.openxmlformats.org/presentationml/2006/main">
  <p:tag name="AS_UNIQUEID" val="2807"/>
</p:tagLst>
</file>

<file path=ppt/tags/tag805.xml><?xml version="1.0" encoding="utf-8"?>
<p:tagLst xmlns:p="http://schemas.openxmlformats.org/presentationml/2006/main">
  <p:tag name="AS_UNIQUEID" val="2808"/>
</p:tagLst>
</file>

<file path=ppt/tags/tag806.xml><?xml version="1.0" encoding="utf-8"?>
<p:tagLst xmlns:p="http://schemas.openxmlformats.org/presentationml/2006/main">
  <p:tag name="AS_UNIQUEID" val="2809"/>
</p:tagLst>
</file>

<file path=ppt/tags/tag807.xml><?xml version="1.0" encoding="utf-8"?>
<p:tagLst xmlns:p="http://schemas.openxmlformats.org/presentationml/2006/main">
  <p:tag name="AS_UNIQUEID" val="2810"/>
</p:tagLst>
</file>

<file path=ppt/tags/tag808.xml><?xml version="1.0" encoding="utf-8"?>
<p:tagLst xmlns:p="http://schemas.openxmlformats.org/presentationml/2006/main">
  <p:tag name="AS_UNIQUEID" val="2811"/>
</p:tagLst>
</file>

<file path=ppt/tags/tag809.xml><?xml version="1.0" encoding="utf-8"?>
<p:tagLst xmlns:p="http://schemas.openxmlformats.org/presentationml/2006/main">
  <p:tag name="AS_UNIQUEID" val="2812"/>
</p:tagLst>
</file>

<file path=ppt/tags/tag81.xml><?xml version="1.0" encoding="utf-8"?>
<p:tagLst xmlns:p="http://schemas.openxmlformats.org/presentationml/2006/main">
  <p:tag name="AS_UNIQUEID" val="5478"/>
</p:tagLst>
</file>

<file path=ppt/tags/tag810.xml><?xml version="1.0" encoding="utf-8"?>
<p:tagLst xmlns:p="http://schemas.openxmlformats.org/presentationml/2006/main">
  <p:tag name="AS_UNIQUEID" val="2813"/>
</p:tagLst>
</file>

<file path=ppt/tags/tag811.xml><?xml version="1.0" encoding="utf-8"?>
<p:tagLst xmlns:p="http://schemas.openxmlformats.org/presentationml/2006/main">
  <p:tag name="AS_UNIQUEID" val="2814"/>
</p:tagLst>
</file>

<file path=ppt/tags/tag812.xml><?xml version="1.0" encoding="utf-8"?>
<p:tagLst xmlns:p="http://schemas.openxmlformats.org/presentationml/2006/main">
  <p:tag name="AS_UNIQUEID" val="2815"/>
</p:tagLst>
</file>

<file path=ppt/tags/tag813.xml><?xml version="1.0" encoding="utf-8"?>
<p:tagLst xmlns:p="http://schemas.openxmlformats.org/presentationml/2006/main">
  <p:tag name="AS_UNIQUEID" val="2816"/>
</p:tagLst>
</file>

<file path=ppt/tags/tag814.xml><?xml version="1.0" encoding="utf-8"?>
<p:tagLst xmlns:p="http://schemas.openxmlformats.org/presentationml/2006/main">
  <p:tag name="AS_UNIQUEID" val="2817"/>
</p:tagLst>
</file>

<file path=ppt/tags/tag815.xml><?xml version="1.0" encoding="utf-8"?>
<p:tagLst xmlns:p="http://schemas.openxmlformats.org/presentationml/2006/main">
  <p:tag name="AS_UNIQUEID" val="2818"/>
</p:tagLst>
</file>

<file path=ppt/tags/tag816.xml><?xml version="1.0" encoding="utf-8"?>
<p:tagLst xmlns:p="http://schemas.openxmlformats.org/presentationml/2006/main">
  <p:tag name="AS_UNIQUEID" val="2819"/>
</p:tagLst>
</file>

<file path=ppt/tags/tag817.xml><?xml version="1.0" encoding="utf-8"?>
<p:tagLst xmlns:p="http://schemas.openxmlformats.org/presentationml/2006/main">
  <p:tag name="AS_UNIQUEID" val="2820"/>
</p:tagLst>
</file>

<file path=ppt/tags/tag818.xml><?xml version="1.0" encoding="utf-8"?>
<p:tagLst xmlns:p="http://schemas.openxmlformats.org/presentationml/2006/main">
  <p:tag name="AS_UNIQUEID" val="2821"/>
</p:tagLst>
</file>

<file path=ppt/tags/tag819.xml><?xml version="1.0" encoding="utf-8"?>
<p:tagLst xmlns:p="http://schemas.openxmlformats.org/presentationml/2006/main">
  <p:tag name="AS_UNIQUEID" val="2822"/>
</p:tagLst>
</file>

<file path=ppt/tags/tag82.xml><?xml version="1.0" encoding="utf-8"?>
<p:tagLst xmlns:p="http://schemas.openxmlformats.org/presentationml/2006/main">
  <p:tag name="AS_UNIQUEID" val="5479"/>
</p:tagLst>
</file>

<file path=ppt/tags/tag820.xml><?xml version="1.0" encoding="utf-8"?>
<p:tagLst xmlns:p="http://schemas.openxmlformats.org/presentationml/2006/main">
  <p:tag name="AS_UNIQUEID" val="2823"/>
</p:tagLst>
</file>

<file path=ppt/tags/tag821.xml><?xml version="1.0" encoding="utf-8"?>
<p:tagLst xmlns:p="http://schemas.openxmlformats.org/presentationml/2006/main">
  <p:tag name="AS_UNIQUEID" val="2824"/>
</p:tagLst>
</file>

<file path=ppt/tags/tag822.xml><?xml version="1.0" encoding="utf-8"?>
<p:tagLst xmlns:p="http://schemas.openxmlformats.org/presentationml/2006/main">
  <p:tag name="AS_UNIQUEID" val="2825"/>
</p:tagLst>
</file>

<file path=ppt/tags/tag823.xml><?xml version="1.0" encoding="utf-8"?>
<p:tagLst xmlns:p="http://schemas.openxmlformats.org/presentationml/2006/main">
  <p:tag name="AS_UNIQUEID" val="2826"/>
</p:tagLst>
</file>

<file path=ppt/tags/tag824.xml><?xml version="1.0" encoding="utf-8"?>
<p:tagLst xmlns:p="http://schemas.openxmlformats.org/presentationml/2006/main">
  <p:tag name="AS_UNIQUEID" val="2827"/>
</p:tagLst>
</file>

<file path=ppt/tags/tag825.xml><?xml version="1.0" encoding="utf-8"?>
<p:tagLst xmlns:p="http://schemas.openxmlformats.org/presentationml/2006/main">
  <p:tag name="AS_UNIQUEID" val="2828"/>
</p:tagLst>
</file>

<file path=ppt/tags/tag826.xml><?xml version="1.0" encoding="utf-8"?>
<p:tagLst xmlns:p="http://schemas.openxmlformats.org/presentationml/2006/main">
  <p:tag name="AS_UNIQUEID" val="2829"/>
</p:tagLst>
</file>

<file path=ppt/tags/tag827.xml><?xml version="1.0" encoding="utf-8"?>
<p:tagLst xmlns:p="http://schemas.openxmlformats.org/presentationml/2006/main">
  <p:tag name="AS_UNIQUEID" val="2830"/>
</p:tagLst>
</file>

<file path=ppt/tags/tag828.xml><?xml version="1.0" encoding="utf-8"?>
<p:tagLst xmlns:p="http://schemas.openxmlformats.org/presentationml/2006/main">
  <p:tag name="AS_UNIQUEID" val="2831"/>
</p:tagLst>
</file>

<file path=ppt/tags/tag829.xml><?xml version="1.0" encoding="utf-8"?>
<p:tagLst xmlns:p="http://schemas.openxmlformats.org/presentationml/2006/main">
  <p:tag name="AS_UNIQUEID" val="2832"/>
</p:tagLst>
</file>

<file path=ppt/tags/tag83.xml><?xml version="1.0" encoding="utf-8"?>
<p:tagLst xmlns:p="http://schemas.openxmlformats.org/presentationml/2006/main">
  <p:tag name="AS_UNIQUEID" val="5480"/>
</p:tagLst>
</file>

<file path=ppt/tags/tag830.xml><?xml version="1.0" encoding="utf-8"?>
<p:tagLst xmlns:p="http://schemas.openxmlformats.org/presentationml/2006/main">
  <p:tag name="AS_UNIQUEID" val="2833"/>
</p:tagLst>
</file>

<file path=ppt/tags/tag831.xml><?xml version="1.0" encoding="utf-8"?>
<p:tagLst xmlns:p="http://schemas.openxmlformats.org/presentationml/2006/main">
  <p:tag name="AS_UNIQUEID" val="2834"/>
</p:tagLst>
</file>

<file path=ppt/tags/tag832.xml><?xml version="1.0" encoding="utf-8"?>
<p:tagLst xmlns:p="http://schemas.openxmlformats.org/presentationml/2006/main">
  <p:tag name="AS_UNIQUEID" val="2835"/>
</p:tagLst>
</file>

<file path=ppt/tags/tag833.xml><?xml version="1.0" encoding="utf-8"?>
<p:tagLst xmlns:p="http://schemas.openxmlformats.org/presentationml/2006/main">
  <p:tag name="AS_UNIQUEID" val="2836"/>
</p:tagLst>
</file>

<file path=ppt/tags/tag834.xml><?xml version="1.0" encoding="utf-8"?>
<p:tagLst xmlns:p="http://schemas.openxmlformats.org/presentationml/2006/main">
  <p:tag name="AS_UNIQUEID" val="2837"/>
</p:tagLst>
</file>

<file path=ppt/tags/tag835.xml><?xml version="1.0" encoding="utf-8"?>
<p:tagLst xmlns:p="http://schemas.openxmlformats.org/presentationml/2006/main">
  <p:tag name="AS_UNIQUEID" val="2838"/>
</p:tagLst>
</file>

<file path=ppt/tags/tag836.xml><?xml version="1.0" encoding="utf-8"?>
<p:tagLst xmlns:p="http://schemas.openxmlformats.org/presentationml/2006/main">
  <p:tag name="AS_UNIQUEID" val="2839"/>
</p:tagLst>
</file>

<file path=ppt/tags/tag837.xml><?xml version="1.0" encoding="utf-8"?>
<p:tagLst xmlns:p="http://schemas.openxmlformats.org/presentationml/2006/main">
  <p:tag name="AS_UNIQUEID" val="2840"/>
</p:tagLst>
</file>

<file path=ppt/tags/tag838.xml><?xml version="1.0" encoding="utf-8"?>
<p:tagLst xmlns:p="http://schemas.openxmlformats.org/presentationml/2006/main">
  <p:tag name="AS_UNIQUEID" val="2841"/>
</p:tagLst>
</file>

<file path=ppt/tags/tag839.xml><?xml version="1.0" encoding="utf-8"?>
<p:tagLst xmlns:p="http://schemas.openxmlformats.org/presentationml/2006/main">
  <p:tag name="AS_UNIQUEID" val="2842"/>
</p:tagLst>
</file>

<file path=ppt/tags/tag84.xml><?xml version="1.0" encoding="utf-8"?>
<p:tagLst xmlns:p="http://schemas.openxmlformats.org/presentationml/2006/main">
  <p:tag name="AS_UNIQUEID" val="5481"/>
</p:tagLst>
</file>

<file path=ppt/tags/tag840.xml><?xml version="1.0" encoding="utf-8"?>
<p:tagLst xmlns:p="http://schemas.openxmlformats.org/presentationml/2006/main">
  <p:tag name="AS_UNIQUEID" val="2843"/>
</p:tagLst>
</file>

<file path=ppt/tags/tag841.xml><?xml version="1.0" encoding="utf-8"?>
<p:tagLst xmlns:p="http://schemas.openxmlformats.org/presentationml/2006/main">
  <p:tag name="AS_UNIQUEID" val="2844"/>
</p:tagLst>
</file>

<file path=ppt/tags/tag842.xml><?xml version="1.0" encoding="utf-8"?>
<p:tagLst xmlns:p="http://schemas.openxmlformats.org/presentationml/2006/main">
  <p:tag name="AS_UNIQUEID" val="2845"/>
</p:tagLst>
</file>

<file path=ppt/tags/tag843.xml><?xml version="1.0" encoding="utf-8"?>
<p:tagLst xmlns:p="http://schemas.openxmlformats.org/presentationml/2006/main">
  <p:tag name="AS_UNIQUEID" val="2846"/>
</p:tagLst>
</file>

<file path=ppt/tags/tag844.xml><?xml version="1.0" encoding="utf-8"?>
<p:tagLst xmlns:p="http://schemas.openxmlformats.org/presentationml/2006/main">
  <p:tag name="AS_UNIQUEID" val="2847"/>
</p:tagLst>
</file>

<file path=ppt/tags/tag845.xml><?xml version="1.0" encoding="utf-8"?>
<p:tagLst xmlns:p="http://schemas.openxmlformats.org/presentationml/2006/main">
  <p:tag name="AS_UNIQUEID" val="2850"/>
</p:tagLst>
</file>

<file path=ppt/tags/tag846.xml><?xml version="1.0" encoding="utf-8"?>
<p:tagLst xmlns:p="http://schemas.openxmlformats.org/presentationml/2006/main">
  <p:tag name="AS_UNIQUEID" val="2851"/>
</p:tagLst>
</file>

<file path=ppt/tags/tag847.xml><?xml version="1.0" encoding="utf-8"?>
<p:tagLst xmlns:p="http://schemas.openxmlformats.org/presentationml/2006/main">
  <p:tag name="AS_UNIQUEID" val="2852"/>
</p:tagLst>
</file>

<file path=ppt/tags/tag848.xml><?xml version="1.0" encoding="utf-8"?>
<p:tagLst xmlns:p="http://schemas.openxmlformats.org/presentationml/2006/main">
  <p:tag name="AS_UNIQUEID" val="2853"/>
</p:tagLst>
</file>

<file path=ppt/tags/tag849.xml><?xml version="1.0" encoding="utf-8"?>
<p:tagLst xmlns:p="http://schemas.openxmlformats.org/presentationml/2006/main">
  <p:tag name="AS_UNIQUEID" val="2854"/>
</p:tagLst>
</file>

<file path=ppt/tags/tag85.xml><?xml version="1.0" encoding="utf-8"?>
<p:tagLst xmlns:p="http://schemas.openxmlformats.org/presentationml/2006/main">
  <p:tag name="AS_UNIQUEID" val="5483"/>
</p:tagLst>
</file>

<file path=ppt/tags/tag850.xml><?xml version="1.0" encoding="utf-8"?>
<p:tagLst xmlns:p="http://schemas.openxmlformats.org/presentationml/2006/main">
  <p:tag name="AS_UNIQUEID" val="2855"/>
</p:tagLst>
</file>

<file path=ppt/tags/tag851.xml><?xml version="1.0" encoding="utf-8"?>
<p:tagLst xmlns:p="http://schemas.openxmlformats.org/presentationml/2006/main">
  <p:tag name="AS_UNIQUEID" val="2856"/>
</p:tagLst>
</file>

<file path=ppt/tags/tag852.xml><?xml version="1.0" encoding="utf-8"?>
<p:tagLst xmlns:p="http://schemas.openxmlformats.org/presentationml/2006/main">
  <p:tag name="AS_UNIQUEID" val="2857"/>
</p:tagLst>
</file>

<file path=ppt/tags/tag853.xml><?xml version="1.0" encoding="utf-8"?>
<p:tagLst xmlns:p="http://schemas.openxmlformats.org/presentationml/2006/main">
  <p:tag name="AS_UNIQUEID" val="2858"/>
</p:tagLst>
</file>

<file path=ppt/tags/tag854.xml><?xml version="1.0" encoding="utf-8"?>
<p:tagLst xmlns:p="http://schemas.openxmlformats.org/presentationml/2006/main">
  <p:tag name="AS_UNIQUEID" val="5736"/>
</p:tagLst>
</file>

<file path=ppt/tags/tag855.xml><?xml version="1.0" encoding="utf-8"?>
<p:tagLst xmlns:p="http://schemas.openxmlformats.org/presentationml/2006/main">
  <p:tag name="AS_UNIQUEID" val="5737"/>
  <p:tag name="KSO_WM_BEAUTIFY_FLAG" val=""/>
</p:tagLst>
</file>

<file path=ppt/tags/tag856.xml><?xml version="1.0" encoding="utf-8"?>
<p:tagLst xmlns:p="http://schemas.openxmlformats.org/presentationml/2006/main">
  <p:tag name="AS_UNIQUEID" val="5738"/>
  <p:tag name="KSO_WM_BEAUTIFY_FLAG" val=""/>
</p:tagLst>
</file>

<file path=ppt/tags/tag857.xml><?xml version="1.0" encoding="utf-8"?>
<p:tagLst xmlns:p="http://schemas.openxmlformats.org/presentationml/2006/main">
  <p:tag name="AS_UNIQUEID" val="5739"/>
  <p:tag name="KSO_WM_BEAUTIFY_FLAG" val=""/>
</p:tagLst>
</file>

<file path=ppt/tags/tag858.xml><?xml version="1.0" encoding="utf-8"?>
<p:tagLst xmlns:p="http://schemas.openxmlformats.org/presentationml/2006/main">
  <p:tag name="AS_UNIQUEID" val="8534"/>
</p:tagLst>
</file>

<file path=ppt/tags/tag859.xml><?xml version="1.0" encoding="utf-8"?>
<p:tagLst xmlns:p="http://schemas.openxmlformats.org/presentationml/2006/main">
  <p:tag name="AS_UNIQUEID" val="8535"/>
</p:tagLst>
</file>

<file path=ppt/tags/tag86.xml><?xml version="1.0" encoding="utf-8"?>
<p:tagLst xmlns:p="http://schemas.openxmlformats.org/presentationml/2006/main">
  <p:tag name="AS_UNIQUEID" val="5484"/>
</p:tagLst>
</file>

<file path=ppt/tags/tag860.xml><?xml version="1.0" encoding="utf-8"?>
<p:tagLst xmlns:p="http://schemas.openxmlformats.org/presentationml/2006/main">
  <p:tag name="AS_UNIQUEID" val="6093"/>
</p:tagLst>
</file>

<file path=ppt/tags/tag861.xml><?xml version="1.0" encoding="utf-8"?>
<p:tagLst xmlns:p="http://schemas.openxmlformats.org/presentationml/2006/main">
  <p:tag name="AS_UNIQUEID" val="6094"/>
</p:tagLst>
</file>

<file path=ppt/tags/tag862.xml><?xml version="1.0" encoding="utf-8"?>
<p:tagLst xmlns:p="http://schemas.openxmlformats.org/presentationml/2006/main">
  <p:tag name="AS_UNIQUEID" val="8172"/>
</p:tagLst>
</file>

<file path=ppt/tags/tag863.xml><?xml version="1.0" encoding="utf-8"?>
<p:tagLst xmlns:p="http://schemas.openxmlformats.org/presentationml/2006/main">
  <p:tag name="AS_UNIQUEID" val="7976"/>
</p:tagLst>
</file>

<file path=ppt/tags/tag864.xml><?xml version="1.0" encoding="utf-8"?>
<p:tagLst xmlns:p="http://schemas.openxmlformats.org/presentationml/2006/main">
  <p:tag name="AS_UNIQUEID" val="1510"/>
</p:tagLst>
</file>

<file path=ppt/tags/tag865.xml><?xml version="1.0" encoding="utf-8"?>
<p:tagLst xmlns:p="http://schemas.openxmlformats.org/presentationml/2006/main">
  <p:tag name="AS_UNIQUEID" val="1512"/>
</p:tagLst>
</file>

<file path=ppt/tags/tag866.xml><?xml version="1.0" encoding="utf-8"?>
<p:tagLst xmlns:p="http://schemas.openxmlformats.org/presentationml/2006/main">
  <p:tag name="AS_UNIQUEID" val="1513"/>
</p:tagLst>
</file>

<file path=ppt/tags/tag867.xml><?xml version="1.0" encoding="utf-8"?>
<p:tagLst xmlns:p="http://schemas.openxmlformats.org/presentationml/2006/main">
  <p:tag name="AS_UNIQUEID" val="1514"/>
</p:tagLst>
</file>

<file path=ppt/tags/tag868.xml><?xml version="1.0" encoding="utf-8"?>
<p:tagLst xmlns:p="http://schemas.openxmlformats.org/presentationml/2006/main">
  <p:tag name="AS_UNIQUEID" val="1515"/>
</p:tagLst>
</file>

<file path=ppt/tags/tag869.xml><?xml version="1.0" encoding="utf-8"?>
<p:tagLst xmlns:p="http://schemas.openxmlformats.org/presentationml/2006/main">
  <p:tag name="AS_UNIQUEID" val="1516"/>
</p:tagLst>
</file>

<file path=ppt/tags/tag87.xml><?xml version="1.0" encoding="utf-8"?>
<p:tagLst xmlns:p="http://schemas.openxmlformats.org/presentationml/2006/main">
  <p:tag name="AS_UNIQUEID" val="5485"/>
</p:tagLst>
</file>

<file path=ppt/tags/tag870.xml><?xml version="1.0" encoding="utf-8"?>
<p:tagLst xmlns:p="http://schemas.openxmlformats.org/presentationml/2006/main">
  <p:tag name="AS_UNIQUEID" val="1518"/>
</p:tagLst>
</file>

<file path=ppt/tags/tag871.xml><?xml version="1.0" encoding="utf-8"?>
<p:tagLst xmlns:p="http://schemas.openxmlformats.org/presentationml/2006/main">
  <p:tag name="AS_UNIQUEID" val="1519"/>
</p:tagLst>
</file>

<file path=ppt/tags/tag872.xml><?xml version="1.0" encoding="utf-8"?>
<p:tagLst xmlns:p="http://schemas.openxmlformats.org/presentationml/2006/main">
  <p:tag name="AS_UNIQUEID" val="1520"/>
</p:tagLst>
</file>

<file path=ppt/tags/tag873.xml><?xml version="1.0" encoding="utf-8"?>
<p:tagLst xmlns:p="http://schemas.openxmlformats.org/presentationml/2006/main">
  <p:tag name="AS_UNIQUEID" val="1521"/>
</p:tagLst>
</file>

<file path=ppt/tags/tag874.xml><?xml version="1.0" encoding="utf-8"?>
<p:tagLst xmlns:p="http://schemas.openxmlformats.org/presentationml/2006/main">
  <p:tag name="AS_UNIQUEID" val="1517"/>
</p:tagLst>
</file>

<file path=ppt/tags/tag875.xml><?xml version="1.0" encoding="utf-8"?>
<p:tagLst xmlns:p="http://schemas.openxmlformats.org/presentationml/2006/main">
  <p:tag name="AS_UNIQUEID" val="1509"/>
</p:tagLst>
</file>

<file path=ppt/tags/tag876.xml><?xml version="1.0" encoding="utf-8"?>
<p:tagLst xmlns:p="http://schemas.openxmlformats.org/presentationml/2006/main">
  <p:tag name="AS_UNIQUEID" val="8173"/>
</p:tagLst>
</file>

<file path=ppt/tags/tag877.xml><?xml version="1.0" encoding="utf-8"?>
<p:tagLst xmlns:p="http://schemas.openxmlformats.org/presentationml/2006/main">
  <p:tag name="AS_UNIQUEID" val="4979"/>
</p:tagLst>
</file>

<file path=ppt/tags/tag878.xml><?xml version="1.0" encoding="utf-8"?>
<p:tagLst xmlns:p="http://schemas.openxmlformats.org/presentationml/2006/main">
  <p:tag name="AS_UNIQUEID" val="4958"/>
</p:tagLst>
</file>

<file path=ppt/tags/tag879.xml><?xml version="1.0" encoding="utf-8"?>
<p:tagLst xmlns:p="http://schemas.openxmlformats.org/presentationml/2006/main">
  <p:tag name="AS_UNIQUEID" val="4959"/>
</p:tagLst>
</file>

<file path=ppt/tags/tag88.xml><?xml version="1.0" encoding="utf-8"?>
<p:tagLst xmlns:p="http://schemas.openxmlformats.org/presentationml/2006/main">
  <p:tag name="AS_UNIQUEID" val="5486"/>
</p:tagLst>
</file>

<file path=ppt/tags/tag880.xml><?xml version="1.0" encoding="utf-8"?>
<p:tagLst xmlns:p="http://schemas.openxmlformats.org/presentationml/2006/main">
  <p:tag name="AS_UNIQUEID" val="4960"/>
</p:tagLst>
</file>

<file path=ppt/tags/tag881.xml><?xml version="1.0" encoding="utf-8"?>
<p:tagLst xmlns:p="http://schemas.openxmlformats.org/presentationml/2006/main">
  <p:tag name="AS_UNIQUEID" val="4961"/>
</p:tagLst>
</file>

<file path=ppt/tags/tag882.xml><?xml version="1.0" encoding="utf-8"?>
<p:tagLst xmlns:p="http://schemas.openxmlformats.org/presentationml/2006/main">
  <p:tag name="AS_UNIQUEID" val="4962"/>
</p:tagLst>
</file>

<file path=ppt/tags/tag883.xml><?xml version="1.0" encoding="utf-8"?>
<p:tagLst xmlns:p="http://schemas.openxmlformats.org/presentationml/2006/main">
  <p:tag name="AS_UNIQUEID" val="4963"/>
</p:tagLst>
</file>

<file path=ppt/tags/tag884.xml><?xml version="1.0" encoding="utf-8"?>
<p:tagLst xmlns:p="http://schemas.openxmlformats.org/presentationml/2006/main">
  <p:tag name="AS_UNIQUEID" val="4964"/>
</p:tagLst>
</file>

<file path=ppt/tags/tag885.xml><?xml version="1.0" encoding="utf-8"?>
<p:tagLst xmlns:p="http://schemas.openxmlformats.org/presentationml/2006/main">
  <p:tag name="AS_UNIQUEID" val="4965"/>
</p:tagLst>
</file>

<file path=ppt/tags/tag886.xml><?xml version="1.0" encoding="utf-8"?>
<p:tagLst xmlns:p="http://schemas.openxmlformats.org/presentationml/2006/main">
  <p:tag name="AS_UNIQUEID" val="4966"/>
</p:tagLst>
</file>

<file path=ppt/tags/tag887.xml><?xml version="1.0" encoding="utf-8"?>
<p:tagLst xmlns:p="http://schemas.openxmlformats.org/presentationml/2006/main">
  <p:tag name="AS_UNIQUEID" val="4967"/>
</p:tagLst>
</file>

<file path=ppt/tags/tag888.xml><?xml version="1.0" encoding="utf-8"?>
<p:tagLst xmlns:p="http://schemas.openxmlformats.org/presentationml/2006/main">
  <p:tag name="AS_UNIQUEID" val="4968"/>
</p:tagLst>
</file>

<file path=ppt/tags/tag889.xml><?xml version="1.0" encoding="utf-8"?>
<p:tagLst xmlns:p="http://schemas.openxmlformats.org/presentationml/2006/main">
  <p:tag name="AS_UNIQUEID" val="4969"/>
</p:tagLst>
</file>

<file path=ppt/tags/tag89.xml><?xml version="1.0" encoding="utf-8"?>
<p:tagLst xmlns:p="http://schemas.openxmlformats.org/presentationml/2006/main">
  <p:tag name="AS_UNIQUEID" val="5487"/>
</p:tagLst>
</file>

<file path=ppt/tags/tag890.xml><?xml version="1.0" encoding="utf-8"?>
<p:tagLst xmlns:p="http://schemas.openxmlformats.org/presentationml/2006/main">
  <p:tag name="AS_UNIQUEID" val="4970"/>
</p:tagLst>
</file>

<file path=ppt/tags/tag891.xml><?xml version="1.0" encoding="utf-8"?>
<p:tagLst xmlns:p="http://schemas.openxmlformats.org/presentationml/2006/main">
  <p:tag name="AS_UNIQUEID" val="4971"/>
</p:tagLst>
</file>

<file path=ppt/tags/tag892.xml><?xml version="1.0" encoding="utf-8"?>
<p:tagLst xmlns:p="http://schemas.openxmlformats.org/presentationml/2006/main">
  <p:tag name="AS_UNIQUEID" val="4972"/>
</p:tagLst>
</file>

<file path=ppt/tags/tag893.xml><?xml version="1.0" encoding="utf-8"?>
<p:tagLst xmlns:p="http://schemas.openxmlformats.org/presentationml/2006/main">
  <p:tag name="AS_UNIQUEID" val="4973"/>
</p:tagLst>
</file>

<file path=ppt/tags/tag894.xml><?xml version="1.0" encoding="utf-8"?>
<p:tagLst xmlns:p="http://schemas.openxmlformats.org/presentationml/2006/main">
  <p:tag name="AS_UNIQUEID" val="4974"/>
</p:tagLst>
</file>

<file path=ppt/tags/tag895.xml><?xml version="1.0" encoding="utf-8"?>
<p:tagLst xmlns:p="http://schemas.openxmlformats.org/presentationml/2006/main">
  <p:tag name="AS_UNIQUEID" val="4978"/>
</p:tagLst>
</file>

<file path=ppt/tags/tag896.xml><?xml version="1.0" encoding="utf-8"?>
<p:tagLst xmlns:p="http://schemas.openxmlformats.org/presentationml/2006/main">
  <p:tag name="AS_UNIQUEID" val="4981"/>
</p:tagLst>
</file>

<file path=ppt/tags/tag897.xml><?xml version="1.0" encoding="utf-8"?>
<p:tagLst xmlns:p="http://schemas.openxmlformats.org/presentationml/2006/main">
  <p:tag name="AS_UNIQUEID" val="8174"/>
</p:tagLst>
</file>

<file path=ppt/tags/tag898.xml><?xml version="1.0" encoding="utf-8"?>
<p:tagLst xmlns:p="http://schemas.openxmlformats.org/presentationml/2006/main">
  <p:tag name="AS_UNIQUEID" val="8175"/>
</p:tagLst>
</file>

<file path=ppt/tags/tag899.xml><?xml version="1.0" encoding="utf-8"?>
<p:tagLst xmlns:p="http://schemas.openxmlformats.org/presentationml/2006/main">
  <p:tag name="AS_UNIQUEID" val="1511"/>
</p:tagLst>
</file>

<file path=ppt/tags/tag9.xml><?xml version="1.0" encoding="utf-8"?>
<p:tagLst xmlns:p="http://schemas.openxmlformats.org/presentationml/2006/main">
  <p:tag name="AS_UNIQUEID" val="5469"/>
</p:tagLst>
</file>

<file path=ppt/tags/tag90.xml><?xml version="1.0" encoding="utf-8"?>
<p:tagLst xmlns:p="http://schemas.openxmlformats.org/presentationml/2006/main">
  <p:tag name="AS_UNIQUEID" val="5488"/>
</p:tagLst>
</file>

<file path=ppt/tags/tag900.xml><?xml version="1.0" encoding="utf-8"?>
<p:tagLst xmlns:p="http://schemas.openxmlformats.org/presentationml/2006/main">
  <p:tag name="AS_UNIQUEID" val="1508"/>
</p:tagLst>
</file>

<file path=ppt/tags/tag901.xml><?xml version="1.0" encoding="utf-8"?>
<p:tagLst xmlns:p="http://schemas.openxmlformats.org/presentationml/2006/main">
  <p:tag name="AS_UNIQUEID" val="8176"/>
</p:tagLst>
</file>

<file path=ppt/tags/tag902.xml><?xml version="1.0" encoding="utf-8"?>
<p:tagLst xmlns:p="http://schemas.openxmlformats.org/presentationml/2006/main">
  <p:tag name="AS_UNIQUEID" val="5736"/>
</p:tagLst>
</file>

<file path=ppt/tags/tag903.xml><?xml version="1.0" encoding="utf-8"?>
<p:tagLst xmlns:p="http://schemas.openxmlformats.org/presentationml/2006/main">
  <p:tag name="AS_UNIQUEID" val="5737"/>
  <p:tag name="KSO_WM_BEAUTIFY_FLAG" val=""/>
</p:tagLst>
</file>

<file path=ppt/tags/tag904.xml><?xml version="1.0" encoding="utf-8"?>
<p:tagLst xmlns:p="http://schemas.openxmlformats.org/presentationml/2006/main">
  <p:tag name="AS_UNIQUEID" val="5738"/>
  <p:tag name="KSO_WM_BEAUTIFY_FLAG" val=""/>
</p:tagLst>
</file>

<file path=ppt/tags/tag905.xml><?xml version="1.0" encoding="utf-8"?>
<p:tagLst xmlns:p="http://schemas.openxmlformats.org/presentationml/2006/main">
  <p:tag name="AS_UNIQUEID" val="5739"/>
  <p:tag name="KSO_WM_BEAUTIFY_FLAG" val=""/>
</p:tagLst>
</file>

<file path=ppt/tags/tag906.xml><?xml version="1.0" encoding="utf-8"?>
<p:tagLst xmlns:p="http://schemas.openxmlformats.org/presentationml/2006/main">
  <p:tag name="AS_UNIQUEID" val="8537"/>
</p:tagLst>
</file>

<file path=ppt/tags/tag907.xml><?xml version="1.0" encoding="utf-8"?>
<p:tagLst xmlns:p="http://schemas.openxmlformats.org/presentationml/2006/main">
  <p:tag name="KSO_WM_BEAUTIFY_FLAG" val="#wm#"/>
  <p:tag name="KSO_WM_TEMPLATE_CATEGORY" val="custom"/>
  <p:tag name="KSO_WM_TEMPLATE_INDEX" val="20205081"/>
</p:tagLst>
</file>

<file path=ppt/tags/tag908.xml><?xml version="1.0" encoding="utf-8"?>
<p:tagLst xmlns:p="http://schemas.openxmlformats.org/presentationml/2006/main">
  <p:tag name="AS_UNIQUEID" val="4987"/>
</p:tagLst>
</file>

<file path=ppt/tags/tag909.xml><?xml version="1.0" encoding="utf-8"?>
<p:tagLst xmlns:p="http://schemas.openxmlformats.org/presentationml/2006/main">
  <p:tag name="AS_UNIQUEID" val="4991"/>
</p:tagLst>
</file>

<file path=ppt/tags/tag91.xml><?xml version="1.0" encoding="utf-8"?>
<p:tagLst xmlns:p="http://schemas.openxmlformats.org/presentationml/2006/main">
  <p:tag name="AS_UNIQUEID" val="5490"/>
</p:tagLst>
</file>

<file path=ppt/tags/tag910.xml><?xml version="1.0" encoding="utf-8"?>
<p:tagLst xmlns:p="http://schemas.openxmlformats.org/presentationml/2006/main">
  <p:tag name="AS_UNIQUEID" val="4992"/>
</p:tagLst>
</file>

<file path=ppt/tags/tag911.xml><?xml version="1.0" encoding="utf-8"?>
<p:tagLst xmlns:p="http://schemas.openxmlformats.org/presentationml/2006/main">
  <p:tag name="AS_UNIQUEID" val="4993"/>
</p:tagLst>
</file>

<file path=ppt/tags/tag912.xml><?xml version="1.0" encoding="utf-8"?>
<p:tagLst xmlns:p="http://schemas.openxmlformats.org/presentationml/2006/main">
  <p:tag name="AS_UNIQUEID" val="4994"/>
</p:tagLst>
</file>

<file path=ppt/tags/tag913.xml><?xml version="1.0" encoding="utf-8"?>
<p:tagLst xmlns:p="http://schemas.openxmlformats.org/presentationml/2006/main">
  <p:tag name="AS_UNIQUEID" val="4995"/>
</p:tagLst>
</file>

<file path=ppt/tags/tag914.xml><?xml version="1.0" encoding="utf-8"?>
<p:tagLst xmlns:p="http://schemas.openxmlformats.org/presentationml/2006/main">
  <p:tag name="AS_UNIQUEID" val="4996"/>
</p:tagLst>
</file>

<file path=ppt/tags/tag915.xml><?xml version="1.0" encoding="utf-8"?>
<p:tagLst xmlns:p="http://schemas.openxmlformats.org/presentationml/2006/main">
  <p:tag name="AS_UNIQUEID" val="4997"/>
</p:tagLst>
</file>

<file path=ppt/tags/tag916.xml><?xml version="1.0" encoding="utf-8"?>
<p:tagLst xmlns:p="http://schemas.openxmlformats.org/presentationml/2006/main">
  <p:tag name="AS_UNIQUEID" val="4998"/>
</p:tagLst>
</file>

<file path=ppt/tags/tag917.xml><?xml version="1.0" encoding="utf-8"?>
<p:tagLst xmlns:p="http://schemas.openxmlformats.org/presentationml/2006/main">
  <p:tag name="AS_UNIQUEID" val="4999"/>
</p:tagLst>
</file>

<file path=ppt/tags/tag918.xml><?xml version="1.0" encoding="utf-8"?>
<p:tagLst xmlns:p="http://schemas.openxmlformats.org/presentationml/2006/main">
  <p:tag name="AS_UNIQUEID" val="5000"/>
</p:tagLst>
</file>

<file path=ppt/tags/tag919.xml><?xml version="1.0" encoding="utf-8"?>
<p:tagLst xmlns:p="http://schemas.openxmlformats.org/presentationml/2006/main">
  <p:tag name="AS_UNIQUEID" val="5001"/>
</p:tagLst>
</file>

<file path=ppt/tags/tag92.xml><?xml version="1.0" encoding="utf-8"?>
<p:tagLst xmlns:p="http://schemas.openxmlformats.org/presentationml/2006/main">
  <p:tag name="AS_UNIQUEID" val="5491"/>
</p:tagLst>
</file>

<file path=ppt/tags/tag920.xml><?xml version="1.0" encoding="utf-8"?>
<p:tagLst xmlns:p="http://schemas.openxmlformats.org/presentationml/2006/main">
  <p:tag name="AS_UNIQUEID" val="5002"/>
</p:tagLst>
</file>

<file path=ppt/tags/tag921.xml><?xml version="1.0" encoding="utf-8"?>
<p:tagLst xmlns:p="http://schemas.openxmlformats.org/presentationml/2006/main">
  <p:tag name="AS_UNIQUEID" val="5003"/>
</p:tagLst>
</file>

<file path=ppt/tags/tag922.xml><?xml version="1.0" encoding="utf-8"?>
<p:tagLst xmlns:p="http://schemas.openxmlformats.org/presentationml/2006/main">
  <p:tag name="AS_UNIQUEID" val="5004"/>
</p:tagLst>
</file>

<file path=ppt/tags/tag923.xml><?xml version="1.0" encoding="utf-8"?>
<p:tagLst xmlns:p="http://schemas.openxmlformats.org/presentationml/2006/main">
  <p:tag name="AS_UNIQUEID" val="5005"/>
</p:tagLst>
</file>

<file path=ppt/tags/tag924.xml><?xml version="1.0" encoding="utf-8"?>
<p:tagLst xmlns:p="http://schemas.openxmlformats.org/presentationml/2006/main">
  <p:tag name="AS_UNIQUEID" val="5006"/>
</p:tagLst>
</file>

<file path=ppt/tags/tag925.xml><?xml version="1.0" encoding="utf-8"?>
<p:tagLst xmlns:p="http://schemas.openxmlformats.org/presentationml/2006/main">
  <p:tag name="AS_UNIQUEID" val="5007"/>
</p:tagLst>
</file>

<file path=ppt/tags/tag926.xml><?xml version="1.0" encoding="utf-8"?>
<p:tagLst xmlns:p="http://schemas.openxmlformats.org/presentationml/2006/main">
  <p:tag name="AS_UNIQUEID" val="5008"/>
</p:tagLst>
</file>

<file path=ppt/tags/tag927.xml><?xml version="1.0" encoding="utf-8"?>
<p:tagLst xmlns:p="http://schemas.openxmlformats.org/presentationml/2006/main">
  <p:tag name="AS_UNIQUEID" val="5010"/>
</p:tagLst>
</file>

<file path=ppt/tags/tag928.xml><?xml version="1.0" encoding="utf-8"?>
<p:tagLst xmlns:p="http://schemas.openxmlformats.org/presentationml/2006/main">
  <p:tag name="AS_UNIQUEID" val="5013"/>
</p:tagLst>
</file>

<file path=ppt/tags/tag929.xml><?xml version="1.0" encoding="utf-8"?>
<p:tagLst xmlns:p="http://schemas.openxmlformats.org/presentationml/2006/main">
  <p:tag name="AS_UNIQUEID" val="5014"/>
</p:tagLst>
</file>

<file path=ppt/tags/tag93.xml><?xml version="1.0" encoding="utf-8"?>
<p:tagLst xmlns:p="http://schemas.openxmlformats.org/presentationml/2006/main">
  <p:tag name="AS_UNIQUEID" val="5492"/>
</p:tagLst>
</file>

<file path=ppt/tags/tag930.xml><?xml version="1.0" encoding="utf-8"?>
<p:tagLst xmlns:p="http://schemas.openxmlformats.org/presentationml/2006/main">
  <p:tag name="AS_UNIQUEID" val="5015"/>
</p:tagLst>
</file>

<file path=ppt/tags/tag931.xml><?xml version="1.0" encoding="utf-8"?>
<p:tagLst xmlns:p="http://schemas.openxmlformats.org/presentationml/2006/main">
  <p:tag name="AS_UNIQUEID" val="8178"/>
</p:tagLst>
</file>

<file path=ppt/tags/tag932.xml><?xml version="1.0" encoding="utf-8"?>
<p:tagLst xmlns:p="http://schemas.openxmlformats.org/presentationml/2006/main">
  <p:tag name="AS_UNIQUEID" val="5025"/>
</p:tagLst>
</file>

<file path=ppt/tags/tag933.xml><?xml version="1.0" encoding="utf-8"?>
<p:tagLst xmlns:p="http://schemas.openxmlformats.org/presentationml/2006/main">
  <p:tag name="AS_UNIQUEID" val="5026"/>
</p:tagLst>
</file>

<file path=ppt/tags/tag934.xml><?xml version="1.0" encoding="utf-8"?>
<p:tagLst xmlns:p="http://schemas.openxmlformats.org/presentationml/2006/main">
  <p:tag name="AS_UNIQUEID" val="5027"/>
</p:tagLst>
</file>

<file path=ppt/tags/tag935.xml><?xml version="1.0" encoding="utf-8"?>
<p:tagLst xmlns:p="http://schemas.openxmlformats.org/presentationml/2006/main">
  <p:tag name="AS_UNIQUEID" val="5028"/>
</p:tagLst>
</file>

<file path=ppt/tags/tag936.xml><?xml version="1.0" encoding="utf-8"?>
<p:tagLst xmlns:p="http://schemas.openxmlformats.org/presentationml/2006/main">
  <p:tag name="AS_UNIQUEID" val="5029"/>
</p:tagLst>
</file>

<file path=ppt/tags/tag937.xml><?xml version="1.0" encoding="utf-8"?>
<p:tagLst xmlns:p="http://schemas.openxmlformats.org/presentationml/2006/main">
  <p:tag name="AS_UNIQUEID" val="5030"/>
</p:tagLst>
</file>

<file path=ppt/tags/tag938.xml><?xml version="1.0" encoding="utf-8"?>
<p:tagLst xmlns:p="http://schemas.openxmlformats.org/presentationml/2006/main">
  <p:tag name="AS_UNIQUEID" val="5031"/>
</p:tagLst>
</file>

<file path=ppt/tags/tag939.xml><?xml version="1.0" encoding="utf-8"?>
<p:tagLst xmlns:p="http://schemas.openxmlformats.org/presentationml/2006/main">
  <p:tag name="AS_UNIQUEID" val="5032"/>
</p:tagLst>
</file>

<file path=ppt/tags/tag94.xml><?xml version="1.0" encoding="utf-8"?>
<p:tagLst xmlns:p="http://schemas.openxmlformats.org/presentationml/2006/main">
  <p:tag name="AS_UNIQUEID" val="5493"/>
</p:tagLst>
</file>

<file path=ppt/tags/tag940.xml><?xml version="1.0" encoding="utf-8"?>
<p:tagLst xmlns:p="http://schemas.openxmlformats.org/presentationml/2006/main">
  <p:tag name="AS_UNIQUEID" val="5033"/>
</p:tagLst>
</file>

<file path=ppt/tags/tag941.xml><?xml version="1.0" encoding="utf-8"?>
<p:tagLst xmlns:p="http://schemas.openxmlformats.org/presentationml/2006/main">
  <p:tag name="AS_UNIQUEID" val="5034"/>
</p:tagLst>
</file>

<file path=ppt/tags/tag942.xml><?xml version="1.0" encoding="utf-8"?>
<p:tagLst xmlns:p="http://schemas.openxmlformats.org/presentationml/2006/main">
  <p:tag name="AS_UNIQUEID" val="5035"/>
</p:tagLst>
</file>

<file path=ppt/tags/tag943.xml><?xml version="1.0" encoding="utf-8"?>
<p:tagLst xmlns:p="http://schemas.openxmlformats.org/presentationml/2006/main">
  <p:tag name="AS_UNIQUEID" val="5036"/>
</p:tagLst>
</file>

<file path=ppt/tags/tag944.xml><?xml version="1.0" encoding="utf-8"?>
<p:tagLst xmlns:p="http://schemas.openxmlformats.org/presentationml/2006/main">
  <p:tag name="AS_UNIQUEID" val="5037"/>
</p:tagLst>
</file>

<file path=ppt/tags/tag945.xml><?xml version="1.0" encoding="utf-8"?>
<p:tagLst xmlns:p="http://schemas.openxmlformats.org/presentationml/2006/main">
  <p:tag name="AS_UNIQUEID" val="5038"/>
</p:tagLst>
</file>

<file path=ppt/tags/tag946.xml><?xml version="1.0" encoding="utf-8"?>
<p:tagLst xmlns:p="http://schemas.openxmlformats.org/presentationml/2006/main">
  <p:tag name="AS_UNIQUEID" val="5039"/>
</p:tagLst>
</file>

<file path=ppt/tags/tag947.xml><?xml version="1.0" encoding="utf-8"?>
<p:tagLst xmlns:p="http://schemas.openxmlformats.org/presentationml/2006/main">
  <p:tag name="AS_UNIQUEID" val="5040"/>
</p:tagLst>
</file>

<file path=ppt/tags/tag948.xml><?xml version="1.0" encoding="utf-8"?>
<p:tagLst xmlns:p="http://schemas.openxmlformats.org/presentationml/2006/main">
  <p:tag name="AS_UNIQUEID" val="5041"/>
</p:tagLst>
</file>

<file path=ppt/tags/tag949.xml><?xml version="1.0" encoding="utf-8"?>
<p:tagLst xmlns:p="http://schemas.openxmlformats.org/presentationml/2006/main">
  <p:tag name="AS_UNIQUEID" val="5042"/>
</p:tagLst>
</file>

<file path=ppt/tags/tag95.xml><?xml version="1.0" encoding="utf-8"?>
<p:tagLst xmlns:p="http://schemas.openxmlformats.org/presentationml/2006/main">
  <p:tag name="AS_UNIQUEID" val="5494"/>
</p:tagLst>
</file>

<file path=ppt/tags/tag950.xml><?xml version="1.0" encoding="utf-8"?>
<p:tagLst xmlns:p="http://schemas.openxmlformats.org/presentationml/2006/main">
  <p:tag name="AS_UNIQUEID" val="5047"/>
</p:tagLst>
</file>

<file path=ppt/tags/tag951.xml><?xml version="1.0" encoding="utf-8"?>
<p:tagLst xmlns:p="http://schemas.openxmlformats.org/presentationml/2006/main">
  <p:tag name="AS_UNIQUEID" val="5015"/>
</p:tagLst>
</file>

<file path=ppt/tags/tag952.xml><?xml version="1.0" encoding="utf-8"?>
<p:tagLst xmlns:p="http://schemas.openxmlformats.org/presentationml/2006/main">
  <p:tag name="AS_UNIQUEID" val="5736"/>
</p:tagLst>
</file>

<file path=ppt/tags/tag953.xml><?xml version="1.0" encoding="utf-8"?>
<p:tagLst xmlns:p="http://schemas.openxmlformats.org/presentationml/2006/main">
  <p:tag name="AS_UNIQUEID" val="5737"/>
  <p:tag name="KSO_WM_BEAUTIFY_FLAG" val=""/>
</p:tagLst>
</file>

<file path=ppt/tags/tag954.xml><?xml version="1.0" encoding="utf-8"?>
<p:tagLst xmlns:p="http://schemas.openxmlformats.org/presentationml/2006/main">
  <p:tag name="AS_UNIQUEID" val="5738"/>
  <p:tag name="KSO_WM_BEAUTIFY_FLAG" val=""/>
</p:tagLst>
</file>

<file path=ppt/tags/tag955.xml><?xml version="1.0" encoding="utf-8"?>
<p:tagLst xmlns:p="http://schemas.openxmlformats.org/presentationml/2006/main">
  <p:tag name="AS_UNIQUEID" val="5739"/>
  <p:tag name="KSO_WM_BEAUTIFY_FLAG" val=""/>
</p:tagLst>
</file>

<file path=ppt/tags/tag956.xml><?xml version="1.0" encoding="utf-8"?>
<p:tagLst xmlns:p="http://schemas.openxmlformats.org/presentationml/2006/main">
  <p:tag name="AS_UNIQUEID" val="4732"/>
</p:tagLst>
</file>

<file path=ppt/tags/tag957.xml><?xml version="1.0" encoding="utf-8"?>
<p:tagLst xmlns:p="http://schemas.openxmlformats.org/presentationml/2006/main">
  <p:tag name="AS_UNIQUEID" val="4733"/>
</p:tagLst>
</file>

<file path=ppt/tags/tag958.xml><?xml version="1.0" encoding="utf-8"?>
<p:tagLst xmlns:p="http://schemas.openxmlformats.org/presentationml/2006/main">
  <p:tag name="AS_UNIQUEID" val="4734"/>
</p:tagLst>
</file>

<file path=ppt/tags/tag959.xml><?xml version="1.0" encoding="utf-8"?>
<p:tagLst xmlns:p="http://schemas.openxmlformats.org/presentationml/2006/main">
  <p:tag name="AS_UNIQUEID" val="4735"/>
</p:tagLst>
</file>

<file path=ppt/tags/tag96.xml><?xml version="1.0" encoding="utf-8"?>
<p:tagLst xmlns:p="http://schemas.openxmlformats.org/presentationml/2006/main">
  <p:tag name="AS_UNIQUEID" val="5496"/>
</p:tagLst>
</file>

<file path=ppt/tags/tag960.xml><?xml version="1.0" encoding="utf-8"?>
<p:tagLst xmlns:p="http://schemas.openxmlformats.org/presentationml/2006/main">
  <p:tag name="AS_UNIQUEID" val="4736"/>
</p:tagLst>
</file>

<file path=ppt/tags/tag961.xml><?xml version="1.0" encoding="utf-8"?>
<p:tagLst xmlns:p="http://schemas.openxmlformats.org/presentationml/2006/main">
  <p:tag name="AS_UNIQUEID" val="4737"/>
</p:tagLst>
</file>

<file path=ppt/tags/tag962.xml><?xml version="1.0" encoding="utf-8"?>
<p:tagLst xmlns:p="http://schemas.openxmlformats.org/presentationml/2006/main">
  <p:tag name="AS_UNIQUEID" val="4738"/>
</p:tagLst>
</file>

<file path=ppt/tags/tag963.xml><?xml version="1.0" encoding="utf-8"?>
<p:tagLst xmlns:p="http://schemas.openxmlformats.org/presentationml/2006/main">
  <p:tag name="AS_UNIQUEID" val="4739"/>
</p:tagLst>
</file>

<file path=ppt/tags/tag964.xml><?xml version="1.0" encoding="utf-8"?>
<p:tagLst xmlns:p="http://schemas.openxmlformats.org/presentationml/2006/main">
  <p:tag name="AS_UNIQUEID" val="4740"/>
</p:tagLst>
</file>

<file path=ppt/tags/tag965.xml><?xml version="1.0" encoding="utf-8"?>
<p:tagLst xmlns:p="http://schemas.openxmlformats.org/presentationml/2006/main">
  <p:tag name="AS_UNIQUEID" val="4741"/>
</p:tagLst>
</file>

<file path=ppt/tags/tag966.xml><?xml version="1.0" encoding="utf-8"?>
<p:tagLst xmlns:p="http://schemas.openxmlformats.org/presentationml/2006/main">
  <p:tag name="AS_UNIQUEID" val="4742"/>
</p:tagLst>
</file>

<file path=ppt/tags/tag967.xml><?xml version="1.0" encoding="utf-8"?>
<p:tagLst xmlns:p="http://schemas.openxmlformats.org/presentationml/2006/main">
  <p:tag name="AS_UNIQUEID" val="4743"/>
</p:tagLst>
</file>

<file path=ppt/tags/tag968.xml><?xml version="1.0" encoding="utf-8"?>
<p:tagLst xmlns:p="http://schemas.openxmlformats.org/presentationml/2006/main">
  <p:tag name="AS_UNIQUEID" val="4744"/>
</p:tagLst>
</file>

<file path=ppt/tags/tag969.xml><?xml version="1.0" encoding="utf-8"?>
<p:tagLst xmlns:p="http://schemas.openxmlformats.org/presentationml/2006/main">
  <p:tag name="AS_UNIQUEID" val="5736"/>
</p:tagLst>
</file>

<file path=ppt/tags/tag97.xml><?xml version="1.0" encoding="utf-8"?>
<p:tagLst xmlns:p="http://schemas.openxmlformats.org/presentationml/2006/main">
  <p:tag name="AS_UNIQUEID" val="5497"/>
</p:tagLst>
</file>

<file path=ppt/tags/tag970.xml><?xml version="1.0" encoding="utf-8"?>
<p:tagLst xmlns:p="http://schemas.openxmlformats.org/presentationml/2006/main">
  <p:tag name="AS_UNIQUEID" val="5737"/>
  <p:tag name="KSO_WM_BEAUTIFY_FLAG" val=""/>
</p:tagLst>
</file>

<file path=ppt/tags/tag971.xml><?xml version="1.0" encoding="utf-8"?>
<p:tagLst xmlns:p="http://schemas.openxmlformats.org/presentationml/2006/main">
  <p:tag name="AS_UNIQUEID" val="5738"/>
  <p:tag name="KSO_WM_BEAUTIFY_FLAG" val=""/>
</p:tagLst>
</file>

<file path=ppt/tags/tag972.xml><?xml version="1.0" encoding="utf-8"?>
<p:tagLst xmlns:p="http://schemas.openxmlformats.org/presentationml/2006/main">
  <p:tag name="AS_UNIQUEID" val="5739"/>
  <p:tag name="KSO_WM_BEAUTIFY_FLAG" val=""/>
</p:tagLst>
</file>

<file path=ppt/tags/tag973.xml><?xml version="1.0" encoding="utf-8"?>
<p:tagLst xmlns:p="http://schemas.openxmlformats.org/presentationml/2006/main">
  <p:tag name="AS_UNIQUEID" val="8174"/>
</p:tagLst>
</file>

<file path=ppt/tags/tag974.xml><?xml version="1.0" encoding="utf-8"?>
<p:tagLst xmlns:p="http://schemas.openxmlformats.org/presentationml/2006/main">
  <p:tag name="AS_UNIQUEID" val="8540"/>
</p:tagLst>
</file>

<file path=ppt/tags/tag975.xml><?xml version="1.0" encoding="utf-8"?>
<p:tagLst xmlns:p="http://schemas.openxmlformats.org/presentationml/2006/main">
  <p:tag name="AS_UNIQUEID" val="8172"/>
</p:tagLst>
</file>

<file path=ppt/tags/tag976.xml><?xml version="1.0" encoding="utf-8"?>
<p:tagLst xmlns:p="http://schemas.openxmlformats.org/presentationml/2006/main">
  <p:tag name="AS_UNIQUEID" val="4341"/>
</p:tagLst>
</file>

<file path=ppt/tags/tag977.xml><?xml version="1.0" encoding="utf-8"?>
<p:tagLst xmlns:p="http://schemas.openxmlformats.org/presentationml/2006/main">
  <p:tag name="AS_UNIQUEID" val="4342"/>
</p:tagLst>
</file>

<file path=ppt/tags/tag978.xml><?xml version="1.0" encoding="utf-8"?>
<p:tagLst xmlns:p="http://schemas.openxmlformats.org/presentationml/2006/main">
  <p:tag name="AS_UNIQUEID" val="4344"/>
</p:tagLst>
</file>

<file path=ppt/tags/tag979.xml><?xml version="1.0" encoding="utf-8"?>
<p:tagLst xmlns:p="http://schemas.openxmlformats.org/presentationml/2006/main">
  <p:tag name="AS_UNIQUEID" val="4345"/>
</p:tagLst>
</file>

<file path=ppt/tags/tag98.xml><?xml version="1.0" encoding="utf-8"?>
<p:tagLst xmlns:p="http://schemas.openxmlformats.org/presentationml/2006/main">
  <p:tag name="AS_UNIQUEID" val="5498"/>
</p:tagLst>
</file>

<file path=ppt/tags/tag980.xml><?xml version="1.0" encoding="utf-8"?>
<p:tagLst xmlns:p="http://schemas.openxmlformats.org/presentationml/2006/main">
  <p:tag name="AS_UNIQUEID" val="4346"/>
</p:tagLst>
</file>

<file path=ppt/tags/tag981.xml><?xml version="1.0" encoding="utf-8"?>
<p:tagLst xmlns:p="http://schemas.openxmlformats.org/presentationml/2006/main">
  <p:tag name="AS_UNIQUEID" val="4347"/>
</p:tagLst>
</file>

<file path=ppt/tags/tag982.xml><?xml version="1.0" encoding="utf-8"?>
<p:tagLst xmlns:p="http://schemas.openxmlformats.org/presentationml/2006/main">
  <p:tag name="AS_UNIQUEID" val="4348"/>
</p:tagLst>
</file>

<file path=ppt/tags/tag983.xml><?xml version="1.0" encoding="utf-8"?>
<p:tagLst xmlns:p="http://schemas.openxmlformats.org/presentationml/2006/main">
  <p:tag name="AS_UNIQUEID" val="4349"/>
</p:tagLst>
</file>

<file path=ppt/tags/tag984.xml><?xml version="1.0" encoding="utf-8"?>
<p:tagLst xmlns:p="http://schemas.openxmlformats.org/presentationml/2006/main">
  <p:tag name="AS_UNIQUEID" val="4350"/>
</p:tagLst>
</file>

<file path=ppt/tags/tag985.xml><?xml version="1.0" encoding="utf-8"?>
<p:tagLst xmlns:p="http://schemas.openxmlformats.org/presentationml/2006/main">
  <p:tag name="AS_UNIQUEID" val="4351"/>
</p:tagLst>
</file>

<file path=ppt/tags/tag986.xml><?xml version="1.0" encoding="utf-8"?>
<p:tagLst xmlns:p="http://schemas.openxmlformats.org/presentationml/2006/main">
  <p:tag name="AS_UNIQUEID" val="4352"/>
</p:tagLst>
</file>

<file path=ppt/tags/tag987.xml><?xml version="1.0" encoding="utf-8"?>
<p:tagLst xmlns:p="http://schemas.openxmlformats.org/presentationml/2006/main">
  <p:tag name="AS_UNIQUEID" val="4353"/>
</p:tagLst>
</file>

<file path=ppt/tags/tag988.xml><?xml version="1.0" encoding="utf-8"?>
<p:tagLst xmlns:p="http://schemas.openxmlformats.org/presentationml/2006/main">
  <p:tag name="AS_UNIQUEID" val="4354"/>
</p:tagLst>
</file>

<file path=ppt/tags/tag989.xml><?xml version="1.0" encoding="utf-8"?>
<p:tagLst xmlns:p="http://schemas.openxmlformats.org/presentationml/2006/main">
  <p:tag name="AS_UNIQUEID" val="4356"/>
</p:tagLst>
</file>

<file path=ppt/tags/tag99.xml><?xml version="1.0" encoding="utf-8"?>
<p:tagLst xmlns:p="http://schemas.openxmlformats.org/presentationml/2006/main">
  <p:tag name="AS_UNIQUEID" val="5499"/>
</p:tagLst>
</file>

<file path=ppt/tags/tag990.xml><?xml version="1.0" encoding="utf-8"?>
<p:tagLst xmlns:p="http://schemas.openxmlformats.org/presentationml/2006/main">
  <p:tag name="AS_UNIQUEID" val="4357"/>
</p:tagLst>
</file>

<file path=ppt/tags/tag991.xml><?xml version="1.0" encoding="utf-8"?>
<p:tagLst xmlns:p="http://schemas.openxmlformats.org/presentationml/2006/main">
  <p:tag name="AS_UNIQUEID" val="4358"/>
</p:tagLst>
</file>

<file path=ppt/tags/tag992.xml><?xml version="1.0" encoding="utf-8"?>
<p:tagLst xmlns:p="http://schemas.openxmlformats.org/presentationml/2006/main">
  <p:tag name="AS_UNIQUEID" val="5736"/>
</p:tagLst>
</file>

<file path=ppt/tags/tag993.xml><?xml version="1.0" encoding="utf-8"?>
<p:tagLst xmlns:p="http://schemas.openxmlformats.org/presentationml/2006/main">
  <p:tag name="AS_UNIQUEID" val="5737"/>
  <p:tag name="KSO_WM_BEAUTIFY_FLAG" val=""/>
</p:tagLst>
</file>

<file path=ppt/tags/tag994.xml><?xml version="1.0" encoding="utf-8"?>
<p:tagLst xmlns:p="http://schemas.openxmlformats.org/presentationml/2006/main">
  <p:tag name="AS_UNIQUEID" val="5738"/>
  <p:tag name="KSO_WM_BEAUTIFY_FLAG" val=""/>
</p:tagLst>
</file>

<file path=ppt/tags/tag995.xml><?xml version="1.0" encoding="utf-8"?>
<p:tagLst xmlns:p="http://schemas.openxmlformats.org/presentationml/2006/main">
  <p:tag name="AS_UNIQUEID" val="5739"/>
  <p:tag name="KSO_WM_BEAUTIFY_FLAG" val=""/>
</p:tagLst>
</file>

<file path=ppt/tags/tag996.xml><?xml version="1.0" encoding="utf-8"?>
<p:tagLst xmlns:p="http://schemas.openxmlformats.org/presentationml/2006/main">
  <p:tag name="AS_UNIQUEID" val="4747"/>
</p:tagLst>
</file>

<file path=ppt/tags/tag997.xml><?xml version="1.0" encoding="utf-8"?>
<p:tagLst xmlns:p="http://schemas.openxmlformats.org/presentationml/2006/main">
  <p:tag name="AS_UNIQUEID" val="4748"/>
</p:tagLst>
</file>

<file path=ppt/tags/tag998.xml><?xml version="1.0" encoding="utf-8"?>
<p:tagLst xmlns:p="http://schemas.openxmlformats.org/presentationml/2006/main">
  <p:tag name="AS_UNIQUEID" val="4749"/>
</p:tagLst>
</file>

<file path=ppt/tags/tag999.xml><?xml version="1.0" encoding="utf-8"?>
<p:tagLst xmlns:p="http://schemas.openxmlformats.org/presentationml/2006/main">
  <p:tag name="AS_UNIQUEID" val="4750"/>
</p:tagLst>
</file>

<file path=ppt/theme/theme1.xml><?xml version="1.0" encoding="utf-8"?>
<a:theme xmlns:a="http://schemas.openxmlformats.org/drawingml/2006/main" name="Office 主题">
  <a:themeElements>
    <a:clrScheme name="自定义 26">
      <a:dk1>
        <a:sysClr val="windowText" lastClr="000000"/>
      </a:dk1>
      <a:lt1>
        <a:sysClr val="window" lastClr="FFFFFF"/>
      </a:lt1>
      <a:dk2>
        <a:srgbClr val="44546A"/>
      </a:dk2>
      <a:lt2>
        <a:srgbClr val="E7E6E6"/>
      </a:lt2>
      <a:accent1>
        <a:srgbClr val="27406A"/>
      </a:accent1>
      <a:accent2>
        <a:srgbClr val="FF6B25"/>
      </a:accent2>
      <a:accent3>
        <a:srgbClr val="3097FE"/>
      </a:accent3>
      <a:accent4>
        <a:srgbClr val="27406A"/>
      </a:accent4>
      <a:accent5>
        <a:srgbClr val="FF6B25"/>
      </a:accent5>
      <a:accent6>
        <a:srgbClr val="3097FE"/>
      </a:accent6>
      <a:hlink>
        <a:srgbClr val="0563C1"/>
      </a:hlink>
      <a:folHlink>
        <a:srgbClr val="ED7D31"/>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7948</Words>
  <Application>WPS 演示</Application>
  <PresentationFormat/>
  <Paragraphs>1645</Paragraphs>
  <Slides>41</Slides>
  <Notes>9</Notes>
  <HiddenSlides>0</HiddenSlides>
  <MMClips>0</MMClips>
  <ScaleCrop>false</ScaleCrop>
  <HeadingPairs>
    <vt:vector size="8" baseType="variant">
      <vt:variant>
        <vt:lpstr>已用的字体</vt:lpstr>
      </vt:variant>
      <vt:variant>
        <vt:i4>26</vt:i4>
      </vt:variant>
      <vt:variant>
        <vt:lpstr>主题</vt:lpstr>
      </vt:variant>
      <vt:variant>
        <vt:i4>1</vt:i4>
      </vt:variant>
      <vt:variant>
        <vt:lpstr>嵌入 OLE 服务器</vt:lpstr>
      </vt:variant>
      <vt:variant>
        <vt:i4>29</vt:i4>
      </vt:variant>
      <vt:variant>
        <vt:lpstr>幻灯片标题</vt:lpstr>
      </vt:variant>
      <vt:variant>
        <vt:i4>41</vt:i4>
      </vt:variant>
    </vt:vector>
  </HeadingPairs>
  <TitlesOfParts>
    <vt:vector size="97" baseType="lpstr">
      <vt:lpstr>Arial</vt:lpstr>
      <vt:lpstr>宋体</vt:lpstr>
      <vt:lpstr>Wingdings</vt:lpstr>
      <vt:lpstr>汉仪旗黑-55简</vt:lpstr>
      <vt:lpstr>Microsoft YaHei UI</vt:lpstr>
      <vt:lpstr>微软雅黑</vt:lpstr>
      <vt:lpstr>Arial</vt:lpstr>
      <vt:lpstr>Times New Roman</vt:lpstr>
      <vt:lpstr>Calibri</vt:lpstr>
      <vt:lpstr>黑体</vt:lpstr>
      <vt:lpstr>新宋体</vt:lpstr>
      <vt:lpstr>汉仪雅酷黑 65W</vt:lpstr>
      <vt:lpstr>Calibri</vt:lpstr>
      <vt:lpstr>Times New Roman</vt:lpstr>
      <vt:lpstr>楷体</vt:lpstr>
      <vt:lpstr>Arial Unicode MS</vt:lpstr>
      <vt:lpstr>华文仿宋</vt:lpstr>
      <vt:lpstr>Wingdings 2</vt:lpstr>
      <vt:lpstr>MiSans</vt:lpstr>
      <vt:lpstr>汉仪楷体简</vt:lpstr>
      <vt:lpstr>Segoe Print</vt:lpstr>
      <vt:lpstr>Courier New</vt:lpstr>
      <vt:lpstr>宋体-简</vt:lpstr>
      <vt:lpstr>华文中宋</vt:lpstr>
      <vt:lpstr>Cambria Math</vt:lpstr>
      <vt:lpstr>MS Mincho</vt:lpstr>
      <vt:lpstr>Office 主题</vt:lpstr>
      <vt:lpstr>Paint.Picture</vt:lpstr>
      <vt:lpstr>ChemDraw.Document.6.0</vt:lpstr>
      <vt:lpstr>ChemDraw.Document.6.0</vt:lpstr>
      <vt:lpstr>ChemDraw.Document.6.0</vt:lpstr>
      <vt:lpstr>ChemDraw.Document.6.0</vt:lpstr>
      <vt:lpstr>ChemDraw.Document.6.0</vt:lpstr>
      <vt:lpstr>ChemDraw.Document.6.0</vt:lpstr>
      <vt:lpstr>ChemDraw.Document.6.0</vt:lpstr>
      <vt:lpstr>ChemDraw.Document.6.0</vt:lpstr>
      <vt:lpstr>ChemDraw.Document.6.0</vt:lpstr>
      <vt:lpstr>ChemDraw.Document.6.0</vt:lpstr>
      <vt:lpstr>ACD.ChemSketch.20</vt:lpstr>
      <vt:lpstr>ChemDraw.Document.6.0</vt:lpstr>
      <vt:lpstr>ChemDraw.Document.6.0</vt:lpstr>
      <vt:lpstr>ChemDraw.Document.6.0</vt:lpstr>
      <vt:lpstr>ChemDraw.Document.6.0</vt:lpstr>
      <vt:lpstr>ChemDraw.Document.6.0</vt:lpstr>
      <vt:lpstr>ChemDraw.Document.6.0</vt:lpstr>
      <vt:lpstr>ChemDraw.Document.6.0</vt:lpstr>
      <vt:lpstr>ChemDraw.Document.6.0</vt:lpstr>
      <vt:lpstr>ChemDraw.Document.6.0</vt:lpstr>
      <vt:lpstr>ChemDraw.Document.5.0</vt:lpstr>
      <vt:lpstr>ACD.ChemSketch.20</vt:lpstr>
      <vt:lpstr>ACD.ChemSketch.20</vt:lpstr>
      <vt:lpstr>ACD.ChemSketch.20</vt:lpstr>
      <vt:lpstr>ACD.ChemSketch.20</vt:lpstr>
      <vt:lpstr>ACD.ChemSketch.20</vt:lpstr>
      <vt:lpstr>ACD.ChemSketch.20</vt:lpstr>
      <vt:lpstr>ACD.ChemSketch.20</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Candy</cp:lastModifiedBy>
  <cp:revision>3</cp:revision>
  <cp:lastPrinted>2026-03-15T10:32:00Z</cp:lastPrinted>
  <dcterms:created xsi:type="dcterms:W3CDTF">2026-03-15T10:32:00Z</dcterms:created>
  <dcterms:modified xsi:type="dcterms:W3CDTF">2026-03-16T00:55:02Z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A216F56BAB3F470D9AB9476488F320C3_13</vt:lpwstr>
  </property>
  <property fmtid="{D5CDD505-2E9C-101B-9397-08002B2CF9AE}" pid="7" name="KSOProductBuildVer">
    <vt:lpwstr>2052-12.1.0.25225</vt:lpwstr>
  </property>
</Properties>
</file>