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wdp" ContentType="image/vnd.ms-photo"/>
  <Default Extension="gif" ContentType="image/gi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32"/>
  </p:notesMasterIdLst>
  <p:sldIdLst>
    <p:sldId id="673" r:id="rId4"/>
    <p:sldId id="1265" r:id="rId5"/>
    <p:sldId id="1442" r:id="rId6"/>
    <p:sldId id="1267" r:id="rId7"/>
    <p:sldId id="1268" r:id="rId8"/>
    <p:sldId id="1269" r:id="rId9"/>
    <p:sldId id="1280" r:id="rId10"/>
    <p:sldId id="1281" r:id="rId11"/>
    <p:sldId id="1270" r:id="rId12"/>
    <p:sldId id="1271" r:id="rId13"/>
    <p:sldId id="1272" r:id="rId14"/>
    <p:sldId id="1274" r:id="rId15"/>
    <p:sldId id="1275" r:id="rId16"/>
    <p:sldId id="1276" r:id="rId17"/>
    <p:sldId id="1279" r:id="rId18"/>
    <p:sldId id="1282" r:id="rId19"/>
    <p:sldId id="1406" r:id="rId20"/>
    <p:sldId id="1407" r:id="rId21"/>
    <p:sldId id="1283" r:id="rId22"/>
    <p:sldId id="1284" r:id="rId23"/>
    <p:sldId id="1286" r:id="rId24"/>
    <p:sldId id="1287" r:id="rId25"/>
    <p:sldId id="1288" r:id="rId26"/>
    <p:sldId id="1448" r:id="rId27"/>
    <p:sldId id="1295" r:id="rId28"/>
    <p:sldId id="1290" r:id="rId29"/>
    <p:sldId id="1330" r:id="rId30"/>
    <p:sldId id="1299" r:id="rId31"/>
    <p:sldId id="1300" r:id="rId33"/>
    <p:sldId id="1301" r:id="rId34"/>
    <p:sldId id="1302" r:id="rId35"/>
    <p:sldId id="1303" r:id="rId36"/>
    <p:sldId id="1304" r:id="rId37"/>
    <p:sldId id="1305" r:id="rId38"/>
    <p:sldId id="1307" r:id="rId39"/>
    <p:sldId id="1308" r:id="rId40"/>
    <p:sldId id="1449" r:id="rId41"/>
    <p:sldId id="1450" r:id="rId42"/>
    <p:sldId id="1313" r:id="rId43"/>
    <p:sldId id="1314" r:id="rId44"/>
    <p:sldId id="1443" r:id="rId45"/>
    <p:sldId id="1444" r:id="rId46"/>
    <p:sldId id="1445" r:id="rId47"/>
    <p:sldId id="1446" r:id="rId48"/>
    <p:sldId id="1447" r:id="rId49"/>
    <p:sldId id="1315" r:id="rId50"/>
    <p:sldId id="1451" r:id="rId51"/>
    <p:sldId id="1452" r:id="rId52"/>
    <p:sldId id="1453" r:id="rId53"/>
    <p:sldId id="1454" r:id="rId54"/>
    <p:sldId id="1455" r:id="rId55"/>
    <p:sldId id="1456" r:id="rId56"/>
    <p:sldId id="1457" r:id="rId57"/>
    <p:sldId id="1458" r:id="rId58"/>
    <p:sldId id="1459" r:id="rId59"/>
    <p:sldId id="1460" r:id="rId60"/>
    <p:sldId id="1461" r:id="rId61"/>
    <p:sldId id="1462" r:id="rId62"/>
    <p:sldId id="1463" r:id="rId63"/>
    <p:sldId id="1464" r:id="rId64"/>
    <p:sldId id="1465" r:id="rId65"/>
    <p:sldId id="1466" r:id="rId66"/>
    <p:sldId id="1467" r:id="rId67"/>
    <p:sldId id="1468" r:id="rId68"/>
    <p:sldId id="1469" r:id="rId69"/>
    <p:sldId id="1470" r:id="rId70"/>
    <p:sldId id="1321" r:id="rId71"/>
    <p:sldId id="1323" r:id="rId72"/>
    <p:sldId id="1325" r:id="rId73"/>
  </p:sldIdLst>
  <p:sldSz cx="12192000" cy="6858000"/>
  <p:notesSz cx="6858000" cy="9144000"/>
  <p:custDataLst>
    <p:tags r:id="rId7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孙 先辉" initials="孙" lastIdx="0" clrIdx="0"/>
  <p:cmAuthor id="2" name="lenovo" initials="l" lastIdx="0" clrIdx="1"/>
  <p:cmAuthor id="0" name="幸全" initials="" lastIdx="0" clrIdx="0"/>
  <p:cmAuthor id="3" name="Author" initials="A" lastIdx="0" clrIdx="2"/>
  <p:cmAuthor id="7" name="GXSG-01" initials="G" lastIdx="0" clrIdx="6"/>
  <p:cmAuthor id="4" name="王习习" initials="王" lastIdx="0" clrIdx="0"/>
  <p:cmAuthor id="5" name="作者" initials="A" lastIdx="0" clrIdx="2"/>
  <p:cmAuthor id="6" name="Administrator" initials="A" lastIdx="0" clrIdx="5"/>
  <p:cmAuthor id="9" name="微软用户" initials="微" lastIdx="0" clrIdx="8"/>
  <p:cmAuthor id="10" name="yucuigao" initials="y" lastIdx="0" clrIdx="9"/>
  <p:cmAuthor id="11" name="新课标第一网" initials="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8" autoAdjust="0"/>
    <p:restoredTop sz="77987" autoAdjust="0"/>
  </p:normalViewPr>
  <p:slideViewPr>
    <p:cSldViewPr snapToGrid="0">
      <p:cViewPr varScale="1">
        <p:scale>
          <a:sx n="52" d="100"/>
          <a:sy n="52" d="100"/>
        </p:scale>
        <p:origin x="10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8" Type="http://schemas.openxmlformats.org/officeDocument/2006/relationships/tags" Target="tags/tag1041.xml"/><Relationship Id="rId77" Type="http://schemas.openxmlformats.org/officeDocument/2006/relationships/commentAuthors" Target="commentAuthors.xml"/><Relationship Id="rId76" Type="http://schemas.openxmlformats.org/officeDocument/2006/relationships/tableStyles" Target="tableStyles.xml"/><Relationship Id="rId75" Type="http://schemas.openxmlformats.org/officeDocument/2006/relationships/viewProps" Target="viewProps.xml"/><Relationship Id="rId74" Type="http://schemas.openxmlformats.org/officeDocument/2006/relationships/presProps" Target="presProps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4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28.wmf"/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e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1040.xml"/><Relationship Id="rId5" Type="http://schemas.openxmlformats.org/officeDocument/2006/relationships/tags" Target="../tags/tag1039.xml"/><Relationship Id="rId4" Type="http://schemas.openxmlformats.org/officeDocument/2006/relationships/tags" Target="../tags/tag1038.xml"/><Relationship Id="rId3" Type="http://schemas.openxmlformats.org/officeDocument/2006/relationships/tags" Target="../tags/tag1037.xml"/><Relationship Id="rId2" Type="http://schemas.openxmlformats.org/officeDocument/2006/relationships/tags" Target="../tags/tag1036.xml"/><Relationship Id="rId1" Type="http://schemas.openxmlformats.org/officeDocument/2006/relationships/tags" Target="../tags/tag10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600.xml"/><Relationship Id="rId4" Type="http://schemas.openxmlformats.org/officeDocument/2006/relationships/tags" Target="../tags/tag599.xml"/><Relationship Id="rId3" Type="http://schemas.openxmlformats.org/officeDocument/2006/relationships/tags" Target="../tags/tag5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zh-CN" sz="18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FAD7B8-54A9-4A9C-B0AA-2F82C5B2B8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32E3A-7624-4EED-AB1C-551B58DCDE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2.jpeg"/><Relationship Id="rId7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tags" Target="../tags/tag7.xml"/><Relationship Id="rId10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7" Type="http://schemas.openxmlformats.org/officeDocument/2006/relationships/tags" Target="../tags/tag75.xml"/><Relationship Id="rId36" Type="http://schemas.openxmlformats.org/officeDocument/2006/relationships/tags" Target="../tags/tag74.xml"/><Relationship Id="rId35" Type="http://schemas.openxmlformats.org/officeDocument/2006/relationships/tags" Target="../tags/tag73.xml"/><Relationship Id="rId34" Type="http://schemas.openxmlformats.org/officeDocument/2006/relationships/tags" Target="../tags/tag72.xml"/><Relationship Id="rId33" Type="http://schemas.openxmlformats.org/officeDocument/2006/relationships/tags" Target="../tags/tag71.xml"/><Relationship Id="rId32" Type="http://schemas.openxmlformats.org/officeDocument/2006/relationships/tags" Target="../tags/tag70.xml"/><Relationship Id="rId31" Type="http://schemas.openxmlformats.org/officeDocument/2006/relationships/tags" Target="../tags/tag69.xml"/><Relationship Id="rId30" Type="http://schemas.openxmlformats.org/officeDocument/2006/relationships/tags" Target="../tags/tag68.xml"/><Relationship Id="rId3" Type="http://schemas.openxmlformats.org/officeDocument/2006/relationships/tags" Target="../tags/tag41.xml"/><Relationship Id="rId29" Type="http://schemas.openxmlformats.org/officeDocument/2006/relationships/tags" Target="../tags/tag67.xml"/><Relationship Id="rId28" Type="http://schemas.openxmlformats.org/officeDocument/2006/relationships/tags" Target="../tags/tag66.xml"/><Relationship Id="rId27" Type="http://schemas.openxmlformats.org/officeDocument/2006/relationships/tags" Target="../tags/tag65.xml"/><Relationship Id="rId26" Type="http://schemas.openxmlformats.org/officeDocument/2006/relationships/tags" Target="../tags/tag64.xml"/><Relationship Id="rId25" Type="http://schemas.openxmlformats.org/officeDocument/2006/relationships/tags" Target="../tags/tag63.xml"/><Relationship Id="rId24" Type="http://schemas.openxmlformats.org/officeDocument/2006/relationships/tags" Target="../tags/tag62.xml"/><Relationship Id="rId23" Type="http://schemas.openxmlformats.org/officeDocument/2006/relationships/tags" Target="../tags/tag61.xml"/><Relationship Id="rId22" Type="http://schemas.openxmlformats.org/officeDocument/2006/relationships/tags" Target="../tags/tag60.xml"/><Relationship Id="rId21" Type="http://schemas.openxmlformats.org/officeDocument/2006/relationships/tags" Target="../tags/tag59.xml"/><Relationship Id="rId20" Type="http://schemas.openxmlformats.org/officeDocument/2006/relationships/tags" Target="../tags/tag58.xml"/><Relationship Id="rId2" Type="http://schemas.openxmlformats.org/officeDocument/2006/relationships/image" Target="../media/image4.png"/><Relationship Id="rId19" Type="http://schemas.openxmlformats.org/officeDocument/2006/relationships/tags" Target="../tags/tag57.xml"/><Relationship Id="rId18" Type="http://schemas.openxmlformats.org/officeDocument/2006/relationships/tags" Target="../tags/tag56.xml"/><Relationship Id="rId17" Type="http://schemas.openxmlformats.org/officeDocument/2006/relationships/tags" Target="../tags/tag55.xml"/><Relationship Id="rId16" Type="http://schemas.openxmlformats.org/officeDocument/2006/relationships/tags" Target="../tags/tag54.xml"/><Relationship Id="rId15" Type="http://schemas.openxmlformats.org/officeDocument/2006/relationships/tags" Target="../tags/tag53.xml"/><Relationship Id="rId14" Type="http://schemas.openxmlformats.org/officeDocument/2006/relationships/tags" Target="../tags/tag52.xml"/><Relationship Id="rId13" Type="http://schemas.openxmlformats.org/officeDocument/2006/relationships/tags" Target="../tags/tag51.xml"/><Relationship Id="rId12" Type="http://schemas.openxmlformats.org/officeDocument/2006/relationships/tags" Target="../tags/tag50.xml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image" Target="../media/image5.png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image" Target="../media/image4.png"/><Relationship Id="rId15" Type="http://schemas.openxmlformats.org/officeDocument/2006/relationships/tags" Target="../tags/tag85.xml"/><Relationship Id="rId14" Type="http://schemas.openxmlformats.org/officeDocument/2006/relationships/tags" Target="../tags/tag84.xml"/><Relationship Id="rId13" Type="http://schemas.openxmlformats.org/officeDocument/2006/relationships/image" Target="../media/image7.png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7" Type="http://schemas.openxmlformats.org/officeDocument/2006/relationships/image" Target="../media/image8.png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image" Target="../media/image4.png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7" Type="http://schemas.openxmlformats.org/officeDocument/2006/relationships/image" Target="../media/image9.png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image" Target="../media/image11.png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image" Target="../media/image2.jpeg"/><Relationship Id="rId7" Type="http://schemas.openxmlformats.org/officeDocument/2006/relationships/tags" Target="../tags/tag128.xml"/><Relationship Id="rId6" Type="http://schemas.openxmlformats.org/officeDocument/2006/relationships/image" Target="../media/image1.png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1" Type="http://schemas.openxmlformats.org/officeDocument/2006/relationships/tags" Target="../tags/tag130.xml"/><Relationship Id="rId10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7" Type="http://schemas.openxmlformats.org/officeDocument/2006/relationships/tags" Target="../tags/tag167.xml"/><Relationship Id="rId36" Type="http://schemas.openxmlformats.org/officeDocument/2006/relationships/tags" Target="../tags/tag166.xml"/><Relationship Id="rId35" Type="http://schemas.openxmlformats.org/officeDocument/2006/relationships/tags" Target="../tags/tag165.xml"/><Relationship Id="rId34" Type="http://schemas.openxmlformats.org/officeDocument/2006/relationships/tags" Target="../tags/tag164.xml"/><Relationship Id="rId33" Type="http://schemas.openxmlformats.org/officeDocument/2006/relationships/tags" Target="../tags/tag163.xml"/><Relationship Id="rId32" Type="http://schemas.openxmlformats.org/officeDocument/2006/relationships/tags" Target="../tags/tag162.xml"/><Relationship Id="rId31" Type="http://schemas.openxmlformats.org/officeDocument/2006/relationships/tags" Target="../tags/tag161.xml"/><Relationship Id="rId30" Type="http://schemas.openxmlformats.org/officeDocument/2006/relationships/tags" Target="../tags/tag160.xml"/><Relationship Id="rId3" Type="http://schemas.openxmlformats.org/officeDocument/2006/relationships/tags" Target="../tags/tag133.xml"/><Relationship Id="rId29" Type="http://schemas.openxmlformats.org/officeDocument/2006/relationships/tags" Target="../tags/tag159.xml"/><Relationship Id="rId28" Type="http://schemas.openxmlformats.org/officeDocument/2006/relationships/tags" Target="../tags/tag158.xml"/><Relationship Id="rId27" Type="http://schemas.openxmlformats.org/officeDocument/2006/relationships/tags" Target="../tags/tag157.xml"/><Relationship Id="rId26" Type="http://schemas.openxmlformats.org/officeDocument/2006/relationships/tags" Target="../tags/tag156.xml"/><Relationship Id="rId25" Type="http://schemas.openxmlformats.org/officeDocument/2006/relationships/tags" Target="../tags/tag155.xml"/><Relationship Id="rId24" Type="http://schemas.openxmlformats.org/officeDocument/2006/relationships/tags" Target="../tags/tag154.xml"/><Relationship Id="rId23" Type="http://schemas.openxmlformats.org/officeDocument/2006/relationships/tags" Target="../tags/tag153.xml"/><Relationship Id="rId22" Type="http://schemas.openxmlformats.org/officeDocument/2006/relationships/tags" Target="../tags/tag152.xml"/><Relationship Id="rId21" Type="http://schemas.openxmlformats.org/officeDocument/2006/relationships/tags" Target="../tags/tag151.xml"/><Relationship Id="rId20" Type="http://schemas.openxmlformats.org/officeDocument/2006/relationships/tags" Target="../tags/tag150.xml"/><Relationship Id="rId2" Type="http://schemas.openxmlformats.org/officeDocument/2006/relationships/image" Target="../media/image13.png"/><Relationship Id="rId19" Type="http://schemas.openxmlformats.org/officeDocument/2006/relationships/tags" Target="../tags/tag149.xml"/><Relationship Id="rId18" Type="http://schemas.openxmlformats.org/officeDocument/2006/relationships/tags" Target="../tags/tag148.xml"/><Relationship Id="rId17" Type="http://schemas.openxmlformats.org/officeDocument/2006/relationships/tags" Target="../tags/tag147.xml"/><Relationship Id="rId16" Type="http://schemas.openxmlformats.org/officeDocument/2006/relationships/tags" Target="../tags/tag146.xml"/><Relationship Id="rId15" Type="http://schemas.openxmlformats.org/officeDocument/2006/relationships/tags" Target="../tags/tag145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image" Target="../media/image14.png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image" Target="../media/image13.png"/><Relationship Id="rId15" Type="http://schemas.openxmlformats.org/officeDocument/2006/relationships/tags" Target="../tags/tag177.xml"/><Relationship Id="rId14" Type="http://schemas.openxmlformats.org/officeDocument/2006/relationships/tags" Target="../tags/tag176.xml"/><Relationship Id="rId13" Type="http://schemas.openxmlformats.org/officeDocument/2006/relationships/image" Target="../media/image16.png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3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814917" y="836084"/>
            <a:ext cx="7874000" cy="5761567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39"/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0" y="4508500"/>
            <a:ext cx="12192000" cy="17293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3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Oval 43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573184" y="2637367"/>
            <a:ext cx="1631951" cy="1223433"/>
          </a:xfrm>
          <a:prstGeom prst="ellipse">
            <a:avLst/>
          </a:prstGeom>
          <a:solidFill>
            <a:srgbClr val="1BABE5">
              <a:alpha val="10196"/>
            </a:srgbClr>
          </a:solidFill>
          <a:ln>
            <a:noFill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3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07435" y="1677027"/>
            <a:ext cx="4800533" cy="36004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Picture 58"/>
          <p:cNvPicPr>
            <a:picLocks noChangeArrowheads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92860" y="1340768"/>
            <a:ext cx="2400267" cy="1656184"/>
          </a:xfrm>
          <a:prstGeom prst="ellipse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43514" t="14213" r="-100" b="25306"/>
          <a:stretch>
            <a:fillRect/>
          </a:stretch>
        </p:blipFill>
        <p:spPr>
          <a:xfrm>
            <a:off x="4421339" y="3544913"/>
            <a:ext cx="2497760" cy="178074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  <p:custDataLst>
              <p:tags r:id="rId11"/>
            </p:custDataLst>
          </p:nvPr>
        </p:nvSpPr>
        <p:spPr>
          <a:xfrm>
            <a:off x="5670219" y="1628800"/>
            <a:ext cx="5994400" cy="1752600"/>
          </a:xfrm>
        </p:spPr>
        <p:txBody>
          <a:bodyPr/>
          <a:lstStyle>
            <a:lvl1pPr algn="r">
              <a:defRPr sz="64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7404023-6D73-447D-B213-0AFF2D92BB4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0F4D0C-CCE1-442A-9960-85E52F5F20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65684"/>
            <a:ext cx="2328832" cy="565604"/>
            <a:chOff x="2703768" y="2831349"/>
            <a:chExt cx="2328832" cy="565604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2831349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37A6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新课讲授</a:t>
              </a:r>
              <a:endParaRPr lang="zh-CN" altLang="en-US" sz="2800" b="1">
                <a:solidFill>
                  <a:srgbClr val="F37A6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2851185"/>
              <a:ext cx="483549" cy="483549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2896050"/>
              <a:ext cx="0" cy="435231"/>
            </a:xfrm>
            <a:prstGeom prst="line">
              <a:avLst/>
            </a:prstGeom>
            <a:ln w="28575">
              <a:solidFill>
                <a:srgbClr val="F37A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1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/>
          <a:srcRect l="74172" t="80930"/>
          <a:stretch>
            <a:fillRect/>
          </a:stretch>
        </p:blipFill>
        <p:spPr>
          <a:xfrm flipV="1">
            <a:off x="9043028" y="0"/>
            <a:ext cx="3148972" cy="13078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11"/>
            </p:custDataLst>
          </p:nvPr>
        </p:nvGrpSpPr>
        <p:grpSpPr>
          <a:xfrm>
            <a:off x="9155740" y="5824574"/>
            <a:ext cx="3026735" cy="1020726"/>
            <a:chOff x="9155740" y="5824574"/>
            <a:chExt cx="3026735" cy="1020726"/>
          </a:xfrm>
        </p:grpSpPr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7891" y="6146171"/>
              <a:ext cx="547117" cy="547117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425" y="6061378"/>
              <a:ext cx="547117" cy="547117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>
              <p:custDataLst>
                <p:tags r:id="rId15"/>
              </p:custDataLst>
            </p:nvPr>
          </p:nvSpPr>
          <p:spPr>
            <a:xfrm>
              <a:off x="9155740" y="5824574"/>
              <a:ext cx="3026735" cy="10207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3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814917" y="836084"/>
            <a:ext cx="7874000" cy="5761567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39"/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0" y="4508500"/>
            <a:ext cx="12192000" cy="17293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3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Oval 43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573184" y="2637367"/>
            <a:ext cx="1631951" cy="1223433"/>
          </a:xfrm>
          <a:prstGeom prst="ellipse">
            <a:avLst/>
          </a:prstGeom>
          <a:solidFill>
            <a:srgbClr val="1BABE5">
              <a:alpha val="10196"/>
            </a:srgbClr>
          </a:solidFill>
          <a:ln>
            <a:noFill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3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07435" y="1677027"/>
            <a:ext cx="4800533" cy="36004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Picture 58"/>
          <p:cNvPicPr>
            <a:picLocks noChangeArrowheads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92860" y="1340768"/>
            <a:ext cx="2400267" cy="1656184"/>
          </a:xfrm>
          <a:prstGeom prst="ellipse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43514" t="14213" r="-100" b="25306"/>
          <a:stretch>
            <a:fillRect/>
          </a:stretch>
        </p:blipFill>
        <p:spPr>
          <a:xfrm>
            <a:off x="4421339" y="3544913"/>
            <a:ext cx="2497760" cy="178074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  <p:custDataLst>
              <p:tags r:id="rId11"/>
            </p:custDataLst>
          </p:nvPr>
        </p:nvSpPr>
        <p:spPr>
          <a:xfrm>
            <a:off x="5670219" y="1628800"/>
            <a:ext cx="5994400" cy="1752600"/>
          </a:xfrm>
        </p:spPr>
        <p:txBody>
          <a:bodyPr/>
          <a:lstStyle>
            <a:lvl1pPr algn="r">
              <a:defRPr sz="64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bg>
      <p:bgPr>
        <a:gradFill flip="none" rotWithShape="1">
          <a:gsLst>
            <a:gs pos="97000">
              <a:schemeClr val="accent1">
                <a:lumMod val="5000"/>
                <a:lumOff val="95000"/>
                <a:alpha val="4000"/>
              </a:schemeClr>
            </a:gs>
            <a:gs pos="100000">
              <a:schemeClr val="bg1">
                <a:lumMod val="75000"/>
                <a:alpha val="59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25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 flipV="1">
            <a:off x="19779" y="785813"/>
            <a:ext cx="12168000" cy="60959"/>
          </a:xfrm>
          <a:prstGeom prst="rect">
            <a:avLst/>
          </a:prstGeom>
          <a:solidFill>
            <a:srgbClr val="3F83BC"/>
          </a:solidFill>
          <a:ln w="9525" algn="ctr">
            <a:noFill/>
            <a:miter lim="800000"/>
          </a:ln>
        </p:spPr>
        <p:txBody>
          <a:bodyPr lIns="91436" tIns="45718" rIns="91436" bIns="45718" anchor="ctr"/>
          <a:lstStyle/>
          <a:p>
            <a:pPr marL="0" marR="0" lvl="0" indent="0" algn="ctr" defTabSz="68453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265" b="0" i="0" u="none" strike="noStrike" kern="0" cap="none" spc="0" normalizeH="0" baseline="0" noProof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25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 flipV="1">
            <a:off x="19779" y="842963"/>
            <a:ext cx="12168000" cy="60959"/>
          </a:xfrm>
          <a:prstGeom prst="rect">
            <a:avLst/>
          </a:prstGeom>
          <a:solidFill>
            <a:srgbClr val="3F83BC"/>
          </a:solidFill>
          <a:ln w="9525" algn="ctr">
            <a:noFill/>
            <a:miter lim="800000"/>
          </a:ln>
        </p:spPr>
        <p:txBody>
          <a:bodyPr lIns="91436" tIns="45718" rIns="91436" bIns="45718" anchor="ctr"/>
          <a:lstStyle/>
          <a:p>
            <a:pPr marL="0" marR="0" lvl="0" indent="0" algn="ctr" defTabSz="68453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265" b="0" i="0" u="none" strike="noStrike" kern="0" cap="none" spc="0" normalizeH="0" baseline="0" noProof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0" y="6640195"/>
            <a:ext cx="12192000" cy="217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1500" sx="105000" sy="105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65684"/>
            <a:ext cx="2328832" cy="565604"/>
            <a:chOff x="2703768" y="2831349"/>
            <a:chExt cx="2328832" cy="565604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2831349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37A6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新课讲授</a:t>
              </a:r>
              <a:endParaRPr lang="zh-CN" altLang="en-US" sz="2800" b="1">
                <a:solidFill>
                  <a:srgbClr val="F37A6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2851185"/>
              <a:ext cx="483549" cy="483549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2896050"/>
              <a:ext cx="0" cy="435231"/>
            </a:xfrm>
            <a:prstGeom prst="line">
              <a:avLst/>
            </a:prstGeom>
            <a:ln w="28575">
              <a:solidFill>
                <a:srgbClr val="F37A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1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/>
          <a:srcRect l="74172" t="80930"/>
          <a:stretch>
            <a:fillRect/>
          </a:stretch>
        </p:blipFill>
        <p:spPr>
          <a:xfrm flipV="1">
            <a:off x="9043028" y="0"/>
            <a:ext cx="3148972" cy="13078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11"/>
            </p:custDataLst>
          </p:nvPr>
        </p:nvGrpSpPr>
        <p:grpSpPr>
          <a:xfrm>
            <a:off x="9155740" y="5824574"/>
            <a:ext cx="3026735" cy="1020726"/>
            <a:chOff x="9155740" y="5824574"/>
            <a:chExt cx="3026735" cy="1020726"/>
          </a:xfrm>
        </p:grpSpPr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7891" y="6146171"/>
              <a:ext cx="547117" cy="547117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425" y="6061378"/>
              <a:ext cx="547117" cy="547117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>
              <p:custDataLst>
                <p:tags r:id="rId15"/>
              </p:custDataLst>
            </p:nvPr>
          </p:nvSpPr>
          <p:spPr>
            <a:xfrm>
              <a:off x="9155740" y="5824574"/>
              <a:ext cx="3026735" cy="10207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两栏内容">
    <p:bg>
      <p:bgPr>
        <a:gradFill flip="none" rotWithShape="1">
          <a:gsLst>
            <a:gs pos="75000">
              <a:schemeClr val="accent1">
                <a:lumMod val="5000"/>
                <a:lumOff val="95000"/>
                <a:alpha val="0"/>
              </a:schemeClr>
            </a:gs>
            <a:gs pos="100000">
              <a:schemeClr val="bg1">
                <a:lumMod val="75000"/>
                <a:alpha val="59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file:///D:\qq&#25991;&#20214;\712321467\Image\C2C\Image2\%7b75232B38-A165-1FB7-499C-2E1C792CACB5%7d.png" TargetMode="External"/><Relationship Id="rId20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182.xml"/><Relationship Id="rId8" Type="http://schemas.openxmlformats.org/officeDocument/2006/relationships/tags" Target="../tags/tag181.xml"/><Relationship Id="rId7" Type="http://schemas.openxmlformats.org/officeDocument/2006/relationships/tags" Target="../tags/tag180.xml"/><Relationship Id="rId6" Type="http://schemas.openxmlformats.org/officeDocument/2006/relationships/tags" Target="../tags/tag179.xml"/><Relationship Id="rId5" Type="http://schemas.openxmlformats.org/officeDocument/2006/relationships/tags" Target="../tags/tag178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4" Type="http://schemas.openxmlformats.org/officeDocument/2006/relationships/image" Target="file:///D:\qq&#25991;&#20214;\712321467\Image\C2C\Image2\%7b75232B38-A165-1FB7-499C-2E1C792CACB5%7d.png" TargetMode="External"/><Relationship Id="rId13" Type="http://schemas.openxmlformats.org/officeDocument/2006/relationships/image" Target="../media/image12.png"/><Relationship Id="rId12" Type="http://schemas.openxmlformats.org/officeDocument/2006/relationships/tags" Target="../tags/tag184.xml"/><Relationship Id="rId11" Type="http://schemas.openxmlformats.org/officeDocument/2006/relationships/image" Target="../media/image17.png"/><Relationship Id="rId10" Type="http://schemas.openxmlformats.org/officeDocument/2006/relationships/tags" Target="../tags/tag18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29" name="Oval 10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918845" y="1692910"/>
            <a:ext cx="5069840" cy="4301490"/>
          </a:xfrm>
          <a:prstGeom prst="ellipse">
            <a:avLst/>
          </a:prstGeom>
          <a:gradFill rotWithShape="1">
            <a:gsLst>
              <a:gs pos="0">
                <a:schemeClr val="bg2">
                  <a:alpha val="44000"/>
                </a:schemeClr>
              </a:gs>
              <a:gs pos="100000">
                <a:schemeClr val="bg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5" name="Rectangle 10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0" y="694267"/>
            <a:ext cx="12192000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35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7"/>
            </p:custDataLst>
          </p:nvPr>
        </p:nvSpPr>
        <p:spPr bwMode="gray">
          <a:xfrm>
            <a:off x="5588000" y="6534151"/>
            <a:ext cx="1117600" cy="2624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335"/>
            </a:lvl1pPr>
          </a:lstStyle>
          <a:p>
            <a:pPr lvl="0" eaLnBrk="1" hangingPunct="1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918633" y="774700"/>
            <a:ext cx="8026400" cy="48683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  <p:custDataLst>
              <p:tags r:id="rId9"/>
            </p:custDataLst>
          </p:nvPr>
        </p:nvSpPr>
        <p:spPr bwMode="gray">
          <a:xfrm>
            <a:off x="508000" y="6534151"/>
            <a:ext cx="2540000" cy="2624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lnSpc>
                <a:spcPct val="100000"/>
              </a:lnSpc>
              <a:defRPr sz="1335" b="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32" name="图片 12" descr="图片1.png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6426200"/>
            <a:ext cx="1809751" cy="43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1073743875" descr="学科网 zxxk.com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65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黑体" panose="02010609060101010101" charset="-122"/>
          <a:ea typeface="黑体" panose="02010609060101010101" charset="-122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黑体" panose="02010609060101010101" charset="-122"/>
          <a:ea typeface="黑体" panose="02010609060101010101" charset="-122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Char char="–"/>
        <a:defRPr sz="3200">
          <a:solidFill>
            <a:schemeClr val="tx1"/>
          </a:solidFill>
          <a:latin typeface="黑体" panose="02010609060101010101" charset="-122"/>
          <a:ea typeface="黑体" panose="02010609060101010101" charset="-122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Char char="»"/>
        <a:defRPr sz="2665">
          <a:solidFill>
            <a:schemeClr val="tx1"/>
          </a:solidFill>
          <a:latin typeface="+mn-lt"/>
          <a:ea typeface="黑体" panose="02010609060101010101" charset="-122"/>
        </a:defRPr>
      </a:lvl5pPr>
      <a:lvl6pPr marL="3352800" indent="-304800" algn="l" rtl="0" fontAlgn="base">
        <a:spcBef>
          <a:spcPts val="130"/>
        </a:spcBef>
        <a:spcAft>
          <a:spcPct val="0"/>
        </a:spcAft>
        <a:buChar char="»"/>
        <a:defRPr sz="2665">
          <a:solidFill>
            <a:schemeClr val="tx1"/>
          </a:solidFill>
          <a:latin typeface="+mn-lt"/>
        </a:defRPr>
      </a:lvl6pPr>
      <a:lvl7pPr marL="3962400" indent="-304800" algn="l" rtl="0" fontAlgn="base">
        <a:spcBef>
          <a:spcPts val="130"/>
        </a:spcBef>
        <a:spcAft>
          <a:spcPct val="0"/>
        </a:spcAft>
        <a:buChar char="»"/>
        <a:defRPr sz="2665">
          <a:solidFill>
            <a:schemeClr val="tx1"/>
          </a:solidFill>
          <a:latin typeface="+mn-lt"/>
        </a:defRPr>
      </a:lvl7pPr>
      <a:lvl8pPr marL="4572000" indent="-304800" algn="l" rtl="0" fontAlgn="base">
        <a:spcBef>
          <a:spcPts val="130"/>
        </a:spcBef>
        <a:spcAft>
          <a:spcPct val="0"/>
        </a:spcAft>
        <a:buChar char="»"/>
        <a:defRPr sz="2665">
          <a:solidFill>
            <a:schemeClr val="tx1"/>
          </a:solidFill>
          <a:latin typeface="+mn-lt"/>
        </a:defRPr>
      </a:lvl8pPr>
      <a:lvl9pPr marL="5181600" indent="-304800" algn="l" rtl="0" fontAlgn="base">
        <a:spcBef>
          <a:spcPts val="130"/>
        </a:spcBef>
        <a:spcAft>
          <a:spcPct val="0"/>
        </a:spcAft>
        <a:buChar char="»"/>
        <a:defRPr sz="2665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18.png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06.xml"/><Relationship Id="rId8" Type="http://schemas.openxmlformats.org/officeDocument/2006/relationships/tags" Target="../tags/tag305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image" Target="../media/image22.png"/><Relationship Id="rId3" Type="http://schemas.openxmlformats.org/officeDocument/2006/relationships/tags" Target="../tags/tag30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319.xml"/><Relationship Id="rId21" Type="http://schemas.openxmlformats.org/officeDocument/2006/relationships/tags" Target="../tags/tag318.xml"/><Relationship Id="rId20" Type="http://schemas.openxmlformats.org/officeDocument/2006/relationships/tags" Target="../tags/tag317.xml"/><Relationship Id="rId2" Type="http://schemas.openxmlformats.org/officeDocument/2006/relationships/image" Target="../media/image21.png"/><Relationship Id="rId19" Type="http://schemas.openxmlformats.org/officeDocument/2006/relationships/tags" Target="../tags/tag316.xml"/><Relationship Id="rId18" Type="http://schemas.openxmlformats.org/officeDocument/2006/relationships/tags" Target="../tags/tag315.xml"/><Relationship Id="rId17" Type="http://schemas.openxmlformats.org/officeDocument/2006/relationships/tags" Target="../tags/tag314.xml"/><Relationship Id="rId16" Type="http://schemas.openxmlformats.org/officeDocument/2006/relationships/tags" Target="../tags/tag313.xml"/><Relationship Id="rId15" Type="http://schemas.openxmlformats.org/officeDocument/2006/relationships/tags" Target="../tags/tag312.xml"/><Relationship Id="rId14" Type="http://schemas.openxmlformats.org/officeDocument/2006/relationships/tags" Target="../tags/tag311.xml"/><Relationship Id="rId13" Type="http://schemas.openxmlformats.org/officeDocument/2006/relationships/tags" Target="../tags/tag310.xml"/><Relationship Id="rId12" Type="http://schemas.openxmlformats.org/officeDocument/2006/relationships/tags" Target="../tags/tag309.xml"/><Relationship Id="rId11" Type="http://schemas.openxmlformats.org/officeDocument/2006/relationships/tags" Target="../tags/tag308.xml"/><Relationship Id="rId10" Type="http://schemas.openxmlformats.org/officeDocument/2006/relationships/tags" Target="../tags/tag307.xml"/><Relationship Id="rId1" Type="http://schemas.openxmlformats.org/officeDocument/2006/relationships/tags" Target="../tags/tag30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" Type="http://schemas.openxmlformats.org/officeDocument/2006/relationships/image" Target="../media/image23.jpeg"/><Relationship Id="rId1" Type="http://schemas.openxmlformats.org/officeDocument/2006/relationships/tags" Target="../tags/tag32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33.xml"/><Relationship Id="rId8" Type="http://schemas.openxmlformats.org/officeDocument/2006/relationships/tags" Target="../tags/tag332.xml"/><Relationship Id="rId7" Type="http://schemas.openxmlformats.org/officeDocument/2006/relationships/tags" Target="../tags/tag331.xml"/><Relationship Id="rId6" Type="http://schemas.openxmlformats.org/officeDocument/2006/relationships/tags" Target="../tags/tag330.xml"/><Relationship Id="rId5" Type="http://schemas.openxmlformats.org/officeDocument/2006/relationships/tags" Target="../tags/tag329.xml"/><Relationship Id="rId4" Type="http://schemas.openxmlformats.org/officeDocument/2006/relationships/image" Target="NULL" TargetMode="External"/><Relationship Id="rId3" Type="http://schemas.openxmlformats.org/officeDocument/2006/relationships/image" Target="../media/image24.png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349.xml"/><Relationship Id="rId24" Type="http://schemas.openxmlformats.org/officeDocument/2006/relationships/tags" Target="../tags/tag348.xml"/><Relationship Id="rId23" Type="http://schemas.openxmlformats.org/officeDocument/2006/relationships/tags" Target="../tags/tag347.xml"/><Relationship Id="rId22" Type="http://schemas.openxmlformats.org/officeDocument/2006/relationships/tags" Target="../tags/tag346.xml"/><Relationship Id="rId21" Type="http://schemas.openxmlformats.org/officeDocument/2006/relationships/tags" Target="../tags/tag345.xml"/><Relationship Id="rId20" Type="http://schemas.openxmlformats.org/officeDocument/2006/relationships/tags" Target="../tags/tag344.xml"/><Relationship Id="rId2" Type="http://schemas.openxmlformats.org/officeDocument/2006/relationships/tags" Target="../tags/tag328.xml"/><Relationship Id="rId19" Type="http://schemas.openxmlformats.org/officeDocument/2006/relationships/tags" Target="../tags/tag343.xml"/><Relationship Id="rId18" Type="http://schemas.openxmlformats.org/officeDocument/2006/relationships/tags" Target="../tags/tag342.xml"/><Relationship Id="rId17" Type="http://schemas.openxmlformats.org/officeDocument/2006/relationships/tags" Target="../tags/tag341.xml"/><Relationship Id="rId16" Type="http://schemas.openxmlformats.org/officeDocument/2006/relationships/tags" Target="../tags/tag340.xml"/><Relationship Id="rId15" Type="http://schemas.openxmlformats.org/officeDocument/2006/relationships/tags" Target="../tags/tag339.xml"/><Relationship Id="rId14" Type="http://schemas.openxmlformats.org/officeDocument/2006/relationships/tags" Target="../tags/tag338.xml"/><Relationship Id="rId13" Type="http://schemas.openxmlformats.org/officeDocument/2006/relationships/tags" Target="../tags/tag337.xml"/><Relationship Id="rId12" Type="http://schemas.openxmlformats.org/officeDocument/2006/relationships/tags" Target="../tags/tag336.xml"/><Relationship Id="rId11" Type="http://schemas.openxmlformats.org/officeDocument/2006/relationships/tags" Target="../tags/tag335.xml"/><Relationship Id="rId10" Type="http://schemas.openxmlformats.org/officeDocument/2006/relationships/tags" Target="../tags/tag334.xml"/><Relationship Id="rId1" Type="http://schemas.openxmlformats.org/officeDocument/2006/relationships/tags" Target="../tags/tag32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image" Target="../media/image26.wmf"/><Relationship Id="rId7" Type="http://schemas.openxmlformats.org/officeDocument/2006/relationships/oleObject" Target="../embeddings/oleObject2.bin"/><Relationship Id="rId6" Type="http://schemas.openxmlformats.org/officeDocument/2006/relationships/tags" Target="../tags/tag353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Relationship Id="rId3" Type="http://schemas.openxmlformats.org/officeDocument/2006/relationships/tags" Target="../tags/tag352.xml"/><Relationship Id="rId26" Type="http://schemas.openxmlformats.org/officeDocument/2006/relationships/vmlDrawing" Target="../drawings/vmlDrawing1.vml"/><Relationship Id="rId25" Type="http://schemas.openxmlformats.org/officeDocument/2006/relationships/slideLayout" Target="../slideLayouts/slideLayout10.xml"/><Relationship Id="rId24" Type="http://schemas.openxmlformats.org/officeDocument/2006/relationships/tags" Target="../tags/tag364.xml"/><Relationship Id="rId23" Type="http://schemas.openxmlformats.org/officeDocument/2006/relationships/image" Target="../media/image29.png"/><Relationship Id="rId22" Type="http://schemas.openxmlformats.org/officeDocument/2006/relationships/tags" Target="../tags/tag363.xml"/><Relationship Id="rId21" Type="http://schemas.openxmlformats.org/officeDocument/2006/relationships/tags" Target="../tags/tag362.xml"/><Relationship Id="rId20" Type="http://schemas.openxmlformats.org/officeDocument/2006/relationships/tags" Target="../tags/tag361.xml"/><Relationship Id="rId2" Type="http://schemas.openxmlformats.org/officeDocument/2006/relationships/tags" Target="../tags/tag351.xml"/><Relationship Id="rId19" Type="http://schemas.openxmlformats.org/officeDocument/2006/relationships/tags" Target="../tags/tag360.xml"/><Relationship Id="rId18" Type="http://schemas.openxmlformats.org/officeDocument/2006/relationships/tags" Target="../tags/tag359.xml"/><Relationship Id="rId17" Type="http://schemas.openxmlformats.org/officeDocument/2006/relationships/tags" Target="../tags/tag358.xml"/><Relationship Id="rId16" Type="http://schemas.openxmlformats.org/officeDocument/2006/relationships/tags" Target="../tags/tag357.xml"/><Relationship Id="rId15" Type="http://schemas.openxmlformats.org/officeDocument/2006/relationships/tags" Target="../tags/tag356.xml"/><Relationship Id="rId14" Type="http://schemas.openxmlformats.org/officeDocument/2006/relationships/image" Target="../media/image28.wmf"/><Relationship Id="rId13" Type="http://schemas.openxmlformats.org/officeDocument/2006/relationships/oleObject" Target="../embeddings/oleObject4.bin"/><Relationship Id="rId12" Type="http://schemas.openxmlformats.org/officeDocument/2006/relationships/tags" Target="../tags/tag355.xml"/><Relationship Id="rId11" Type="http://schemas.openxmlformats.org/officeDocument/2006/relationships/image" Target="../media/image27.wmf"/><Relationship Id="rId10" Type="http://schemas.openxmlformats.org/officeDocument/2006/relationships/oleObject" Target="../embeddings/oleObject3.bin"/><Relationship Id="rId1" Type="http://schemas.openxmlformats.org/officeDocument/2006/relationships/tags" Target="../tags/tag35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tags" Target="../tags/tag368.xml"/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image" Target="../media/image30.png"/><Relationship Id="rId3" Type="http://schemas.openxmlformats.org/officeDocument/2006/relationships/tags" Target="../tags/tag365.xml"/><Relationship Id="rId21" Type="http://schemas.openxmlformats.org/officeDocument/2006/relationships/slideLayout" Target="../slideLayouts/slideLayout10.xml"/><Relationship Id="rId20" Type="http://schemas.openxmlformats.org/officeDocument/2006/relationships/tags" Target="../tags/tag380.xml"/><Relationship Id="rId2" Type="http://schemas.microsoft.com/office/2007/relationships/media" Target="../media/media1.mp4"/><Relationship Id="rId19" Type="http://schemas.openxmlformats.org/officeDocument/2006/relationships/image" Target="../media/image29.png"/><Relationship Id="rId18" Type="http://schemas.openxmlformats.org/officeDocument/2006/relationships/tags" Target="../tags/tag379.xml"/><Relationship Id="rId17" Type="http://schemas.openxmlformats.org/officeDocument/2006/relationships/tags" Target="../tags/tag378.xml"/><Relationship Id="rId16" Type="http://schemas.openxmlformats.org/officeDocument/2006/relationships/tags" Target="../tags/tag377.xml"/><Relationship Id="rId15" Type="http://schemas.openxmlformats.org/officeDocument/2006/relationships/tags" Target="../tags/tag376.xml"/><Relationship Id="rId14" Type="http://schemas.openxmlformats.org/officeDocument/2006/relationships/tags" Target="../tags/tag375.xml"/><Relationship Id="rId13" Type="http://schemas.openxmlformats.org/officeDocument/2006/relationships/tags" Target="../tags/tag374.xml"/><Relationship Id="rId12" Type="http://schemas.openxmlformats.org/officeDocument/2006/relationships/tags" Target="../tags/tag373.xml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video" Target="../media/media1.mp4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88.xml"/><Relationship Id="rId8" Type="http://schemas.openxmlformats.org/officeDocument/2006/relationships/tags" Target="../tags/tag387.xml"/><Relationship Id="rId7" Type="http://schemas.openxmlformats.org/officeDocument/2006/relationships/tags" Target="../tags/tag386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3" Type="http://schemas.openxmlformats.org/officeDocument/2006/relationships/image" Target="../media/image19.jpeg"/><Relationship Id="rId2" Type="http://schemas.openxmlformats.org/officeDocument/2006/relationships/tags" Target="../tags/tag382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20.jpeg"/><Relationship Id="rId11" Type="http://schemas.openxmlformats.org/officeDocument/2006/relationships/tags" Target="../tags/tag390.xml"/><Relationship Id="rId10" Type="http://schemas.openxmlformats.org/officeDocument/2006/relationships/tags" Target="../tags/tag389.xml"/><Relationship Id="rId1" Type="http://schemas.openxmlformats.org/officeDocument/2006/relationships/tags" Target="../tags/tag38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99.xml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7" Type="http://schemas.openxmlformats.org/officeDocument/2006/relationships/vmlDrawing" Target="../drawings/vmlDrawing2.v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409.xml"/><Relationship Id="rId24" Type="http://schemas.openxmlformats.org/officeDocument/2006/relationships/tags" Target="../tags/tag408.xml"/><Relationship Id="rId23" Type="http://schemas.openxmlformats.org/officeDocument/2006/relationships/image" Target="../media/image34.wmf"/><Relationship Id="rId22" Type="http://schemas.openxmlformats.org/officeDocument/2006/relationships/oleObject" Target="../embeddings/oleObject6.bin"/><Relationship Id="rId21" Type="http://schemas.openxmlformats.org/officeDocument/2006/relationships/tags" Target="../tags/tag407.xml"/><Relationship Id="rId20" Type="http://schemas.openxmlformats.org/officeDocument/2006/relationships/image" Target="../media/image33.wmf"/><Relationship Id="rId2" Type="http://schemas.openxmlformats.org/officeDocument/2006/relationships/tags" Target="../tags/tag392.xml"/><Relationship Id="rId19" Type="http://schemas.openxmlformats.org/officeDocument/2006/relationships/oleObject" Target="../embeddings/oleObject5.bin"/><Relationship Id="rId18" Type="http://schemas.openxmlformats.org/officeDocument/2006/relationships/tags" Target="../tags/tag406.xml"/><Relationship Id="rId17" Type="http://schemas.openxmlformats.org/officeDocument/2006/relationships/tags" Target="../tags/tag405.xml"/><Relationship Id="rId16" Type="http://schemas.openxmlformats.org/officeDocument/2006/relationships/image" Target="../media/image32.jpeg"/><Relationship Id="rId15" Type="http://schemas.openxmlformats.org/officeDocument/2006/relationships/tags" Target="../tags/tag404.xml"/><Relationship Id="rId14" Type="http://schemas.openxmlformats.org/officeDocument/2006/relationships/tags" Target="../tags/tag403.xml"/><Relationship Id="rId13" Type="http://schemas.openxmlformats.org/officeDocument/2006/relationships/image" Target="../media/image31.jpeg"/><Relationship Id="rId12" Type="http://schemas.openxmlformats.org/officeDocument/2006/relationships/tags" Target="../tags/tag402.xml"/><Relationship Id="rId11" Type="http://schemas.openxmlformats.org/officeDocument/2006/relationships/tags" Target="../tags/tag401.xml"/><Relationship Id="rId10" Type="http://schemas.openxmlformats.org/officeDocument/2006/relationships/tags" Target="../tags/tag400.xml"/><Relationship Id="rId1" Type="http://schemas.openxmlformats.org/officeDocument/2006/relationships/tags" Target="../tags/tag39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18.xml"/><Relationship Id="rId8" Type="http://schemas.openxmlformats.org/officeDocument/2006/relationships/tags" Target="../tags/tag417.xml"/><Relationship Id="rId7" Type="http://schemas.openxmlformats.org/officeDocument/2006/relationships/tags" Target="../tags/tag416.xml"/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4" Type="http://schemas.openxmlformats.org/officeDocument/2006/relationships/tags" Target="../tags/tag413.xml"/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423.xml"/><Relationship Id="rId13" Type="http://schemas.openxmlformats.org/officeDocument/2006/relationships/tags" Target="../tags/tag422.xml"/><Relationship Id="rId12" Type="http://schemas.openxmlformats.org/officeDocument/2006/relationships/tags" Target="../tags/tag421.xml"/><Relationship Id="rId11" Type="http://schemas.openxmlformats.org/officeDocument/2006/relationships/tags" Target="../tags/tag420.xml"/><Relationship Id="rId10" Type="http://schemas.openxmlformats.org/officeDocument/2006/relationships/tags" Target="../tags/tag419.xml"/><Relationship Id="rId1" Type="http://schemas.openxmlformats.org/officeDocument/2006/relationships/tags" Target="../tags/tag41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31.xml"/><Relationship Id="rId8" Type="http://schemas.openxmlformats.org/officeDocument/2006/relationships/tags" Target="../tags/tag430.xml"/><Relationship Id="rId7" Type="http://schemas.openxmlformats.org/officeDocument/2006/relationships/tags" Target="../tags/tag429.xml"/><Relationship Id="rId6" Type="http://schemas.openxmlformats.org/officeDocument/2006/relationships/image" Target="../media/image35.jpeg"/><Relationship Id="rId5" Type="http://schemas.openxmlformats.org/officeDocument/2006/relationships/tags" Target="../tags/tag428.xml"/><Relationship Id="rId4" Type="http://schemas.openxmlformats.org/officeDocument/2006/relationships/tags" Target="../tags/tag427.xml"/><Relationship Id="rId3" Type="http://schemas.openxmlformats.org/officeDocument/2006/relationships/tags" Target="../tags/tag426.xml"/><Relationship Id="rId2" Type="http://schemas.openxmlformats.org/officeDocument/2006/relationships/tags" Target="../tags/tag425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432.xml"/><Relationship Id="rId1" Type="http://schemas.openxmlformats.org/officeDocument/2006/relationships/tags" Target="../tags/tag42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40.xml"/><Relationship Id="rId8" Type="http://schemas.openxmlformats.org/officeDocument/2006/relationships/tags" Target="../tags/tag439.xml"/><Relationship Id="rId7" Type="http://schemas.openxmlformats.org/officeDocument/2006/relationships/image" Target="../media/image36.png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3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7" Type="http://schemas.openxmlformats.org/officeDocument/2006/relationships/slideLayout" Target="../slideLayouts/slideLayout10.xml"/><Relationship Id="rId16" Type="http://schemas.openxmlformats.org/officeDocument/2006/relationships/tags" Target="../tags/tag203.xml"/><Relationship Id="rId15" Type="http://schemas.openxmlformats.org/officeDocument/2006/relationships/tags" Target="../tags/tag202.xml"/><Relationship Id="rId14" Type="http://schemas.openxmlformats.org/officeDocument/2006/relationships/tags" Target="../tags/tag201.xml"/><Relationship Id="rId13" Type="http://schemas.openxmlformats.org/officeDocument/2006/relationships/tags" Target="../tags/tag200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tags" Target="../tags/tag188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49.xml"/><Relationship Id="rId88" Type="http://schemas.openxmlformats.org/officeDocument/2006/relationships/slideLayout" Target="../slideLayouts/slideLayout10.xml"/><Relationship Id="rId87" Type="http://schemas.openxmlformats.org/officeDocument/2006/relationships/tags" Target="../tags/tag526.xml"/><Relationship Id="rId86" Type="http://schemas.openxmlformats.org/officeDocument/2006/relationships/tags" Target="../tags/tag525.xml"/><Relationship Id="rId85" Type="http://schemas.openxmlformats.org/officeDocument/2006/relationships/image" Target="../media/image37.png"/><Relationship Id="rId84" Type="http://schemas.openxmlformats.org/officeDocument/2006/relationships/tags" Target="../tags/tag524.xml"/><Relationship Id="rId83" Type="http://schemas.openxmlformats.org/officeDocument/2006/relationships/tags" Target="../tags/tag523.xml"/><Relationship Id="rId82" Type="http://schemas.openxmlformats.org/officeDocument/2006/relationships/tags" Target="../tags/tag522.xml"/><Relationship Id="rId81" Type="http://schemas.openxmlformats.org/officeDocument/2006/relationships/tags" Target="../tags/tag521.xml"/><Relationship Id="rId80" Type="http://schemas.openxmlformats.org/officeDocument/2006/relationships/tags" Target="../tags/tag520.xml"/><Relationship Id="rId8" Type="http://schemas.openxmlformats.org/officeDocument/2006/relationships/tags" Target="../tags/tag448.xml"/><Relationship Id="rId79" Type="http://schemas.openxmlformats.org/officeDocument/2006/relationships/tags" Target="../tags/tag519.xml"/><Relationship Id="rId78" Type="http://schemas.openxmlformats.org/officeDocument/2006/relationships/tags" Target="../tags/tag518.xml"/><Relationship Id="rId77" Type="http://schemas.openxmlformats.org/officeDocument/2006/relationships/tags" Target="../tags/tag517.xml"/><Relationship Id="rId76" Type="http://schemas.openxmlformats.org/officeDocument/2006/relationships/tags" Target="../tags/tag516.xml"/><Relationship Id="rId75" Type="http://schemas.openxmlformats.org/officeDocument/2006/relationships/tags" Target="../tags/tag515.xml"/><Relationship Id="rId74" Type="http://schemas.openxmlformats.org/officeDocument/2006/relationships/tags" Target="../tags/tag514.xml"/><Relationship Id="rId73" Type="http://schemas.openxmlformats.org/officeDocument/2006/relationships/tags" Target="../tags/tag513.xml"/><Relationship Id="rId72" Type="http://schemas.openxmlformats.org/officeDocument/2006/relationships/tags" Target="../tags/tag512.xml"/><Relationship Id="rId71" Type="http://schemas.openxmlformats.org/officeDocument/2006/relationships/tags" Target="../tags/tag511.xml"/><Relationship Id="rId70" Type="http://schemas.openxmlformats.org/officeDocument/2006/relationships/tags" Target="../tags/tag510.xml"/><Relationship Id="rId7" Type="http://schemas.openxmlformats.org/officeDocument/2006/relationships/tags" Target="../tags/tag447.xml"/><Relationship Id="rId69" Type="http://schemas.openxmlformats.org/officeDocument/2006/relationships/tags" Target="../tags/tag509.xml"/><Relationship Id="rId68" Type="http://schemas.openxmlformats.org/officeDocument/2006/relationships/tags" Target="../tags/tag508.xml"/><Relationship Id="rId67" Type="http://schemas.openxmlformats.org/officeDocument/2006/relationships/tags" Target="../tags/tag507.xml"/><Relationship Id="rId66" Type="http://schemas.openxmlformats.org/officeDocument/2006/relationships/tags" Target="../tags/tag506.xml"/><Relationship Id="rId65" Type="http://schemas.openxmlformats.org/officeDocument/2006/relationships/tags" Target="../tags/tag505.xml"/><Relationship Id="rId64" Type="http://schemas.openxmlformats.org/officeDocument/2006/relationships/tags" Target="../tags/tag504.xml"/><Relationship Id="rId63" Type="http://schemas.openxmlformats.org/officeDocument/2006/relationships/tags" Target="../tags/tag503.xml"/><Relationship Id="rId62" Type="http://schemas.openxmlformats.org/officeDocument/2006/relationships/tags" Target="../tags/tag502.xml"/><Relationship Id="rId61" Type="http://schemas.openxmlformats.org/officeDocument/2006/relationships/tags" Target="../tags/tag501.xml"/><Relationship Id="rId60" Type="http://schemas.openxmlformats.org/officeDocument/2006/relationships/tags" Target="../tags/tag500.xml"/><Relationship Id="rId6" Type="http://schemas.openxmlformats.org/officeDocument/2006/relationships/tags" Target="../tags/tag446.xml"/><Relationship Id="rId59" Type="http://schemas.openxmlformats.org/officeDocument/2006/relationships/tags" Target="../tags/tag499.xml"/><Relationship Id="rId58" Type="http://schemas.openxmlformats.org/officeDocument/2006/relationships/tags" Target="../tags/tag498.xml"/><Relationship Id="rId57" Type="http://schemas.openxmlformats.org/officeDocument/2006/relationships/tags" Target="../tags/tag497.xml"/><Relationship Id="rId56" Type="http://schemas.openxmlformats.org/officeDocument/2006/relationships/tags" Target="../tags/tag496.xml"/><Relationship Id="rId55" Type="http://schemas.openxmlformats.org/officeDocument/2006/relationships/tags" Target="../tags/tag495.xml"/><Relationship Id="rId54" Type="http://schemas.openxmlformats.org/officeDocument/2006/relationships/tags" Target="../tags/tag494.xml"/><Relationship Id="rId53" Type="http://schemas.openxmlformats.org/officeDocument/2006/relationships/tags" Target="../tags/tag493.xml"/><Relationship Id="rId52" Type="http://schemas.openxmlformats.org/officeDocument/2006/relationships/tags" Target="../tags/tag492.xml"/><Relationship Id="rId51" Type="http://schemas.openxmlformats.org/officeDocument/2006/relationships/tags" Target="../tags/tag491.xml"/><Relationship Id="rId50" Type="http://schemas.openxmlformats.org/officeDocument/2006/relationships/tags" Target="../tags/tag490.xml"/><Relationship Id="rId5" Type="http://schemas.openxmlformats.org/officeDocument/2006/relationships/tags" Target="../tags/tag445.xml"/><Relationship Id="rId49" Type="http://schemas.openxmlformats.org/officeDocument/2006/relationships/tags" Target="../tags/tag489.xml"/><Relationship Id="rId48" Type="http://schemas.openxmlformats.org/officeDocument/2006/relationships/tags" Target="../tags/tag488.xml"/><Relationship Id="rId47" Type="http://schemas.openxmlformats.org/officeDocument/2006/relationships/tags" Target="../tags/tag487.xml"/><Relationship Id="rId46" Type="http://schemas.openxmlformats.org/officeDocument/2006/relationships/tags" Target="../tags/tag486.xml"/><Relationship Id="rId45" Type="http://schemas.openxmlformats.org/officeDocument/2006/relationships/tags" Target="../tags/tag485.xml"/><Relationship Id="rId44" Type="http://schemas.openxmlformats.org/officeDocument/2006/relationships/tags" Target="../tags/tag484.xml"/><Relationship Id="rId43" Type="http://schemas.openxmlformats.org/officeDocument/2006/relationships/tags" Target="../tags/tag483.xml"/><Relationship Id="rId42" Type="http://schemas.openxmlformats.org/officeDocument/2006/relationships/tags" Target="../tags/tag482.xml"/><Relationship Id="rId41" Type="http://schemas.openxmlformats.org/officeDocument/2006/relationships/tags" Target="../tags/tag481.xml"/><Relationship Id="rId40" Type="http://schemas.openxmlformats.org/officeDocument/2006/relationships/tags" Target="../tags/tag480.xml"/><Relationship Id="rId4" Type="http://schemas.openxmlformats.org/officeDocument/2006/relationships/tags" Target="../tags/tag444.xml"/><Relationship Id="rId39" Type="http://schemas.openxmlformats.org/officeDocument/2006/relationships/tags" Target="../tags/tag479.xml"/><Relationship Id="rId38" Type="http://schemas.openxmlformats.org/officeDocument/2006/relationships/tags" Target="../tags/tag478.xml"/><Relationship Id="rId37" Type="http://schemas.openxmlformats.org/officeDocument/2006/relationships/tags" Target="../tags/tag477.xml"/><Relationship Id="rId36" Type="http://schemas.openxmlformats.org/officeDocument/2006/relationships/tags" Target="../tags/tag476.xml"/><Relationship Id="rId35" Type="http://schemas.openxmlformats.org/officeDocument/2006/relationships/tags" Target="../tags/tag475.xml"/><Relationship Id="rId34" Type="http://schemas.openxmlformats.org/officeDocument/2006/relationships/tags" Target="../tags/tag474.xml"/><Relationship Id="rId33" Type="http://schemas.openxmlformats.org/officeDocument/2006/relationships/tags" Target="../tags/tag473.xml"/><Relationship Id="rId32" Type="http://schemas.openxmlformats.org/officeDocument/2006/relationships/tags" Target="../tags/tag472.xml"/><Relationship Id="rId31" Type="http://schemas.openxmlformats.org/officeDocument/2006/relationships/tags" Target="../tags/tag471.xml"/><Relationship Id="rId30" Type="http://schemas.openxmlformats.org/officeDocument/2006/relationships/tags" Target="../tags/tag470.xml"/><Relationship Id="rId3" Type="http://schemas.openxmlformats.org/officeDocument/2006/relationships/tags" Target="../tags/tag443.xml"/><Relationship Id="rId29" Type="http://schemas.openxmlformats.org/officeDocument/2006/relationships/tags" Target="../tags/tag469.xml"/><Relationship Id="rId28" Type="http://schemas.openxmlformats.org/officeDocument/2006/relationships/tags" Target="../tags/tag468.xml"/><Relationship Id="rId27" Type="http://schemas.openxmlformats.org/officeDocument/2006/relationships/tags" Target="../tags/tag467.xml"/><Relationship Id="rId26" Type="http://schemas.openxmlformats.org/officeDocument/2006/relationships/tags" Target="../tags/tag466.xml"/><Relationship Id="rId25" Type="http://schemas.openxmlformats.org/officeDocument/2006/relationships/tags" Target="../tags/tag465.xml"/><Relationship Id="rId24" Type="http://schemas.openxmlformats.org/officeDocument/2006/relationships/tags" Target="../tags/tag464.xml"/><Relationship Id="rId23" Type="http://schemas.openxmlformats.org/officeDocument/2006/relationships/tags" Target="../tags/tag463.xml"/><Relationship Id="rId22" Type="http://schemas.openxmlformats.org/officeDocument/2006/relationships/tags" Target="../tags/tag462.xml"/><Relationship Id="rId21" Type="http://schemas.openxmlformats.org/officeDocument/2006/relationships/tags" Target="../tags/tag461.xml"/><Relationship Id="rId20" Type="http://schemas.openxmlformats.org/officeDocument/2006/relationships/tags" Target="../tags/tag460.xml"/><Relationship Id="rId2" Type="http://schemas.openxmlformats.org/officeDocument/2006/relationships/tags" Target="../tags/tag442.xml"/><Relationship Id="rId19" Type="http://schemas.openxmlformats.org/officeDocument/2006/relationships/tags" Target="../tags/tag459.xml"/><Relationship Id="rId18" Type="http://schemas.openxmlformats.org/officeDocument/2006/relationships/tags" Target="../tags/tag458.xml"/><Relationship Id="rId17" Type="http://schemas.openxmlformats.org/officeDocument/2006/relationships/tags" Target="../tags/tag457.xml"/><Relationship Id="rId16" Type="http://schemas.openxmlformats.org/officeDocument/2006/relationships/tags" Target="../tags/tag456.xml"/><Relationship Id="rId15" Type="http://schemas.openxmlformats.org/officeDocument/2006/relationships/tags" Target="../tags/tag455.xml"/><Relationship Id="rId14" Type="http://schemas.openxmlformats.org/officeDocument/2006/relationships/tags" Target="../tags/tag454.xml"/><Relationship Id="rId13" Type="http://schemas.openxmlformats.org/officeDocument/2006/relationships/tags" Target="../tags/tag453.xml"/><Relationship Id="rId12" Type="http://schemas.openxmlformats.org/officeDocument/2006/relationships/tags" Target="../tags/tag452.xml"/><Relationship Id="rId11" Type="http://schemas.openxmlformats.org/officeDocument/2006/relationships/tags" Target="../tags/tag451.xml"/><Relationship Id="rId10" Type="http://schemas.openxmlformats.org/officeDocument/2006/relationships/tags" Target="../tags/tag450.xml"/><Relationship Id="rId1" Type="http://schemas.openxmlformats.org/officeDocument/2006/relationships/tags" Target="../tags/tag441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.xml"/><Relationship Id="rId6" Type="http://schemas.openxmlformats.org/officeDocument/2006/relationships/tags" Target="../tags/tag530.xml"/><Relationship Id="rId5" Type="http://schemas.openxmlformats.org/officeDocument/2006/relationships/image" Target="../media/image39.jpeg"/><Relationship Id="rId4" Type="http://schemas.openxmlformats.org/officeDocument/2006/relationships/tags" Target="../tags/tag529.xml"/><Relationship Id="rId3" Type="http://schemas.openxmlformats.org/officeDocument/2006/relationships/tags" Target="../tags/tag528.xml"/><Relationship Id="rId2" Type="http://schemas.openxmlformats.org/officeDocument/2006/relationships/image" Target="../media/image38.jpeg"/><Relationship Id="rId1" Type="http://schemas.openxmlformats.org/officeDocument/2006/relationships/tags" Target="../tags/tag52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37.xml"/><Relationship Id="rId8" Type="http://schemas.openxmlformats.org/officeDocument/2006/relationships/tags" Target="../tags/tag536.xml"/><Relationship Id="rId7" Type="http://schemas.openxmlformats.org/officeDocument/2006/relationships/tags" Target="../tags/tag535.xml"/><Relationship Id="rId6" Type="http://schemas.openxmlformats.org/officeDocument/2006/relationships/tags" Target="../tags/tag534.xml"/><Relationship Id="rId5" Type="http://schemas.openxmlformats.org/officeDocument/2006/relationships/image" Target="../media/image41.jpeg"/><Relationship Id="rId4" Type="http://schemas.openxmlformats.org/officeDocument/2006/relationships/tags" Target="../tags/tag533.xml"/><Relationship Id="rId3" Type="http://schemas.openxmlformats.org/officeDocument/2006/relationships/tags" Target="../tags/tag532.xml"/><Relationship Id="rId2" Type="http://schemas.openxmlformats.org/officeDocument/2006/relationships/image" Target="../media/image40.jpeg"/><Relationship Id="rId10" Type="http://schemas.openxmlformats.org/officeDocument/2006/relationships/slideLayout" Target="../slideLayouts/slideLayout10.xml"/><Relationship Id="rId1" Type="http://schemas.openxmlformats.org/officeDocument/2006/relationships/tags" Target="../tags/tag531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tags" Target="../tags/tag541.xml"/><Relationship Id="rId5" Type="http://schemas.openxmlformats.org/officeDocument/2006/relationships/tags" Target="../tags/tag540.xml"/><Relationship Id="rId4" Type="http://schemas.openxmlformats.org/officeDocument/2006/relationships/tags" Target="../tags/tag539.xml"/><Relationship Id="rId3" Type="http://schemas.microsoft.com/office/2007/relationships/hdphoto" Target="../media/image43.wdp"/><Relationship Id="rId2" Type="http://schemas.openxmlformats.org/officeDocument/2006/relationships/image" Target="../media/image42.png"/><Relationship Id="rId10" Type="http://schemas.openxmlformats.org/officeDocument/2006/relationships/slideLayout" Target="../slideLayouts/slideLayout10.xml"/><Relationship Id="rId1" Type="http://schemas.openxmlformats.org/officeDocument/2006/relationships/tags" Target="../tags/tag538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44.png"/><Relationship Id="rId3" Type="http://schemas.openxmlformats.org/officeDocument/2006/relationships/tags" Target="../tags/tag545.xml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553.xml"/><Relationship Id="rId8" Type="http://schemas.openxmlformats.org/officeDocument/2006/relationships/image" Target="../media/image45.jpeg"/><Relationship Id="rId7" Type="http://schemas.openxmlformats.org/officeDocument/2006/relationships/tags" Target="../tags/tag552.xml"/><Relationship Id="rId6" Type="http://schemas.openxmlformats.org/officeDocument/2006/relationships/tags" Target="../tags/tag551.xml"/><Relationship Id="rId5" Type="http://schemas.openxmlformats.org/officeDocument/2006/relationships/tags" Target="../tags/tag550.xml"/><Relationship Id="rId4" Type="http://schemas.openxmlformats.org/officeDocument/2006/relationships/tags" Target="../tags/tag549.xml"/><Relationship Id="rId3" Type="http://schemas.openxmlformats.org/officeDocument/2006/relationships/tags" Target="../tags/tag548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562.xml"/><Relationship Id="rId20" Type="http://schemas.openxmlformats.org/officeDocument/2006/relationships/tags" Target="../tags/tag561.xml"/><Relationship Id="rId2" Type="http://schemas.openxmlformats.org/officeDocument/2006/relationships/tags" Target="../tags/tag547.xml"/><Relationship Id="rId19" Type="http://schemas.openxmlformats.org/officeDocument/2006/relationships/tags" Target="../tags/tag560.xml"/><Relationship Id="rId18" Type="http://schemas.openxmlformats.org/officeDocument/2006/relationships/tags" Target="../tags/tag559.xml"/><Relationship Id="rId17" Type="http://schemas.openxmlformats.org/officeDocument/2006/relationships/tags" Target="../tags/tag558.xml"/><Relationship Id="rId16" Type="http://schemas.openxmlformats.org/officeDocument/2006/relationships/tags" Target="../tags/tag557.xml"/><Relationship Id="rId15" Type="http://schemas.openxmlformats.org/officeDocument/2006/relationships/tags" Target="../tags/tag556.xml"/><Relationship Id="rId14" Type="http://schemas.openxmlformats.org/officeDocument/2006/relationships/image" Target="../media/image35.jpeg"/><Relationship Id="rId13" Type="http://schemas.openxmlformats.org/officeDocument/2006/relationships/tags" Target="../tags/tag555.xml"/><Relationship Id="rId12" Type="http://schemas.openxmlformats.org/officeDocument/2006/relationships/image" Target="../media/image47.png"/><Relationship Id="rId11" Type="http://schemas.openxmlformats.org/officeDocument/2006/relationships/tags" Target="../tags/tag554.xml"/><Relationship Id="rId10" Type="http://schemas.openxmlformats.org/officeDocument/2006/relationships/image" Target="../media/image46.png"/><Relationship Id="rId1" Type="http://schemas.openxmlformats.org/officeDocument/2006/relationships/tags" Target="../tags/tag546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67.xml"/><Relationship Id="rId5" Type="http://schemas.openxmlformats.org/officeDocument/2006/relationships/tags" Target="../tags/tag566.xml"/><Relationship Id="rId4" Type="http://schemas.openxmlformats.org/officeDocument/2006/relationships/tags" Target="../tags/tag565.xml"/><Relationship Id="rId3" Type="http://schemas.openxmlformats.org/officeDocument/2006/relationships/image" Target="../media/image48.jpeg"/><Relationship Id="rId2" Type="http://schemas.openxmlformats.org/officeDocument/2006/relationships/tags" Target="../tags/tag564.xml"/><Relationship Id="rId1" Type="http://schemas.openxmlformats.org/officeDocument/2006/relationships/tags" Target="../tags/tag56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8" Type="http://schemas.openxmlformats.org/officeDocument/2006/relationships/tags" Target="../tags/tag575.xml"/><Relationship Id="rId7" Type="http://schemas.openxmlformats.org/officeDocument/2006/relationships/tags" Target="../tags/tag574.xml"/><Relationship Id="rId6" Type="http://schemas.openxmlformats.org/officeDocument/2006/relationships/tags" Target="../tags/tag573.xml"/><Relationship Id="rId5" Type="http://schemas.openxmlformats.org/officeDocument/2006/relationships/tags" Target="../tags/tag572.xml"/><Relationship Id="rId4" Type="http://schemas.openxmlformats.org/officeDocument/2006/relationships/tags" Target="../tags/tag571.xml"/><Relationship Id="rId3" Type="http://schemas.openxmlformats.org/officeDocument/2006/relationships/tags" Target="../tags/tag570.xml"/><Relationship Id="rId25" Type="http://schemas.openxmlformats.org/officeDocument/2006/relationships/vmlDrawing" Target="../drawings/vmlDrawing3.vml"/><Relationship Id="rId24" Type="http://schemas.openxmlformats.org/officeDocument/2006/relationships/slideLayout" Target="../slideLayouts/slideLayout10.xml"/><Relationship Id="rId23" Type="http://schemas.openxmlformats.org/officeDocument/2006/relationships/tags" Target="../tags/tag588.xml"/><Relationship Id="rId22" Type="http://schemas.openxmlformats.org/officeDocument/2006/relationships/tags" Target="../tags/tag587.xml"/><Relationship Id="rId21" Type="http://schemas.openxmlformats.org/officeDocument/2006/relationships/tags" Target="../tags/tag586.xml"/><Relationship Id="rId20" Type="http://schemas.openxmlformats.org/officeDocument/2006/relationships/tags" Target="../tags/tag585.xml"/><Relationship Id="rId2" Type="http://schemas.openxmlformats.org/officeDocument/2006/relationships/tags" Target="../tags/tag569.xml"/><Relationship Id="rId19" Type="http://schemas.openxmlformats.org/officeDocument/2006/relationships/tags" Target="../tags/tag584.xml"/><Relationship Id="rId18" Type="http://schemas.openxmlformats.org/officeDocument/2006/relationships/tags" Target="../tags/tag583.xml"/><Relationship Id="rId17" Type="http://schemas.openxmlformats.org/officeDocument/2006/relationships/tags" Target="../tags/tag582.xml"/><Relationship Id="rId16" Type="http://schemas.openxmlformats.org/officeDocument/2006/relationships/tags" Target="../tags/tag581.xml"/><Relationship Id="rId15" Type="http://schemas.openxmlformats.org/officeDocument/2006/relationships/tags" Target="../tags/tag580.xml"/><Relationship Id="rId14" Type="http://schemas.openxmlformats.org/officeDocument/2006/relationships/tags" Target="../tags/tag579.xml"/><Relationship Id="rId13" Type="http://schemas.openxmlformats.org/officeDocument/2006/relationships/tags" Target="../tags/tag578.xml"/><Relationship Id="rId12" Type="http://schemas.openxmlformats.org/officeDocument/2006/relationships/tags" Target="../tags/tag577.xml"/><Relationship Id="rId11" Type="http://schemas.openxmlformats.org/officeDocument/2006/relationships/tags" Target="../tags/tag576.xml"/><Relationship Id="rId10" Type="http://schemas.openxmlformats.org/officeDocument/2006/relationships/image" Target="../media/image49.wmf"/><Relationship Id="rId1" Type="http://schemas.openxmlformats.org/officeDocument/2006/relationships/tags" Target="../tags/tag568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597.xml"/><Relationship Id="rId8" Type="http://schemas.openxmlformats.org/officeDocument/2006/relationships/tags" Target="../tags/tag596.xml"/><Relationship Id="rId7" Type="http://schemas.openxmlformats.org/officeDocument/2006/relationships/tags" Target="../tags/tag595.xml"/><Relationship Id="rId6" Type="http://schemas.openxmlformats.org/officeDocument/2006/relationships/tags" Target="../tags/tag594.xml"/><Relationship Id="rId5" Type="http://schemas.openxmlformats.org/officeDocument/2006/relationships/tags" Target="../tags/tag593.xml"/><Relationship Id="rId4" Type="http://schemas.openxmlformats.org/officeDocument/2006/relationships/tags" Target="../tags/tag592.xml"/><Relationship Id="rId3" Type="http://schemas.openxmlformats.org/officeDocument/2006/relationships/tags" Target="../tags/tag591.xml"/><Relationship Id="rId2" Type="http://schemas.openxmlformats.org/officeDocument/2006/relationships/tags" Target="../tags/tag590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10.xml"/><Relationship Id="rId10" Type="http://schemas.openxmlformats.org/officeDocument/2006/relationships/image" Target="../media/image50.png"/><Relationship Id="rId1" Type="http://schemas.openxmlformats.org/officeDocument/2006/relationships/tags" Target="../tags/tag589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602.xml"/><Relationship Id="rId2" Type="http://schemas.openxmlformats.org/officeDocument/2006/relationships/image" Target="../media/image51.jpeg"/><Relationship Id="rId1" Type="http://schemas.openxmlformats.org/officeDocument/2006/relationships/tags" Target="../tags/tag60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12.xml"/><Relationship Id="rId8" Type="http://schemas.openxmlformats.org/officeDocument/2006/relationships/tags" Target="../tags/tag211.xml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14.xml"/><Relationship Id="rId10" Type="http://schemas.openxmlformats.org/officeDocument/2006/relationships/tags" Target="../tags/tag213.xml"/><Relationship Id="rId1" Type="http://schemas.openxmlformats.org/officeDocument/2006/relationships/tags" Target="../tags/tag204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tags" Target="../tags/tag608.xml"/><Relationship Id="rId7" Type="http://schemas.openxmlformats.org/officeDocument/2006/relationships/tags" Target="../tags/tag607.xml"/><Relationship Id="rId6" Type="http://schemas.openxmlformats.org/officeDocument/2006/relationships/tags" Target="../tags/tag606.xml"/><Relationship Id="rId5" Type="http://schemas.openxmlformats.org/officeDocument/2006/relationships/image" Target="../media/image53.png"/><Relationship Id="rId4" Type="http://schemas.openxmlformats.org/officeDocument/2006/relationships/tags" Target="../tags/tag605.xml"/><Relationship Id="rId3" Type="http://schemas.openxmlformats.org/officeDocument/2006/relationships/image" Target="../media/image52.GIF"/><Relationship Id="rId2" Type="http://schemas.openxmlformats.org/officeDocument/2006/relationships/tags" Target="../tags/tag604.xml"/><Relationship Id="rId1" Type="http://schemas.openxmlformats.org/officeDocument/2006/relationships/tags" Target="../tags/tag603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616.xml"/><Relationship Id="rId8" Type="http://schemas.openxmlformats.org/officeDocument/2006/relationships/image" Target="../media/image54.png"/><Relationship Id="rId7" Type="http://schemas.openxmlformats.org/officeDocument/2006/relationships/tags" Target="../tags/tag615.xml"/><Relationship Id="rId6" Type="http://schemas.openxmlformats.org/officeDocument/2006/relationships/tags" Target="../tags/tag614.xml"/><Relationship Id="rId5" Type="http://schemas.openxmlformats.org/officeDocument/2006/relationships/tags" Target="../tags/tag613.xml"/><Relationship Id="rId4" Type="http://schemas.openxmlformats.org/officeDocument/2006/relationships/tags" Target="../tags/tag612.xml"/><Relationship Id="rId3" Type="http://schemas.openxmlformats.org/officeDocument/2006/relationships/tags" Target="../tags/tag611.xml"/><Relationship Id="rId2" Type="http://schemas.openxmlformats.org/officeDocument/2006/relationships/tags" Target="../tags/tag610.xml"/><Relationship Id="rId10" Type="http://schemas.openxmlformats.org/officeDocument/2006/relationships/slideLayout" Target="../slideLayouts/slideLayout10.xml"/><Relationship Id="rId1" Type="http://schemas.openxmlformats.org/officeDocument/2006/relationships/tags" Target="../tags/tag609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jpeg"/><Relationship Id="rId8" Type="http://schemas.openxmlformats.org/officeDocument/2006/relationships/tags" Target="../tags/tag624.xml"/><Relationship Id="rId7" Type="http://schemas.openxmlformats.org/officeDocument/2006/relationships/tags" Target="../tags/tag623.xml"/><Relationship Id="rId6" Type="http://schemas.openxmlformats.org/officeDocument/2006/relationships/tags" Target="../tags/tag622.xml"/><Relationship Id="rId5" Type="http://schemas.openxmlformats.org/officeDocument/2006/relationships/tags" Target="../tags/tag621.xml"/><Relationship Id="rId4" Type="http://schemas.openxmlformats.org/officeDocument/2006/relationships/tags" Target="../tags/tag620.xml"/><Relationship Id="rId3" Type="http://schemas.openxmlformats.org/officeDocument/2006/relationships/tags" Target="../tags/tag619.xml"/><Relationship Id="rId2" Type="http://schemas.openxmlformats.org/officeDocument/2006/relationships/tags" Target="../tags/tag618.xml"/><Relationship Id="rId11" Type="http://schemas.openxmlformats.org/officeDocument/2006/relationships/slideLayout" Target="../slideLayouts/slideLayout10.xml"/><Relationship Id="rId10" Type="http://schemas.openxmlformats.org/officeDocument/2006/relationships/tags" Target="../tags/tag625.xml"/><Relationship Id="rId1" Type="http://schemas.openxmlformats.org/officeDocument/2006/relationships/tags" Target="../tags/tag617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634.xml"/><Relationship Id="rId8" Type="http://schemas.openxmlformats.org/officeDocument/2006/relationships/tags" Target="../tags/tag633.xml"/><Relationship Id="rId7" Type="http://schemas.openxmlformats.org/officeDocument/2006/relationships/tags" Target="../tags/tag632.xml"/><Relationship Id="rId6" Type="http://schemas.openxmlformats.org/officeDocument/2006/relationships/tags" Target="../tags/tag631.xml"/><Relationship Id="rId5" Type="http://schemas.openxmlformats.org/officeDocument/2006/relationships/tags" Target="../tags/tag630.xml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4" Type="http://schemas.openxmlformats.org/officeDocument/2006/relationships/slideLayout" Target="../slideLayouts/slideLayout10.xml"/><Relationship Id="rId13" Type="http://schemas.openxmlformats.org/officeDocument/2006/relationships/tags" Target="../tags/tag637.xml"/><Relationship Id="rId12" Type="http://schemas.openxmlformats.org/officeDocument/2006/relationships/image" Target="../media/image56.png"/><Relationship Id="rId11" Type="http://schemas.openxmlformats.org/officeDocument/2006/relationships/tags" Target="../tags/tag636.xml"/><Relationship Id="rId10" Type="http://schemas.openxmlformats.org/officeDocument/2006/relationships/tags" Target="../tags/tag635.xml"/><Relationship Id="rId1" Type="http://schemas.openxmlformats.org/officeDocument/2006/relationships/tags" Target="../tags/tag626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645.xml"/><Relationship Id="rId8" Type="http://schemas.openxmlformats.org/officeDocument/2006/relationships/tags" Target="../tags/tag644.xml"/><Relationship Id="rId7" Type="http://schemas.openxmlformats.org/officeDocument/2006/relationships/tags" Target="../tags/tag643.xml"/><Relationship Id="rId6" Type="http://schemas.openxmlformats.org/officeDocument/2006/relationships/tags" Target="../tags/tag642.xml"/><Relationship Id="rId5" Type="http://schemas.openxmlformats.org/officeDocument/2006/relationships/tags" Target="../tags/tag641.xml"/><Relationship Id="rId4" Type="http://schemas.openxmlformats.org/officeDocument/2006/relationships/image" Target="../media/image56.png"/><Relationship Id="rId3" Type="http://schemas.openxmlformats.org/officeDocument/2006/relationships/tags" Target="../tags/tag640.xml"/><Relationship Id="rId2" Type="http://schemas.openxmlformats.org/officeDocument/2006/relationships/tags" Target="../tags/tag639.xml"/><Relationship Id="rId18" Type="http://schemas.openxmlformats.org/officeDocument/2006/relationships/slideLayout" Target="../slideLayouts/slideLayout10.xml"/><Relationship Id="rId17" Type="http://schemas.openxmlformats.org/officeDocument/2006/relationships/tags" Target="../tags/tag653.xml"/><Relationship Id="rId16" Type="http://schemas.openxmlformats.org/officeDocument/2006/relationships/tags" Target="../tags/tag652.xml"/><Relationship Id="rId15" Type="http://schemas.openxmlformats.org/officeDocument/2006/relationships/tags" Target="../tags/tag651.xml"/><Relationship Id="rId14" Type="http://schemas.openxmlformats.org/officeDocument/2006/relationships/tags" Target="../tags/tag650.xml"/><Relationship Id="rId13" Type="http://schemas.openxmlformats.org/officeDocument/2006/relationships/tags" Target="../tags/tag649.xml"/><Relationship Id="rId12" Type="http://schemas.openxmlformats.org/officeDocument/2006/relationships/tags" Target="../tags/tag648.xml"/><Relationship Id="rId11" Type="http://schemas.openxmlformats.org/officeDocument/2006/relationships/tags" Target="../tags/tag647.xml"/><Relationship Id="rId10" Type="http://schemas.openxmlformats.org/officeDocument/2006/relationships/tags" Target="../tags/tag646.xml"/><Relationship Id="rId1" Type="http://schemas.openxmlformats.org/officeDocument/2006/relationships/tags" Target="../tags/tag638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662.xml"/><Relationship Id="rId8" Type="http://schemas.openxmlformats.org/officeDocument/2006/relationships/tags" Target="../tags/tag661.xml"/><Relationship Id="rId7" Type="http://schemas.openxmlformats.org/officeDocument/2006/relationships/tags" Target="../tags/tag660.xml"/><Relationship Id="rId6" Type="http://schemas.openxmlformats.org/officeDocument/2006/relationships/tags" Target="../tags/tag659.xml"/><Relationship Id="rId5" Type="http://schemas.openxmlformats.org/officeDocument/2006/relationships/tags" Target="../tags/tag658.xml"/><Relationship Id="rId4" Type="http://schemas.openxmlformats.org/officeDocument/2006/relationships/tags" Target="../tags/tag657.xml"/><Relationship Id="rId3" Type="http://schemas.openxmlformats.org/officeDocument/2006/relationships/tags" Target="../tags/tag656.xml"/><Relationship Id="rId2" Type="http://schemas.openxmlformats.org/officeDocument/2006/relationships/tags" Target="../tags/tag65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664.xml"/><Relationship Id="rId10" Type="http://schemas.openxmlformats.org/officeDocument/2006/relationships/tags" Target="../tags/tag663.xml"/><Relationship Id="rId1" Type="http://schemas.openxmlformats.org/officeDocument/2006/relationships/tags" Target="../tags/tag654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673.xml"/><Relationship Id="rId8" Type="http://schemas.openxmlformats.org/officeDocument/2006/relationships/tags" Target="../tags/tag672.xml"/><Relationship Id="rId7" Type="http://schemas.openxmlformats.org/officeDocument/2006/relationships/tags" Target="../tags/tag671.xml"/><Relationship Id="rId6" Type="http://schemas.openxmlformats.org/officeDocument/2006/relationships/tags" Target="../tags/tag670.xml"/><Relationship Id="rId5" Type="http://schemas.openxmlformats.org/officeDocument/2006/relationships/tags" Target="../tags/tag669.xml"/><Relationship Id="rId4" Type="http://schemas.openxmlformats.org/officeDocument/2006/relationships/tags" Target="../tags/tag668.xml"/><Relationship Id="rId3" Type="http://schemas.openxmlformats.org/officeDocument/2006/relationships/tags" Target="../tags/tag667.xml"/><Relationship Id="rId2" Type="http://schemas.openxmlformats.org/officeDocument/2006/relationships/tags" Target="../tags/tag666.xml"/><Relationship Id="rId14" Type="http://schemas.openxmlformats.org/officeDocument/2006/relationships/slideLayout" Target="../slideLayouts/slideLayout10.xml"/><Relationship Id="rId13" Type="http://schemas.openxmlformats.org/officeDocument/2006/relationships/tags" Target="../tags/tag676.xml"/><Relationship Id="rId12" Type="http://schemas.openxmlformats.org/officeDocument/2006/relationships/tags" Target="../tags/tag675.xml"/><Relationship Id="rId11" Type="http://schemas.openxmlformats.org/officeDocument/2006/relationships/image" Target="../media/image57.png"/><Relationship Id="rId10" Type="http://schemas.openxmlformats.org/officeDocument/2006/relationships/tags" Target="../tags/tag674.xml"/><Relationship Id="rId1" Type="http://schemas.openxmlformats.org/officeDocument/2006/relationships/tags" Target="../tags/tag665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77.xml"/><Relationship Id="rId1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682.xml"/><Relationship Id="rId8" Type="http://schemas.openxmlformats.org/officeDocument/2006/relationships/tags" Target="../tags/tag681.xml"/><Relationship Id="rId7" Type="http://schemas.openxmlformats.org/officeDocument/2006/relationships/tags" Target="../tags/tag680.xml"/><Relationship Id="rId6" Type="http://schemas.openxmlformats.org/officeDocument/2006/relationships/image" Target="../media/image60.png"/><Relationship Id="rId5" Type="http://schemas.openxmlformats.org/officeDocument/2006/relationships/oleObject" Target="../embeddings/oleObject9.bin"/><Relationship Id="rId4" Type="http://schemas.openxmlformats.org/officeDocument/2006/relationships/tags" Target="../tags/tag679.xml"/><Relationship Id="rId3" Type="http://schemas.openxmlformats.org/officeDocument/2006/relationships/image" Target="../media/image59.png"/><Relationship Id="rId2" Type="http://schemas.openxmlformats.org/officeDocument/2006/relationships/oleObject" Target="../embeddings/oleObject8.bin"/><Relationship Id="rId11" Type="http://schemas.openxmlformats.org/officeDocument/2006/relationships/vmlDrawing" Target="../drawings/vmlDrawing4.vml"/><Relationship Id="rId10" Type="http://schemas.openxmlformats.org/officeDocument/2006/relationships/slideLayout" Target="../slideLayouts/slideLayout14.xml"/><Relationship Id="rId1" Type="http://schemas.openxmlformats.org/officeDocument/2006/relationships/tags" Target="../tags/tag678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691.xml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tags" Target="../tags/tag686.xml"/><Relationship Id="rId3" Type="http://schemas.openxmlformats.org/officeDocument/2006/relationships/tags" Target="../tags/tag685.xml"/><Relationship Id="rId2" Type="http://schemas.openxmlformats.org/officeDocument/2006/relationships/tags" Target="../tags/tag684.xml"/><Relationship Id="rId19" Type="http://schemas.openxmlformats.org/officeDocument/2006/relationships/slideLayout" Target="../slideLayouts/slideLayout10.xml"/><Relationship Id="rId18" Type="http://schemas.openxmlformats.org/officeDocument/2006/relationships/tags" Target="../tags/tag700.xml"/><Relationship Id="rId17" Type="http://schemas.openxmlformats.org/officeDocument/2006/relationships/tags" Target="../tags/tag699.xml"/><Relationship Id="rId16" Type="http://schemas.openxmlformats.org/officeDocument/2006/relationships/tags" Target="../tags/tag698.xml"/><Relationship Id="rId15" Type="http://schemas.openxmlformats.org/officeDocument/2006/relationships/tags" Target="../tags/tag697.xml"/><Relationship Id="rId14" Type="http://schemas.openxmlformats.org/officeDocument/2006/relationships/tags" Target="../tags/tag696.xml"/><Relationship Id="rId13" Type="http://schemas.openxmlformats.org/officeDocument/2006/relationships/tags" Target="../tags/tag695.xml"/><Relationship Id="rId12" Type="http://schemas.openxmlformats.org/officeDocument/2006/relationships/tags" Target="../tags/tag694.xml"/><Relationship Id="rId11" Type="http://schemas.openxmlformats.org/officeDocument/2006/relationships/tags" Target="../tags/tag693.xml"/><Relationship Id="rId10" Type="http://schemas.openxmlformats.org/officeDocument/2006/relationships/tags" Target="../tags/tag692.xml"/><Relationship Id="rId1" Type="http://schemas.openxmlformats.org/officeDocument/2006/relationships/tags" Target="../tags/tag68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tags" Target="../tags/tag21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7" Type="http://schemas.openxmlformats.org/officeDocument/2006/relationships/tags" Target="../tags/tag707.xml"/><Relationship Id="rId6" Type="http://schemas.openxmlformats.org/officeDocument/2006/relationships/tags" Target="../tags/tag706.xml"/><Relationship Id="rId5" Type="http://schemas.openxmlformats.org/officeDocument/2006/relationships/tags" Target="../tags/tag705.xml"/><Relationship Id="rId4" Type="http://schemas.openxmlformats.org/officeDocument/2006/relationships/tags" Target="../tags/tag704.xml"/><Relationship Id="rId3" Type="http://schemas.openxmlformats.org/officeDocument/2006/relationships/tags" Target="../tags/tag703.xml"/><Relationship Id="rId2" Type="http://schemas.openxmlformats.org/officeDocument/2006/relationships/tags" Target="../tags/tag702.xml"/><Relationship Id="rId1" Type="http://schemas.openxmlformats.org/officeDocument/2006/relationships/tags" Target="../tags/tag70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09.xml"/><Relationship Id="rId1" Type="http://schemas.openxmlformats.org/officeDocument/2006/relationships/tags" Target="../tags/tag70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7" Type="http://schemas.openxmlformats.org/officeDocument/2006/relationships/tags" Target="../tags/tag715.xml"/><Relationship Id="rId6" Type="http://schemas.openxmlformats.org/officeDocument/2006/relationships/image" Target="../media/image61.jpeg"/><Relationship Id="rId5" Type="http://schemas.openxmlformats.org/officeDocument/2006/relationships/tags" Target="../tags/tag714.xml"/><Relationship Id="rId4" Type="http://schemas.openxmlformats.org/officeDocument/2006/relationships/tags" Target="../tags/tag713.xml"/><Relationship Id="rId3" Type="http://schemas.openxmlformats.org/officeDocument/2006/relationships/tags" Target="../tags/tag712.xml"/><Relationship Id="rId2" Type="http://schemas.openxmlformats.org/officeDocument/2006/relationships/tags" Target="../tags/tag711.xml"/><Relationship Id="rId1" Type="http://schemas.openxmlformats.org/officeDocument/2006/relationships/tags" Target="../tags/tag710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722.xml"/><Relationship Id="rId8" Type="http://schemas.openxmlformats.org/officeDocument/2006/relationships/tags" Target="../tags/tag721.xml"/><Relationship Id="rId7" Type="http://schemas.openxmlformats.org/officeDocument/2006/relationships/tags" Target="../tags/tag720.xml"/><Relationship Id="rId6" Type="http://schemas.openxmlformats.org/officeDocument/2006/relationships/image" Target="../media/image63.jpeg"/><Relationship Id="rId5" Type="http://schemas.openxmlformats.org/officeDocument/2006/relationships/tags" Target="../tags/tag719.xml"/><Relationship Id="rId4" Type="http://schemas.openxmlformats.org/officeDocument/2006/relationships/tags" Target="../tags/tag718.xml"/><Relationship Id="rId3" Type="http://schemas.openxmlformats.org/officeDocument/2006/relationships/tags" Target="../tags/tag717.xml"/><Relationship Id="rId2" Type="http://schemas.openxmlformats.org/officeDocument/2006/relationships/image" Target="../media/image62.jpeg"/><Relationship Id="rId16" Type="http://schemas.openxmlformats.org/officeDocument/2006/relationships/slideLayout" Target="../slideLayouts/slideLayout10.xml"/><Relationship Id="rId15" Type="http://schemas.openxmlformats.org/officeDocument/2006/relationships/tags" Target="../tags/tag728.xml"/><Relationship Id="rId14" Type="http://schemas.openxmlformats.org/officeDocument/2006/relationships/tags" Target="../tags/tag727.xml"/><Relationship Id="rId13" Type="http://schemas.openxmlformats.org/officeDocument/2006/relationships/tags" Target="../tags/tag726.xml"/><Relationship Id="rId12" Type="http://schemas.openxmlformats.org/officeDocument/2006/relationships/tags" Target="../tags/tag725.xml"/><Relationship Id="rId11" Type="http://schemas.openxmlformats.org/officeDocument/2006/relationships/tags" Target="../tags/tag724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737.xml"/><Relationship Id="rId8" Type="http://schemas.openxmlformats.org/officeDocument/2006/relationships/tags" Target="../tags/tag736.xml"/><Relationship Id="rId7" Type="http://schemas.openxmlformats.org/officeDocument/2006/relationships/tags" Target="../tags/tag735.xml"/><Relationship Id="rId6" Type="http://schemas.openxmlformats.org/officeDocument/2006/relationships/tags" Target="../tags/tag734.xml"/><Relationship Id="rId5" Type="http://schemas.openxmlformats.org/officeDocument/2006/relationships/tags" Target="../tags/tag733.xml"/><Relationship Id="rId4" Type="http://schemas.openxmlformats.org/officeDocument/2006/relationships/tags" Target="../tags/tag732.xml"/><Relationship Id="rId34" Type="http://schemas.openxmlformats.org/officeDocument/2006/relationships/slideLayout" Target="../slideLayouts/slideLayout14.xml"/><Relationship Id="rId33" Type="http://schemas.openxmlformats.org/officeDocument/2006/relationships/tags" Target="../tags/tag758.xml"/><Relationship Id="rId32" Type="http://schemas.openxmlformats.org/officeDocument/2006/relationships/tags" Target="../tags/tag757.xml"/><Relationship Id="rId31" Type="http://schemas.openxmlformats.org/officeDocument/2006/relationships/tags" Target="../tags/tag756.xml"/><Relationship Id="rId30" Type="http://schemas.openxmlformats.org/officeDocument/2006/relationships/tags" Target="../tags/tag755.xml"/><Relationship Id="rId3" Type="http://schemas.openxmlformats.org/officeDocument/2006/relationships/tags" Target="../tags/tag731.xml"/><Relationship Id="rId29" Type="http://schemas.openxmlformats.org/officeDocument/2006/relationships/tags" Target="../tags/tag754.xml"/><Relationship Id="rId28" Type="http://schemas.openxmlformats.org/officeDocument/2006/relationships/tags" Target="../tags/tag753.xml"/><Relationship Id="rId27" Type="http://schemas.openxmlformats.org/officeDocument/2006/relationships/tags" Target="../tags/tag752.xml"/><Relationship Id="rId26" Type="http://schemas.openxmlformats.org/officeDocument/2006/relationships/tags" Target="../tags/tag751.xml"/><Relationship Id="rId25" Type="http://schemas.openxmlformats.org/officeDocument/2006/relationships/tags" Target="../tags/tag750.xml"/><Relationship Id="rId24" Type="http://schemas.openxmlformats.org/officeDocument/2006/relationships/tags" Target="../tags/tag749.xml"/><Relationship Id="rId23" Type="http://schemas.openxmlformats.org/officeDocument/2006/relationships/tags" Target="../tags/tag748.xml"/><Relationship Id="rId22" Type="http://schemas.openxmlformats.org/officeDocument/2006/relationships/tags" Target="../tags/tag747.xml"/><Relationship Id="rId21" Type="http://schemas.openxmlformats.org/officeDocument/2006/relationships/image" Target="../media/image64.png"/><Relationship Id="rId20" Type="http://schemas.openxmlformats.org/officeDocument/2006/relationships/tags" Target="../tags/tag746.xml"/><Relationship Id="rId2" Type="http://schemas.openxmlformats.org/officeDocument/2006/relationships/tags" Target="../tags/tag730.xml"/><Relationship Id="rId19" Type="http://schemas.microsoft.com/office/2007/relationships/media" Target="../media/media3.mp4"/><Relationship Id="rId18" Type="http://schemas.openxmlformats.org/officeDocument/2006/relationships/video" Target="../media/media3.mp4"/><Relationship Id="rId17" Type="http://schemas.openxmlformats.org/officeDocument/2006/relationships/tags" Target="../tags/tag745.xml"/><Relationship Id="rId16" Type="http://schemas.openxmlformats.org/officeDocument/2006/relationships/tags" Target="../tags/tag744.xml"/><Relationship Id="rId15" Type="http://schemas.openxmlformats.org/officeDocument/2006/relationships/tags" Target="../tags/tag743.xml"/><Relationship Id="rId14" Type="http://schemas.openxmlformats.org/officeDocument/2006/relationships/tags" Target="../tags/tag742.xml"/><Relationship Id="rId13" Type="http://schemas.openxmlformats.org/officeDocument/2006/relationships/tags" Target="../tags/tag741.xml"/><Relationship Id="rId12" Type="http://schemas.openxmlformats.org/officeDocument/2006/relationships/tags" Target="../tags/tag740.xml"/><Relationship Id="rId11" Type="http://schemas.openxmlformats.org/officeDocument/2006/relationships/tags" Target="../tags/tag739.xml"/><Relationship Id="rId10" Type="http://schemas.openxmlformats.org/officeDocument/2006/relationships/tags" Target="../tags/tag738.xml"/><Relationship Id="rId1" Type="http://schemas.openxmlformats.org/officeDocument/2006/relationships/tags" Target="../tags/tag729.xml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760.xml"/><Relationship Id="rId2" Type="http://schemas.openxmlformats.org/officeDocument/2006/relationships/image" Target="../media/image65.jpeg"/><Relationship Id="rId1" Type="http://schemas.openxmlformats.org/officeDocument/2006/relationships/tags" Target="../tags/tag759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769.xml"/><Relationship Id="rId8" Type="http://schemas.openxmlformats.org/officeDocument/2006/relationships/tags" Target="../tags/tag768.xml"/><Relationship Id="rId7" Type="http://schemas.openxmlformats.org/officeDocument/2006/relationships/tags" Target="../tags/tag767.xml"/><Relationship Id="rId6" Type="http://schemas.openxmlformats.org/officeDocument/2006/relationships/tags" Target="../tags/tag766.xml"/><Relationship Id="rId5" Type="http://schemas.openxmlformats.org/officeDocument/2006/relationships/tags" Target="../tags/tag765.xml"/><Relationship Id="rId4" Type="http://schemas.openxmlformats.org/officeDocument/2006/relationships/tags" Target="../tags/tag764.xml"/><Relationship Id="rId33" Type="http://schemas.openxmlformats.org/officeDocument/2006/relationships/slideLayout" Target="../slideLayouts/slideLayout10.xml"/><Relationship Id="rId32" Type="http://schemas.openxmlformats.org/officeDocument/2006/relationships/tags" Target="../tags/tag792.xml"/><Relationship Id="rId31" Type="http://schemas.openxmlformats.org/officeDocument/2006/relationships/tags" Target="../tags/tag791.xml"/><Relationship Id="rId30" Type="http://schemas.openxmlformats.org/officeDocument/2006/relationships/tags" Target="../tags/tag790.xml"/><Relationship Id="rId3" Type="http://schemas.openxmlformats.org/officeDocument/2006/relationships/tags" Target="../tags/tag763.xml"/><Relationship Id="rId29" Type="http://schemas.openxmlformats.org/officeDocument/2006/relationships/tags" Target="../tags/tag789.xml"/><Relationship Id="rId28" Type="http://schemas.openxmlformats.org/officeDocument/2006/relationships/tags" Target="../tags/tag788.xml"/><Relationship Id="rId27" Type="http://schemas.openxmlformats.org/officeDocument/2006/relationships/tags" Target="../tags/tag787.xml"/><Relationship Id="rId26" Type="http://schemas.openxmlformats.org/officeDocument/2006/relationships/tags" Target="../tags/tag786.xml"/><Relationship Id="rId25" Type="http://schemas.openxmlformats.org/officeDocument/2006/relationships/tags" Target="../tags/tag785.xml"/><Relationship Id="rId24" Type="http://schemas.openxmlformats.org/officeDocument/2006/relationships/tags" Target="../tags/tag784.xml"/><Relationship Id="rId23" Type="http://schemas.openxmlformats.org/officeDocument/2006/relationships/tags" Target="../tags/tag783.xml"/><Relationship Id="rId22" Type="http://schemas.openxmlformats.org/officeDocument/2006/relationships/tags" Target="../tags/tag782.xml"/><Relationship Id="rId21" Type="http://schemas.openxmlformats.org/officeDocument/2006/relationships/tags" Target="../tags/tag781.xml"/><Relationship Id="rId20" Type="http://schemas.openxmlformats.org/officeDocument/2006/relationships/tags" Target="../tags/tag780.xml"/><Relationship Id="rId2" Type="http://schemas.openxmlformats.org/officeDocument/2006/relationships/tags" Target="../tags/tag762.xml"/><Relationship Id="rId19" Type="http://schemas.openxmlformats.org/officeDocument/2006/relationships/tags" Target="../tags/tag779.xml"/><Relationship Id="rId18" Type="http://schemas.openxmlformats.org/officeDocument/2006/relationships/tags" Target="../tags/tag778.xml"/><Relationship Id="rId17" Type="http://schemas.openxmlformats.org/officeDocument/2006/relationships/tags" Target="../tags/tag777.xml"/><Relationship Id="rId16" Type="http://schemas.openxmlformats.org/officeDocument/2006/relationships/tags" Target="../tags/tag776.xml"/><Relationship Id="rId15" Type="http://schemas.openxmlformats.org/officeDocument/2006/relationships/tags" Target="../tags/tag775.xml"/><Relationship Id="rId14" Type="http://schemas.openxmlformats.org/officeDocument/2006/relationships/tags" Target="../tags/tag774.xml"/><Relationship Id="rId13" Type="http://schemas.openxmlformats.org/officeDocument/2006/relationships/tags" Target="../tags/tag773.xml"/><Relationship Id="rId12" Type="http://schemas.openxmlformats.org/officeDocument/2006/relationships/tags" Target="../tags/tag772.xml"/><Relationship Id="rId11" Type="http://schemas.openxmlformats.org/officeDocument/2006/relationships/tags" Target="../tags/tag771.xml"/><Relationship Id="rId10" Type="http://schemas.openxmlformats.org/officeDocument/2006/relationships/tags" Target="../tags/tag770.xml"/><Relationship Id="rId1" Type="http://schemas.openxmlformats.org/officeDocument/2006/relationships/tags" Target="../tags/tag761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801.xml"/><Relationship Id="rId8" Type="http://schemas.openxmlformats.org/officeDocument/2006/relationships/tags" Target="../tags/tag800.xml"/><Relationship Id="rId7" Type="http://schemas.openxmlformats.org/officeDocument/2006/relationships/tags" Target="../tags/tag799.xml"/><Relationship Id="rId6" Type="http://schemas.openxmlformats.org/officeDocument/2006/relationships/tags" Target="../tags/tag798.xml"/><Relationship Id="rId5" Type="http://schemas.openxmlformats.org/officeDocument/2006/relationships/tags" Target="../tags/tag797.xml"/><Relationship Id="rId4" Type="http://schemas.openxmlformats.org/officeDocument/2006/relationships/tags" Target="../tags/tag796.xml"/><Relationship Id="rId3" Type="http://schemas.openxmlformats.org/officeDocument/2006/relationships/tags" Target="../tags/tag795.xml"/><Relationship Id="rId2" Type="http://schemas.openxmlformats.org/officeDocument/2006/relationships/tags" Target="../tags/tag794.xml"/><Relationship Id="rId15" Type="http://schemas.openxmlformats.org/officeDocument/2006/relationships/slideLayout" Target="../slideLayouts/slideLayout10.xml"/><Relationship Id="rId14" Type="http://schemas.openxmlformats.org/officeDocument/2006/relationships/tags" Target="../tags/tag806.xml"/><Relationship Id="rId13" Type="http://schemas.openxmlformats.org/officeDocument/2006/relationships/tags" Target="../tags/tag805.xml"/><Relationship Id="rId12" Type="http://schemas.openxmlformats.org/officeDocument/2006/relationships/tags" Target="../tags/tag804.xml"/><Relationship Id="rId11" Type="http://schemas.openxmlformats.org/officeDocument/2006/relationships/tags" Target="../tags/tag803.xml"/><Relationship Id="rId10" Type="http://schemas.openxmlformats.org/officeDocument/2006/relationships/tags" Target="../tags/tag802.xml"/><Relationship Id="rId1" Type="http://schemas.openxmlformats.org/officeDocument/2006/relationships/tags" Target="../tags/tag793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815.xml"/><Relationship Id="rId8" Type="http://schemas.openxmlformats.org/officeDocument/2006/relationships/tags" Target="../tags/tag814.xml"/><Relationship Id="rId7" Type="http://schemas.openxmlformats.org/officeDocument/2006/relationships/tags" Target="../tags/tag813.xml"/><Relationship Id="rId6" Type="http://schemas.openxmlformats.org/officeDocument/2006/relationships/tags" Target="../tags/tag812.xml"/><Relationship Id="rId5" Type="http://schemas.openxmlformats.org/officeDocument/2006/relationships/tags" Target="../tags/tag811.xml"/><Relationship Id="rId4" Type="http://schemas.openxmlformats.org/officeDocument/2006/relationships/tags" Target="../tags/tag810.xml"/><Relationship Id="rId3" Type="http://schemas.openxmlformats.org/officeDocument/2006/relationships/tags" Target="../tags/tag809.xml"/><Relationship Id="rId2" Type="http://schemas.openxmlformats.org/officeDocument/2006/relationships/tags" Target="../tags/tag808.xml"/><Relationship Id="rId11" Type="http://schemas.openxmlformats.org/officeDocument/2006/relationships/slideLayout" Target="../slideLayouts/slideLayout10.xml"/><Relationship Id="rId10" Type="http://schemas.openxmlformats.org/officeDocument/2006/relationships/tags" Target="../tags/tag816.xml"/><Relationship Id="rId1" Type="http://schemas.openxmlformats.org/officeDocument/2006/relationships/tags" Target="../tags/tag807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825.xml"/><Relationship Id="rId8" Type="http://schemas.openxmlformats.org/officeDocument/2006/relationships/tags" Target="../tags/tag824.xml"/><Relationship Id="rId7" Type="http://schemas.openxmlformats.org/officeDocument/2006/relationships/tags" Target="../tags/tag823.xml"/><Relationship Id="rId6" Type="http://schemas.openxmlformats.org/officeDocument/2006/relationships/tags" Target="../tags/tag822.xml"/><Relationship Id="rId5" Type="http://schemas.openxmlformats.org/officeDocument/2006/relationships/tags" Target="../tags/tag821.xml"/><Relationship Id="rId4" Type="http://schemas.openxmlformats.org/officeDocument/2006/relationships/tags" Target="../tags/tag820.xml"/><Relationship Id="rId3" Type="http://schemas.openxmlformats.org/officeDocument/2006/relationships/tags" Target="../tags/tag819.xml"/><Relationship Id="rId2" Type="http://schemas.openxmlformats.org/officeDocument/2006/relationships/tags" Target="../tags/tag818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832.xml"/><Relationship Id="rId15" Type="http://schemas.openxmlformats.org/officeDocument/2006/relationships/tags" Target="../tags/tag831.xml"/><Relationship Id="rId14" Type="http://schemas.openxmlformats.org/officeDocument/2006/relationships/tags" Target="../tags/tag830.xml"/><Relationship Id="rId13" Type="http://schemas.openxmlformats.org/officeDocument/2006/relationships/tags" Target="../tags/tag829.xml"/><Relationship Id="rId12" Type="http://schemas.openxmlformats.org/officeDocument/2006/relationships/tags" Target="../tags/tag828.xml"/><Relationship Id="rId11" Type="http://schemas.openxmlformats.org/officeDocument/2006/relationships/tags" Target="../tags/tag827.xml"/><Relationship Id="rId10" Type="http://schemas.openxmlformats.org/officeDocument/2006/relationships/tags" Target="../tags/tag826.xml"/><Relationship Id="rId1" Type="http://schemas.openxmlformats.org/officeDocument/2006/relationships/tags" Target="../tags/tag8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37.xml"/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256.xml"/><Relationship Id="rId27" Type="http://schemas.openxmlformats.org/officeDocument/2006/relationships/tags" Target="../tags/tag255.xml"/><Relationship Id="rId26" Type="http://schemas.openxmlformats.org/officeDocument/2006/relationships/tags" Target="../tags/tag254.xml"/><Relationship Id="rId25" Type="http://schemas.openxmlformats.org/officeDocument/2006/relationships/tags" Target="../tags/tag253.xml"/><Relationship Id="rId24" Type="http://schemas.openxmlformats.org/officeDocument/2006/relationships/tags" Target="../tags/tag252.xml"/><Relationship Id="rId23" Type="http://schemas.openxmlformats.org/officeDocument/2006/relationships/tags" Target="../tags/tag251.xml"/><Relationship Id="rId22" Type="http://schemas.openxmlformats.org/officeDocument/2006/relationships/tags" Target="../tags/tag250.xml"/><Relationship Id="rId21" Type="http://schemas.openxmlformats.org/officeDocument/2006/relationships/tags" Target="../tags/tag249.xml"/><Relationship Id="rId20" Type="http://schemas.openxmlformats.org/officeDocument/2006/relationships/tags" Target="../tags/tag248.xml"/><Relationship Id="rId2" Type="http://schemas.openxmlformats.org/officeDocument/2006/relationships/tags" Target="../tags/tag230.xml"/><Relationship Id="rId19" Type="http://schemas.openxmlformats.org/officeDocument/2006/relationships/tags" Target="../tags/tag247.xml"/><Relationship Id="rId18" Type="http://schemas.openxmlformats.org/officeDocument/2006/relationships/tags" Target="../tags/tag246.xml"/><Relationship Id="rId17" Type="http://schemas.openxmlformats.org/officeDocument/2006/relationships/tags" Target="../tags/tag245.xml"/><Relationship Id="rId16" Type="http://schemas.openxmlformats.org/officeDocument/2006/relationships/tags" Target="../tags/tag244.xml"/><Relationship Id="rId15" Type="http://schemas.openxmlformats.org/officeDocument/2006/relationships/tags" Target="../tags/tag243.xml"/><Relationship Id="rId14" Type="http://schemas.openxmlformats.org/officeDocument/2006/relationships/tags" Target="../tags/tag242.xml"/><Relationship Id="rId13" Type="http://schemas.openxmlformats.org/officeDocument/2006/relationships/tags" Target="../tags/tag241.xml"/><Relationship Id="rId12" Type="http://schemas.openxmlformats.org/officeDocument/2006/relationships/tags" Target="../tags/tag240.xml"/><Relationship Id="rId11" Type="http://schemas.openxmlformats.org/officeDocument/2006/relationships/tags" Target="../tags/tag239.xml"/><Relationship Id="rId10" Type="http://schemas.openxmlformats.org/officeDocument/2006/relationships/tags" Target="../tags/tag238.xml"/><Relationship Id="rId1" Type="http://schemas.openxmlformats.org/officeDocument/2006/relationships/tags" Target="../tags/tag229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838.xml"/><Relationship Id="rId8" Type="http://schemas.openxmlformats.org/officeDocument/2006/relationships/tags" Target="../tags/tag837.xml"/><Relationship Id="rId7" Type="http://schemas.openxmlformats.org/officeDocument/2006/relationships/image" Target="../media/image67.png"/><Relationship Id="rId6" Type="http://schemas.openxmlformats.org/officeDocument/2006/relationships/tags" Target="../tags/tag836.xml"/><Relationship Id="rId5" Type="http://schemas.openxmlformats.org/officeDocument/2006/relationships/image" Target="../media/image66.png"/><Relationship Id="rId4" Type="http://schemas.openxmlformats.org/officeDocument/2006/relationships/tags" Target="../tags/tag835.xml"/><Relationship Id="rId3" Type="http://schemas.openxmlformats.org/officeDocument/2006/relationships/hyperlink" Target="http://www.kctj.com/keji/Myweb/zjmzhuti/k26.htm" TargetMode="External"/><Relationship Id="rId2" Type="http://schemas.openxmlformats.org/officeDocument/2006/relationships/tags" Target="../tags/tag834.xml"/><Relationship Id="rId11" Type="http://schemas.openxmlformats.org/officeDocument/2006/relationships/slideLayout" Target="../slideLayouts/slideLayout10.xml"/><Relationship Id="rId10" Type="http://schemas.openxmlformats.org/officeDocument/2006/relationships/image" Target="../media/image68.jpeg"/><Relationship Id="rId1" Type="http://schemas.openxmlformats.org/officeDocument/2006/relationships/tags" Target="../tags/tag833.xml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70.jpeg"/><Relationship Id="rId5" Type="http://schemas.openxmlformats.org/officeDocument/2006/relationships/tags" Target="../tags/tag842.xml"/><Relationship Id="rId4" Type="http://schemas.openxmlformats.org/officeDocument/2006/relationships/tags" Target="../tags/tag841.xml"/><Relationship Id="rId3" Type="http://schemas.openxmlformats.org/officeDocument/2006/relationships/tags" Target="../tags/tag840.xml"/><Relationship Id="rId2" Type="http://schemas.openxmlformats.org/officeDocument/2006/relationships/image" Target="../media/image69.png"/><Relationship Id="rId1" Type="http://schemas.openxmlformats.org/officeDocument/2006/relationships/tags" Target="../tags/tag839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850.xml"/><Relationship Id="rId8" Type="http://schemas.openxmlformats.org/officeDocument/2006/relationships/tags" Target="../tags/tag849.xml"/><Relationship Id="rId7" Type="http://schemas.openxmlformats.org/officeDocument/2006/relationships/tags" Target="../tags/tag848.xml"/><Relationship Id="rId6" Type="http://schemas.openxmlformats.org/officeDocument/2006/relationships/tags" Target="../tags/tag847.xml"/><Relationship Id="rId5" Type="http://schemas.openxmlformats.org/officeDocument/2006/relationships/tags" Target="../tags/tag846.xml"/><Relationship Id="rId4" Type="http://schemas.openxmlformats.org/officeDocument/2006/relationships/tags" Target="../tags/tag845.xml"/><Relationship Id="rId3" Type="http://schemas.openxmlformats.org/officeDocument/2006/relationships/tags" Target="../tags/tag844.xml"/><Relationship Id="rId2" Type="http://schemas.openxmlformats.org/officeDocument/2006/relationships/image" Target="../media/image71.png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856.xml"/><Relationship Id="rId15" Type="http://schemas.openxmlformats.org/officeDocument/2006/relationships/image" Target="../media/image72.png"/><Relationship Id="rId14" Type="http://schemas.openxmlformats.org/officeDocument/2006/relationships/tags" Target="../tags/tag855.xml"/><Relationship Id="rId13" Type="http://schemas.openxmlformats.org/officeDocument/2006/relationships/tags" Target="../tags/tag854.xml"/><Relationship Id="rId12" Type="http://schemas.openxmlformats.org/officeDocument/2006/relationships/tags" Target="../tags/tag853.xml"/><Relationship Id="rId11" Type="http://schemas.openxmlformats.org/officeDocument/2006/relationships/tags" Target="../tags/tag852.xml"/><Relationship Id="rId10" Type="http://schemas.openxmlformats.org/officeDocument/2006/relationships/tags" Target="../tags/tag851.xml"/><Relationship Id="rId1" Type="http://schemas.openxmlformats.org/officeDocument/2006/relationships/tags" Target="../tags/tag843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tags" Target="../tags/tag864.xml"/><Relationship Id="rId7" Type="http://schemas.openxmlformats.org/officeDocument/2006/relationships/tags" Target="../tags/tag863.xml"/><Relationship Id="rId6" Type="http://schemas.openxmlformats.org/officeDocument/2006/relationships/tags" Target="../tags/tag862.xml"/><Relationship Id="rId5" Type="http://schemas.openxmlformats.org/officeDocument/2006/relationships/tags" Target="../tags/tag861.xml"/><Relationship Id="rId4" Type="http://schemas.openxmlformats.org/officeDocument/2006/relationships/tags" Target="../tags/tag860.xml"/><Relationship Id="rId3" Type="http://schemas.openxmlformats.org/officeDocument/2006/relationships/tags" Target="../tags/tag859.xml"/><Relationship Id="rId2" Type="http://schemas.openxmlformats.org/officeDocument/2006/relationships/tags" Target="../tags/tag858.xml"/><Relationship Id="rId1" Type="http://schemas.openxmlformats.org/officeDocument/2006/relationships/tags" Target="../tags/tag857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tags" Target="../tags/tag871.xml"/><Relationship Id="rId8" Type="http://schemas.openxmlformats.org/officeDocument/2006/relationships/tags" Target="../tags/tag870.xml"/><Relationship Id="rId7" Type="http://schemas.openxmlformats.org/officeDocument/2006/relationships/image" Target="../media/image74.jpeg"/><Relationship Id="rId6" Type="http://schemas.openxmlformats.org/officeDocument/2006/relationships/tags" Target="../tags/tag869.xml"/><Relationship Id="rId5" Type="http://schemas.openxmlformats.org/officeDocument/2006/relationships/tags" Target="../tags/tag868.xml"/><Relationship Id="rId4" Type="http://schemas.openxmlformats.org/officeDocument/2006/relationships/tags" Target="../tags/tag867.xml"/><Relationship Id="rId3" Type="http://schemas.openxmlformats.org/officeDocument/2006/relationships/image" Target="../media/image73.jpeg"/><Relationship Id="rId2" Type="http://schemas.openxmlformats.org/officeDocument/2006/relationships/tags" Target="../tags/tag866.xml"/><Relationship Id="rId14" Type="http://schemas.openxmlformats.org/officeDocument/2006/relationships/slideLayout" Target="../slideLayouts/slideLayout10.xml"/><Relationship Id="rId13" Type="http://schemas.openxmlformats.org/officeDocument/2006/relationships/tags" Target="../tags/tag875.xml"/><Relationship Id="rId12" Type="http://schemas.openxmlformats.org/officeDocument/2006/relationships/tags" Target="../tags/tag874.xml"/><Relationship Id="rId11" Type="http://schemas.openxmlformats.org/officeDocument/2006/relationships/tags" Target="../tags/tag873.xml"/><Relationship Id="rId10" Type="http://schemas.openxmlformats.org/officeDocument/2006/relationships/tags" Target="../tags/tag872.xml"/><Relationship Id="rId1" Type="http://schemas.openxmlformats.org/officeDocument/2006/relationships/tags" Target="../tags/tag865.xml"/></Relationships>
</file>

<file path=ppt/slides/_rels/slide5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tags" Target="../tags/tag879.xml"/><Relationship Id="rId4" Type="http://schemas.openxmlformats.org/officeDocument/2006/relationships/tags" Target="../tags/tag878.xml"/><Relationship Id="rId3" Type="http://schemas.openxmlformats.org/officeDocument/2006/relationships/image" Target="../media/image75.png"/><Relationship Id="rId2" Type="http://schemas.openxmlformats.org/officeDocument/2006/relationships/tags" Target="../tags/tag877.xml"/><Relationship Id="rId1" Type="http://schemas.openxmlformats.org/officeDocument/2006/relationships/tags" Target="../tags/tag876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tags" Target="../tags/tag886.xml"/><Relationship Id="rId8" Type="http://schemas.openxmlformats.org/officeDocument/2006/relationships/tags" Target="../tags/tag885.xml"/><Relationship Id="rId7" Type="http://schemas.openxmlformats.org/officeDocument/2006/relationships/tags" Target="../tags/tag884.xml"/><Relationship Id="rId6" Type="http://schemas.openxmlformats.org/officeDocument/2006/relationships/tags" Target="../tags/tag883.xml"/><Relationship Id="rId5" Type="http://schemas.openxmlformats.org/officeDocument/2006/relationships/image" Target="../media/image76.emf"/><Relationship Id="rId4" Type="http://schemas.openxmlformats.org/officeDocument/2006/relationships/oleObject" Target="../embeddings/oleObject10.bin"/><Relationship Id="rId3" Type="http://schemas.openxmlformats.org/officeDocument/2006/relationships/tags" Target="../tags/tag882.xml"/><Relationship Id="rId2" Type="http://schemas.openxmlformats.org/officeDocument/2006/relationships/tags" Target="../tags/tag881.xml"/><Relationship Id="rId12" Type="http://schemas.openxmlformats.org/officeDocument/2006/relationships/vmlDrawing" Target="../drawings/vmlDrawing5.v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887.xml"/><Relationship Id="rId1" Type="http://schemas.openxmlformats.org/officeDocument/2006/relationships/tags" Target="../tags/tag880.xml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tags" Target="../tags/tag895.xml"/><Relationship Id="rId8" Type="http://schemas.openxmlformats.org/officeDocument/2006/relationships/tags" Target="../tags/tag894.xml"/><Relationship Id="rId7" Type="http://schemas.openxmlformats.org/officeDocument/2006/relationships/tags" Target="../tags/tag893.xml"/><Relationship Id="rId6" Type="http://schemas.openxmlformats.org/officeDocument/2006/relationships/image" Target="../media/image77.png"/><Relationship Id="rId5" Type="http://schemas.openxmlformats.org/officeDocument/2006/relationships/tags" Target="../tags/tag892.xml"/><Relationship Id="rId4" Type="http://schemas.openxmlformats.org/officeDocument/2006/relationships/tags" Target="../tags/tag891.xml"/><Relationship Id="rId3" Type="http://schemas.openxmlformats.org/officeDocument/2006/relationships/tags" Target="../tags/tag890.xml"/><Relationship Id="rId2" Type="http://schemas.openxmlformats.org/officeDocument/2006/relationships/tags" Target="../tags/tag889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896.xml"/><Relationship Id="rId1" Type="http://schemas.openxmlformats.org/officeDocument/2006/relationships/tags" Target="../tags/tag888.xml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tags" Target="../tags/tag904.xml"/><Relationship Id="rId8" Type="http://schemas.openxmlformats.org/officeDocument/2006/relationships/tags" Target="../tags/tag903.xml"/><Relationship Id="rId7" Type="http://schemas.openxmlformats.org/officeDocument/2006/relationships/tags" Target="../tags/tag902.xml"/><Relationship Id="rId6" Type="http://schemas.openxmlformats.org/officeDocument/2006/relationships/image" Target="../media/image78.jpeg"/><Relationship Id="rId5" Type="http://schemas.openxmlformats.org/officeDocument/2006/relationships/tags" Target="../tags/tag901.xml"/><Relationship Id="rId4" Type="http://schemas.openxmlformats.org/officeDocument/2006/relationships/tags" Target="../tags/tag900.xml"/><Relationship Id="rId3" Type="http://schemas.openxmlformats.org/officeDocument/2006/relationships/tags" Target="../tags/tag899.xml"/><Relationship Id="rId2" Type="http://schemas.openxmlformats.org/officeDocument/2006/relationships/tags" Target="../tags/tag898.xml"/><Relationship Id="rId16" Type="http://schemas.openxmlformats.org/officeDocument/2006/relationships/slideLayout" Target="../slideLayouts/slideLayout10.xml"/><Relationship Id="rId15" Type="http://schemas.openxmlformats.org/officeDocument/2006/relationships/tags" Target="../tags/tag909.xml"/><Relationship Id="rId14" Type="http://schemas.openxmlformats.org/officeDocument/2006/relationships/tags" Target="../tags/tag908.xml"/><Relationship Id="rId13" Type="http://schemas.openxmlformats.org/officeDocument/2006/relationships/tags" Target="../tags/tag907.xml"/><Relationship Id="rId12" Type="http://schemas.openxmlformats.org/officeDocument/2006/relationships/tags" Target="../tags/tag906.xml"/><Relationship Id="rId11" Type="http://schemas.openxmlformats.org/officeDocument/2006/relationships/tags" Target="../tags/tag905.xml"/><Relationship Id="rId10" Type="http://schemas.openxmlformats.org/officeDocument/2006/relationships/image" Target="../media/image79.jpeg"/><Relationship Id="rId1" Type="http://schemas.openxmlformats.org/officeDocument/2006/relationships/tags" Target="../tags/tag897.xml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tags" Target="../tags/tag917.xml"/><Relationship Id="rId8" Type="http://schemas.openxmlformats.org/officeDocument/2006/relationships/tags" Target="../tags/tag916.xml"/><Relationship Id="rId7" Type="http://schemas.openxmlformats.org/officeDocument/2006/relationships/tags" Target="../tags/tag915.xml"/><Relationship Id="rId6" Type="http://schemas.openxmlformats.org/officeDocument/2006/relationships/tags" Target="../tags/tag914.xml"/><Relationship Id="rId5" Type="http://schemas.openxmlformats.org/officeDocument/2006/relationships/tags" Target="../tags/tag913.xml"/><Relationship Id="rId4" Type="http://schemas.openxmlformats.org/officeDocument/2006/relationships/tags" Target="../tags/tag912.xml"/><Relationship Id="rId3" Type="http://schemas.openxmlformats.org/officeDocument/2006/relationships/image" Target="../media/image80.emf"/><Relationship Id="rId2" Type="http://schemas.openxmlformats.org/officeDocument/2006/relationships/tags" Target="../tags/tag911.xml"/><Relationship Id="rId10" Type="http://schemas.openxmlformats.org/officeDocument/2006/relationships/slideLayout" Target="../slideLayouts/slideLayout10.xml"/><Relationship Id="rId1" Type="http://schemas.openxmlformats.org/officeDocument/2006/relationships/tags" Target="../tags/tag91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65.xml"/><Relationship Id="rId8" Type="http://schemas.openxmlformats.org/officeDocument/2006/relationships/tags" Target="../tags/tag264.xml"/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284.xml"/><Relationship Id="rId27" Type="http://schemas.openxmlformats.org/officeDocument/2006/relationships/tags" Target="../tags/tag283.xml"/><Relationship Id="rId26" Type="http://schemas.openxmlformats.org/officeDocument/2006/relationships/tags" Target="../tags/tag282.xml"/><Relationship Id="rId25" Type="http://schemas.openxmlformats.org/officeDocument/2006/relationships/tags" Target="../tags/tag281.xml"/><Relationship Id="rId24" Type="http://schemas.openxmlformats.org/officeDocument/2006/relationships/tags" Target="../tags/tag280.xml"/><Relationship Id="rId23" Type="http://schemas.openxmlformats.org/officeDocument/2006/relationships/tags" Target="../tags/tag279.xml"/><Relationship Id="rId22" Type="http://schemas.openxmlformats.org/officeDocument/2006/relationships/tags" Target="../tags/tag278.xml"/><Relationship Id="rId21" Type="http://schemas.openxmlformats.org/officeDocument/2006/relationships/tags" Target="../tags/tag277.xml"/><Relationship Id="rId20" Type="http://schemas.openxmlformats.org/officeDocument/2006/relationships/tags" Target="../tags/tag276.xml"/><Relationship Id="rId2" Type="http://schemas.openxmlformats.org/officeDocument/2006/relationships/tags" Target="../tags/tag258.xml"/><Relationship Id="rId19" Type="http://schemas.openxmlformats.org/officeDocument/2006/relationships/tags" Target="../tags/tag275.xml"/><Relationship Id="rId18" Type="http://schemas.openxmlformats.org/officeDocument/2006/relationships/tags" Target="../tags/tag274.xml"/><Relationship Id="rId17" Type="http://schemas.openxmlformats.org/officeDocument/2006/relationships/tags" Target="../tags/tag273.xml"/><Relationship Id="rId16" Type="http://schemas.openxmlformats.org/officeDocument/2006/relationships/tags" Target="../tags/tag272.xml"/><Relationship Id="rId15" Type="http://schemas.openxmlformats.org/officeDocument/2006/relationships/tags" Target="../tags/tag271.xml"/><Relationship Id="rId14" Type="http://schemas.openxmlformats.org/officeDocument/2006/relationships/tags" Target="../tags/tag270.xml"/><Relationship Id="rId13" Type="http://schemas.openxmlformats.org/officeDocument/2006/relationships/tags" Target="../tags/tag269.xml"/><Relationship Id="rId12" Type="http://schemas.openxmlformats.org/officeDocument/2006/relationships/tags" Target="../tags/tag268.xml"/><Relationship Id="rId11" Type="http://schemas.openxmlformats.org/officeDocument/2006/relationships/tags" Target="../tags/tag267.xml"/><Relationship Id="rId10" Type="http://schemas.openxmlformats.org/officeDocument/2006/relationships/tags" Target="../tags/tag266.xml"/><Relationship Id="rId1" Type="http://schemas.openxmlformats.org/officeDocument/2006/relationships/tags" Target="../tags/tag257.xml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jpeg"/><Relationship Id="rId8" Type="http://schemas.openxmlformats.org/officeDocument/2006/relationships/tags" Target="../tags/tag924.xml"/><Relationship Id="rId7" Type="http://schemas.openxmlformats.org/officeDocument/2006/relationships/image" Target="../media/image81.jpeg"/><Relationship Id="rId6" Type="http://schemas.openxmlformats.org/officeDocument/2006/relationships/tags" Target="../tags/tag923.xml"/><Relationship Id="rId5" Type="http://schemas.openxmlformats.org/officeDocument/2006/relationships/tags" Target="../tags/tag922.xml"/><Relationship Id="rId4" Type="http://schemas.openxmlformats.org/officeDocument/2006/relationships/tags" Target="../tags/tag921.xml"/><Relationship Id="rId3" Type="http://schemas.openxmlformats.org/officeDocument/2006/relationships/tags" Target="../tags/tag920.xml"/><Relationship Id="rId2" Type="http://schemas.openxmlformats.org/officeDocument/2006/relationships/tags" Target="../tags/tag919.xml"/><Relationship Id="rId16" Type="http://schemas.openxmlformats.org/officeDocument/2006/relationships/slideLayout" Target="../slideLayouts/slideLayout10.xml"/><Relationship Id="rId15" Type="http://schemas.openxmlformats.org/officeDocument/2006/relationships/tags" Target="../tags/tag930.xml"/><Relationship Id="rId14" Type="http://schemas.openxmlformats.org/officeDocument/2006/relationships/tags" Target="../tags/tag929.xml"/><Relationship Id="rId13" Type="http://schemas.openxmlformats.org/officeDocument/2006/relationships/tags" Target="../tags/tag928.xml"/><Relationship Id="rId12" Type="http://schemas.openxmlformats.org/officeDocument/2006/relationships/tags" Target="../tags/tag927.xml"/><Relationship Id="rId11" Type="http://schemas.openxmlformats.org/officeDocument/2006/relationships/tags" Target="../tags/tag926.xml"/><Relationship Id="rId10" Type="http://schemas.openxmlformats.org/officeDocument/2006/relationships/tags" Target="../tags/tag925.xml"/><Relationship Id="rId1" Type="http://schemas.openxmlformats.org/officeDocument/2006/relationships/tags" Target="../tags/tag918.xml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tags" Target="../tags/tag939.xml"/><Relationship Id="rId8" Type="http://schemas.openxmlformats.org/officeDocument/2006/relationships/tags" Target="../tags/tag938.xml"/><Relationship Id="rId7" Type="http://schemas.openxmlformats.org/officeDocument/2006/relationships/tags" Target="../tags/tag937.xml"/><Relationship Id="rId6" Type="http://schemas.openxmlformats.org/officeDocument/2006/relationships/tags" Target="../tags/tag936.xml"/><Relationship Id="rId5" Type="http://schemas.openxmlformats.org/officeDocument/2006/relationships/tags" Target="../tags/tag935.xml"/><Relationship Id="rId42" Type="http://schemas.openxmlformats.org/officeDocument/2006/relationships/slideLayout" Target="../slideLayouts/slideLayout10.xml"/><Relationship Id="rId41" Type="http://schemas.openxmlformats.org/officeDocument/2006/relationships/tags" Target="../tags/tag971.xml"/><Relationship Id="rId40" Type="http://schemas.openxmlformats.org/officeDocument/2006/relationships/tags" Target="../tags/tag970.xml"/><Relationship Id="rId4" Type="http://schemas.openxmlformats.org/officeDocument/2006/relationships/tags" Target="../tags/tag934.xml"/><Relationship Id="rId39" Type="http://schemas.openxmlformats.org/officeDocument/2006/relationships/tags" Target="../tags/tag969.xml"/><Relationship Id="rId38" Type="http://schemas.openxmlformats.org/officeDocument/2006/relationships/tags" Target="../tags/tag968.xml"/><Relationship Id="rId37" Type="http://schemas.openxmlformats.org/officeDocument/2006/relationships/tags" Target="../tags/tag967.xml"/><Relationship Id="rId36" Type="http://schemas.openxmlformats.org/officeDocument/2006/relationships/tags" Target="../tags/tag966.xml"/><Relationship Id="rId35" Type="http://schemas.openxmlformats.org/officeDocument/2006/relationships/tags" Target="../tags/tag965.xml"/><Relationship Id="rId34" Type="http://schemas.openxmlformats.org/officeDocument/2006/relationships/tags" Target="../tags/tag964.xml"/><Relationship Id="rId33" Type="http://schemas.openxmlformats.org/officeDocument/2006/relationships/tags" Target="../tags/tag963.xml"/><Relationship Id="rId32" Type="http://schemas.openxmlformats.org/officeDocument/2006/relationships/tags" Target="../tags/tag962.xml"/><Relationship Id="rId31" Type="http://schemas.openxmlformats.org/officeDocument/2006/relationships/tags" Target="../tags/tag961.xml"/><Relationship Id="rId30" Type="http://schemas.openxmlformats.org/officeDocument/2006/relationships/tags" Target="../tags/tag960.xml"/><Relationship Id="rId3" Type="http://schemas.openxmlformats.org/officeDocument/2006/relationships/tags" Target="../tags/tag933.xml"/><Relationship Id="rId29" Type="http://schemas.openxmlformats.org/officeDocument/2006/relationships/tags" Target="../tags/tag959.xml"/><Relationship Id="rId28" Type="http://schemas.openxmlformats.org/officeDocument/2006/relationships/tags" Target="../tags/tag958.xml"/><Relationship Id="rId27" Type="http://schemas.openxmlformats.org/officeDocument/2006/relationships/tags" Target="../tags/tag957.xml"/><Relationship Id="rId26" Type="http://schemas.openxmlformats.org/officeDocument/2006/relationships/tags" Target="../tags/tag956.xml"/><Relationship Id="rId25" Type="http://schemas.openxmlformats.org/officeDocument/2006/relationships/tags" Target="../tags/tag955.xml"/><Relationship Id="rId24" Type="http://schemas.openxmlformats.org/officeDocument/2006/relationships/tags" Target="../tags/tag954.xml"/><Relationship Id="rId23" Type="http://schemas.openxmlformats.org/officeDocument/2006/relationships/tags" Target="../tags/tag953.xml"/><Relationship Id="rId22" Type="http://schemas.openxmlformats.org/officeDocument/2006/relationships/tags" Target="../tags/tag952.xml"/><Relationship Id="rId21" Type="http://schemas.openxmlformats.org/officeDocument/2006/relationships/tags" Target="../tags/tag951.xml"/><Relationship Id="rId20" Type="http://schemas.openxmlformats.org/officeDocument/2006/relationships/tags" Target="../tags/tag950.xml"/><Relationship Id="rId2" Type="http://schemas.openxmlformats.org/officeDocument/2006/relationships/tags" Target="../tags/tag932.xml"/><Relationship Id="rId19" Type="http://schemas.openxmlformats.org/officeDocument/2006/relationships/tags" Target="../tags/tag949.xml"/><Relationship Id="rId18" Type="http://schemas.openxmlformats.org/officeDocument/2006/relationships/tags" Target="../tags/tag948.xml"/><Relationship Id="rId17" Type="http://schemas.openxmlformats.org/officeDocument/2006/relationships/tags" Target="../tags/tag947.xml"/><Relationship Id="rId16" Type="http://schemas.openxmlformats.org/officeDocument/2006/relationships/tags" Target="../tags/tag946.xml"/><Relationship Id="rId15" Type="http://schemas.openxmlformats.org/officeDocument/2006/relationships/tags" Target="../tags/tag945.xml"/><Relationship Id="rId14" Type="http://schemas.openxmlformats.org/officeDocument/2006/relationships/tags" Target="../tags/tag944.xml"/><Relationship Id="rId13" Type="http://schemas.openxmlformats.org/officeDocument/2006/relationships/tags" Target="../tags/tag943.xml"/><Relationship Id="rId12" Type="http://schemas.openxmlformats.org/officeDocument/2006/relationships/tags" Target="../tags/tag942.xml"/><Relationship Id="rId11" Type="http://schemas.openxmlformats.org/officeDocument/2006/relationships/tags" Target="../tags/tag941.xml"/><Relationship Id="rId10" Type="http://schemas.openxmlformats.org/officeDocument/2006/relationships/tags" Target="../tags/tag940.xml"/><Relationship Id="rId1" Type="http://schemas.openxmlformats.org/officeDocument/2006/relationships/tags" Target="../tags/tag931.xml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tags" Target="../tags/tag978.xml"/><Relationship Id="rId7" Type="http://schemas.openxmlformats.org/officeDocument/2006/relationships/tags" Target="../tags/tag977.xml"/><Relationship Id="rId6" Type="http://schemas.openxmlformats.org/officeDocument/2006/relationships/tags" Target="../tags/tag976.xml"/><Relationship Id="rId5" Type="http://schemas.openxmlformats.org/officeDocument/2006/relationships/tags" Target="../tags/tag975.xml"/><Relationship Id="rId4" Type="http://schemas.openxmlformats.org/officeDocument/2006/relationships/image" Target="../media/image83.png"/><Relationship Id="rId3" Type="http://schemas.openxmlformats.org/officeDocument/2006/relationships/tags" Target="../tags/tag974.xml"/><Relationship Id="rId2" Type="http://schemas.openxmlformats.org/officeDocument/2006/relationships/tags" Target="../tags/tag973.xml"/><Relationship Id="rId1" Type="http://schemas.openxmlformats.org/officeDocument/2006/relationships/tags" Target="../tags/tag97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980.xml"/><Relationship Id="rId1" Type="http://schemas.openxmlformats.org/officeDocument/2006/relationships/tags" Target="../tags/tag979.xml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tags" Target="../tags/tag984.xml"/><Relationship Id="rId4" Type="http://schemas.openxmlformats.org/officeDocument/2006/relationships/tags" Target="../tags/tag983.xml"/><Relationship Id="rId3" Type="http://schemas.openxmlformats.org/officeDocument/2006/relationships/image" Target="../media/image84.jpeg"/><Relationship Id="rId2" Type="http://schemas.openxmlformats.org/officeDocument/2006/relationships/tags" Target="../tags/tag982.xml"/><Relationship Id="rId1" Type="http://schemas.openxmlformats.org/officeDocument/2006/relationships/tags" Target="../tags/tag981.xml"/></Relationships>
</file>

<file path=ppt/slides/_rels/slide6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85.png"/><Relationship Id="rId4" Type="http://schemas.openxmlformats.org/officeDocument/2006/relationships/tags" Target="../tags/tag988.xml"/><Relationship Id="rId3" Type="http://schemas.openxmlformats.org/officeDocument/2006/relationships/tags" Target="../tags/tag987.xml"/><Relationship Id="rId2" Type="http://schemas.openxmlformats.org/officeDocument/2006/relationships/tags" Target="../tags/tag986.xml"/><Relationship Id="rId1" Type="http://schemas.openxmlformats.org/officeDocument/2006/relationships/tags" Target="../tags/tag985.xml"/></Relationships>
</file>

<file path=ppt/slides/_rels/slide66.xml.rels><?xml version="1.0" encoding="UTF-8" standalone="yes"?>
<Relationships xmlns="http://schemas.openxmlformats.org/package/2006/relationships"><Relationship Id="rId9" Type="http://schemas.openxmlformats.org/officeDocument/2006/relationships/tags" Target="../tags/tag997.xml"/><Relationship Id="rId8" Type="http://schemas.openxmlformats.org/officeDocument/2006/relationships/tags" Target="../tags/tag996.xml"/><Relationship Id="rId7" Type="http://schemas.openxmlformats.org/officeDocument/2006/relationships/tags" Target="../tags/tag995.xml"/><Relationship Id="rId6" Type="http://schemas.openxmlformats.org/officeDocument/2006/relationships/tags" Target="../tags/tag994.xml"/><Relationship Id="rId5" Type="http://schemas.openxmlformats.org/officeDocument/2006/relationships/tags" Target="../tags/tag993.xml"/><Relationship Id="rId4" Type="http://schemas.openxmlformats.org/officeDocument/2006/relationships/tags" Target="../tags/tag992.xml"/><Relationship Id="rId34" Type="http://schemas.openxmlformats.org/officeDocument/2006/relationships/slideLayout" Target="../slideLayouts/slideLayout14.xml"/><Relationship Id="rId33" Type="http://schemas.openxmlformats.org/officeDocument/2006/relationships/image" Target="../media/image86.png"/><Relationship Id="rId32" Type="http://schemas.openxmlformats.org/officeDocument/2006/relationships/tags" Target="../tags/tag1020.xml"/><Relationship Id="rId31" Type="http://schemas.openxmlformats.org/officeDocument/2006/relationships/tags" Target="../tags/tag1019.xml"/><Relationship Id="rId30" Type="http://schemas.openxmlformats.org/officeDocument/2006/relationships/tags" Target="../tags/tag1018.xml"/><Relationship Id="rId3" Type="http://schemas.openxmlformats.org/officeDocument/2006/relationships/tags" Target="../tags/tag991.xml"/><Relationship Id="rId29" Type="http://schemas.openxmlformats.org/officeDocument/2006/relationships/tags" Target="../tags/tag1017.xml"/><Relationship Id="rId28" Type="http://schemas.openxmlformats.org/officeDocument/2006/relationships/tags" Target="../tags/tag1016.xml"/><Relationship Id="rId27" Type="http://schemas.openxmlformats.org/officeDocument/2006/relationships/tags" Target="../tags/tag1015.xml"/><Relationship Id="rId26" Type="http://schemas.openxmlformats.org/officeDocument/2006/relationships/tags" Target="../tags/tag1014.xml"/><Relationship Id="rId25" Type="http://schemas.openxmlformats.org/officeDocument/2006/relationships/tags" Target="../tags/tag1013.xml"/><Relationship Id="rId24" Type="http://schemas.openxmlformats.org/officeDocument/2006/relationships/tags" Target="../tags/tag1012.xml"/><Relationship Id="rId23" Type="http://schemas.openxmlformats.org/officeDocument/2006/relationships/tags" Target="../tags/tag1011.xml"/><Relationship Id="rId22" Type="http://schemas.openxmlformats.org/officeDocument/2006/relationships/tags" Target="../tags/tag1010.xml"/><Relationship Id="rId21" Type="http://schemas.openxmlformats.org/officeDocument/2006/relationships/tags" Target="../tags/tag1009.xml"/><Relationship Id="rId20" Type="http://schemas.openxmlformats.org/officeDocument/2006/relationships/tags" Target="../tags/tag1008.xml"/><Relationship Id="rId2" Type="http://schemas.openxmlformats.org/officeDocument/2006/relationships/tags" Target="../tags/tag990.xml"/><Relationship Id="rId19" Type="http://schemas.openxmlformats.org/officeDocument/2006/relationships/tags" Target="../tags/tag1007.xml"/><Relationship Id="rId18" Type="http://schemas.openxmlformats.org/officeDocument/2006/relationships/tags" Target="../tags/tag1006.xml"/><Relationship Id="rId17" Type="http://schemas.openxmlformats.org/officeDocument/2006/relationships/tags" Target="../tags/tag1005.xml"/><Relationship Id="rId16" Type="http://schemas.openxmlformats.org/officeDocument/2006/relationships/tags" Target="../tags/tag1004.xml"/><Relationship Id="rId15" Type="http://schemas.openxmlformats.org/officeDocument/2006/relationships/tags" Target="../tags/tag1003.xml"/><Relationship Id="rId14" Type="http://schemas.openxmlformats.org/officeDocument/2006/relationships/tags" Target="../tags/tag1002.xml"/><Relationship Id="rId13" Type="http://schemas.openxmlformats.org/officeDocument/2006/relationships/tags" Target="../tags/tag1001.xml"/><Relationship Id="rId12" Type="http://schemas.openxmlformats.org/officeDocument/2006/relationships/tags" Target="../tags/tag1000.xml"/><Relationship Id="rId11" Type="http://schemas.openxmlformats.org/officeDocument/2006/relationships/tags" Target="../tags/tag999.xml"/><Relationship Id="rId10" Type="http://schemas.openxmlformats.org/officeDocument/2006/relationships/tags" Target="../tags/tag998.xml"/><Relationship Id="rId1" Type="http://schemas.openxmlformats.org/officeDocument/2006/relationships/tags" Target="../tags/tag989.xml"/></Relationships>
</file>

<file path=ppt/slides/_rels/slide6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26.xml"/><Relationship Id="rId5" Type="http://schemas.openxmlformats.org/officeDocument/2006/relationships/tags" Target="../tags/tag1025.xml"/><Relationship Id="rId4" Type="http://schemas.openxmlformats.org/officeDocument/2006/relationships/tags" Target="../tags/tag1024.xml"/><Relationship Id="rId3" Type="http://schemas.openxmlformats.org/officeDocument/2006/relationships/tags" Target="../tags/tag1023.xml"/><Relationship Id="rId2" Type="http://schemas.openxmlformats.org/officeDocument/2006/relationships/tags" Target="../tags/tag1022.xml"/><Relationship Id="rId1" Type="http://schemas.openxmlformats.org/officeDocument/2006/relationships/tags" Target="../tags/tag1021.xml"/></Relationships>
</file>

<file path=ppt/slides/_rels/slide6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31.xml"/><Relationship Id="rId4" Type="http://schemas.openxmlformats.org/officeDocument/2006/relationships/tags" Target="../tags/tag1030.xml"/><Relationship Id="rId3" Type="http://schemas.openxmlformats.org/officeDocument/2006/relationships/tags" Target="../tags/tag1029.xml"/><Relationship Id="rId2" Type="http://schemas.openxmlformats.org/officeDocument/2006/relationships/tags" Target="../tags/tag1028.xml"/><Relationship Id="rId1" Type="http://schemas.openxmlformats.org/officeDocument/2006/relationships/tags" Target="../tags/tag1027.xml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34.xml"/><Relationship Id="rId2" Type="http://schemas.openxmlformats.org/officeDocument/2006/relationships/tags" Target="../tags/tag1033.xml"/><Relationship Id="rId1" Type="http://schemas.openxmlformats.org/officeDocument/2006/relationships/tags" Target="../tags/tag103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image" Target="../media/image19.jpeg"/><Relationship Id="rId1" Type="http://schemas.openxmlformats.org/officeDocument/2006/relationships/tags" Target="../tags/tag28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20.jpeg"/><Relationship Id="rId4" Type="http://schemas.openxmlformats.org/officeDocument/2006/relationships/tags" Target="../tags/tag292.xml"/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99.xml"/><Relationship Id="rId8" Type="http://schemas.openxmlformats.org/officeDocument/2006/relationships/image" Target="../media/image22.png"/><Relationship Id="rId7" Type="http://schemas.openxmlformats.org/officeDocument/2006/relationships/tags" Target="../tags/tag298.xml"/><Relationship Id="rId6" Type="http://schemas.openxmlformats.org/officeDocument/2006/relationships/image" Target="../media/image21.png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KSO_CT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749165" y="412750"/>
            <a:ext cx="7292340" cy="2193290"/>
          </a:xfrm>
        </p:spPr>
        <p:txBody>
          <a:bodyPr vert="horz" wrap="square" lIns="121920" tIns="60960" rIns="121920" bIns="60960" anchor="ctr" anchorCtr="0"/>
          <a:lstStyle/>
          <a:p>
            <a:pPr algn="ctr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5400" kern="1200" noProof="0">
                <a:ln>
                  <a:noFill/>
                </a:ln>
                <a:solidFill>
                  <a:srgbClr val="3F83B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经典综艺体简" panose="02010609000101010101" pitchFamily="49" charset="-122"/>
                <a:sym typeface="+mn-ea"/>
              </a:rPr>
              <a:t>第一章    </a:t>
            </a:r>
            <a:br>
              <a:rPr lang="zh-CN" altLang="en-US" sz="5400" kern="1200" noProof="0">
                <a:ln>
                  <a:noFill/>
                </a:ln>
                <a:solidFill>
                  <a:srgbClr val="3F83B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经典综艺体简" panose="02010609000101010101" pitchFamily="49" charset="-122"/>
                <a:sym typeface="+mn-ea"/>
              </a:rPr>
            </a:br>
            <a:r>
              <a:rPr lang="zh-CN" altLang="en-US" sz="3600" kern="1200" noProof="0">
                <a:ln>
                  <a:noFill/>
                </a:ln>
                <a:solidFill>
                  <a:srgbClr val="3F83B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第二节 研究有机化合物的一般方法</a:t>
            </a:r>
            <a:endParaRPr lang="zh-CN" altLang="en-US" sz="3600" kern="1200" noProof="0">
              <a:ln>
                <a:noFill/>
              </a:ln>
              <a:solidFill>
                <a:srgbClr val="3F83BC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PA_文本框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1509" y="6629400"/>
            <a:ext cx="1625600" cy="1123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35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35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1508" name="PA_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041717" y="76200"/>
            <a:ext cx="6349" cy="423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/>
          <a:stretch>
            <a:fillRect/>
          </a:stretch>
        </p:blipFill>
        <p:spPr>
          <a:xfrm>
            <a:off x="478309" y="2814711"/>
            <a:ext cx="4664075" cy="3664600"/>
          </a:xfrm>
          <a:prstGeom prst="rect">
            <a:avLst/>
          </a:prstGeom>
          <a:ln w="12700">
            <a:noFill/>
            <a:prstDash val="dash"/>
          </a:ln>
        </p:spPr>
      </p:pic>
      <p:pic>
        <p:nvPicPr>
          <p:cNvPr id="51" name="图片 5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35452" y="3101833"/>
            <a:ext cx="6078239" cy="3377477"/>
          </a:xfrm>
          <a:prstGeom prst="rect">
            <a:avLst/>
          </a:prstGeom>
          <a:ln w="12700">
            <a:noFill/>
            <a:prstDash val="dash"/>
          </a:ln>
        </p:spPr>
      </p:pic>
      <p:sp>
        <p:nvSpPr>
          <p:cNvPr id="59" name="任意多边形: 形状 58"/>
          <p:cNvSpPr/>
          <p:nvPr>
            <p:custDataLst>
              <p:tags r:id="rId5"/>
            </p:custDataLst>
          </p:nvPr>
        </p:nvSpPr>
        <p:spPr>
          <a:xfrm>
            <a:off x="6358881" y="4156004"/>
            <a:ext cx="881064" cy="1218336"/>
          </a:xfrm>
          <a:custGeom>
            <a:avLst/>
            <a:gdLst>
              <a:gd name="connsiteX0" fmla="*/ 338883 w 881064"/>
              <a:gd name="connsiteY0" fmla="*/ 43 h 1218336"/>
              <a:gd name="connsiteX1" fmla="*/ 523875 w 881064"/>
              <a:gd name="connsiteY1" fmla="*/ 5995 h 1218336"/>
              <a:gd name="connsiteX2" fmla="*/ 485775 w 881064"/>
              <a:gd name="connsiteY2" fmla="*/ 58382 h 1218336"/>
              <a:gd name="connsiteX3" fmla="*/ 466726 w 881064"/>
              <a:gd name="connsiteY3" fmla="*/ 241738 h 1218336"/>
              <a:gd name="connsiteX4" fmla="*/ 881064 w 881064"/>
              <a:gd name="connsiteY4" fmla="*/ 375088 h 1218336"/>
              <a:gd name="connsiteX5" fmla="*/ 869158 w 881064"/>
              <a:gd name="connsiteY5" fmla="*/ 415569 h 1218336"/>
              <a:gd name="connsiteX6" fmla="*/ 457201 w 881064"/>
              <a:gd name="connsiteY6" fmla="*/ 294126 h 1218336"/>
              <a:gd name="connsiteX7" fmla="*/ 466551 w 881064"/>
              <a:gd name="connsiteY7" fmla="*/ 555912 h 1218336"/>
              <a:gd name="connsiteX8" fmla="*/ 482989 w 881064"/>
              <a:gd name="connsiteY8" fmla="*/ 560934 h 1218336"/>
              <a:gd name="connsiteX9" fmla="*/ 695326 w 881064"/>
              <a:gd name="connsiteY9" fmla="*/ 876191 h 1218336"/>
              <a:gd name="connsiteX10" fmla="*/ 347663 w 881064"/>
              <a:gd name="connsiteY10" fmla="*/ 1218336 h 1218336"/>
              <a:gd name="connsiteX11" fmla="*/ 0 w 881064"/>
              <a:gd name="connsiteY11" fmla="*/ 876191 h 1218336"/>
              <a:gd name="connsiteX12" fmla="*/ 212337 w 881064"/>
              <a:gd name="connsiteY12" fmla="*/ 560934 h 1218336"/>
              <a:gd name="connsiteX13" fmla="*/ 214307 w 881064"/>
              <a:gd name="connsiteY13" fmla="*/ 560332 h 1218336"/>
              <a:gd name="connsiteX14" fmla="*/ 210742 w 881064"/>
              <a:gd name="connsiteY14" fmla="*/ 326273 h 1218336"/>
              <a:gd name="connsiteX15" fmla="*/ 207169 w 881064"/>
              <a:gd name="connsiteY15" fmla="*/ 91719 h 1218336"/>
              <a:gd name="connsiteX16" fmla="*/ 157164 w 881064"/>
              <a:gd name="connsiteY16" fmla="*/ 10758 h 1218336"/>
              <a:gd name="connsiteX17" fmla="*/ 338883 w 881064"/>
              <a:gd name="connsiteY17" fmla="*/ 43 h 121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81063" h="1218336">
                <a:moveTo>
                  <a:pt x="338883" y="43"/>
                </a:moveTo>
                <a:cubicBezTo>
                  <a:pt x="416819" y="-355"/>
                  <a:pt x="495300" y="2027"/>
                  <a:pt x="523875" y="5995"/>
                </a:cubicBezTo>
                <a:cubicBezTo>
                  <a:pt x="577453" y="14726"/>
                  <a:pt x="495300" y="19092"/>
                  <a:pt x="485775" y="58382"/>
                </a:cubicBezTo>
                <a:cubicBezTo>
                  <a:pt x="476250" y="97672"/>
                  <a:pt x="473473" y="154822"/>
                  <a:pt x="466726" y="241738"/>
                </a:cubicBezTo>
                <a:lnTo>
                  <a:pt x="881064" y="375088"/>
                </a:lnTo>
                <a:lnTo>
                  <a:pt x="869158" y="415569"/>
                </a:lnTo>
                <a:lnTo>
                  <a:pt x="457201" y="294126"/>
                </a:lnTo>
                <a:lnTo>
                  <a:pt x="466551" y="555912"/>
                </a:lnTo>
                <a:lnTo>
                  <a:pt x="482989" y="560934"/>
                </a:lnTo>
                <a:cubicBezTo>
                  <a:pt x="607771" y="612874"/>
                  <a:pt x="695326" y="734471"/>
                  <a:pt x="695326" y="876191"/>
                </a:cubicBezTo>
                <a:cubicBezTo>
                  <a:pt x="695326" y="1065152"/>
                  <a:pt x="539672" y="1218336"/>
                  <a:pt x="347663" y="1218336"/>
                </a:cubicBezTo>
                <a:cubicBezTo>
                  <a:pt x="155654" y="1218336"/>
                  <a:pt x="0" y="1065152"/>
                  <a:pt x="0" y="876191"/>
                </a:cubicBezTo>
                <a:cubicBezTo>
                  <a:pt x="0" y="734471"/>
                  <a:pt x="87555" y="612874"/>
                  <a:pt x="212337" y="560934"/>
                </a:cubicBezTo>
                <a:lnTo>
                  <a:pt x="214307" y="560332"/>
                </a:lnTo>
                <a:lnTo>
                  <a:pt x="210742" y="326273"/>
                </a:lnTo>
                <a:cubicBezTo>
                  <a:pt x="209353" y="249081"/>
                  <a:pt x="207963" y="171888"/>
                  <a:pt x="207169" y="91719"/>
                </a:cubicBezTo>
                <a:cubicBezTo>
                  <a:pt x="195263" y="1232"/>
                  <a:pt x="104380" y="25045"/>
                  <a:pt x="157164" y="10758"/>
                </a:cubicBezTo>
                <a:cubicBezTo>
                  <a:pt x="183556" y="3615"/>
                  <a:pt x="260947" y="440"/>
                  <a:pt x="338883" y="43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2" name="组合 61"/>
          <p:cNvGrpSpPr/>
          <p:nvPr>
            <p:custDataLst>
              <p:tags r:id="rId6"/>
            </p:custDataLst>
          </p:nvPr>
        </p:nvGrpSpPr>
        <p:grpSpPr>
          <a:xfrm>
            <a:off x="4917227" y="3084372"/>
            <a:ext cx="1441654" cy="1947823"/>
            <a:chOff x="4917227" y="3084372"/>
            <a:chExt cx="1441654" cy="1947823"/>
          </a:xfrm>
        </p:grpSpPr>
        <p:sp>
          <p:nvSpPr>
            <p:cNvPr id="54" name="矩形 53"/>
            <p:cNvSpPr/>
            <p:nvPr>
              <p:custDataLst>
                <p:tags r:id="rId7"/>
              </p:custDataLst>
            </p:nvPr>
          </p:nvSpPr>
          <p:spPr>
            <a:xfrm>
              <a:off x="4917227" y="3084372"/>
              <a:ext cx="851515" cy="1011624"/>
            </a:xfrm>
            <a:prstGeom prst="rect">
              <a:avLst/>
            </a:prstGeom>
            <a:ln>
              <a:solidFill>
                <a:srgbClr val="FF0000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zh-CN" sz="2600" b="1" kern="100">
                  <a:solidFill>
                    <a:srgbClr val="FF0000"/>
                  </a:solidFill>
                  <a:cs typeface="+mn-ea"/>
                  <a:sym typeface="+mn-lt"/>
                </a:rPr>
                <a:t>蒸馏</a:t>
              </a:r>
              <a:endParaRPr lang="en-US" altLang="zh-CN" sz="2600" b="1" kern="1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zh-CN" sz="2600" b="1" kern="100">
                  <a:solidFill>
                    <a:srgbClr val="FF0000"/>
                  </a:solidFill>
                  <a:cs typeface="+mn-ea"/>
                  <a:sym typeface="+mn-lt"/>
                </a:rPr>
                <a:t>烧瓶</a:t>
              </a:r>
              <a:endParaRPr lang="zh-CN" altLang="en-US" sz="2600" b="1" kern="1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cxnSp>
          <p:nvCxnSpPr>
            <p:cNvPr id="60" name="直接连接符 59"/>
            <p:cNvCxnSpPr>
              <a:endCxn id="59" idx="11"/>
            </p:cNvCxnSpPr>
            <p:nvPr>
              <p:custDataLst>
                <p:tags r:id="rId8"/>
              </p:custDataLst>
            </p:nvPr>
          </p:nvCxnSpPr>
          <p:spPr>
            <a:xfrm>
              <a:off x="5349334" y="4107107"/>
              <a:ext cx="1009547" cy="925088"/>
            </a:xfrm>
            <a:prstGeom prst="line">
              <a:avLst/>
            </a:prstGeom>
            <a:ln w="12700">
              <a:solidFill>
                <a:srgbClr val="FF00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任意多边形: 形状 69"/>
          <p:cNvSpPr/>
          <p:nvPr>
            <p:custDataLst>
              <p:tags r:id="rId9"/>
            </p:custDataLst>
          </p:nvPr>
        </p:nvSpPr>
        <p:spPr>
          <a:xfrm>
            <a:off x="7087011" y="4392205"/>
            <a:ext cx="2712121" cy="835301"/>
          </a:xfrm>
          <a:custGeom>
            <a:avLst/>
            <a:gdLst>
              <a:gd name="connsiteX0" fmla="*/ 68887 w 2712121"/>
              <a:gd name="connsiteY0" fmla="*/ 496 h 835301"/>
              <a:gd name="connsiteX1" fmla="*/ 93141 w 2712121"/>
              <a:gd name="connsiteY1" fmla="*/ 68886 h 835301"/>
              <a:gd name="connsiteX2" fmla="*/ 150291 w 2712121"/>
              <a:gd name="connsiteY2" fmla="*/ 105399 h 835301"/>
              <a:gd name="connsiteX3" fmla="*/ 340791 w 2712121"/>
              <a:gd name="connsiteY3" fmla="*/ 182392 h 835301"/>
              <a:gd name="connsiteX4" fmla="*/ 340733 w 2712121"/>
              <a:gd name="connsiteY4" fmla="*/ 182810 h 835301"/>
              <a:gd name="connsiteX5" fmla="*/ 2699617 w 2712121"/>
              <a:gd name="connsiteY5" fmla="*/ 791003 h 835301"/>
              <a:gd name="connsiteX6" fmla="*/ 2712121 w 2712121"/>
              <a:gd name="connsiteY6" fmla="*/ 835301 h 835301"/>
              <a:gd name="connsiteX7" fmla="*/ 334334 w 2712121"/>
              <a:gd name="connsiteY7" fmla="*/ 228309 h 835301"/>
              <a:gd name="connsiteX8" fmla="*/ 333647 w 2712121"/>
              <a:gd name="connsiteY8" fmla="*/ 233192 h 835301"/>
              <a:gd name="connsiteX9" fmla="*/ 83615 w 2712121"/>
              <a:gd name="connsiteY9" fmla="*/ 220492 h 835301"/>
              <a:gd name="connsiteX10" fmla="*/ 272 w 2712121"/>
              <a:gd name="connsiteY10" fmla="*/ 261768 h 835301"/>
              <a:gd name="connsiteX11" fmla="*/ 63772 w 2712121"/>
              <a:gd name="connsiteY11" fmla="*/ 7767 h 835301"/>
              <a:gd name="connsiteX12" fmla="*/ 68887 w 2712121"/>
              <a:gd name="connsiteY12" fmla="*/ 496 h 83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12121" h="835301">
                <a:moveTo>
                  <a:pt x="68887" y="496"/>
                </a:moveTo>
                <a:cubicBezTo>
                  <a:pt x="79352" y="-6081"/>
                  <a:pt x="80524" y="54648"/>
                  <a:pt x="93141" y="68886"/>
                </a:cubicBezTo>
                <a:cubicBezTo>
                  <a:pt x="107561" y="85158"/>
                  <a:pt x="109016" y="86481"/>
                  <a:pt x="150291" y="105399"/>
                </a:cubicBezTo>
                <a:cubicBezTo>
                  <a:pt x="191566" y="124317"/>
                  <a:pt x="309041" y="155934"/>
                  <a:pt x="340791" y="182392"/>
                </a:cubicBezTo>
                <a:lnTo>
                  <a:pt x="340733" y="182810"/>
                </a:lnTo>
                <a:lnTo>
                  <a:pt x="2699617" y="791003"/>
                </a:lnTo>
                <a:lnTo>
                  <a:pt x="2712121" y="835301"/>
                </a:lnTo>
                <a:lnTo>
                  <a:pt x="334334" y="228309"/>
                </a:lnTo>
                <a:lnTo>
                  <a:pt x="333647" y="233192"/>
                </a:lnTo>
                <a:cubicBezTo>
                  <a:pt x="293166" y="240733"/>
                  <a:pt x="139178" y="215729"/>
                  <a:pt x="83615" y="220492"/>
                </a:cubicBezTo>
                <a:cubicBezTo>
                  <a:pt x="28053" y="225255"/>
                  <a:pt x="4770" y="298413"/>
                  <a:pt x="272" y="261768"/>
                </a:cubicBezTo>
                <a:cubicBezTo>
                  <a:pt x="-4226" y="225123"/>
                  <a:pt x="48294" y="39914"/>
                  <a:pt x="63772" y="7767"/>
                </a:cubicBezTo>
                <a:cubicBezTo>
                  <a:pt x="65707" y="3749"/>
                  <a:pt x="67392" y="1436"/>
                  <a:pt x="68887" y="496"/>
                </a:cubicBezTo>
                <a:close/>
              </a:path>
            </a:pathLst>
          </a:custGeom>
          <a:noFill/>
          <a:ln w="19050">
            <a:solidFill>
              <a:srgbClr val="00A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69" name="任意多边形: 形状 68"/>
          <p:cNvSpPr/>
          <p:nvPr>
            <p:custDataLst>
              <p:tags r:id="rId10"/>
            </p:custDataLst>
          </p:nvPr>
        </p:nvSpPr>
        <p:spPr>
          <a:xfrm>
            <a:off x="7562145" y="4512983"/>
            <a:ext cx="1732574" cy="669353"/>
          </a:xfrm>
          <a:custGeom>
            <a:avLst/>
            <a:gdLst>
              <a:gd name="connsiteX0" fmla="*/ 329318 w 1732574"/>
              <a:gd name="connsiteY0" fmla="*/ 0 h 669353"/>
              <a:gd name="connsiteX1" fmla="*/ 367418 w 1732574"/>
              <a:gd name="connsiteY1" fmla="*/ 23812 h 669353"/>
              <a:gd name="connsiteX2" fmla="*/ 349470 w 1732574"/>
              <a:gd name="connsiteY2" fmla="*/ 90219 h 669353"/>
              <a:gd name="connsiteX3" fmla="*/ 1636944 w 1732574"/>
              <a:gd name="connsiteY3" fmla="*/ 394246 h 669353"/>
              <a:gd name="connsiteX4" fmla="*/ 1729224 w 1732574"/>
              <a:gd name="connsiteY4" fmla="*/ 543582 h 669353"/>
              <a:gd name="connsiteX5" fmla="*/ 1729223 w 1732574"/>
              <a:gd name="connsiteY5" fmla="*/ 543582 h 669353"/>
              <a:gd name="connsiteX6" fmla="*/ 1579887 w 1732574"/>
              <a:gd name="connsiteY6" fmla="*/ 635862 h 669353"/>
              <a:gd name="connsiteX7" fmla="*/ 1393632 w 1732574"/>
              <a:gd name="connsiteY7" fmla="*/ 591879 h 669353"/>
              <a:gd name="connsiteX8" fmla="*/ 1376770 w 1732574"/>
              <a:gd name="connsiteY8" fmla="*/ 669353 h 669353"/>
              <a:gd name="connsiteX9" fmla="*/ 1332967 w 1732574"/>
              <a:gd name="connsiteY9" fmla="*/ 659358 h 669353"/>
              <a:gd name="connsiteX10" fmla="*/ 1327111 w 1732574"/>
              <a:gd name="connsiteY10" fmla="*/ 576171 h 669353"/>
              <a:gd name="connsiteX11" fmla="*/ 95631 w 1732574"/>
              <a:gd name="connsiteY11" fmla="*/ 285366 h 669353"/>
              <a:gd name="connsiteX12" fmla="*/ 3350 w 1732574"/>
              <a:gd name="connsiteY12" fmla="*/ 136030 h 669353"/>
              <a:gd name="connsiteX13" fmla="*/ 3350 w 1732574"/>
              <a:gd name="connsiteY13" fmla="*/ 136031 h 669353"/>
              <a:gd name="connsiteX14" fmla="*/ 152687 w 1732574"/>
              <a:gd name="connsiteY14" fmla="*/ 43750 h 669353"/>
              <a:gd name="connsiteX15" fmla="*/ 283679 w 1732574"/>
              <a:gd name="connsiteY15" fmla="*/ 74683 h 66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32574" h="669353">
                <a:moveTo>
                  <a:pt x="329318" y="0"/>
                </a:moveTo>
                <a:lnTo>
                  <a:pt x="367418" y="23812"/>
                </a:lnTo>
                <a:lnTo>
                  <a:pt x="349470" y="90219"/>
                </a:lnTo>
                <a:lnTo>
                  <a:pt x="1636944" y="394246"/>
                </a:lnTo>
                <a:cubicBezTo>
                  <a:pt x="1703665" y="410001"/>
                  <a:pt x="1744980" y="476861"/>
                  <a:pt x="1729224" y="543582"/>
                </a:cubicBezTo>
                <a:lnTo>
                  <a:pt x="1729223" y="543582"/>
                </a:lnTo>
                <a:cubicBezTo>
                  <a:pt x="1713468" y="610303"/>
                  <a:pt x="1646608" y="651618"/>
                  <a:pt x="1579887" y="635862"/>
                </a:cubicBezTo>
                <a:lnTo>
                  <a:pt x="1393632" y="591879"/>
                </a:lnTo>
                <a:lnTo>
                  <a:pt x="1376770" y="669353"/>
                </a:lnTo>
                <a:lnTo>
                  <a:pt x="1332967" y="659358"/>
                </a:lnTo>
                <a:lnTo>
                  <a:pt x="1327111" y="576171"/>
                </a:lnTo>
                <a:lnTo>
                  <a:pt x="95631" y="285366"/>
                </a:lnTo>
                <a:cubicBezTo>
                  <a:pt x="28910" y="269610"/>
                  <a:pt x="-12405" y="202751"/>
                  <a:pt x="3350" y="136030"/>
                </a:cubicBezTo>
                <a:lnTo>
                  <a:pt x="3350" y="136031"/>
                </a:lnTo>
                <a:cubicBezTo>
                  <a:pt x="19106" y="69310"/>
                  <a:pt x="85966" y="27995"/>
                  <a:pt x="152687" y="43750"/>
                </a:cubicBezTo>
                <a:lnTo>
                  <a:pt x="283679" y="74683"/>
                </a:lnTo>
                <a:close/>
              </a:path>
            </a:pathLst>
          </a:custGeom>
          <a:noFill/>
          <a:ln w="19050">
            <a:solidFill>
              <a:srgbClr val="00A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030" name="组合 1029"/>
          <p:cNvGrpSpPr/>
          <p:nvPr>
            <p:custDataLst>
              <p:tags r:id="rId11"/>
            </p:custDataLst>
          </p:nvPr>
        </p:nvGrpSpPr>
        <p:grpSpPr>
          <a:xfrm>
            <a:off x="8746211" y="3516441"/>
            <a:ext cx="1851789" cy="1308536"/>
            <a:chOff x="8746211" y="3516441"/>
            <a:chExt cx="1851789" cy="1308536"/>
          </a:xfrm>
        </p:grpSpPr>
        <p:sp>
          <p:nvSpPr>
            <p:cNvPr id="55" name="矩形 54"/>
            <p:cNvSpPr/>
            <p:nvPr>
              <p:custDataLst>
                <p:tags r:id="rId12"/>
              </p:custDataLst>
            </p:nvPr>
          </p:nvSpPr>
          <p:spPr>
            <a:xfrm>
              <a:off x="8746211" y="3516441"/>
              <a:ext cx="1851789" cy="531492"/>
            </a:xfrm>
            <a:prstGeom prst="rect">
              <a:avLst/>
            </a:prstGeom>
            <a:ln w="12700">
              <a:solidFill>
                <a:srgbClr val="00A5B0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 kern="100">
                  <a:solidFill>
                    <a:srgbClr val="00A5A9"/>
                  </a:solidFill>
                  <a:cs typeface="+mn-ea"/>
                  <a:sym typeface="+mn-lt"/>
                </a:rPr>
                <a:t>直形冷凝管</a:t>
              </a:r>
              <a:endParaRPr lang="zh-CN" altLang="en-US" sz="2600" b="1" kern="100">
                <a:solidFill>
                  <a:srgbClr val="00A5A9"/>
                </a:solidFill>
                <a:cs typeface="+mn-ea"/>
                <a:sym typeface="+mn-lt"/>
              </a:endParaRPr>
            </a:p>
          </p:txBody>
        </p:sp>
        <p:cxnSp>
          <p:nvCxnSpPr>
            <p:cNvPr id="72" name="直接连接符 71"/>
            <p:cNvCxnSpPr/>
            <p:nvPr>
              <p:custDataLst>
                <p:tags r:id="rId13"/>
              </p:custDataLst>
            </p:nvPr>
          </p:nvCxnSpPr>
          <p:spPr>
            <a:xfrm flipH="1">
              <a:off x="8970730" y="4070162"/>
              <a:ext cx="391669" cy="754815"/>
            </a:xfrm>
            <a:prstGeom prst="line">
              <a:avLst/>
            </a:prstGeom>
            <a:ln w="12700">
              <a:solidFill>
                <a:srgbClr val="00A5B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组合 1030"/>
          <p:cNvGrpSpPr/>
          <p:nvPr>
            <p:custDataLst>
              <p:tags r:id="rId14"/>
            </p:custDataLst>
          </p:nvPr>
        </p:nvGrpSpPr>
        <p:grpSpPr>
          <a:xfrm>
            <a:off x="10135593" y="4129261"/>
            <a:ext cx="1578098" cy="1038717"/>
            <a:chOff x="10135593" y="4129261"/>
            <a:chExt cx="1578098" cy="1038717"/>
          </a:xfrm>
        </p:grpSpPr>
        <p:sp>
          <p:nvSpPr>
            <p:cNvPr id="56" name="矩形 55"/>
            <p:cNvSpPr/>
            <p:nvPr>
              <p:custDataLst>
                <p:tags r:id="rId15"/>
              </p:custDataLst>
            </p:nvPr>
          </p:nvSpPr>
          <p:spPr>
            <a:xfrm>
              <a:off x="10528751" y="4129261"/>
              <a:ext cx="1184940" cy="531492"/>
            </a:xfrm>
            <a:prstGeom prst="rect">
              <a:avLst/>
            </a:prstGeom>
            <a:ln w="12700">
              <a:solidFill>
                <a:srgbClr val="00B050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600" b="1" kern="100">
                  <a:solidFill>
                    <a:srgbClr val="00B050"/>
                  </a:solidFill>
                  <a:cs typeface="+mn-ea"/>
                  <a:sym typeface="+mn-lt"/>
                </a:rPr>
                <a:t>牛角管</a:t>
              </a:r>
              <a:endParaRPr lang="zh-CN" altLang="en-US" sz="2600" b="1" kern="100">
                <a:solidFill>
                  <a:srgbClr val="00B050"/>
                </a:solidFill>
                <a:cs typeface="+mn-ea"/>
                <a:sym typeface="+mn-lt"/>
              </a:endParaRPr>
            </a:p>
          </p:txBody>
        </p:sp>
        <p:cxnSp>
          <p:nvCxnSpPr>
            <p:cNvPr id="75" name="直接连接符 74"/>
            <p:cNvCxnSpPr/>
            <p:nvPr>
              <p:custDataLst>
                <p:tags r:id="rId16"/>
              </p:custDataLst>
            </p:nvPr>
          </p:nvCxnSpPr>
          <p:spPr>
            <a:xfrm flipH="1">
              <a:off x="10135593" y="4413163"/>
              <a:ext cx="391669" cy="754815"/>
            </a:xfrm>
            <a:prstGeom prst="line">
              <a:avLst/>
            </a:prstGeom>
            <a:ln w="12700">
              <a:solidFill>
                <a:srgbClr val="00B05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2" name="任意多边形: 形状 1031"/>
          <p:cNvSpPr/>
          <p:nvPr>
            <p:custDataLst>
              <p:tags r:id="rId17"/>
            </p:custDataLst>
          </p:nvPr>
        </p:nvSpPr>
        <p:spPr>
          <a:xfrm>
            <a:off x="9672106" y="5049065"/>
            <a:ext cx="612879" cy="494485"/>
          </a:xfrm>
          <a:custGeom>
            <a:avLst/>
            <a:gdLst>
              <a:gd name="connsiteX0" fmla="*/ 76730 w 612879"/>
              <a:gd name="connsiteY0" fmla="*/ 208735 h 494485"/>
              <a:gd name="connsiteX1" fmla="*/ 531 w 612879"/>
              <a:gd name="connsiteY1" fmla="*/ 227785 h 494485"/>
              <a:gd name="connsiteX2" fmla="*/ 45774 w 612879"/>
              <a:gd name="connsiteY2" fmla="*/ 8710 h 494485"/>
              <a:gd name="connsiteX3" fmla="*/ 100543 w 612879"/>
              <a:gd name="connsiteY3" fmla="*/ 61099 h 494485"/>
              <a:gd name="connsiteX4" fmla="*/ 495831 w 612879"/>
              <a:gd name="connsiteY4" fmla="*/ 203973 h 494485"/>
              <a:gd name="connsiteX5" fmla="*/ 602987 w 612879"/>
              <a:gd name="connsiteY5" fmla="*/ 375423 h 494485"/>
              <a:gd name="connsiteX6" fmla="*/ 605368 w 612879"/>
              <a:gd name="connsiteY6" fmla="*/ 494485 h 494485"/>
              <a:gd name="connsiteX7" fmla="*/ 567268 w 612879"/>
              <a:gd name="connsiteY7" fmla="*/ 494485 h 494485"/>
              <a:gd name="connsiteX8" fmla="*/ 507737 w 612879"/>
              <a:gd name="connsiteY8" fmla="*/ 344467 h 494485"/>
              <a:gd name="connsiteX9" fmla="*/ 352954 w 612879"/>
              <a:gd name="connsiteY9" fmla="*/ 256361 h 494485"/>
              <a:gd name="connsiteX10" fmla="*/ 76730 w 612879"/>
              <a:gd name="connsiteY10" fmla="*/ 208735 h 49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2879" h="494485">
                <a:moveTo>
                  <a:pt x="76730" y="208735"/>
                </a:moveTo>
                <a:cubicBezTo>
                  <a:pt x="49743" y="215085"/>
                  <a:pt x="5690" y="261122"/>
                  <a:pt x="531" y="227785"/>
                </a:cubicBezTo>
                <a:cubicBezTo>
                  <a:pt x="-4628" y="194448"/>
                  <a:pt x="29105" y="36491"/>
                  <a:pt x="45774" y="8710"/>
                </a:cubicBezTo>
                <a:cubicBezTo>
                  <a:pt x="62443" y="-19071"/>
                  <a:pt x="26724" y="25380"/>
                  <a:pt x="100543" y="61099"/>
                </a:cubicBezTo>
                <a:cubicBezTo>
                  <a:pt x="329937" y="88088"/>
                  <a:pt x="406931" y="141267"/>
                  <a:pt x="495831" y="203973"/>
                </a:cubicBezTo>
                <a:cubicBezTo>
                  <a:pt x="579175" y="278585"/>
                  <a:pt x="583144" y="310337"/>
                  <a:pt x="602987" y="375423"/>
                </a:cubicBezTo>
                <a:cubicBezTo>
                  <a:pt x="622830" y="440509"/>
                  <a:pt x="606955" y="446067"/>
                  <a:pt x="605368" y="494485"/>
                </a:cubicBezTo>
                <a:lnTo>
                  <a:pt x="567268" y="494485"/>
                </a:lnTo>
                <a:cubicBezTo>
                  <a:pt x="560125" y="450034"/>
                  <a:pt x="543456" y="384154"/>
                  <a:pt x="507737" y="344467"/>
                </a:cubicBezTo>
                <a:cubicBezTo>
                  <a:pt x="472018" y="304780"/>
                  <a:pt x="424789" y="278983"/>
                  <a:pt x="352954" y="256361"/>
                </a:cubicBezTo>
                <a:cubicBezTo>
                  <a:pt x="281120" y="233739"/>
                  <a:pt x="233893" y="234134"/>
                  <a:pt x="76730" y="208735"/>
                </a:cubicBezTo>
                <a:close/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>
            <p:custDataLst>
              <p:tags r:id="rId18"/>
            </p:custDataLst>
          </p:nvPr>
        </p:nvSpPr>
        <p:spPr>
          <a:xfrm>
            <a:off x="215265" y="829310"/>
            <a:ext cx="1090930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1.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蒸馏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>
            <p:custDataLst>
              <p:tags r:id="rId20"/>
            </p:custDataLst>
          </p:nvPr>
        </p:nvGrpSpPr>
        <p:grpSpPr>
          <a:xfrm>
            <a:off x="422592" y="1457440"/>
            <a:ext cx="1811609" cy="570865"/>
            <a:chOff x="334962" y="2195310"/>
            <a:chExt cx="1811609" cy="570865"/>
          </a:xfrm>
        </p:grpSpPr>
        <p:sp>
          <p:nvSpPr>
            <p:cNvPr id="17" name="矩形 16"/>
            <p:cNvSpPr/>
            <p:nvPr>
              <p:custDataLst>
                <p:tags r:id="rId21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22"/>
              </p:custDataLst>
            </p:nvPr>
          </p:nvSpPr>
          <p:spPr>
            <a:xfrm>
              <a:off x="488929" y="2195310"/>
              <a:ext cx="1503680" cy="570865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仪器名称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A5B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A5B0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remov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remov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0" grpId="0" animBg="1"/>
      <p:bldP spid="70" grpId="1" animBg="1"/>
      <p:bldP spid="69" grpId="0" animBg="1"/>
      <p:bldP spid="69" grpId="1" animBg="1"/>
      <p:bldP spid="1032" grpId="0" animBg="1"/>
      <p:bldP spid="10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6" t="13510" r="47589" b="27402"/>
          <a:stretch>
            <a:fillRect/>
          </a:stretch>
        </p:blipFill>
        <p:spPr bwMode="auto">
          <a:xfrm>
            <a:off x="8669655" y="912070"/>
            <a:ext cx="1821881" cy="594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3" t="13510" r="15833" b="27402"/>
          <a:stretch>
            <a:fillRect/>
          </a:stretch>
        </p:blipFill>
        <p:spPr bwMode="auto">
          <a:xfrm>
            <a:off x="442761" y="912070"/>
            <a:ext cx="1540042" cy="594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9" t="13510" r="31564" b="27402"/>
          <a:stretch>
            <a:fillRect/>
          </a:stretch>
        </p:blipFill>
        <p:spPr bwMode="auto">
          <a:xfrm>
            <a:off x="4071486" y="912070"/>
            <a:ext cx="1651117" cy="594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070656" y="240146"/>
            <a:ext cx="1783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60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冷凝管</a:t>
            </a:r>
            <a:endParaRPr kumimoji="0" lang="zh-CN" altLang="en-US" sz="3600" b="1" i="0" u="none" strike="noStrike" kern="1200" cap="none" spc="60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144029" y="2205368"/>
            <a:ext cx="685800" cy="3538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Arial" panose="020B0604020202020204"/>
                <a:sym typeface="+mn-ea"/>
              </a:rPr>
              <a:t>多用于蒸馏操作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5907506" y="970053"/>
            <a:ext cx="801303" cy="5977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8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Arial" panose="020B0604020202020204"/>
              </a:rPr>
              <a:t>用于冷凝回流沸点高</a:t>
            </a:r>
            <a:endParaRPr kumimoji="0" lang="zh-CN" altLang="en-US" sz="3185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Arial" panose="020B0604020202020204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8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Arial" panose="020B0604020202020204"/>
              </a:rPr>
              <a:t>的液体</a:t>
            </a:r>
            <a:endParaRPr kumimoji="0" lang="zh-CN" altLang="en-US" sz="3185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Arial" panose="020B0604020202020204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10575758" y="884057"/>
            <a:ext cx="628048" cy="5977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8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Arial" panose="020B0604020202020204"/>
              </a:rPr>
              <a:t>用于冷凝回流沸点低</a:t>
            </a:r>
            <a:endParaRPr kumimoji="0" lang="zh-CN" altLang="en-US" sz="3185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Arial" panose="020B0604020202020204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18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Arial" panose="020B0604020202020204"/>
              </a:rPr>
              <a:t>的液体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2414905" y="1391285"/>
            <a:ext cx="39827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利用液体混合物的沸点差异</a:t>
            </a:r>
            <a:r>
              <a:rPr kumimoji="0" lang="en-US" alt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kumimoji="0" 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沸点差异越大越好</a:t>
            </a:r>
            <a:r>
              <a:rPr kumimoji="0" lang="en-US" alt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kumimoji="0" lang="en-US" altLang="zh-CN" sz="24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1" name="Picture 1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r:link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43032" y="289054"/>
            <a:ext cx="5125604" cy="32921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2541905" y="5922645"/>
            <a:ext cx="637921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③</a:t>
            </a:r>
            <a:r>
              <a:rPr lang="zh-CN" altLang="en-US" sz="24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也适用于</a:t>
            </a:r>
            <a:r>
              <a:rPr kumimoji="0" lang="zh-CN" altLang="zh-CN" sz="2400" i="0" u="sng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除去</a:t>
            </a:r>
            <a:r>
              <a:rPr kumimoji="0" lang="zh-CN" altLang="zh-CN" sz="2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液体中</a:t>
            </a:r>
            <a:r>
              <a:rPr kumimoji="0" lang="zh-CN" altLang="zh-CN" sz="2400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难挥发或不挥发</a:t>
            </a:r>
            <a:r>
              <a:rPr kumimoji="0" lang="zh-CN" altLang="zh-CN" sz="2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的物质</a:t>
            </a:r>
            <a:endParaRPr lang="zh-CN" altLang="en-US"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422506" y="2727208"/>
            <a:ext cx="616065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①</a:t>
            </a: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温度计水银球的位置在蒸馏烧瓶支管口处</a:t>
            </a:r>
            <a:endParaRPr kumimoji="0" lang="zh-CN" altLang="en-US" sz="24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35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22255" y="3028482"/>
            <a:ext cx="4243002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（所测温度是</a:t>
            </a:r>
            <a:r>
              <a:rPr kumimoji="0" lang="zh-CN" altLang="en-US" sz="2400" i="0" u="none" strike="noStrike" kern="1200" cap="none" spc="0" normalizeH="0" baseline="0" noProof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出口蒸气</a:t>
            </a: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的温度</a:t>
            </a:r>
            <a:r>
              <a:rPr kumimoji="0" lang="zh-CN" altLang="en-US" sz="28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28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文本框 37"/>
          <p:cNvSpPr txBox="1"/>
          <p:nvPr>
            <p:custDataLst>
              <p:tags r:id="rId8"/>
            </p:custDataLst>
          </p:nvPr>
        </p:nvSpPr>
        <p:spPr>
          <a:xfrm>
            <a:off x="422275" y="3509645"/>
            <a:ext cx="7117715" cy="4603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冷却水的方向与馏分蒸气的方向相反，下进上出 </a:t>
            </a:r>
            <a:endParaRPr kumimoji="0" lang="zh-CN" altLang="en-US" sz="24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0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2275" y="3944620"/>
            <a:ext cx="42252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③</a:t>
            </a: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</a:rPr>
              <a:t>加入几片沸石或碎瓷片：</a:t>
            </a:r>
            <a:endParaRPr kumimoji="0" lang="zh-CN" altLang="en-US" sz="24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4" name="矩形 43"/>
          <p:cNvSpPr/>
          <p:nvPr>
            <p:custDataLst>
              <p:tags r:id="rId10"/>
            </p:custDataLst>
          </p:nvPr>
        </p:nvSpPr>
        <p:spPr>
          <a:xfrm>
            <a:off x="4403841" y="3947537"/>
            <a:ext cx="2011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防止液体暴沸</a:t>
            </a:r>
            <a:endParaRPr kumimoji="0" lang="zh-CN" altLang="en-US" sz="2400" i="0" u="none" strike="noStrike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215265" y="829310"/>
            <a:ext cx="1090930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1.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蒸馏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>
            <a:off x="422592" y="1391400"/>
            <a:ext cx="1811609" cy="570865"/>
            <a:chOff x="334962" y="2195310"/>
            <a:chExt cx="1811609" cy="570865"/>
          </a:xfrm>
        </p:grpSpPr>
        <p:sp>
          <p:nvSpPr>
            <p:cNvPr id="17" name="矩形 16"/>
            <p:cNvSpPr/>
            <p:nvPr>
              <p:custDataLst>
                <p:tags r:id="rId14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5"/>
              </p:custDataLst>
            </p:nvPr>
          </p:nvSpPr>
          <p:spPr>
            <a:xfrm>
              <a:off x="819129" y="2195310"/>
              <a:ext cx="843280" cy="570865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原理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16"/>
            </p:custDataLst>
          </p:nvPr>
        </p:nvGrpSpPr>
        <p:grpSpPr>
          <a:xfrm>
            <a:off x="415607" y="2149590"/>
            <a:ext cx="1811609" cy="570865"/>
            <a:chOff x="334962" y="2195310"/>
            <a:chExt cx="1811609" cy="570865"/>
          </a:xfrm>
        </p:grpSpPr>
        <p:sp>
          <p:nvSpPr>
            <p:cNvPr id="5" name="矩形 4"/>
            <p:cNvSpPr/>
            <p:nvPr>
              <p:custDataLst>
                <p:tags r:id="rId17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8"/>
              </p:custDataLst>
            </p:nvPr>
          </p:nvSpPr>
          <p:spPr>
            <a:xfrm>
              <a:off x="488929" y="2195310"/>
              <a:ext cx="1503680" cy="570865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注意事项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19"/>
            </p:custDataLst>
          </p:nvPr>
        </p:nvSpPr>
        <p:spPr>
          <a:xfrm>
            <a:off x="-76835" y="4424680"/>
            <a:ext cx="56159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④</a:t>
            </a:r>
            <a:r>
              <a:rPr lang="zh-CN" altLang="en-US" sz="24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溶液体积约为烧瓶体积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1/3—2/3</a:t>
            </a:r>
            <a:endParaRPr lang="en-US" altLang="zh-CN" sz="24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20"/>
            </p:custDataLst>
          </p:nvPr>
        </p:nvGrpSpPr>
        <p:grpSpPr>
          <a:xfrm>
            <a:off x="447357" y="4937876"/>
            <a:ext cx="1811609" cy="531492"/>
            <a:chOff x="334962" y="2239761"/>
            <a:chExt cx="1811609" cy="531492"/>
          </a:xfrm>
        </p:grpSpPr>
        <p:sp>
          <p:nvSpPr>
            <p:cNvPr id="13" name="矩形 12"/>
            <p:cNvSpPr/>
            <p:nvPr>
              <p:custDataLst>
                <p:tags r:id="rId21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2"/>
              </p:custDataLst>
            </p:nvPr>
          </p:nvSpPr>
          <p:spPr>
            <a:xfrm>
              <a:off x="481584" y="2239761"/>
              <a:ext cx="1518364" cy="531492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cs typeface="+mn-ea"/>
                  <a:sym typeface="+mn-lt"/>
                </a:rPr>
                <a:t>适用条件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2537342" y="5258182"/>
            <a:ext cx="6863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 algn="l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zh-CN" sz="24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有机物与杂质的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沸点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相差较大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一般约大于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30 ℃)</a:t>
            </a:r>
            <a:endParaRPr lang="en-US" altLang="zh-CN" sz="24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24"/>
            </p:custDataLst>
          </p:nvPr>
        </p:nvSpPr>
        <p:spPr>
          <a:xfrm>
            <a:off x="2537460" y="4906010"/>
            <a:ext cx="7498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①液体有机物中含有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少量杂质且该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有机物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热稳定性较强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25"/>
            </p:custDataLst>
          </p:nvPr>
        </p:nvSpPr>
        <p:spPr>
          <a:xfrm>
            <a:off x="8839835" y="5930900"/>
            <a:ext cx="2454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</a:rPr>
              <a:t>如蒸馏水的制取</a:t>
            </a:r>
            <a:endParaRPr lang="zh-CN" altLang="zh-CN" sz="24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19" grpId="0"/>
      <p:bldP spid="20" grpId="0"/>
      <p:bldP spid="50" grpId="0"/>
      <p:bldP spid="27" grpId="0"/>
      <p:bldP spid="35" grpId="0" animBg="1"/>
      <p:bldP spid="38" grpId="0"/>
      <p:bldP spid="40" grpId="0" animBg="1"/>
      <p:bldP spid="44" grpId="0"/>
      <p:bldP spid="7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0719" y="4147645"/>
            <a:ext cx="30988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799965" y="3310890"/>
          <a:ext cx="6840855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1400"/>
                <a:gridCol w="2259965"/>
                <a:gridCol w="1688465"/>
                <a:gridCol w="1851025"/>
              </a:tblGrid>
              <a:tr h="7219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zh-CN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产物</a:t>
                      </a:r>
                      <a:endParaRPr lang="zh-CN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zh-CN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二氯甲烷</a:t>
                      </a:r>
                      <a:endParaRPr lang="zh-CN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zh-CN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三氯甲烷</a:t>
                      </a:r>
                      <a:endParaRPr lang="zh-CN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zh-CN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四氯化碳</a:t>
                      </a:r>
                      <a:endParaRPr lang="zh-CN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054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zh-CN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沸点</a:t>
                      </a:r>
                      <a:endParaRPr lang="zh-CN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en-US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40℃</a:t>
                      </a:r>
                      <a:endParaRPr lang="en-US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en-US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62℃</a:t>
                      </a:r>
                      <a:endParaRPr lang="en-US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1350645" algn="l"/>
                          <a:tab pos="2700655" algn="l"/>
                          <a:tab pos="4050665" algn="l"/>
                        </a:tabLst>
                      </a:pPr>
                      <a:r>
                        <a:rPr lang="en-US" sz="2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77℃</a:t>
                      </a:r>
                      <a:endParaRPr lang="en-US" sz="2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652780" y="2891155"/>
          <a:ext cx="3830955" cy="645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4" imgW="1155700" imgH="190500" progId="Equation.DSMT4">
                  <p:embed/>
                </p:oleObj>
              </mc:Choice>
              <mc:Fallback>
                <p:oleObj name="Equation" r:id="rId4" imgW="11557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2780" y="2891155"/>
                        <a:ext cx="3830955" cy="645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14680" y="3482340"/>
          <a:ext cx="3943985" cy="584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7" imgW="1270000" imgH="190500" progId="Equation.DSMT4">
                  <p:embed/>
                </p:oleObj>
              </mc:Choice>
              <mc:Fallback>
                <p:oleObj name="Equation" r:id="rId7" imgW="12700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14680" y="3482340"/>
                        <a:ext cx="3943985" cy="5848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636270" y="4067810"/>
          <a:ext cx="3847465" cy="588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10" imgW="1270000" imgH="190500" progId="Equation.DSMT4">
                  <p:embed/>
                </p:oleObj>
              </mc:Choice>
              <mc:Fallback>
                <p:oleObj name="Equation" r:id="rId10" imgW="12700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36270" y="4067810"/>
                        <a:ext cx="3847465" cy="5886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641350" y="4675505"/>
          <a:ext cx="3842385" cy="633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3" imgW="1168400" imgH="190500" progId="Equation.DSMT4">
                  <p:embed/>
                </p:oleObj>
              </mc:Choice>
              <mc:Fallback>
                <p:oleObj name="Equation" r:id="rId13" imgW="11684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1350" y="4675505"/>
                        <a:ext cx="3842385" cy="6337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25143" y="2158724"/>
            <a:ext cx="69392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50645" algn="l"/>
                <a:tab pos="2700020" algn="l"/>
                <a:tab pos="4051300" algn="l"/>
              </a:tabLst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甲烷与氯气发生取代反应，反应历程如下：</a:t>
            </a:r>
            <a:endParaRPr kumimoji="0" lang="zh-CN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887913" y="4335463"/>
            <a:ext cx="30988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887913" y="5059363"/>
            <a:ext cx="30988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87913" y="5805488"/>
            <a:ext cx="30988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33400" y="1229678"/>
            <a:ext cx="1099947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50645" algn="l"/>
                <a:tab pos="2700020" algn="l"/>
                <a:tab pos="405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50645" algn="l"/>
                <a:tab pos="2700020" algn="l"/>
                <a:tab pos="4051300" algn="l"/>
              </a:tabLst>
            </a:pPr>
            <a:r>
              <a:rPr kumimoji="0" lang="zh-CN" altLang="zh-CN" sz="2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分离液态混合物中含二氯甲烷、三氯甲烷和四氯化碳的方法是什么？</a:t>
            </a:r>
            <a:endParaRPr kumimoji="0" lang="zh-CN" altLang="zh-CN" sz="28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20"/>
            </p:custDataLst>
          </p:nvPr>
        </p:nvSpPr>
        <p:spPr>
          <a:xfrm>
            <a:off x="8607425" y="1830070"/>
            <a:ext cx="1363345" cy="67500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蒸馏法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1"/>
            </p:custDataLst>
          </p:nvPr>
        </p:nvGrpSpPr>
        <p:grpSpPr>
          <a:xfrm>
            <a:off x="290830" y="248285"/>
            <a:ext cx="2369185" cy="583565"/>
            <a:chOff x="458" y="391"/>
            <a:chExt cx="3731" cy="919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l="16755" t="22986" r="18636" b="22986"/>
            <a:stretch>
              <a:fillRect/>
            </a:stretch>
          </p:blipFill>
          <p:spPr>
            <a:xfrm>
              <a:off x="458" y="391"/>
              <a:ext cx="1099" cy="91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文本框 2"/>
            <p:cNvSpPr txBox="1"/>
            <p:nvPr>
              <p:custDataLst>
                <p:tags r:id="rId24"/>
              </p:custDataLst>
            </p:nvPr>
          </p:nvSpPr>
          <p:spPr>
            <a:xfrm>
              <a:off x="1557" y="391"/>
              <a:ext cx="2632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sz="2800" b="1" smtClean="0">
                  <a:solidFill>
                    <a:srgbClr val="0070C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思考</a:t>
              </a:r>
              <a:endParaRPr lang="zh-CN" sz="2800" b="1" smtClean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含有杂质的工业乙醇的蒸馏实验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4963" y="1006446"/>
            <a:ext cx="8274204" cy="5591204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11680" y="236855"/>
            <a:ext cx="10478135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auto">
              <a:lnSpc>
                <a:spcPct val="120000"/>
              </a:lnSpc>
              <a:spcBef>
                <a:spcPct val="0"/>
              </a:spcBef>
            </a:pPr>
            <a:r>
              <a:rPr lang="zh-CN" altLang="en-US" sz="2600" b="1">
                <a:effectLst/>
                <a:cs typeface="+mn-ea"/>
                <a:sym typeface="+mn-lt"/>
              </a:rPr>
              <a:t>直接蒸馏得到的酒精是否就是无水酒精？怎样才能得到无水酒精？</a:t>
            </a:r>
            <a:endParaRPr lang="zh-CN" altLang="en-US" sz="2600" b="1">
              <a:effectLst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8662727" y="1605986"/>
            <a:ext cx="3360086" cy="3568368"/>
            <a:chOff x="8662727" y="1605986"/>
            <a:chExt cx="3360086" cy="3568368"/>
          </a:xfrm>
        </p:grpSpPr>
        <p:sp>
          <p:nvSpPr>
            <p:cNvPr id="19" name="Text Box 1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256165" y="1605986"/>
              <a:ext cx="2173210" cy="5314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600" b="1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含杂工业乙醇</a:t>
              </a:r>
              <a:endParaRPr lang="zh-CN" altLang="en-US" sz="2600" b="1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9165647" y="3124271"/>
              <a:ext cx="2559050" cy="57086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just">
                <a:lnSpc>
                  <a:spcPct val="120000"/>
                </a:lnSpc>
                <a:spcBef>
                  <a:spcPct val="50000"/>
                </a:spcBef>
                <a:defRPr sz="2600" b="1">
                  <a:solidFill>
                    <a:srgbClr val="FF0000"/>
                  </a:solidFill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zh-CN" altLang="en-US">
                  <a:cs typeface="+mn-ea"/>
                  <a:sym typeface="+mn-lt"/>
                </a:rPr>
                <a:t>工业乙醇</a:t>
              </a:r>
              <a:r>
                <a:rPr lang="en-US" altLang="zh-CN">
                  <a:cs typeface="+mn-ea"/>
                  <a:sym typeface="+mn-lt"/>
                </a:rPr>
                <a:t>(95.6%)</a:t>
              </a:r>
              <a:endParaRPr lang="en-US" altLang="zh-CN">
                <a:cs typeface="+mn-ea"/>
                <a:sym typeface="+mn-lt"/>
              </a:endParaRPr>
            </a:p>
          </p:txBody>
        </p:sp>
        <p:sp>
          <p:nvSpPr>
            <p:cNvPr id="21" name="Text Box 17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8662727" y="4642862"/>
              <a:ext cx="3360086" cy="5314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spcBef>
                  <a:spcPct val="50000"/>
                </a:spcBef>
                <a:defRPr sz="2600" b="1">
                  <a:solidFill>
                    <a:srgbClr val="FF0000"/>
                  </a:solidFill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zh-CN" altLang="en-US">
                  <a:cs typeface="+mn-ea"/>
                  <a:sym typeface="+mn-lt"/>
                </a:rPr>
                <a:t>无水乙醇</a:t>
              </a:r>
              <a:r>
                <a:rPr lang="en-US" altLang="zh-CN">
                  <a:cs typeface="+mn-ea"/>
                  <a:sym typeface="+mn-lt"/>
                </a:rPr>
                <a:t>(99.5%</a:t>
              </a:r>
              <a:r>
                <a:rPr lang="zh-CN" altLang="en-US">
                  <a:cs typeface="+mn-ea"/>
                  <a:sym typeface="+mn-lt"/>
                </a:rPr>
                <a:t>以上</a:t>
              </a:r>
              <a:r>
                <a:rPr lang="en-US" altLang="zh-CN">
                  <a:cs typeface="+mn-ea"/>
                  <a:sym typeface="+mn-lt"/>
                </a:rPr>
                <a:t>)</a:t>
              </a:r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2" name="组合 31"/>
            <p:cNvGrpSpPr/>
            <p:nvPr>
              <p:custDataLst>
                <p:tags r:id="rId10"/>
              </p:custDataLst>
            </p:nvPr>
          </p:nvGrpSpPr>
          <p:grpSpPr>
            <a:xfrm>
              <a:off x="10338900" y="2190686"/>
              <a:ext cx="851515" cy="880533"/>
              <a:chOff x="10338900" y="2190686"/>
              <a:chExt cx="851515" cy="880533"/>
            </a:xfrm>
          </p:grpSpPr>
          <p:sp>
            <p:nvSpPr>
              <p:cNvPr id="22" name="Line 18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rot="5400000">
                <a:off x="9902504" y="2630952"/>
                <a:ext cx="880533" cy="0"/>
              </a:xfrm>
              <a:prstGeom prst="line">
                <a:avLst/>
              </a:prstGeom>
              <a:noFill/>
              <a:ln w="38100" cap="rnd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23" name="Text Box 19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0338900" y="2324196"/>
                <a:ext cx="851515" cy="5314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2600" b="1">
                    <a:solidFill>
                      <a:srgbClr val="FF0000"/>
                    </a:solidFill>
                    <a:latin typeface="+mn-lt"/>
                    <a:ea typeface="+mn-ea"/>
                    <a:cs typeface="+mn-ea"/>
                    <a:sym typeface="+mn-lt"/>
                  </a:rPr>
                  <a:t>蒸馏</a:t>
                </a:r>
                <a:endParaRPr lang="zh-CN" altLang="en-US" sz="2600" b="1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13"/>
              </p:custDataLst>
            </p:nvPr>
          </p:nvGrpSpPr>
          <p:grpSpPr>
            <a:xfrm>
              <a:off x="9153886" y="3709125"/>
              <a:ext cx="2036455" cy="880533"/>
              <a:chOff x="9153886" y="3709125"/>
              <a:chExt cx="2036455" cy="880533"/>
            </a:xfrm>
          </p:grpSpPr>
          <p:sp>
            <p:nvSpPr>
              <p:cNvPr id="28" name="Text Box 19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0338826" y="3825706"/>
                <a:ext cx="851515" cy="5314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2600" b="1">
                    <a:solidFill>
                      <a:srgbClr val="FF0000"/>
                    </a:solidFill>
                    <a:latin typeface="+mn-lt"/>
                    <a:ea typeface="+mn-ea"/>
                    <a:cs typeface="+mn-ea"/>
                    <a:sym typeface="+mn-lt"/>
                  </a:rPr>
                  <a:t>蒸馏</a:t>
                </a:r>
                <a:endParaRPr lang="zh-CN" altLang="en-US" sz="2600" b="1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9" name="Text Box 19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153886" y="3833885"/>
                <a:ext cx="1184940" cy="5314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zh-CN" altLang="en-US" sz="2600" b="1">
                    <a:solidFill>
                      <a:srgbClr val="FF0000"/>
                    </a:solidFill>
                    <a:latin typeface="+mn-lt"/>
                    <a:ea typeface="+mn-ea"/>
                    <a:cs typeface="+mn-ea"/>
                    <a:sym typeface="+mn-lt"/>
                  </a:rPr>
                  <a:t>加</a:t>
                </a:r>
                <a:r>
                  <a:rPr lang="en-US" altLang="zh-CN" sz="2600" b="1" err="1">
                    <a:solidFill>
                      <a:srgbClr val="FF0000"/>
                    </a:solidFill>
                    <a:latin typeface="+mn-lt"/>
                    <a:ea typeface="+mn-ea"/>
                    <a:cs typeface="+mn-ea"/>
                    <a:sym typeface="+mn-lt"/>
                  </a:rPr>
                  <a:t>CaO</a:t>
                </a:r>
                <a:endParaRPr lang="en-US" altLang="zh-CN" sz="2600" b="1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0" name="Line 18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rot="5400000">
                <a:off x="9902504" y="4149391"/>
                <a:ext cx="880533" cy="0"/>
              </a:xfrm>
              <a:prstGeom prst="line">
                <a:avLst/>
              </a:prstGeom>
              <a:noFill/>
              <a:ln w="38100" cap="rnd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335280" y="236855"/>
            <a:ext cx="2369185" cy="583565"/>
            <a:chOff x="458" y="391"/>
            <a:chExt cx="3731" cy="919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rcRect l="16755" t="22986" r="18636" b="22986"/>
            <a:stretch>
              <a:fillRect/>
            </a:stretch>
          </p:blipFill>
          <p:spPr>
            <a:xfrm>
              <a:off x="458" y="391"/>
              <a:ext cx="1099" cy="91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文本框 4"/>
            <p:cNvSpPr txBox="1"/>
            <p:nvPr>
              <p:custDataLst>
                <p:tags r:id="rId20"/>
              </p:custDataLst>
            </p:nvPr>
          </p:nvSpPr>
          <p:spPr>
            <a:xfrm>
              <a:off x="1557" y="391"/>
              <a:ext cx="2632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sz="2800" b="1" smtClean="0">
                  <a:solidFill>
                    <a:srgbClr val="0070C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思考</a:t>
              </a:r>
              <a:endParaRPr lang="zh-CN" sz="2800" b="1" smtClean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778829" y="946701"/>
            <a:ext cx="8311571" cy="2245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i="0">
                <a:effectLst/>
                <a:latin typeface="Arial" panose="020B0604020202020204" pitchFamily="34" charset="0"/>
              </a:rPr>
              <a:t>     </a:t>
            </a:r>
            <a:r>
              <a:rPr lang="zh-CN" altLang="en-US" sz="2800" i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在视频中，我们惊奇地发现，屠呦呦竟然从一本医学古书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肘后备急方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》——</a:t>
            </a:r>
            <a:r>
              <a:rPr lang="zh-CN" altLang="en-US" sz="2800" i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“青蒿一握，</a:t>
            </a:r>
            <a:r>
              <a:rPr lang="zh-CN" altLang="en-US" sz="2800" i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以水二升渍，绞取汁</a:t>
            </a:r>
            <a:r>
              <a:rPr lang="zh-CN" altLang="en-US" sz="2800" i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，尽服之”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，得到灵感。</a:t>
            </a:r>
            <a:r>
              <a:rPr lang="zh-CN" altLang="en-US" sz="280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用低沸点、弱极性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的乙醚对青蒿进行冷浸，经过多次提纯得到一种晶体，即青蒿素。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4216" r="3031"/>
          <a:stretch>
            <a:fillRect/>
          </a:stretch>
        </p:blipFill>
        <p:spPr bwMode="auto">
          <a:xfrm>
            <a:off x="176647" y="894276"/>
            <a:ext cx="3602182" cy="2390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泪滴形 8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89525" y="3762863"/>
            <a:ext cx="571500" cy="57150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C32D2E">
                  <a:shade val="51000"/>
                  <a:satMod val="130000"/>
                </a:srgbClr>
              </a:gs>
              <a:gs pos="80000">
                <a:srgbClr val="C32D2E">
                  <a:shade val="93000"/>
                  <a:satMod val="130000"/>
                </a:srgbClr>
              </a:gs>
              <a:gs pos="100000">
                <a:srgbClr val="C32D2E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32D2E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t>1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泪滴形 9"/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589525" y="5070539"/>
            <a:ext cx="571500" cy="57150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3891A7">
                  <a:shade val="51000"/>
                  <a:satMod val="130000"/>
                </a:srgbClr>
              </a:gs>
              <a:gs pos="80000">
                <a:srgbClr val="3891A7">
                  <a:shade val="93000"/>
                  <a:satMod val="130000"/>
                </a:srgbClr>
              </a:gs>
              <a:gs pos="100000">
                <a:srgbClr val="3891A7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3891A7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1131454" y="3731565"/>
            <a:ext cx="887152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以水二升渍</a:t>
            </a:r>
            <a:r>
              <a:rPr lang="zh-CN" altLang="en-US" sz="2800" i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，绞取汁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”使用的分离提纯方法是什么？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197610" y="5118819"/>
            <a:ext cx="7270171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屠呦呦为什么选用乙醚作为溶剂提取青蒿素？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1496291" y="4275879"/>
            <a:ext cx="1385454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萃取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1496291" y="5697679"/>
            <a:ext cx="6328089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青蒿素在乙醚中溶解度大，乙醚沸点低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1496060" y="207645"/>
            <a:ext cx="2413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问题探究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Picture 2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3648" t="36482" r="64326" b="12962"/>
          <a:stretch>
            <a:fillRect/>
          </a:stretch>
        </p:blipFill>
        <p:spPr>
          <a:xfrm>
            <a:off x="681614" y="10170"/>
            <a:ext cx="718889" cy="93632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>
            <p:custDataLst>
              <p:tags r:id="rId1"/>
            </p:custDataLst>
          </p:nvPr>
        </p:nvSpPr>
        <p:spPr>
          <a:xfrm>
            <a:off x="334010" y="190309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萃取</a:t>
            </a:r>
            <a:endParaRPr lang="zh-CN" altLang="en-US" sz="3200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5" name="左大括号 34"/>
          <p:cNvSpPr/>
          <p:nvPr>
            <p:custDataLst>
              <p:tags r:id="rId2"/>
            </p:custDataLst>
          </p:nvPr>
        </p:nvSpPr>
        <p:spPr>
          <a:xfrm>
            <a:off x="1367790" y="1682115"/>
            <a:ext cx="387985" cy="1086485"/>
          </a:xfrm>
          <a:prstGeom prst="leftBrace">
            <a:avLst>
              <a:gd name="adj1" fmla="val 8333"/>
              <a:gd name="adj2" fmla="val 5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1793875" y="1390650"/>
            <a:ext cx="175895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</a:t>
            </a:r>
            <a:r>
              <a:rPr lang="en-US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2800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液萃取</a:t>
            </a:r>
            <a:endParaRPr lang="zh-CN" altLang="en-US" sz="2800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1809750" y="2442845"/>
            <a:ext cx="175895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固</a:t>
            </a:r>
            <a:r>
              <a:rPr lang="en-US" altLang="zh-CN" sz="2800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2800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液萃取</a:t>
            </a:r>
            <a:endParaRPr lang="zh-CN" altLang="en-US" sz="2800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38" name="肘形连接符 37"/>
          <p:cNvCxnSpPr>
            <a:stCxn id="36" idx="3"/>
          </p:cNvCxnSpPr>
          <p:nvPr>
            <p:custDataLst>
              <p:tags r:id="rId5"/>
            </p:custDataLst>
          </p:nvPr>
        </p:nvCxnSpPr>
        <p:spPr>
          <a:xfrm>
            <a:off x="3552825" y="1651635"/>
            <a:ext cx="8169910" cy="718820"/>
          </a:xfrm>
          <a:prstGeom prst="bentConnector3">
            <a:avLst>
              <a:gd name="adj1" fmla="val 5635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980815" y="1034415"/>
            <a:ext cx="810006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利用待分离组分在两种互不相溶的溶剂中的溶解性不同，将其从一种溶剂转移到另一种溶剂的过程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40" name="肘形连接符 39"/>
          <p:cNvCxnSpPr/>
          <p:nvPr>
            <p:custDataLst>
              <p:tags r:id="rId7"/>
            </p:custDataLst>
          </p:nvPr>
        </p:nvCxnSpPr>
        <p:spPr>
          <a:xfrm>
            <a:off x="3533140" y="2667635"/>
            <a:ext cx="8169910" cy="718820"/>
          </a:xfrm>
          <a:prstGeom prst="bentConnector3">
            <a:avLst>
              <a:gd name="adj1" fmla="val 5635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3996690" y="2696845"/>
            <a:ext cx="786892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利用溶剂从固体物质中溶解出待分离组分的过程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15265" y="829310"/>
            <a:ext cx="1090930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2.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1" name="Rectangle 12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023894" y="4235544"/>
            <a:ext cx="223202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适当溶剂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2" name="Picture 125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6329045" y="3455035"/>
            <a:ext cx="2861945" cy="2861945"/>
          </a:xfrm>
          <a:prstGeom prst="rect">
            <a:avLst/>
          </a:prstGeom>
          <a:noFill/>
        </p:spPr>
      </p:pic>
      <p:grpSp>
        <p:nvGrpSpPr>
          <p:cNvPr id="2" name="Group 126"/>
          <p:cNvGrpSpPr/>
          <p:nvPr>
            <p:custDataLst>
              <p:tags r:id="rId14"/>
            </p:custDataLst>
          </p:nvPr>
        </p:nvGrpSpPr>
        <p:grpSpPr>
          <a:xfrm>
            <a:off x="2533015" y="3667125"/>
            <a:ext cx="1562735" cy="2870835"/>
            <a:chOff x="476" y="845"/>
            <a:chExt cx="1179" cy="1942"/>
          </a:xfrm>
        </p:grpSpPr>
        <p:pic>
          <p:nvPicPr>
            <p:cNvPr id="34" name="Picture 127" descr="timg?image&amp;quality=80&amp;size=b9999_10000&amp;sec=1535715632541&amp;di=7b680392ce07b209bf91f1d94cab3f54&amp;imgtype=0&amp;src=http%3A%2F%2Fimg01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6"/>
            <a:srcRect l="14111" t="9084" r="9290" b="3217"/>
            <a:stretch>
              <a:fillRect/>
            </a:stretch>
          </p:blipFill>
          <p:spPr bwMode="auto">
            <a:xfrm>
              <a:off x="793" y="845"/>
              <a:ext cx="862" cy="1316"/>
            </a:xfrm>
            <a:prstGeom prst="rect">
              <a:avLst/>
            </a:prstGeom>
            <a:noFill/>
          </p:spPr>
        </p:pic>
        <p:grpSp>
          <p:nvGrpSpPr>
            <p:cNvPr id="3" name="Group 128"/>
            <p:cNvGrpSpPr/>
            <p:nvPr>
              <p:custDataLst>
                <p:tags r:id="rId17"/>
              </p:custDataLst>
            </p:nvPr>
          </p:nvGrpSpPr>
          <p:grpSpPr>
            <a:xfrm>
              <a:off x="476" y="2160"/>
              <a:ext cx="907" cy="627"/>
              <a:chOff x="549" y="2205"/>
              <a:chExt cx="907" cy="627"/>
            </a:xfrm>
          </p:grpSpPr>
          <p:graphicFrame>
            <p:nvGraphicFramePr>
              <p:cNvPr id="4" name="Object 129"/>
              <p:cNvGraphicFramePr>
                <a:graphicFrameLocks noChangeAspect="1"/>
              </p:cNvGraphicFramePr>
              <p:nvPr>
                <p:custDataLst>
                  <p:tags r:id="rId18"/>
                </p:custDataLst>
              </p:nvPr>
            </p:nvGraphicFramePr>
            <p:xfrm>
              <a:off x="612" y="2205"/>
              <a:ext cx="726" cy="3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ChemSketch" r:id="rId19" imgW="862330" imgH="640080" progId="ACD.ChemSketch.20">
                      <p:embed/>
                    </p:oleObj>
                  </mc:Choice>
                  <mc:Fallback>
                    <p:oleObj name="ChemSketch" r:id="rId19" imgW="862330" imgH="640080" progId="ACD.ChemSketch.2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r="23819" b="9926"/>
                          <a:stretch>
                            <a:fillRect/>
                          </a:stretch>
                        </p:blipFill>
                        <p:spPr>
                          <a:xfrm>
                            <a:off x="612" y="2205"/>
                            <a:ext cx="726" cy="3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" name="Object 130"/>
              <p:cNvGraphicFramePr>
                <a:graphicFrameLocks noChangeAspect="1"/>
              </p:cNvGraphicFramePr>
              <p:nvPr>
                <p:custDataLst>
                  <p:tags r:id="rId21"/>
                </p:custDataLst>
              </p:nvPr>
            </p:nvGraphicFramePr>
            <p:xfrm>
              <a:off x="549" y="2464"/>
              <a:ext cx="907" cy="3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3" name="ChemSketch" r:id="rId22" imgW="1682750" imgH="682625" progId="ACD.ChemSketch.20">
                      <p:embed/>
                    </p:oleObj>
                  </mc:Choice>
                  <mc:Fallback>
                    <p:oleObj name="ChemSketch" r:id="rId22" imgW="1682750" imgH="682625" progId="ACD.ChemSketch.2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549" y="2464"/>
                            <a:ext cx="907" cy="36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" name="Line 131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4168357" y="4823468"/>
            <a:ext cx="20875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7" name="Rectangle 197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184482" y="6414462"/>
            <a:ext cx="3613150" cy="3073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non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滴纯的玫瑰精油相当于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克黄金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 animBg="1"/>
      <p:bldP spid="37" grpId="0" animBg="1"/>
      <p:bldP spid="39" grpId="0"/>
      <p:bldP spid="41" grpId="0"/>
      <p:bldP spid="31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2933700" y="1812925"/>
            <a:ext cx="2439670" cy="52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/>
              <a:t>萃取用的溶剂</a:t>
            </a:r>
            <a:endParaRPr lang="zh-CN" altLang="en-US" sz="2800" b="1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207010" y="1812925"/>
            <a:ext cx="2439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）萃取剂</a:t>
            </a:r>
            <a:endParaRPr lang="zh-CN" altLang="en-US" sz="2800" b="1"/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1110615" y="294068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6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选择条件：</a:t>
            </a:r>
            <a:endParaRPr lang="zh-CN" altLang="en-US" sz="2800">
              <a:solidFill>
                <a:srgbClr val="F6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3200400" y="2448560"/>
            <a:ext cx="6278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萃取剂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原溶剂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互</a:t>
            </a:r>
            <a:r>
              <a:rPr lang="zh-CN" altLang="en-US" sz="24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不相溶且不发生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化学反应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3200400" y="3181985"/>
            <a:ext cx="8717280" cy="65722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溶质在</a:t>
            </a:r>
            <a:r>
              <a:rPr lang="zh-CN" altLang="en-US" sz="24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萃取剂中的溶解度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远</a:t>
            </a:r>
            <a:r>
              <a:rPr lang="zh-CN" altLang="en-US" sz="24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大于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在原溶剂中的溶解度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3200400" y="3913505"/>
            <a:ext cx="7802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溶质</a:t>
            </a: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与萃取剂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发生任何</a:t>
            </a:r>
            <a:r>
              <a:rPr lang="zh-CN" altLang="en-US" sz="24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反应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，且溶质与萃取剂易分离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左大括号 22"/>
          <p:cNvSpPr/>
          <p:nvPr>
            <p:custDataLst>
              <p:tags r:id="rId7"/>
            </p:custDataLst>
          </p:nvPr>
        </p:nvSpPr>
        <p:spPr>
          <a:xfrm>
            <a:off x="2849245" y="2590165"/>
            <a:ext cx="444500" cy="1553210"/>
          </a:xfrm>
          <a:prstGeom prst="leftBrace">
            <a:avLst>
              <a:gd name="adj1" fmla="val 8333"/>
              <a:gd name="adj2" fmla="val 46954"/>
            </a:avLst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684530" y="4572635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6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常用萃取剂：</a:t>
            </a:r>
            <a:endParaRPr lang="zh-CN" altLang="en-US" sz="2800">
              <a:solidFill>
                <a:srgbClr val="F6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3001010" y="4572635"/>
            <a:ext cx="5567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乙醚、乙酸乙酯、二氯甲烷等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305435" y="949960"/>
            <a:ext cx="10958195" cy="6076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kern="10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ea"/>
              </a:rPr>
              <a:t>液-液</a:t>
            </a:r>
            <a:r>
              <a:rPr lang="zh-CN" altLang="en-US" sz="2800" b="1" kern="10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萃取：可使用</a:t>
            </a:r>
            <a:r>
              <a:rPr lang="zh-CN" altLang="en-US" sz="2800" b="1" u="sng" kern="10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有机溶剂</a:t>
            </a:r>
            <a:r>
              <a:rPr lang="zh-CN" altLang="en-US" sz="2800" b="1" kern="10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从水中萃取有机化合物。</a:t>
            </a:r>
            <a:endParaRPr lang="zh-CN" altLang="en-US" sz="2800" b="1" kern="10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>
            <p:custDataLst>
              <p:tags r:id="rId12"/>
            </p:custDataLst>
          </p:nvPr>
        </p:nvSpPr>
        <p:spPr>
          <a:xfrm>
            <a:off x="3071659" y="5378517"/>
            <a:ext cx="1930404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>
                <a:latin typeface="微软雅黑" panose="020B0503020204020204" charset="-122"/>
                <a:ea typeface="微软雅黑" panose="020B0503020204020204" charset="-122"/>
              </a:rPr>
              <a:t>少量多次</a:t>
            </a:r>
            <a:endParaRPr kumimoji="0" lang="zh-CN" altLang="en-US" sz="2800" i="0" u="none" strike="noStrike" kern="1200" cap="none" spc="0" normalizeH="0" baseline="0"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828732" y="5356512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6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萃取剂使用</a:t>
            </a:r>
            <a:endParaRPr lang="zh-CN" altLang="en-US" sz="2800">
              <a:solidFill>
                <a:srgbClr val="F6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17" name="直接箭头连接符 16"/>
          <p:cNvCxnSpPr/>
          <p:nvPr>
            <p:custDataLst>
              <p:tags r:id="rId14"/>
            </p:custDataLst>
          </p:nvPr>
        </p:nvCxnSpPr>
        <p:spPr>
          <a:xfrm flipH="1">
            <a:off x="4036695" y="1557655"/>
            <a:ext cx="0" cy="345440"/>
          </a:xfrm>
          <a:prstGeom prst="straightConnector1">
            <a:avLst/>
          </a:prstGeom>
          <a:ln w="25400">
            <a:solidFill>
              <a:srgbClr val="000000">
                <a:lumMod val="95000"/>
                <a:lumOff val="5000"/>
              </a:srgbClr>
            </a:solidFill>
            <a:tailEnd type="arrow"/>
          </a:ln>
        </p:spPr>
        <p:style>
          <a:lnRef idx="1">
            <a:srgbClr val="5E9CDA"/>
          </a:lnRef>
          <a:fillRef idx="0">
            <a:srgbClr val="5E9CDA"/>
          </a:fillRef>
          <a:effectRef idx="0">
            <a:srgbClr val="5E9CDA"/>
          </a:effectRef>
          <a:fontRef idx="minor">
            <a:srgbClr val="000000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9" grpId="0"/>
      <p:bldP spid="23" grpId="0" animBg="1"/>
      <p:bldP spid="20" grpId="0"/>
      <p:bldP spid="21" grpId="0"/>
      <p:bldP spid="22" grpId="0"/>
      <p:bldP spid="24" grpId="0"/>
      <p:bldP spid="25" grpId="0"/>
      <p:bldP spid="34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221865" y="1402715"/>
            <a:ext cx="787273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将萃取后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两种互不相溶的液体分开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的操作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49885" y="1397000"/>
            <a:ext cx="17830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）分液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277813" y="829310"/>
            <a:ext cx="1613535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ea"/>
              </a:rPr>
              <a:t>液-液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9044478" y="1862023"/>
            <a:ext cx="2517776" cy="4749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771525" y="2303145"/>
            <a:ext cx="21577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操作注意：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1358496" y="3429222"/>
            <a:ext cx="328583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cap="none" spc="0" normalizeH="0" baseline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下层液体下口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放</a:t>
            </a:r>
            <a:r>
              <a:rPr kumimoji="0" lang="zh-CN" altLang="en-US" sz="2800" i="0" u="none" strike="noStrike" cap="none" spc="0" normalizeH="0" baseline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出</a:t>
            </a:r>
            <a:endParaRPr kumimoji="0" lang="zh-CN" altLang="en-US" sz="2800" b="0" i="0" u="none" strike="noStrike" cap="none" spc="0" normalizeH="0" baseline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1369060" y="2889250"/>
            <a:ext cx="346011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zh-CN" altLang="en-US" sz="2800" i="0" u="none" strike="noStrike" cap="none" spc="0" normalizeH="0" baseline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上层液体上口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倒出</a:t>
            </a:r>
            <a:endParaRPr kumimoji="0" lang="zh-CN" altLang="en-US" sz="2800" b="0" i="0" u="none" strike="noStrike" cap="none" spc="0" normalizeH="0" baseline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4685493" y="3204326"/>
            <a:ext cx="1857144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D9D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上吐下泻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28" grpId="0"/>
      <p:bldP spid="29" grpId="0"/>
      <p:bldP spid="24" grpId="0"/>
      <p:bldP spid="2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277813" y="829310"/>
            <a:ext cx="1613535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ea"/>
              </a:rPr>
              <a:t>液-液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0" name="组合 19"/>
          <p:cNvGrpSpPr/>
          <p:nvPr>
            <p:custDataLst>
              <p:tags r:id="rId3"/>
            </p:custDataLst>
          </p:nvPr>
        </p:nvGrpSpPr>
        <p:grpSpPr>
          <a:xfrm>
            <a:off x="596582" y="1522463"/>
            <a:ext cx="1811609" cy="570865"/>
            <a:chOff x="334962" y="2199755"/>
            <a:chExt cx="1811609" cy="570865"/>
          </a:xfrm>
        </p:grpSpPr>
        <p:sp>
          <p:nvSpPr>
            <p:cNvPr id="21" name="矩形 20"/>
            <p:cNvSpPr/>
            <p:nvPr>
              <p:custDataLst>
                <p:tags r:id="rId4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5"/>
              </p:custDataLst>
            </p:nvPr>
          </p:nvSpPr>
          <p:spPr>
            <a:xfrm>
              <a:off x="488929" y="2199755"/>
              <a:ext cx="1503680" cy="570865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实验仪器</a:t>
              </a:r>
              <a:endParaRPr lang="zh-CN" altLang="en-US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5755" y="1752600"/>
            <a:ext cx="5674360" cy="409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6579420" y="2340516"/>
            <a:ext cx="1518364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cs typeface="+mn-ea"/>
                <a:sym typeface="+mn-lt"/>
              </a:rPr>
              <a:t>分液漏斗</a:t>
            </a:r>
            <a:endParaRPr lang="zh-CN" altLang="en-US" sz="2600" b="1" kern="10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6672681" y="4696937"/>
            <a:ext cx="851515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cs typeface="+mn-ea"/>
                <a:sym typeface="+mn-lt"/>
              </a:rPr>
              <a:t>烧杯</a:t>
            </a:r>
            <a:endParaRPr lang="zh-CN" altLang="en-US" sz="2600" b="1" kern="10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240030" y="1625600"/>
            <a:ext cx="2200275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分离、提纯</a:t>
            </a:r>
            <a:endParaRPr lang="zh-CN" altLang="en-US" sz="28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2"/>
            </p:custDataLst>
          </p:nvPr>
        </p:nvSpPr>
        <p:spPr>
          <a:xfrm>
            <a:off x="3202305" y="1625600"/>
            <a:ext cx="2117725" cy="5410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确定实验式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>
            <p:custDataLst>
              <p:tags r:id="rId3"/>
            </p:custDataLst>
          </p:nvPr>
        </p:nvSpPr>
        <p:spPr>
          <a:xfrm>
            <a:off x="6300470" y="1631950"/>
            <a:ext cx="2000250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确定分子式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>
            <p:custDataLst>
              <p:tags r:id="rId4"/>
            </p:custDataLst>
          </p:nvPr>
        </p:nvSpPr>
        <p:spPr>
          <a:xfrm>
            <a:off x="9404350" y="1625600"/>
            <a:ext cx="2335530" cy="5410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确定分子结构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46" name="直接箭头连接符 45"/>
          <p:cNvCxnSpPr>
            <a:stCxn id="8" idx="3"/>
          </p:cNvCxnSpPr>
          <p:nvPr>
            <p:custDataLst>
              <p:tags r:id="rId5"/>
            </p:custDataLst>
          </p:nvPr>
        </p:nvCxnSpPr>
        <p:spPr>
          <a:xfrm flipV="1">
            <a:off x="2440305" y="1885950"/>
            <a:ext cx="684000" cy="1016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>
            <a:stCxn id="25" idx="3"/>
          </p:cNvCxnSpPr>
          <p:nvPr>
            <p:custDataLst>
              <p:tags r:id="rId6"/>
            </p:custDataLst>
          </p:nvPr>
        </p:nvCxnSpPr>
        <p:spPr>
          <a:xfrm flipV="1">
            <a:off x="5320030" y="1885950"/>
            <a:ext cx="980440" cy="1016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>
            <a:stCxn id="26" idx="3"/>
          </p:cNvCxnSpPr>
          <p:nvPr>
            <p:custDataLst>
              <p:tags r:id="rId7"/>
            </p:custDataLst>
          </p:nvPr>
        </p:nvCxnSpPr>
        <p:spPr>
          <a:xfrm flipV="1">
            <a:off x="8300720" y="1897380"/>
            <a:ext cx="1103630" cy="508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>
            <p:custDataLst>
              <p:tags r:id="rId8"/>
            </p:custDataLst>
          </p:nvPr>
        </p:nvSpPr>
        <p:spPr>
          <a:xfrm>
            <a:off x="-76163" y="2997377"/>
            <a:ext cx="293253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蒸馏、</a:t>
            </a:r>
            <a:endParaRPr lang="zh-CN" altLang="en-US" sz="32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萃取、</a:t>
            </a:r>
            <a:endParaRPr lang="zh-CN" altLang="en-US" sz="32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重结晶等</a:t>
            </a:r>
            <a:endParaRPr lang="zh-CN" altLang="en-US" sz="32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9"/>
            </p:custDataLst>
          </p:nvPr>
        </p:nvSpPr>
        <p:spPr>
          <a:xfrm>
            <a:off x="2854960" y="3100070"/>
            <a:ext cx="28041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元素定量分析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10"/>
            </p:custDataLst>
          </p:nvPr>
        </p:nvSpPr>
        <p:spPr>
          <a:xfrm>
            <a:off x="6300238" y="2996891"/>
            <a:ext cx="193412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质谱法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11"/>
            </p:custDataLst>
          </p:nvPr>
        </p:nvSpPr>
        <p:spPr>
          <a:xfrm>
            <a:off x="8803640" y="2997200"/>
            <a:ext cx="325564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波谱分析：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质谱、红外光谱、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核磁共振氢谱、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射线衍射等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5" name="直接箭头连接符 54"/>
          <p:cNvCxnSpPr/>
          <p:nvPr>
            <p:custDataLst>
              <p:tags r:id="rId12"/>
            </p:custDataLst>
          </p:nvPr>
        </p:nvCxnSpPr>
        <p:spPr>
          <a:xfrm flipH="1">
            <a:off x="1251674" y="2289919"/>
            <a:ext cx="0" cy="85852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>
            <p:custDataLst>
              <p:tags r:id="rId13"/>
            </p:custDataLst>
          </p:nvPr>
        </p:nvCxnSpPr>
        <p:spPr>
          <a:xfrm flipH="1">
            <a:off x="4261574" y="2276584"/>
            <a:ext cx="0" cy="85852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>
            <p:custDataLst>
              <p:tags r:id="rId14"/>
            </p:custDataLst>
          </p:nvPr>
        </p:nvCxnSpPr>
        <p:spPr>
          <a:xfrm flipH="1">
            <a:off x="7300684" y="2331194"/>
            <a:ext cx="0" cy="85852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>
            <p:custDataLst>
              <p:tags r:id="rId15"/>
            </p:custDataLst>
          </p:nvPr>
        </p:nvCxnSpPr>
        <p:spPr>
          <a:xfrm flipH="1">
            <a:off x="10568394" y="2331194"/>
            <a:ext cx="0" cy="85852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>
            <p:custDataLst>
              <p:tags r:id="rId16"/>
            </p:custDataLst>
          </p:nvPr>
        </p:nvSpPr>
        <p:spPr>
          <a:xfrm>
            <a:off x="3435350" y="625475"/>
            <a:ext cx="5368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研究有机化合物的基本步骤：</a:t>
            </a:r>
            <a:endParaRPr lang="zh-CN" altLang="en-US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" grpId="0" animBg="1"/>
      <p:bldP spid="25" grpId="0" animBg="1"/>
      <p:bldP spid="26" grpId="0" animBg="1"/>
      <p:bldP spid="49" grpId="0"/>
      <p:bldP spid="51" grpId="0"/>
      <p:bldP spid="52" grpId="0"/>
      <p:bldP spid="54" grpId="0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103774" y="1268414"/>
            <a:ext cx="1038225" cy="3068637"/>
            <a:chOff x="6944" y="8999"/>
            <a:chExt cx="592" cy="1746"/>
          </a:xfrm>
        </p:grpSpPr>
        <p:sp>
          <p:nvSpPr>
            <p:cNvPr id="35843" name="Oval 3"/>
            <p:cNvSpPr>
              <a:spLocks noChangeAspect="1"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7086" y="9213"/>
              <a:ext cx="439" cy="439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4" name="AutoShape 4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 rot="5400000">
              <a:off x="7269" y="9122"/>
              <a:ext cx="61" cy="178"/>
            </a:xfrm>
            <a:prstGeom prst="leftBracket">
              <a:avLst>
                <a:gd name="adj" fmla="val 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5" name="AutoShape 5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 rot="16200000" flipV="1">
              <a:off x="7276" y="9067"/>
              <a:ext cx="61" cy="153"/>
            </a:xfrm>
            <a:prstGeom prst="leftBracket">
              <a:avLst>
                <a:gd name="adj" fmla="val 28171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6" name="Line 6"/>
            <p:cNvSpPr>
              <a:spLocks noChangeAspect="1"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7251" y="9217"/>
              <a:ext cx="8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7" name="AutoShape 7"/>
            <p:cNvSpPr>
              <a:spLocks noChangeAspect="1" noChangeArrowheads="1"/>
            </p:cNvSpPr>
            <p:nvPr>
              <p:custDataLst>
                <p:tags r:id="rId6"/>
              </p:custDataLst>
            </p:nvPr>
          </p:nvSpPr>
          <p:spPr bwMode="auto">
            <a:xfrm rot="14720294" flipV="1">
              <a:off x="6993" y="9194"/>
              <a:ext cx="462" cy="560"/>
            </a:xfrm>
            <a:custGeom>
              <a:avLst/>
              <a:gdLst>
                <a:gd name="G0" fmla="+- 10767 0 0"/>
                <a:gd name="G1" fmla="+- -7628602 0 0"/>
                <a:gd name="G2" fmla="+- 0 0 -7628602"/>
                <a:gd name="T0" fmla="*/ 0 256 1"/>
                <a:gd name="T1" fmla="*/ 180 256 1"/>
                <a:gd name="G3" fmla="+- -7628602 T0 T1"/>
                <a:gd name="T2" fmla="*/ 0 256 1"/>
                <a:gd name="T3" fmla="*/ 90 256 1"/>
                <a:gd name="G4" fmla="+- -7628602 T2 T3"/>
                <a:gd name="G5" fmla="*/ G4 2 1"/>
                <a:gd name="T4" fmla="*/ 90 256 1"/>
                <a:gd name="T5" fmla="*/ 0 256 1"/>
                <a:gd name="G6" fmla="+- -7628602 T4 T5"/>
                <a:gd name="G7" fmla="*/ G6 2 1"/>
                <a:gd name="G8" fmla="abs -7628602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767"/>
                <a:gd name="G18" fmla="*/ 10767 1 2"/>
                <a:gd name="G19" fmla="+- G18 5400 0"/>
                <a:gd name="G20" fmla="cos G19 -7628602"/>
                <a:gd name="G21" fmla="sin G19 -7628602"/>
                <a:gd name="G22" fmla="+- G20 10800 0"/>
                <a:gd name="G23" fmla="+- G21 10800 0"/>
                <a:gd name="G24" fmla="+- 10800 0 G20"/>
                <a:gd name="G25" fmla="+- 10767 10800 0"/>
                <a:gd name="G26" fmla="?: G9 G17 G25"/>
                <a:gd name="G27" fmla="?: G9 0 21600"/>
                <a:gd name="G28" fmla="cos 10800 -7628602"/>
                <a:gd name="G29" fmla="sin 10800 -7628602"/>
                <a:gd name="G30" fmla="sin 10767 -7628602"/>
                <a:gd name="G31" fmla="+- G28 10800 0"/>
                <a:gd name="G32" fmla="+- G29 10800 0"/>
                <a:gd name="G33" fmla="+- G30 10800 0"/>
                <a:gd name="G34" fmla="?: G4 0 G31"/>
                <a:gd name="G35" fmla="?: -7628602 G34 0"/>
                <a:gd name="G36" fmla="?: G6 G35 G31"/>
                <a:gd name="G37" fmla="+- 21600 0 G36"/>
                <a:gd name="G38" fmla="?: G4 0 G33"/>
                <a:gd name="G39" fmla="?: -7628602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6004 w 21600"/>
                <a:gd name="T15" fmla="*/ 1140 h 21600"/>
                <a:gd name="T16" fmla="*/ 10800 w 21600"/>
                <a:gd name="T17" fmla="*/ 33 h 21600"/>
                <a:gd name="T18" fmla="*/ 15596 w 21600"/>
                <a:gd name="T19" fmla="*/ 114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6012" y="1156"/>
                  </a:moveTo>
                  <a:cubicBezTo>
                    <a:pt x="7500" y="417"/>
                    <a:pt x="9138" y="32"/>
                    <a:pt x="10800" y="33"/>
                  </a:cubicBezTo>
                  <a:cubicBezTo>
                    <a:pt x="12461" y="33"/>
                    <a:pt x="14099" y="417"/>
                    <a:pt x="15587" y="1156"/>
                  </a:cubicBezTo>
                  <a:lnTo>
                    <a:pt x="15602" y="1126"/>
                  </a:lnTo>
                  <a:cubicBezTo>
                    <a:pt x="14110" y="385"/>
                    <a:pt x="12466" y="-1"/>
                    <a:pt x="10799" y="0"/>
                  </a:cubicBezTo>
                  <a:cubicBezTo>
                    <a:pt x="9133" y="0"/>
                    <a:pt x="7489" y="385"/>
                    <a:pt x="5997" y="1126"/>
                  </a:cubicBezTo>
                  <a:close/>
                </a:path>
              </a:pathLst>
            </a:custGeom>
            <a:solidFill>
              <a:srgbClr val="FFFFFF"/>
            </a:solidFill>
            <a:ln w="28575" algn="ctr">
              <a:solidFill>
                <a:srgbClr val="000000"/>
              </a:solidFill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8" name="Oval 8"/>
            <p:cNvSpPr>
              <a:spLocks noChangeAspect="1"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250" y="8999"/>
              <a:ext cx="105" cy="111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49" name="Line 9"/>
            <p:cNvSpPr>
              <a:spLocks noChangeAspect="1"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7221" y="9105"/>
              <a:ext cx="1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5850" name="Group 10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>
            <a:xfrm rot="780000" flipH="1">
              <a:off x="7286" y="9060"/>
              <a:ext cx="55" cy="40"/>
              <a:chOff x="1213" y="10113"/>
              <a:chExt cx="96" cy="115"/>
            </a:xfrm>
          </p:grpSpPr>
          <p:sp>
            <p:nvSpPr>
              <p:cNvPr id="35851" name="Freeform 11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213" y="10137"/>
                <a:ext cx="96" cy="91"/>
              </a:xfrm>
              <a:custGeom>
                <a:avLst/>
                <a:gdLst/>
                <a:ahLst/>
                <a:cxnLst>
                  <a:cxn ang="0">
                    <a:pos x="0" y="468"/>
                  </a:cxn>
                  <a:cxn ang="0">
                    <a:pos x="439" y="0"/>
                  </a:cxn>
                  <a:cxn ang="0">
                    <a:pos x="439" y="468"/>
                  </a:cxn>
                </a:cxnLst>
                <a:rect l="0" t="0" r="r" b="b"/>
                <a:pathLst>
                  <a:path w="490" h="468">
                    <a:moveTo>
                      <a:pt x="0" y="468"/>
                    </a:moveTo>
                    <a:cubicBezTo>
                      <a:pt x="0" y="468"/>
                      <a:pt x="366" y="0"/>
                      <a:pt x="439" y="0"/>
                    </a:cubicBezTo>
                    <a:cubicBezTo>
                      <a:pt x="490" y="266"/>
                      <a:pt x="475" y="234"/>
                      <a:pt x="439" y="468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52" name="Oval 12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285" y="10113"/>
                <a:ext cx="15" cy="16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5853" name="Group 1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>
            <a:xfrm>
              <a:off x="7188" y="9525"/>
              <a:ext cx="247" cy="156"/>
              <a:chOff x="2193" y="11385"/>
              <a:chExt cx="247" cy="156"/>
            </a:xfrm>
          </p:grpSpPr>
          <p:sp>
            <p:nvSpPr>
              <p:cNvPr id="35854" name="Rectangle 14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 rot="5400000">
                <a:off x="2243" y="11385"/>
                <a:ext cx="143" cy="143"/>
              </a:xfrm>
              <a:prstGeom prst="rect">
                <a:avLst/>
              </a:prstGeom>
              <a:solidFill>
                <a:srgbClr val="FFFFFF"/>
              </a:solidFill>
              <a:ln w="2857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55" name="Freeform 15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367" y="11473"/>
                <a:ext cx="73" cy="68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6" y="41"/>
                  </a:cxn>
                  <a:cxn ang="0">
                    <a:pos x="24" y="32"/>
                  </a:cxn>
                  <a:cxn ang="0">
                    <a:pos x="73" y="0"/>
                  </a:cxn>
                </a:cxnLst>
                <a:rect l="0" t="0" r="r" b="b"/>
                <a:pathLst>
                  <a:path w="73" h="68">
                    <a:moveTo>
                      <a:pt x="0" y="68"/>
                    </a:moveTo>
                    <a:cubicBezTo>
                      <a:pt x="1" y="57"/>
                      <a:pt x="2" y="47"/>
                      <a:pt x="6" y="41"/>
                    </a:cubicBezTo>
                    <a:cubicBezTo>
                      <a:pt x="10" y="35"/>
                      <a:pt x="13" y="39"/>
                      <a:pt x="24" y="32"/>
                    </a:cubicBezTo>
                    <a:cubicBezTo>
                      <a:pt x="35" y="25"/>
                      <a:pt x="63" y="7"/>
                      <a:pt x="73" y="0"/>
                    </a:cubicBez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56" name="Freeform 16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 flipH="1">
                <a:off x="2193" y="11473"/>
                <a:ext cx="73" cy="68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6" y="41"/>
                  </a:cxn>
                  <a:cxn ang="0">
                    <a:pos x="24" y="32"/>
                  </a:cxn>
                  <a:cxn ang="0">
                    <a:pos x="73" y="0"/>
                  </a:cxn>
                </a:cxnLst>
                <a:rect l="0" t="0" r="r" b="b"/>
                <a:pathLst>
                  <a:path w="73" h="68">
                    <a:moveTo>
                      <a:pt x="0" y="68"/>
                    </a:moveTo>
                    <a:cubicBezTo>
                      <a:pt x="1" y="57"/>
                      <a:pt x="2" y="47"/>
                      <a:pt x="6" y="41"/>
                    </a:cubicBezTo>
                    <a:cubicBezTo>
                      <a:pt x="10" y="35"/>
                      <a:pt x="13" y="39"/>
                      <a:pt x="24" y="32"/>
                    </a:cubicBezTo>
                    <a:cubicBezTo>
                      <a:pt x="35" y="25"/>
                      <a:pt x="63" y="7"/>
                      <a:pt x="73" y="0"/>
                    </a:cubicBez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5857" name="Group 17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275" y="9672"/>
              <a:ext cx="74" cy="1073"/>
              <a:chOff x="2288" y="11521"/>
              <a:chExt cx="67" cy="1408"/>
            </a:xfrm>
          </p:grpSpPr>
          <p:sp>
            <p:nvSpPr>
              <p:cNvPr id="35858" name="Line 18"/>
              <p:cNvSpPr>
                <a:spLocks noChangeAspect="1"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2291" y="11525"/>
                <a:ext cx="0" cy="140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59" name="Line 19"/>
              <p:cNvSpPr>
                <a:spLocks noChangeAspect="1"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350" y="11521"/>
                <a:ext cx="5" cy="129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60" name="Line 20"/>
              <p:cNvSpPr>
                <a:spLocks noChangeAspect="1"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2288" y="12803"/>
                <a:ext cx="64" cy="12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5861" name="Group 21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>
            <a:xfrm>
              <a:off x="7142" y="9795"/>
              <a:ext cx="394" cy="142"/>
              <a:chOff x="3587" y="12587"/>
              <a:chExt cx="454" cy="142"/>
            </a:xfrm>
          </p:grpSpPr>
          <p:grpSp>
            <p:nvGrpSpPr>
              <p:cNvPr id="35862" name="Group 22"/>
              <p:cNvGrpSpPr>
                <a:grpSpLocks noChangeAspect="1"/>
              </p:cNvGrpSpPr>
              <p:nvPr>
                <p:custDataLst>
                  <p:tags r:id="rId21"/>
                </p:custDataLst>
              </p:nvPr>
            </p:nvGrpSpPr>
            <p:grpSpPr>
              <a:xfrm>
                <a:off x="3587" y="12596"/>
                <a:ext cx="454" cy="125"/>
                <a:chOff x="8162" y="11816"/>
                <a:chExt cx="454" cy="125"/>
              </a:xfrm>
            </p:grpSpPr>
            <p:sp>
              <p:nvSpPr>
                <p:cNvPr id="35863" name="AutoShape 23"/>
                <p:cNvSpPr>
                  <a:spLocks noChangeAspect="1"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H="1">
                  <a:off x="8162" y="11850"/>
                  <a:ext cx="408" cy="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64" name="AutoShape 24"/>
                <p:cNvSpPr>
                  <a:spLocks noChangeAspect="1"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rot="5400000" flipH="1">
                  <a:off x="8292" y="11751"/>
                  <a:ext cx="125" cy="255"/>
                </a:xfrm>
                <a:custGeom>
                  <a:avLst/>
                  <a:gdLst>
                    <a:gd name="G0" fmla="+- 3474 0 0"/>
                    <a:gd name="G1" fmla="+- 21600 0 3474"/>
                    <a:gd name="G2" fmla="*/ 3474 1 2"/>
                    <a:gd name="G3" fmla="+- 21600 0 G2"/>
                    <a:gd name="G4" fmla="+/ 3474 21600 2"/>
                    <a:gd name="G5" fmla="+/ G1 0 2"/>
                    <a:gd name="G6" fmla="*/ 21600 21600 3474"/>
                    <a:gd name="G7" fmla="*/ G6 1 2"/>
                    <a:gd name="G8" fmla="+- 21600 0 G7"/>
                    <a:gd name="G9" fmla="*/ 21600 1 2"/>
                    <a:gd name="G10" fmla="+- 3474 0 G9"/>
                    <a:gd name="G11" fmla="?: G10 G8 0"/>
                    <a:gd name="G12" fmla="?: G10 G7 21600"/>
                    <a:gd name="T0" fmla="*/ 19863 w 21600"/>
                    <a:gd name="T1" fmla="*/ 10800 h 21600"/>
                    <a:gd name="T2" fmla="*/ 10800 w 21600"/>
                    <a:gd name="T3" fmla="*/ 21600 h 21600"/>
                    <a:gd name="T4" fmla="*/ 1737 w 21600"/>
                    <a:gd name="T5" fmla="*/ 10800 h 21600"/>
                    <a:gd name="T6" fmla="*/ 10800 w 21600"/>
                    <a:gd name="T7" fmla="*/ 0 h 21600"/>
                    <a:gd name="T8" fmla="*/ 3537 w 21600"/>
                    <a:gd name="T9" fmla="*/ 3537 h 21600"/>
                    <a:gd name="T10" fmla="*/ 18063 w 21600"/>
                    <a:gd name="T11" fmla="*/ 18063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3474" y="21600"/>
                      </a:lnTo>
                      <a:lnTo>
                        <a:pt x="18126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gamma/>
                        <a:shade val="73333"/>
                        <a:invGamma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gamma/>
                        <a:shade val="73333"/>
                        <a:invGamma/>
                      </a:srgbClr>
                    </a:gs>
                  </a:gsLst>
                  <a:lin ang="0" scaled="1"/>
                </a:gradFill>
                <a:ln w="2857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65" name="Oval 25"/>
                <p:cNvSpPr>
                  <a:spLocks noChangeAspect="1"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flipH="1">
                  <a:off x="8529" y="11829"/>
                  <a:ext cx="87" cy="87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66" name="Rectangle 26"/>
                <p:cNvSpPr>
                  <a:spLocks noChangeAspect="1"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>
                  <a:off x="8180" y="11841"/>
                  <a:ext cx="28" cy="74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35867" name="Rectangle 27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3883" y="12587"/>
                <a:ext cx="28" cy="14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68" name="Line 28"/>
              <p:cNvSpPr>
                <a:spLocks noChangeAspect="1"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3781" y="12616"/>
                <a:ext cx="0" cy="88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35870" name="Group 30"/>
          <p:cNvGrpSpPr>
            <a:grpSpLocks noChangeAspect="1"/>
          </p:cNvGrpSpPr>
          <p:nvPr>
            <p:custDataLst>
              <p:tags r:id="rId28"/>
            </p:custDataLst>
          </p:nvPr>
        </p:nvGrpSpPr>
        <p:grpSpPr>
          <a:xfrm>
            <a:off x="9706694" y="1268414"/>
            <a:ext cx="1217612" cy="4427537"/>
            <a:chOff x="3624" y="7773"/>
            <a:chExt cx="390" cy="1419"/>
          </a:xfrm>
        </p:grpSpPr>
        <p:sp>
          <p:nvSpPr>
            <p:cNvPr id="35871" name="AutoShape 31"/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3657" y="7945"/>
              <a:ext cx="325" cy="356"/>
            </a:xfrm>
            <a:custGeom>
              <a:avLst/>
              <a:gdLst>
                <a:gd name="G0" fmla="+- 10800 0 0"/>
                <a:gd name="G1" fmla="+- -11238768 0 0"/>
                <a:gd name="G2" fmla="+- 0 0 -11238768"/>
                <a:gd name="T0" fmla="*/ 0 256 1"/>
                <a:gd name="T1" fmla="*/ 180 256 1"/>
                <a:gd name="G3" fmla="+- -11238768 T0 T1"/>
                <a:gd name="T2" fmla="*/ 0 256 1"/>
                <a:gd name="T3" fmla="*/ 90 256 1"/>
                <a:gd name="G4" fmla="+- -11238768 T2 T3"/>
                <a:gd name="G5" fmla="*/ G4 2 1"/>
                <a:gd name="T4" fmla="*/ 90 256 1"/>
                <a:gd name="T5" fmla="*/ 0 256 1"/>
                <a:gd name="G6" fmla="+- -11238768 T4 T5"/>
                <a:gd name="G7" fmla="*/ G6 2 1"/>
                <a:gd name="G8" fmla="abs -11238768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800"/>
                <a:gd name="G18" fmla="*/ 10800 1 2"/>
                <a:gd name="G19" fmla="+- G18 5400 0"/>
                <a:gd name="G20" fmla="cos G19 -11238768"/>
                <a:gd name="G21" fmla="sin G19 -11238768"/>
                <a:gd name="G22" fmla="+- G20 10800 0"/>
                <a:gd name="G23" fmla="+- G21 10800 0"/>
                <a:gd name="G24" fmla="+- 10800 0 G20"/>
                <a:gd name="G25" fmla="+- 10800 10800 0"/>
                <a:gd name="G26" fmla="?: G9 G17 G25"/>
                <a:gd name="G27" fmla="?: G9 0 21600"/>
                <a:gd name="G28" fmla="cos 10800 -11238768"/>
                <a:gd name="G29" fmla="sin 10800 -11238768"/>
                <a:gd name="G30" fmla="sin 10800 -11238768"/>
                <a:gd name="G31" fmla="+- G28 10800 0"/>
                <a:gd name="G32" fmla="+- G29 10800 0"/>
                <a:gd name="G33" fmla="+- G30 10800 0"/>
                <a:gd name="G34" fmla="?: G4 0 G31"/>
                <a:gd name="G35" fmla="?: -11238768 G34 0"/>
                <a:gd name="G36" fmla="?: G6 G35 G31"/>
                <a:gd name="G37" fmla="+- 21600 0 G36"/>
                <a:gd name="G38" fmla="?: G4 0 G33"/>
                <a:gd name="G39" fmla="?: -11238768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18 w 21600"/>
                <a:gd name="T15" fmla="*/ 9201 h 21600"/>
                <a:gd name="T16" fmla="*/ 10800 w 21600"/>
                <a:gd name="T17" fmla="*/ 0 h 21600"/>
                <a:gd name="T18" fmla="*/ 21482 w 21600"/>
                <a:gd name="T19" fmla="*/ 9201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18" y="9201"/>
                  </a:moveTo>
                  <a:cubicBezTo>
                    <a:pt x="910" y="3913"/>
                    <a:pt x="5452" y="-1"/>
                    <a:pt x="10800" y="0"/>
                  </a:cubicBezTo>
                  <a:cubicBezTo>
                    <a:pt x="16147" y="0"/>
                    <a:pt x="20689" y="3913"/>
                    <a:pt x="21481" y="9201"/>
                  </a:cubicBezTo>
                  <a:cubicBezTo>
                    <a:pt x="20689" y="3913"/>
                    <a:pt x="16147" y="-1"/>
                    <a:pt x="10799" y="0"/>
                  </a:cubicBezTo>
                  <a:cubicBezTo>
                    <a:pt x="5452" y="0"/>
                    <a:pt x="910" y="3913"/>
                    <a:pt x="118" y="9201"/>
                  </a:cubicBezTo>
                  <a:close/>
                </a:path>
              </a:pathLst>
            </a:custGeom>
            <a:solidFill>
              <a:srgbClr val="FFFFFF"/>
            </a:solidFill>
            <a:ln w="28575" algn="ctr">
              <a:solidFill>
                <a:srgbClr val="000000"/>
              </a:solidFill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5872" name="Group 32"/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 flipV="1">
              <a:off x="3751" y="7931"/>
              <a:ext cx="134" cy="82"/>
              <a:chOff x="2193" y="11385"/>
              <a:chExt cx="247" cy="156"/>
            </a:xfrm>
          </p:grpSpPr>
          <p:sp>
            <p:nvSpPr>
              <p:cNvPr id="35873" name="Rectangle 33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 rot="5400000">
                <a:off x="2243" y="11385"/>
                <a:ext cx="143" cy="143"/>
              </a:xfrm>
              <a:prstGeom prst="rect">
                <a:avLst/>
              </a:prstGeom>
              <a:solidFill>
                <a:srgbClr val="FFFFFF"/>
              </a:solidFill>
              <a:ln w="2857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74" name="Freeform 34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367" y="11473"/>
                <a:ext cx="73" cy="68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6" y="41"/>
                  </a:cxn>
                  <a:cxn ang="0">
                    <a:pos x="24" y="32"/>
                  </a:cxn>
                  <a:cxn ang="0">
                    <a:pos x="73" y="0"/>
                  </a:cxn>
                </a:cxnLst>
                <a:rect l="0" t="0" r="r" b="b"/>
                <a:pathLst>
                  <a:path w="73" h="68">
                    <a:moveTo>
                      <a:pt x="0" y="68"/>
                    </a:moveTo>
                    <a:cubicBezTo>
                      <a:pt x="1" y="57"/>
                      <a:pt x="2" y="47"/>
                      <a:pt x="6" y="41"/>
                    </a:cubicBezTo>
                    <a:cubicBezTo>
                      <a:pt x="10" y="35"/>
                      <a:pt x="13" y="39"/>
                      <a:pt x="24" y="32"/>
                    </a:cubicBezTo>
                    <a:cubicBezTo>
                      <a:pt x="35" y="25"/>
                      <a:pt x="63" y="7"/>
                      <a:pt x="73" y="0"/>
                    </a:cubicBez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75" name="Freeform 35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2193" y="11473"/>
                <a:ext cx="73" cy="68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6" y="41"/>
                  </a:cxn>
                  <a:cxn ang="0">
                    <a:pos x="24" y="32"/>
                  </a:cxn>
                  <a:cxn ang="0">
                    <a:pos x="73" y="0"/>
                  </a:cxn>
                </a:cxnLst>
                <a:rect l="0" t="0" r="r" b="b"/>
                <a:pathLst>
                  <a:path w="73" h="68">
                    <a:moveTo>
                      <a:pt x="0" y="68"/>
                    </a:moveTo>
                    <a:cubicBezTo>
                      <a:pt x="1" y="57"/>
                      <a:pt x="2" y="47"/>
                      <a:pt x="6" y="41"/>
                    </a:cubicBezTo>
                    <a:cubicBezTo>
                      <a:pt x="10" y="35"/>
                      <a:pt x="13" y="39"/>
                      <a:pt x="24" y="32"/>
                    </a:cubicBezTo>
                    <a:cubicBezTo>
                      <a:pt x="35" y="25"/>
                      <a:pt x="63" y="7"/>
                      <a:pt x="73" y="0"/>
                    </a:cubicBez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5876" name="Freeform 36"/>
            <p:cNvSpPr>
              <a:spLocks noChangeAspect="1"/>
            </p:cNvSpPr>
            <p:nvPr>
              <p:custDataLst>
                <p:tags r:id="rId34"/>
              </p:custDataLst>
            </p:nvPr>
          </p:nvSpPr>
          <p:spPr bwMode="auto">
            <a:xfrm>
              <a:off x="3624" y="8095"/>
              <a:ext cx="195" cy="743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360" y="1410"/>
                </a:cxn>
              </a:cxnLst>
              <a:rect l="0" t="0" r="r" b="b"/>
              <a:pathLst>
                <a:path w="360" h="1410">
                  <a:moveTo>
                    <a:pt x="60" y="0"/>
                  </a:moveTo>
                  <a:cubicBezTo>
                    <a:pt x="0" y="150"/>
                    <a:pt x="298" y="1116"/>
                    <a:pt x="360" y="1410"/>
                  </a:cubicBez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77" name="Freeform 37"/>
            <p:cNvSpPr>
              <a:spLocks noChangeAspect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3819" y="8095"/>
              <a:ext cx="195" cy="743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360" y="1410"/>
                </a:cxn>
              </a:cxnLst>
              <a:rect l="0" t="0" r="r" b="b"/>
              <a:pathLst>
                <a:path w="360" h="1410">
                  <a:moveTo>
                    <a:pt x="60" y="0"/>
                  </a:moveTo>
                  <a:cubicBezTo>
                    <a:pt x="0" y="150"/>
                    <a:pt x="298" y="1116"/>
                    <a:pt x="360" y="1410"/>
                  </a:cubicBez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5878" name="Group 38"/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>
            <a:xfrm>
              <a:off x="3768" y="7773"/>
              <a:ext cx="98" cy="184"/>
              <a:chOff x="8951" y="9037"/>
              <a:chExt cx="181" cy="349"/>
            </a:xfrm>
          </p:grpSpPr>
          <p:sp>
            <p:nvSpPr>
              <p:cNvPr id="35879" name="AutoShape 39"/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8962" y="9240"/>
                <a:ext cx="158" cy="146"/>
              </a:xfrm>
              <a:custGeom>
                <a:avLst/>
                <a:gdLst>
                  <a:gd name="G0" fmla="+- 2400 0 0"/>
                  <a:gd name="G1" fmla="+- 21600 0 2400"/>
                  <a:gd name="G2" fmla="*/ 2400 1 2"/>
                  <a:gd name="G3" fmla="+- 21600 0 G2"/>
                  <a:gd name="G4" fmla="+/ 2400 21600 2"/>
                  <a:gd name="G5" fmla="+/ G1 0 2"/>
                  <a:gd name="G6" fmla="*/ 21600 21600 2400"/>
                  <a:gd name="G7" fmla="*/ G6 1 2"/>
                  <a:gd name="G8" fmla="+- 21600 0 G7"/>
                  <a:gd name="G9" fmla="*/ 21600 1 2"/>
                  <a:gd name="G10" fmla="+- 2400 0 G9"/>
                  <a:gd name="G11" fmla="?: G10 G8 0"/>
                  <a:gd name="G12" fmla="?: G10 G7 21600"/>
                  <a:gd name="T0" fmla="*/ 20400 w 21600"/>
                  <a:gd name="T1" fmla="*/ 10800 h 21600"/>
                  <a:gd name="T2" fmla="*/ 10800 w 21600"/>
                  <a:gd name="T3" fmla="*/ 21600 h 21600"/>
                  <a:gd name="T4" fmla="*/ 1200 w 21600"/>
                  <a:gd name="T5" fmla="*/ 10800 h 21600"/>
                  <a:gd name="T6" fmla="*/ 10800 w 21600"/>
                  <a:gd name="T7" fmla="*/ 0 h 21600"/>
                  <a:gd name="T8" fmla="*/ 3000 w 21600"/>
                  <a:gd name="T9" fmla="*/ 3000 h 21600"/>
                  <a:gd name="T10" fmla="*/ 18600 w 21600"/>
                  <a:gd name="T11" fmla="*/ 18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400" y="21600"/>
                    </a:lnTo>
                    <a:lnTo>
                      <a:pt x="19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C0C0C0"/>
                  </a:gs>
                  <a:gs pos="50000">
                    <a:srgbClr val="C0C0C0">
                      <a:gamma/>
                      <a:tint val="0"/>
                      <a:invGamma/>
                    </a:srgbClr>
                  </a:gs>
                  <a:gs pos="100000">
                    <a:srgbClr val="C0C0C0"/>
                  </a:gs>
                </a:gsLst>
                <a:lin ang="0" scaled="1"/>
              </a:gradFill>
              <a:ln w="2857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35880" name="Group 40"/>
              <p:cNvGrpSpPr>
                <a:grpSpLocks noChangeAspect="1"/>
              </p:cNvGrpSpPr>
              <p:nvPr>
                <p:custDataLst>
                  <p:tags r:id="rId38"/>
                </p:custDataLst>
              </p:nvPr>
            </p:nvGrpSpPr>
            <p:grpSpPr>
              <a:xfrm>
                <a:off x="8951" y="9037"/>
                <a:ext cx="181" cy="199"/>
                <a:chOff x="7425" y="1740"/>
                <a:chExt cx="181" cy="199"/>
              </a:xfrm>
            </p:grpSpPr>
            <p:sp>
              <p:nvSpPr>
                <p:cNvPr id="35881" name="Oval 41"/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7443" y="1740"/>
                  <a:ext cx="145" cy="145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82" name="Oval 42"/>
                <p:cNvSpPr>
                  <a:spLocks noChangeAspect="1"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7482" y="1845"/>
                  <a:ext cx="68" cy="68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83" name="AutoShape 43"/>
                <p:cNvSpPr>
                  <a:spLocks noChangeAspect="1"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V="1">
                  <a:off x="7436" y="1882"/>
                  <a:ext cx="159" cy="28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84" name="AutoShape 44"/>
                <p:cNvSpPr>
                  <a:spLocks noChangeAspect="1"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7425" y="1911"/>
                  <a:ext cx="181" cy="2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5885" name="Rectangle 45"/>
            <p:cNvSpPr>
              <a:spLocks noChangeAspect="1"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3772" y="8790"/>
              <a:ext cx="89" cy="76"/>
            </a:xfrm>
            <a:prstGeom prst="rect">
              <a:avLst/>
            </a:prstGeom>
            <a:solidFill>
              <a:srgbClr val="FFFFFF"/>
            </a:solidFill>
            <a:ln w="28575" algn="ctr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35886" name="Group 46"/>
            <p:cNvGrpSpPr>
              <a:grpSpLocks noChangeAspect="1"/>
            </p:cNvGrpSpPr>
            <p:nvPr>
              <p:custDataLst>
                <p:tags r:id="rId44"/>
              </p:custDataLst>
            </p:nvPr>
          </p:nvGrpSpPr>
          <p:grpSpPr>
            <a:xfrm>
              <a:off x="3796" y="8759"/>
              <a:ext cx="40" cy="433"/>
              <a:chOff x="3521" y="8623"/>
              <a:chExt cx="40" cy="433"/>
            </a:xfrm>
          </p:grpSpPr>
          <p:sp>
            <p:nvSpPr>
              <p:cNvPr id="35887" name="Line 47"/>
              <p:cNvSpPr>
                <a:spLocks noChangeAspect="1" noChangeShapeType="1"/>
              </p:cNvSpPr>
              <p:nvPr>
                <p:custDataLst>
                  <p:tags r:id="rId45"/>
                </p:custDataLst>
              </p:nvPr>
            </p:nvSpPr>
            <p:spPr bwMode="auto">
              <a:xfrm flipH="1">
                <a:off x="3525" y="8623"/>
                <a:ext cx="0" cy="4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88" name="Line 48"/>
              <p:cNvSpPr>
                <a:spLocks noChangeAspect="1"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3559" y="8624"/>
                <a:ext cx="2" cy="42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89" name="Line 49"/>
              <p:cNvSpPr>
                <a:spLocks noChangeAspect="1"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 rot="5400000" flipH="1">
                <a:off x="3523" y="9022"/>
                <a:ext cx="32" cy="3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5890" name="Group 50"/>
            <p:cNvGrpSpPr>
              <a:grpSpLocks noChangeAspect="1"/>
            </p:cNvGrpSpPr>
            <p:nvPr>
              <p:custDataLst>
                <p:tags r:id="rId48"/>
              </p:custDataLst>
            </p:nvPr>
          </p:nvGrpSpPr>
          <p:grpSpPr>
            <a:xfrm>
              <a:off x="3723" y="8847"/>
              <a:ext cx="213" cy="75"/>
              <a:chOff x="3587" y="12587"/>
              <a:chExt cx="454" cy="142"/>
            </a:xfrm>
          </p:grpSpPr>
          <p:grpSp>
            <p:nvGrpSpPr>
              <p:cNvPr id="35891" name="Group 51"/>
              <p:cNvGrpSpPr>
                <a:grpSpLocks noChangeAspect="1"/>
              </p:cNvGrpSpPr>
              <p:nvPr>
                <p:custDataLst>
                  <p:tags r:id="rId49"/>
                </p:custDataLst>
              </p:nvPr>
            </p:nvGrpSpPr>
            <p:grpSpPr>
              <a:xfrm>
                <a:off x="3587" y="12596"/>
                <a:ext cx="454" cy="125"/>
                <a:chOff x="8162" y="11816"/>
                <a:chExt cx="454" cy="125"/>
              </a:xfrm>
            </p:grpSpPr>
            <p:sp>
              <p:nvSpPr>
                <p:cNvPr id="35892" name="AutoShape 52"/>
                <p:cNvSpPr>
                  <a:spLocks noChangeAspect="1" noChangeArrowheads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 flipH="1">
                  <a:off x="8162" y="11850"/>
                  <a:ext cx="408" cy="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93" name="AutoShape 53"/>
                <p:cNvSpPr>
                  <a:spLocks noChangeAspect="1"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 rot="5400000" flipH="1">
                  <a:off x="8292" y="11751"/>
                  <a:ext cx="125" cy="255"/>
                </a:xfrm>
                <a:custGeom>
                  <a:avLst/>
                  <a:gdLst>
                    <a:gd name="G0" fmla="+- 3474 0 0"/>
                    <a:gd name="G1" fmla="+- 21600 0 3474"/>
                    <a:gd name="G2" fmla="*/ 3474 1 2"/>
                    <a:gd name="G3" fmla="+- 21600 0 G2"/>
                    <a:gd name="G4" fmla="+/ 3474 21600 2"/>
                    <a:gd name="G5" fmla="+/ G1 0 2"/>
                    <a:gd name="G6" fmla="*/ 21600 21600 3474"/>
                    <a:gd name="G7" fmla="*/ G6 1 2"/>
                    <a:gd name="G8" fmla="+- 21600 0 G7"/>
                    <a:gd name="G9" fmla="*/ 21600 1 2"/>
                    <a:gd name="G10" fmla="+- 3474 0 G9"/>
                    <a:gd name="G11" fmla="?: G10 G8 0"/>
                    <a:gd name="G12" fmla="?: G10 G7 21600"/>
                    <a:gd name="T0" fmla="*/ 19863 w 21600"/>
                    <a:gd name="T1" fmla="*/ 10800 h 21600"/>
                    <a:gd name="T2" fmla="*/ 10800 w 21600"/>
                    <a:gd name="T3" fmla="*/ 21600 h 21600"/>
                    <a:gd name="T4" fmla="*/ 1737 w 21600"/>
                    <a:gd name="T5" fmla="*/ 10800 h 21600"/>
                    <a:gd name="T6" fmla="*/ 10800 w 21600"/>
                    <a:gd name="T7" fmla="*/ 0 h 21600"/>
                    <a:gd name="T8" fmla="*/ 3537 w 21600"/>
                    <a:gd name="T9" fmla="*/ 3537 h 21600"/>
                    <a:gd name="T10" fmla="*/ 18063 w 21600"/>
                    <a:gd name="T11" fmla="*/ 18063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3474" y="21600"/>
                      </a:lnTo>
                      <a:lnTo>
                        <a:pt x="18126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gamma/>
                        <a:shade val="73333"/>
                        <a:invGamma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gamma/>
                        <a:shade val="73333"/>
                        <a:invGamma/>
                      </a:srgbClr>
                    </a:gs>
                  </a:gsLst>
                  <a:lin ang="0" scaled="1"/>
                </a:gradFill>
                <a:ln w="2857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94" name="Oval 54"/>
                <p:cNvSpPr>
                  <a:spLocks noChangeAspect="1"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 flipH="1">
                  <a:off x="8529" y="11829"/>
                  <a:ext cx="87" cy="87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95" name="Rectangle 55"/>
                <p:cNvSpPr>
                  <a:spLocks noChangeAspect="1"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H="1">
                  <a:off x="8180" y="11841"/>
                  <a:ext cx="28" cy="74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35896" name="Rectangle 56"/>
              <p:cNvSpPr>
                <a:spLocks noChangeAspect="1" noChangeArrowheads="1"/>
              </p:cNvSpPr>
              <p:nvPr>
                <p:custDataLst>
                  <p:tags r:id="rId54"/>
                </p:custDataLst>
              </p:nvPr>
            </p:nvSpPr>
            <p:spPr bwMode="auto">
              <a:xfrm flipH="1">
                <a:off x="3883" y="12587"/>
                <a:ext cx="28" cy="14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897" name="Line 57"/>
              <p:cNvSpPr>
                <a:spLocks noChangeAspect="1"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H="1">
                <a:off x="3781" y="12616"/>
                <a:ext cx="0" cy="88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35898" name="Group 58"/>
          <p:cNvGrpSpPr>
            <a:grpSpLocks noChangeAspect="1"/>
          </p:cNvGrpSpPr>
          <p:nvPr>
            <p:custDataLst>
              <p:tags r:id="rId56"/>
            </p:custDataLst>
          </p:nvPr>
        </p:nvGrpSpPr>
        <p:grpSpPr>
          <a:xfrm>
            <a:off x="988869" y="1268414"/>
            <a:ext cx="774700" cy="1457325"/>
            <a:chOff x="8064" y="3162"/>
            <a:chExt cx="645" cy="1218"/>
          </a:xfrm>
        </p:grpSpPr>
        <p:sp>
          <p:nvSpPr>
            <p:cNvPr id="35899" name="Oval 59"/>
            <p:cNvSpPr>
              <a:spLocks noChangeAspect="1"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8261" y="3663"/>
              <a:ext cx="274" cy="192"/>
            </a:xfrm>
            <a:prstGeom prst="ellipse">
              <a:avLst/>
            </a:prstGeom>
            <a:noFill/>
            <a:ln w="28575" algn="ctr">
              <a:noFill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0" name="Oval 60"/>
            <p:cNvSpPr>
              <a:spLocks noChangeAspect="1"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8261" y="3663"/>
              <a:ext cx="274" cy="192"/>
            </a:xfrm>
            <a:prstGeom prst="ellipse">
              <a:avLst/>
            </a:prstGeom>
            <a:noFill/>
            <a:ln w="28575" algn="ctr">
              <a:noFill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1" name="Line 61"/>
            <p:cNvSpPr>
              <a:spLocks noChangeAspect="1" noChangeShapeType="1"/>
            </p:cNvSpPr>
            <p:nvPr>
              <p:custDataLst>
                <p:tags r:id="rId59"/>
              </p:custDataLst>
            </p:nvPr>
          </p:nvSpPr>
          <p:spPr bwMode="auto">
            <a:xfrm>
              <a:off x="8064" y="3164"/>
              <a:ext cx="299" cy="3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2" name="Line 62"/>
            <p:cNvSpPr>
              <a:spLocks noChangeAspect="1" noChangeShapeType="1"/>
            </p:cNvSpPr>
            <p:nvPr>
              <p:custDataLst>
                <p:tags r:id="rId60"/>
              </p:custDataLst>
            </p:nvPr>
          </p:nvSpPr>
          <p:spPr bwMode="auto">
            <a:xfrm>
              <a:off x="8363" y="3558"/>
              <a:ext cx="9" cy="77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3" name="Line 63"/>
            <p:cNvSpPr>
              <a:spLocks noChangeAspect="1" noChangeShapeType="1"/>
            </p:cNvSpPr>
            <p:nvPr>
              <p:custDataLst>
                <p:tags r:id="rId61"/>
              </p:custDataLst>
            </p:nvPr>
          </p:nvSpPr>
          <p:spPr bwMode="auto">
            <a:xfrm>
              <a:off x="8371" y="4327"/>
              <a:ext cx="48" cy="5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4" name="Line 64"/>
            <p:cNvSpPr>
              <a:spLocks noChangeAspect="1" noChangeShapeType="1"/>
            </p:cNvSpPr>
            <p:nvPr>
              <p:custDataLst>
                <p:tags r:id="rId62"/>
              </p:custDataLst>
            </p:nvPr>
          </p:nvSpPr>
          <p:spPr bwMode="auto">
            <a:xfrm flipH="1" flipV="1">
              <a:off x="8419" y="3551"/>
              <a:ext cx="0" cy="82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5" name="Line 65"/>
            <p:cNvSpPr>
              <a:spLocks noChangeAspect="1" noChangeShapeType="1"/>
            </p:cNvSpPr>
            <p:nvPr>
              <p:custDataLst>
                <p:tags r:id="rId63"/>
              </p:custDataLst>
            </p:nvPr>
          </p:nvSpPr>
          <p:spPr bwMode="auto">
            <a:xfrm flipV="1">
              <a:off x="8419" y="3164"/>
              <a:ext cx="290" cy="38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06" name="Line 66"/>
            <p:cNvSpPr>
              <a:spLocks noChangeAspect="1" noChangeShapeType="1"/>
            </p:cNvSpPr>
            <p:nvPr>
              <p:custDataLst>
                <p:tags r:id="rId64"/>
              </p:custDataLst>
            </p:nvPr>
          </p:nvSpPr>
          <p:spPr bwMode="auto">
            <a:xfrm flipH="1" flipV="1">
              <a:off x="8066" y="3162"/>
              <a:ext cx="6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907" name="Group 67"/>
          <p:cNvGrpSpPr>
            <a:grpSpLocks noChangeAspect="1"/>
          </p:cNvGrpSpPr>
          <p:nvPr>
            <p:custDataLst>
              <p:tags r:id="rId65"/>
            </p:custDataLst>
          </p:nvPr>
        </p:nvGrpSpPr>
        <p:grpSpPr>
          <a:xfrm>
            <a:off x="2771200" y="1268414"/>
            <a:ext cx="596900" cy="2303462"/>
            <a:chOff x="4608" y="2007"/>
            <a:chExt cx="277" cy="1071"/>
          </a:xfrm>
        </p:grpSpPr>
        <p:grpSp>
          <p:nvGrpSpPr>
            <p:cNvPr id="35908" name="Group 68"/>
            <p:cNvGrpSpPr>
              <a:grpSpLocks noChangeAspect="1"/>
            </p:cNvGrpSpPr>
            <p:nvPr>
              <p:custDataLst>
                <p:tags r:id="rId66"/>
              </p:custDataLst>
            </p:nvPr>
          </p:nvGrpSpPr>
          <p:grpSpPr>
            <a:xfrm flipH="1">
              <a:off x="4735" y="2273"/>
              <a:ext cx="36" cy="805"/>
              <a:chOff x="2288" y="11521"/>
              <a:chExt cx="67" cy="1408"/>
            </a:xfrm>
          </p:grpSpPr>
          <p:sp>
            <p:nvSpPr>
              <p:cNvPr id="35909" name="Line 69"/>
              <p:cNvSpPr>
                <a:spLocks noChangeAspect="1" noChangeShapeType="1"/>
              </p:cNvSpPr>
              <p:nvPr>
                <p:custDataLst>
                  <p:tags r:id="rId67"/>
                </p:custDataLst>
              </p:nvPr>
            </p:nvSpPr>
            <p:spPr bwMode="auto">
              <a:xfrm flipH="1">
                <a:off x="2291" y="11525"/>
                <a:ext cx="0" cy="140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910" name="Line 70"/>
              <p:cNvSpPr>
                <a:spLocks noChangeAspect="1" noChangeShapeType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2350" y="11521"/>
                <a:ext cx="5" cy="129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911" name="Line 71"/>
              <p:cNvSpPr>
                <a:spLocks noChangeAspect="1" noChangeShapeType="1"/>
              </p:cNvSpPr>
              <p:nvPr>
                <p:custDataLst>
                  <p:tags r:id="rId69"/>
                </p:custDataLst>
              </p:nvPr>
            </p:nvSpPr>
            <p:spPr bwMode="auto">
              <a:xfrm flipH="1">
                <a:off x="2288" y="12803"/>
                <a:ext cx="64" cy="12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5912" name="Oval 72"/>
            <p:cNvSpPr>
              <a:spLocks noChangeAspect="1" noChangeArrowheads="1"/>
            </p:cNvSpPr>
            <p:nvPr>
              <p:custDataLst>
                <p:tags r:id="rId70"/>
              </p:custDataLst>
            </p:nvPr>
          </p:nvSpPr>
          <p:spPr bwMode="auto">
            <a:xfrm>
              <a:off x="4608" y="2027"/>
              <a:ext cx="277" cy="22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3" name="Rectangle 73"/>
            <p:cNvSpPr>
              <a:spLocks noChangeAspect="1" noChangeArrowheads="1"/>
            </p:cNvSpPr>
            <p:nvPr>
              <p:custDataLst>
                <p:tags r:id="rId71"/>
              </p:custDataLst>
            </p:nvPr>
          </p:nvSpPr>
          <p:spPr bwMode="auto">
            <a:xfrm flipV="1">
              <a:off x="4671" y="2021"/>
              <a:ext cx="147" cy="34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4" name="Line 74"/>
            <p:cNvSpPr>
              <a:spLocks noChangeAspect="1" noChangeShapeType="1"/>
            </p:cNvSpPr>
            <p:nvPr>
              <p:custDataLst>
                <p:tags r:id="rId72"/>
              </p:custDataLst>
            </p:nvPr>
          </p:nvSpPr>
          <p:spPr bwMode="auto">
            <a:xfrm flipH="1" flipV="1">
              <a:off x="4635" y="2013"/>
              <a:ext cx="26" cy="3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5" name="Line 75"/>
            <p:cNvSpPr>
              <a:spLocks noChangeAspect="1" noChangeShapeType="1"/>
            </p:cNvSpPr>
            <p:nvPr>
              <p:custDataLst>
                <p:tags r:id="rId73"/>
              </p:custDataLst>
            </p:nvPr>
          </p:nvSpPr>
          <p:spPr bwMode="auto">
            <a:xfrm>
              <a:off x="4633" y="2009"/>
              <a:ext cx="2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6" name="Line 76"/>
            <p:cNvSpPr>
              <a:spLocks noChangeAspect="1" noChangeShapeType="1"/>
            </p:cNvSpPr>
            <p:nvPr>
              <p:custDataLst>
                <p:tags r:id="rId74"/>
              </p:custDataLst>
            </p:nvPr>
          </p:nvSpPr>
          <p:spPr bwMode="auto">
            <a:xfrm flipH="1">
              <a:off x="4823" y="2007"/>
              <a:ext cx="30" cy="3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7" name="Line 77"/>
            <p:cNvSpPr>
              <a:spLocks noChangeAspect="1" noChangeShapeType="1"/>
            </p:cNvSpPr>
            <p:nvPr>
              <p:custDataLst>
                <p:tags r:id="rId75"/>
              </p:custDataLst>
            </p:nvPr>
          </p:nvSpPr>
          <p:spPr bwMode="auto">
            <a:xfrm flipH="1" flipV="1">
              <a:off x="4633" y="2009"/>
              <a:ext cx="2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8" name="Rectangle 78"/>
            <p:cNvSpPr>
              <a:spLocks noChangeAspect="1" noChangeArrowheads="1"/>
            </p:cNvSpPr>
            <p:nvPr>
              <p:custDataLst>
                <p:tags r:id="rId76"/>
              </p:custDataLst>
            </p:nvPr>
          </p:nvSpPr>
          <p:spPr bwMode="auto">
            <a:xfrm rot="5400000">
              <a:off x="4712" y="2195"/>
              <a:ext cx="73" cy="80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19" name="Freeform 79"/>
            <p:cNvSpPr>
              <a:spLocks noChangeAspect="1"/>
            </p:cNvSpPr>
            <p:nvPr>
              <p:custDataLst>
                <p:tags r:id="rId77"/>
              </p:custDataLst>
            </p:nvPr>
          </p:nvSpPr>
          <p:spPr bwMode="auto">
            <a:xfrm>
              <a:off x="4768" y="2246"/>
              <a:ext cx="23" cy="31"/>
            </a:xfrm>
            <a:custGeom>
              <a:avLst/>
              <a:gdLst/>
              <a:ahLst/>
              <a:cxnLst>
                <a:cxn ang="0">
                  <a:pos x="0" y="61"/>
                </a:cxn>
                <a:cxn ang="0">
                  <a:pos x="14" y="24"/>
                </a:cxn>
                <a:cxn ang="0">
                  <a:pos x="38" y="0"/>
                </a:cxn>
              </a:cxnLst>
              <a:rect l="0" t="0" r="r" b="b"/>
              <a:pathLst>
                <a:path w="38" h="61">
                  <a:moveTo>
                    <a:pt x="0" y="61"/>
                  </a:moveTo>
                  <a:cubicBezTo>
                    <a:pt x="2" y="55"/>
                    <a:pt x="8" y="34"/>
                    <a:pt x="14" y="24"/>
                  </a:cubicBezTo>
                  <a:cubicBezTo>
                    <a:pt x="20" y="14"/>
                    <a:pt x="33" y="5"/>
                    <a:pt x="38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20" name="Freeform 80"/>
            <p:cNvSpPr>
              <a:spLocks noChangeAspect="1"/>
            </p:cNvSpPr>
            <p:nvPr>
              <p:custDataLst>
                <p:tags r:id="rId78"/>
              </p:custDataLst>
            </p:nvPr>
          </p:nvSpPr>
          <p:spPr bwMode="auto">
            <a:xfrm>
              <a:off x="4693" y="2245"/>
              <a:ext cx="45" cy="32"/>
            </a:xfrm>
            <a:custGeom>
              <a:avLst/>
              <a:gdLst/>
              <a:ahLst/>
              <a:cxnLst>
                <a:cxn ang="0">
                  <a:pos x="75" y="64"/>
                </a:cxn>
                <a:cxn ang="0">
                  <a:pos x="53" y="21"/>
                </a:cxn>
                <a:cxn ang="0">
                  <a:pos x="0" y="0"/>
                </a:cxn>
              </a:cxnLst>
              <a:rect l="0" t="0" r="r" b="b"/>
              <a:pathLst>
                <a:path w="75" h="64">
                  <a:moveTo>
                    <a:pt x="75" y="64"/>
                  </a:moveTo>
                  <a:cubicBezTo>
                    <a:pt x="72" y="57"/>
                    <a:pt x="65" y="32"/>
                    <a:pt x="53" y="21"/>
                  </a:cubicBezTo>
                  <a:cubicBezTo>
                    <a:pt x="41" y="10"/>
                    <a:pt x="11" y="4"/>
                    <a:pt x="0" y="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5921" name="Text Box 81"/>
          <p:cNvSpPr txBox="1"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864898" y="2813484"/>
            <a:ext cx="1222519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漏斗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923" name="Text Box 83"/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4055487" y="4132263"/>
            <a:ext cx="2452687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安全漏斗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924" name="Text Box 84"/>
          <p:cNvSpPr txBox="1"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6807202" y="4265903"/>
            <a:ext cx="2059708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cs"/>
              </a:rPr>
              <a:t>   </a:t>
            </a:r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球形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分液漏斗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925" name="Text Box 85"/>
          <p:cNvSpPr txBox="1"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10996062" y="1484313"/>
            <a:ext cx="798195" cy="3382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eaVer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梨形</a:t>
            </a:r>
            <a:r>
              <a:rPr kumimoji="0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分液漏斗</a:t>
            </a:r>
            <a:endParaRPr kumimoji="0" lang="zh-CN" altLang="en-US" sz="4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926" name="Rectangle 86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1560514" y="2668072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5927" name="Picture 87"/>
          <p:cNvPicPr>
            <a:picLocks noChangeAspect="1" noChangeArrowheads="1"/>
          </p:cNvPicPr>
          <p:nvPr>
            <p:custDataLst>
              <p:tags r:id="rId84"/>
            </p:custDataLst>
          </p:nvPr>
        </p:nvPicPr>
        <p:blipFill>
          <a:blip r:embed="rId85"/>
          <a:stretch>
            <a:fillRect/>
          </a:stretch>
        </p:blipFill>
        <p:spPr bwMode="auto">
          <a:xfrm>
            <a:off x="4583113" y="1268414"/>
            <a:ext cx="919162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 Box 83"/>
          <p:cNvSpPr txBox="1"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2088142" y="3578082"/>
            <a:ext cx="2452687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长颈漏斗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87"/>
            </p:custDataLst>
          </p:nvPr>
        </p:nvSpPr>
        <p:spPr>
          <a:xfrm>
            <a:off x="334645" y="114935"/>
            <a:ext cx="2413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认一认</a:t>
            </a:r>
            <a:endParaRPr lang="zh-CN" sz="2800" noProof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5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5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250"/>
                                        <p:tgtEl>
                                          <p:spTgt spid="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011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998" y="406752"/>
            <a:ext cx="4759854" cy="6346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椭圆 90116"/>
          <p:cNvSpPr/>
          <p:nvPr>
            <p:custDataLst>
              <p:tags r:id="rId3"/>
            </p:custDataLst>
          </p:nvPr>
        </p:nvSpPr>
        <p:spPr>
          <a:xfrm>
            <a:off x="2002155" y="4276725"/>
            <a:ext cx="1303020" cy="73152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1pPr>
            <a:lvl2pPr marL="607695" indent="-1504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2pPr>
            <a:lvl3pPr marL="1217295" indent="-3028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3pPr>
            <a:lvl4pPr marL="1826895" indent="-4552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4pPr>
            <a:lvl5pPr marL="2436495" indent="-6076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5pPr>
          </a:lstStyle>
          <a:p>
            <a:pPr eaLnBrk="0" hangingPunct="0">
              <a:buFont typeface="Arial" panose="020B0604020202020204"/>
              <a:buNone/>
            </a:pPr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4D4D4D"/>
              </a:solidFill>
              <a:cs typeface="Arial" panose="020B0604020202020204"/>
              <a:sym typeface="Wingdings" panose="05000000000000000000" charset="0"/>
            </a:endParaRPr>
          </a:p>
        </p:txBody>
      </p:sp>
      <p:pic>
        <p:nvPicPr>
          <p:cNvPr id="4" name="图片 90117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t="27052" r="13043" b="32367"/>
          <a:stretch>
            <a:fillRect/>
          </a:stretch>
        </p:blipFill>
        <p:spPr bwMode="auto">
          <a:xfrm>
            <a:off x="5852006" y="2458643"/>
            <a:ext cx="5890260" cy="364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2"/>
          <p:cNvSpPr/>
          <p:nvPr>
            <p:custDataLst>
              <p:tags r:id="rId6"/>
            </p:custDataLst>
          </p:nvPr>
        </p:nvSpPr>
        <p:spPr>
          <a:xfrm>
            <a:off x="8474239" y="4769938"/>
            <a:ext cx="1719263" cy="64633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1pPr>
            <a:lvl2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3pPr>
            <a:lvl4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4pPr>
            <a:lvl5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5pPr>
            <a:lvl6pPr marL="28943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6pPr>
            <a:lvl7pPr marL="33515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7pPr>
            <a:lvl8pPr marL="38087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8pPr>
            <a:lvl9pPr marL="42659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9pPr>
          </a:lstStyle>
          <a:p>
            <a:pPr algn="ctr" eaLnBrk="0" hangingPunct="0"/>
            <a:r>
              <a:rPr lang="zh-CN" altLang="en-US" sz="3600" b="1">
                <a:solidFill>
                  <a:schemeClr val="bg1"/>
                </a:solidFill>
                <a:latin typeface="苏新诗柳楷简" panose="02010600000101010101" pitchFamily="2" charset="-122"/>
                <a:ea typeface="苏新诗柳楷简" panose="02010600000101010101" pitchFamily="2" charset="-122"/>
              </a:rPr>
              <a:t>活塞</a:t>
            </a:r>
            <a:endParaRPr lang="zh-CN" altLang="en-US" sz="3600" b="1">
              <a:solidFill>
                <a:schemeClr val="bg1"/>
              </a:solidFill>
              <a:latin typeface="苏新诗柳楷简" panose="02010600000101010101" pitchFamily="2" charset="-122"/>
              <a:ea typeface="苏新诗柳楷简" panose="0201060000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1138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6594" y="618837"/>
            <a:ext cx="4569229" cy="6002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椭圆 91139"/>
          <p:cNvSpPr/>
          <p:nvPr>
            <p:custDataLst>
              <p:tags r:id="rId3"/>
            </p:custDataLst>
          </p:nvPr>
        </p:nvSpPr>
        <p:spPr>
          <a:xfrm>
            <a:off x="2410690" y="1518548"/>
            <a:ext cx="443345" cy="77207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1pPr>
            <a:lvl2pPr marL="607695" indent="-1504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2pPr>
            <a:lvl3pPr marL="1217295" indent="-3028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3pPr>
            <a:lvl4pPr marL="1826895" indent="-4552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4pPr>
            <a:lvl5pPr marL="2436495" indent="-6076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5pPr>
          </a:lstStyle>
          <a:p>
            <a:pPr marL="0" marR="0" lvl="0" indent="0" algn="l" defTabSz="12172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/>
              <a:ea typeface="黑体" panose="02010609060101010101" charset="-122"/>
              <a:cs typeface="Arial" panose="020B0604020202020204"/>
              <a:sym typeface="Wingdings" panose="05000000000000000000" charset="0"/>
            </a:endParaRPr>
          </a:p>
        </p:txBody>
      </p:sp>
      <p:pic>
        <p:nvPicPr>
          <p:cNvPr id="4" name="图片 91140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2" t="4445" r="24445" b="51111"/>
          <a:stretch>
            <a:fillRect/>
          </a:stretch>
        </p:blipFill>
        <p:spPr bwMode="auto">
          <a:xfrm>
            <a:off x="5464268" y="636659"/>
            <a:ext cx="6164313" cy="5967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91143"/>
          <p:cNvSpPr/>
          <p:nvPr>
            <p:custDataLst>
              <p:tags r:id="rId6"/>
            </p:custDataLst>
          </p:nvPr>
        </p:nvSpPr>
        <p:spPr>
          <a:xfrm>
            <a:off x="5476048" y="6080222"/>
            <a:ext cx="2171662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1pPr>
            <a:lvl2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3pPr>
            <a:lvl4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4pPr>
            <a:lvl5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5pPr>
            <a:lvl6pPr marL="28943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6pPr>
            <a:lvl7pPr marL="33515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7pPr>
            <a:lvl8pPr marL="38087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8pPr>
            <a:lvl9pPr marL="42659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9pPr>
          </a:lstStyle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玻璃塞凹槽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91144"/>
          <p:cNvSpPr/>
          <p:nvPr>
            <p:custDataLst>
              <p:tags r:id="rId7"/>
            </p:custDataLst>
          </p:nvPr>
        </p:nvSpPr>
        <p:spPr>
          <a:xfrm>
            <a:off x="5748655" y="5107709"/>
            <a:ext cx="1419225" cy="948286"/>
          </a:xfrm>
          <a:prstGeom prst="ellipse">
            <a:avLst/>
          </a:prstGeom>
          <a:noFill/>
          <a:ln w="47625">
            <a:solidFill>
              <a:srgbClr val="FF0000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zh-CN"/>
            </a:defPPr>
            <a:lvl1pPr marL="0" indent="0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1pPr>
            <a:lvl2pPr marL="607695" indent="-1504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2pPr>
            <a:lvl3pPr marL="1217295" indent="-3028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3pPr>
            <a:lvl4pPr marL="1826895" indent="-4552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4pPr>
            <a:lvl5pPr marL="2436495" indent="-6076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5pPr>
          </a:lstStyle>
          <a:p>
            <a:pPr marL="0" marR="0" lvl="0" indent="0" algn="l" defTabSz="12172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/>
              <a:ea typeface="黑体" panose="02010609060101010101" charset="-122"/>
              <a:cs typeface="Arial" panose="020B0604020202020204"/>
              <a:sym typeface="Wingdings" panose="05000000000000000000" charset="0"/>
            </a:endParaRPr>
          </a:p>
        </p:txBody>
      </p:sp>
      <p:sp>
        <p:nvSpPr>
          <p:cNvPr id="7" name="椭圆 91145"/>
          <p:cNvSpPr/>
          <p:nvPr>
            <p:custDataLst>
              <p:tags r:id="rId8"/>
            </p:custDataLst>
          </p:nvPr>
        </p:nvSpPr>
        <p:spPr>
          <a:xfrm>
            <a:off x="8806672" y="3002337"/>
            <a:ext cx="938212" cy="762000"/>
          </a:xfrm>
          <a:prstGeom prst="ellipse">
            <a:avLst/>
          </a:prstGeom>
          <a:noFill/>
          <a:ln w="47625">
            <a:solidFill>
              <a:srgbClr val="FF0000"/>
            </a:solidFill>
            <a:bevel/>
          </a:ln>
        </p:spPr>
        <p:txBody>
          <a:bodyPr/>
          <a:lstStyle>
            <a:defPPr>
              <a:defRPr lang="zh-CN"/>
            </a:defPPr>
            <a:lvl1pPr marL="0" indent="0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1pPr>
            <a:lvl2pPr marL="607695" indent="-1504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2pPr>
            <a:lvl3pPr marL="1217295" indent="-3028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3pPr>
            <a:lvl4pPr marL="1826895" indent="-4552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4pPr>
            <a:lvl5pPr marL="2436495" indent="-607695" algn="l" defTabSz="1217295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</a:defRPr>
            </a:lvl5pPr>
          </a:lstStyle>
          <a:p>
            <a:pPr marL="0" marR="0" lvl="0" indent="0" algn="l" defTabSz="12172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/>
              <a:ea typeface="黑体" panose="02010609060101010101" charset="-122"/>
              <a:cs typeface="Arial" panose="020B0604020202020204"/>
              <a:sym typeface="Wingdings" panose="05000000000000000000" charset="0"/>
            </a:endParaRPr>
          </a:p>
        </p:txBody>
      </p:sp>
      <p:sp>
        <p:nvSpPr>
          <p:cNvPr id="8" name="文本框 91146"/>
          <p:cNvSpPr/>
          <p:nvPr>
            <p:custDataLst>
              <p:tags r:id="rId9"/>
            </p:custDataLst>
          </p:nvPr>
        </p:nvSpPr>
        <p:spPr>
          <a:xfrm>
            <a:off x="8733825" y="3723140"/>
            <a:ext cx="11213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1pPr>
            <a:lvl2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3pPr>
            <a:lvl4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4pPr>
            <a:lvl5pPr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5pPr>
            <a:lvl6pPr marL="28943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6pPr>
            <a:lvl7pPr marL="33515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7pPr>
            <a:lvl8pPr marL="38087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8pPr>
            <a:lvl9pPr marL="4265930" indent="-608330" defTabSz="1217930" fontAlgn="base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/>
                <a:ea typeface="幼圆" panose="02010509060101010101" pitchFamily="49" charset="-122"/>
                <a:cs typeface="幼圆" panose="02010509060101010101" pitchFamily="49" charset="-122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</a:rPr>
              <a:t>小孔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25" y="1273810"/>
            <a:ext cx="4591685" cy="384683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08610" y="365760"/>
            <a:ext cx="4551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分液漏斗使用注意事项：</a:t>
            </a: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96545" y="1416050"/>
            <a:ext cx="68783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分液漏斗使用前需检漏。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/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67970" y="1993265"/>
            <a:ext cx="6756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分液漏斗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下端尖嘴部分紧靠烧杯内壁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67970" y="2517775"/>
            <a:ext cx="733234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分液漏斗内液体的总体积不超过容积的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2/3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08610" y="3293110"/>
            <a:ext cx="71075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分液漏斗通过打开上方的玻璃塞和下方的活塞（或使玻璃塞上的凹槽与玻璃塞上的小孔相对）可将液体放出。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28345" y="536130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保持漏斗内外大气压一致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91731035-1-16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3525" y="189230"/>
            <a:ext cx="11664000" cy="64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334962" y="1390765"/>
            <a:ext cx="1811609" cy="534035"/>
            <a:chOff x="334962" y="2238490"/>
            <a:chExt cx="1811609" cy="534035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rgbClr val="00A5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539729" y="2238490"/>
              <a:ext cx="1402080" cy="534035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400" b="1">
                  <a:solidFill>
                    <a:srgbClr val="FFC000"/>
                  </a:solidFill>
                  <a:cs typeface="+mn-ea"/>
                  <a:sym typeface="+mn-lt"/>
                </a:rPr>
                <a:t>实验操作</a:t>
              </a:r>
              <a:endParaRPr lang="zh-CN" altLang="zh-CN" sz="24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334963" y="1344411"/>
            <a:ext cx="11522075" cy="939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cs typeface="+mn-ea"/>
                <a:sym typeface="+mn-lt"/>
              </a:rPr>
              <a:t>                      </a:t>
            </a:r>
            <a:r>
              <a:rPr lang="zh-CN" altLang="en-US" sz="2000" b="1">
                <a:cs typeface="+mn-ea"/>
                <a:sym typeface="+mn-lt"/>
              </a:rPr>
              <a:t>加入萃取剂后充分振荡，</a:t>
            </a:r>
            <a:r>
              <a:rPr lang="zh-CN" altLang="zh-CN" sz="2000" b="1" kern="100">
                <a:solidFill>
                  <a:srgbClr val="FF0000"/>
                </a:solidFill>
                <a:cs typeface="+mn-ea"/>
                <a:sym typeface="+mn-lt"/>
              </a:rPr>
              <a:t>静置分层</a:t>
            </a:r>
            <a:r>
              <a:rPr lang="zh-CN" altLang="en-US" sz="2000" b="1">
                <a:cs typeface="+mn-ea"/>
                <a:sym typeface="+mn-lt"/>
              </a:rPr>
              <a:t>，然后打开分液漏斗上方的</a:t>
            </a:r>
            <a:r>
              <a:rPr lang="zh-CN" altLang="zh-CN" sz="2000" b="1" kern="100">
                <a:solidFill>
                  <a:srgbClr val="FF0000"/>
                </a:solidFill>
                <a:cs typeface="+mn-ea"/>
                <a:sym typeface="+mn-lt"/>
              </a:rPr>
              <a:t>玻璃塞</a:t>
            </a:r>
            <a:r>
              <a:rPr lang="zh-CN" altLang="en-US" sz="2000" b="1">
                <a:cs typeface="+mn-ea"/>
                <a:sym typeface="+mn-lt"/>
              </a:rPr>
              <a:t>和下方的</a:t>
            </a:r>
            <a:r>
              <a:rPr lang="zh-CN" altLang="zh-CN" sz="2000" b="1" kern="100">
                <a:solidFill>
                  <a:srgbClr val="FF0000"/>
                </a:solidFill>
                <a:cs typeface="+mn-ea"/>
                <a:sym typeface="+mn-lt"/>
              </a:rPr>
              <a:t>活塞</a:t>
            </a:r>
            <a:r>
              <a:rPr lang="zh-CN" altLang="en-US" sz="2000" b="1">
                <a:cs typeface="+mn-ea"/>
                <a:sym typeface="+mn-lt"/>
              </a:rPr>
              <a:t>将两层液体分离，下层液体从</a:t>
            </a:r>
            <a:r>
              <a:rPr lang="zh-CN" altLang="zh-CN" sz="2000" b="1" kern="100">
                <a:solidFill>
                  <a:srgbClr val="FF0000"/>
                </a:solidFill>
                <a:cs typeface="+mn-ea"/>
                <a:sym typeface="+mn-lt"/>
              </a:rPr>
              <a:t>下口</a:t>
            </a:r>
            <a:r>
              <a:rPr lang="zh-CN" altLang="en-US" sz="2000" b="1">
                <a:cs typeface="+mn-ea"/>
                <a:sym typeface="+mn-lt"/>
              </a:rPr>
              <a:t>流出，并及时关闭活塞，上层液体从</a:t>
            </a:r>
            <a:r>
              <a:rPr lang="zh-CN" altLang="zh-CN" sz="2000" b="1" kern="100">
                <a:solidFill>
                  <a:srgbClr val="FF0000"/>
                </a:solidFill>
                <a:cs typeface="+mn-ea"/>
                <a:sym typeface="+mn-lt"/>
              </a:rPr>
              <a:t>上口</a:t>
            </a:r>
            <a:r>
              <a:rPr lang="zh-CN" altLang="en-US" sz="2000" b="1">
                <a:cs typeface="+mn-ea"/>
                <a:sym typeface="+mn-lt"/>
              </a:rPr>
              <a:t>倒出</a:t>
            </a:r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277813" y="829310"/>
            <a:ext cx="1613535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ea"/>
              </a:rPr>
              <a:t>液-液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6" r="16266"/>
          <a:stretch>
            <a:fillRect/>
          </a:stretch>
        </p:blipFill>
        <p:spPr bwMode="auto">
          <a:xfrm>
            <a:off x="906145" y="2360295"/>
            <a:ext cx="1246505" cy="3408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9684008">
            <a:off x="3624580" y="2300605"/>
            <a:ext cx="1475105" cy="3044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6889115" y="2296795"/>
            <a:ext cx="1849755" cy="3418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3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10096500" y="2279650"/>
            <a:ext cx="1814195" cy="342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7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430501" y="4975148"/>
            <a:ext cx="2955637" cy="70675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振荡时，须不断放气，以减小分液漏斗内压强</a:t>
            </a:r>
            <a:endParaRPr lang="zh-CN" altLang="en-US"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对话气泡: 圆角矩形 8"/>
          <p:cNvSpPr/>
          <p:nvPr>
            <p:custDataLst>
              <p:tags r:id="rId16"/>
            </p:custDataLst>
          </p:nvPr>
        </p:nvSpPr>
        <p:spPr>
          <a:xfrm>
            <a:off x="4048125" y="2352675"/>
            <a:ext cx="3001645" cy="896620"/>
          </a:xfrm>
          <a:prstGeom prst="wedgeRoundRectCallout">
            <a:avLst>
              <a:gd name="adj1" fmla="val 58426"/>
              <a:gd name="adj2" fmla="val 62176"/>
              <a:gd name="adj3" fmla="val 16667"/>
            </a:avLst>
          </a:prstGeom>
          <a:solidFill>
            <a:srgbClr val="FFF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将溶质从溶解度小的溶剂转移到溶解度大的溶剂中</a:t>
            </a:r>
            <a:endParaRPr kumimoji="1" lang="zh-CN" altLang="en-US" sz="2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7"/>
            </p:custDataLst>
          </p:nvPr>
        </p:nvSpPr>
        <p:spPr>
          <a:xfrm>
            <a:off x="454025" y="5816600"/>
            <a:ext cx="24561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装液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加萃取剂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Text Box 6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955963" y="5737285"/>
            <a:ext cx="16573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振荡萃取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Text Box 68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132955" y="5771515"/>
            <a:ext cx="156781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静置分层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Text Box 68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216341" y="5816660"/>
            <a:ext cx="13684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分液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Text Box 16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425806" y="6252905"/>
            <a:ext cx="36384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充分振荡  充分静置</a:t>
            </a:r>
            <a:endParaRPr lang="zh-CN" altLang="en-US" sz="24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2" grpId="0" animBg="1"/>
      <p:bldP spid="36" grpId="0" animBg="1"/>
      <p:bldP spid="37" grpId="0" animBg="1"/>
      <p:bldP spid="38" grpId="0" animBg="1"/>
      <p:bldP spid="39" grpId="0" animBg="1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3992" y="4350279"/>
            <a:ext cx="11523046" cy="2158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>
                <a:cs typeface="+mn-ea"/>
                <a:sym typeface="+mn-lt"/>
              </a:rPr>
              <a:t>屠呦呦的创意有两个：</a:t>
            </a:r>
            <a:endParaRPr lang="en-US" altLang="zh-CN" sz="2800" b="1"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cs typeface="+mn-ea"/>
                <a:sym typeface="+mn-lt"/>
              </a:rPr>
              <a:t>一是</a:t>
            </a:r>
            <a:r>
              <a:rPr lang="zh-CN" altLang="en-US" sz="2800" b="1">
                <a:cs typeface="+mn-ea"/>
                <a:sym typeface="+mn-lt"/>
              </a:rPr>
              <a:t>改“水渍”为</a:t>
            </a:r>
            <a:r>
              <a:rPr lang="zh-CN" altLang="en-US" sz="2800" b="1">
                <a:solidFill>
                  <a:srgbClr val="00A5B0"/>
                </a:solidFill>
                <a:cs typeface="+mn-ea"/>
                <a:sym typeface="+mn-lt"/>
              </a:rPr>
              <a:t>“醇提”</a:t>
            </a:r>
            <a:r>
              <a:rPr lang="zh-CN" altLang="en-US" sz="2800" b="1">
                <a:cs typeface="+mn-ea"/>
                <a:sym typeface="+mn-lt"/>
              </a:rPr>
              <a:t>，因为青蒿素为脂溶性而非水溶性，适合用有机溶剂提取；</a:t>
            </a:r>
            <a:r>
              <a:rPr lang="zh-CN" altLang="en-US" sz="2800" b="1">
                <a:solidFill>
                  <a:srgbClr val="FF0000"/>
                </a:solidFill>
                <a:cs typeface="+mn-ea"/>
                <a:sym typeface="+mn-lt"/>
              </a:rPr>
              <a:t>二是</a:t>
            </a:r>
            <a:r>
              <a:rPr lang="zh-CN" altLang="en-US" sz="2800" b="1">
                <a:cs typeface="+mn-ea"/>
                <a:sym typeface="+mn-lt"/>
              </a:rPr>
              <a:t>改“高温乙醇提取”为</a:t>
            </a:r>
            <a:r>
              <a:rPr lang="zh-CN" altLang="en-US" sz="2800" b="1">
                <a:solidFill>
                  <a:srgbClr val="00A5B0"/>
                </a:solidFill>
                <a:cs typeface="+mn-ea"/>
                <a:sym typeface="+mn-lt"/>
              </a:rPr>
              <a:t>“低温乙醚提取”</a:t>
            </a:r>
            <a:r>
              <a:rPr lang="zh-CN" altLang="en-US" sz="2800" b="1">
                <a:cs typeface="+mn-ea"/>
                <a:sym typeface="+mn-lt"/>
              </a:rPr>
              <a:t>，因为高温能使青蒿素失效。</a:t>
            </a:r>
            <a:endParaRPr lang="zh-CN" altLang="en-US" sz="2800" b="1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" t="1871" r="419" b="1871"/>
          <a:stretch>
            <a:fillRect/>
          </a:stretch>
        </p:blipFill>
        <p:spPr>
          <a:xfrm>
            <a:off x="3239602" y="1049700"/>
            <a:ext cx="5712796" cy="3109626"/>
          </a:xfrm>
          <a:custGeom>
            <a:avLst/>
            <a:gdLst>
              <a:gd name="connsiteX0" fmla="*/ 100006 w 5712796"/>
              <a:gd name="connsiteY0" fmla="*/ 0 h 3109626"/>
              <a:gd name="connsiteX1" fmla="*/ 5612790 w 5712796"/>
              <a:gd name="connsiteY1" fmla="*/ 0 h 3109626"/>
              <a:gd name="connsiteX2" fmla="*/ 5712796 w 5712796"/>
              <a:gd name="connsiteY2" fmla="*/ 100006 h 3109626"/>
              <a:gd name="connsiteX3" fmla="*/ 5712796 w 5712796"/>
              <a:gd name="connsiteY3" fmla="*/ 3009620 h 3109626"/>
              <a:gd name="connsiteX4" fmla="*/ 5612790 w 5712796"/>
              <a:gd name="connsiteY4" fmla="*/ 3109626 h 3109626"/>
              <a:gd name="connsiteX5" fmla="*/ 100006 w 5712796"/>
              <a:gd name="connsiteY5" fmla="*/ 3109626 h 3109626"/>
              <a:gd name="connsiteX6" fmla="*/ 0 w 5712796"/>
              <a:gd name="connsiteY6" fmla="*/ 3009620 h 3109626"/>
              <a:gd name="connsiteX7" fmla="*/ 0 w 5712796"/>
              <a:gd name="connsiteY7" fmla="*/ 100006 h 3109626"/>
              <a:gd name="connsiteX8" fmla="*/ 100006 w 5712796"/>
              <a:gd name="connsiteY8" fmla="*/ 0 h 310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12796" h="3109626">
                <a:moveTo>
                  <a:pt x="100006" y="0"/>
                </a:moveTo>
                <a:lnTo>
                  <a:pt x="5612790" y="0"/>
                </a:lnTo>
                <a:cubicBezTo>
                  <a:pt x="5668022" y="0"/>
                  <a:pt x="5712796" y="44774"/>
                  <a:pt x="5712796" y="100006"/>
                </a:cubicBezTo>
                <a:lnTo>
                  <a:pt x="5712796" y="3009620"/>
                </a:lnTo>
                <a:cubicBezTo>
                  <a:pt x="5712796" y="3064852"/>
                  <a:pt x="5668022" y="3109626"/>
                  <a:pt x="5612790" y="3109626"/>
                </a:cubicBezTo>
                <a:lnTo>
                  <a:pt x="100006" y="3109626"/>
                </a:lnTo>
                <a:cubicBezTo>
                  <a:pt x="44774" y="3109626"/>
                  <a:pt x="0" y="3064852"/>
                  <a:pt x="0" y="3009620"/>
                </a:cubicBezTo>
                <a:lnTo>
                  <a:pt x="0" y="100006"/>
                </a:lnTo>
                <a:cubicBezTo>
                  <a:pt x="0" y="44774"/>
                  <a:pt x="44774" y="0"/>
                  <a:pt x="100006" y="0"/>
                </a:cubicBezTo>
                <a:close/>
              </a:path>
            </a:pathLst>
          </a:custGeom>
          <a:ln w="19050">
            <a:solidFill>
              <a:schemeClr val="tx1"/>
            </a:solidFill>
          </a:ln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50913" y="3299640"/>
            <a:ext cx="2316480" cy="534035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>
            <a:defPPr>
              <a:defRPr lang="zh-CN"/>
            </a:defPPr>
            <a:lvl1pPr indent="457200" algn="just">
              <a:lnSpc>
                <a:spcPct val="120000"/>
              </a:lnSpc>
              <a:defRPr sz="2800" b="1">
                <a:cs typeface="+mn-ea"/>
              </a:defRPr>
            </a:lvl1pPr>
          </a:lstStyle>
          <a:p>
            <a:pPr indent="0"/>
            <a:r>
              <a:rPr lang="zh-CN" altLang="en-US" sz="2400">
                <a:sym typeface="+mn-lt"/>
              </a:rPr>
              <a:t>青蒿素低温萃取</a:t>
            </a:r>
            <a:endParaRPr lang="zh-CN" altLang="en-US" sz="2400">
              <a:sym typeface="+mn-lt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277813" y="829310"/>
            <a:ext cx="1613535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ea"/>
              </a:rPr>
              <a:t>液-液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萃取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9982" y="827232"/>
            <a:ext cx="69850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碘水的碘，能否用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酒精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萃取？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3352077" y="1612039"/>
            <a:ext cx="336261" cy="1691987"/>
            <a:chOff x="9769863" y="3273988"/>
            <a:chExt cx="336261" cy="1691987"/>
          </a:xfrm>
        </p:grpSpPr>
        <p:sp>
          <p:nvSpPr>
            <p:cNvPr id="47" name="矩形: 圆顶角 46"/>
            <p:cNvSpPr/>
            <p:nvPr>
              <p:custDataLst>
                <p:tags r:id="rId3"/>
              </p:custDataLst>
            </p:nvPr>
          </p:nvSpPr>
          <p:spPr>
            <a:xfrm flipV="1">
              <a:off x="9771417" y="4618726"/>
              <a:ext cx="298800" cy="324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/>
                <a:ea typeface="黑体" panose="02010609060101010101" charset="-122"/>
                <a:cs typeface="+mn-cs"/>
              </a:endParaRPr>
            </a:p>
          </p:txBody>
        </p:sp>
        <p:grpSp>
          <p:nvGrpSpPr>
            <p:cNvPr id="48" name="组合 47"/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9769863" y="3273988"/>
              <a:ext cx="336261" cy="1691987"/>
              <a:chOff x="4692072" y="1871428"/>
              <a:chExt cx="316800" cy="1691987"/>
            </a:xfrm>
          </p:grpSpPr>
          <p:sp>
            <p:nvSpPr>
              <p:cNvPr id="49" name="AutoShape 7"/>
              <p:cNvSpPr>
                <a:spLocks noChangeAspect="1"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4692072" y="1871428"/>
                <a:ext cx="316800" cy="37715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0" name="矩形: 圆顶角 49"/>
              <p:cNvSpPr/>
              <p:nvPr>
                <p:custDataLst>
                  <p:tags r:id="rId6"/>
                </p:custDataLst>
              </p:nvPr>
            </p:nvSpPr>
            <p:spPr>
              <a:xfrm rot="10800000">
                <a:off x="4708702" y="1912185"/>
                <a:ext cx="280580" cy="165123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52" name="文本框 51"/>
          <p:cNvSpPr txBox="1"/>
          <p:nvPr>
            <p:custDataLst>
              <p:tags r:id="rId7"/>
            </p:custDataLst>
          </p:nvPr>
        </p:nvSpPr>
        <p:spPr>
          <a:xfrm>
            <a:off x="3722583" y="2264264"/>
            <a:ext cx="1223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柳公权柳体" panose="02000000000000000000" pitchFamily="2" charset="-122"/>
                <a:cs typeface="Times New Roman" panose="02020603050405020304" pitchFamily="18" charset="0"/>
              </a:rPr>
              <a:t>2 mL </a:t>
            </a:r>
            <a:r>
              <a:rPr lang="zh-CN" altLang="en-US" b="1">
                <a:latin typeface="Times New Roman" panose="02020603050405020304" pitchFamily="18" charset="0"/>
                <a:ea typeface="柳公权柳体" panose="02000000000000000000" pitchFamily="2" charset="-122"/>
                <a:cs typeface="Times New Roman" panose="02020603050405020304" pitchFamily="18" charset="0"/>
              </a:rPr>
              <a:t>酒精</a:t>
            </a:r>
            <a:endParaRPr lang="zh-CN" altLang="en-US" b="1" baseline="-25000">
              <a:latin typeface="Times New Roman" panose="02020603050405020304" pitchFamily="18" charset="0"/>
              <a:ea typeface="柳公权柳体" panose="020000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3" name="Object 79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4079380" y="2644057"/>
          <a:ext cx="620529" cy="33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ChemSketch" r:id="rId9" imgW="1146175" imgH="615950" progId="ACD.ChemSketch.20">
                  <p:embed/>
                </p:oleObj>
              </mc:Choice>
              <mc:Fallback>
                <p:oleObj name="ChemSketch" r:id="rId9" imgW="1146175" imgH="615950" progId="ACD.ChemSketch.2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079380" y="2644057"/>
                        <a:ext cx="620529" cy="3332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5138835" y="1622549"/>
            <a:ext cx="336261" cy="1691987"/>
            <a:chOff x="5105180" y="2219449"/>
            <a:chExt cx="336261" cy="1691987"/>
          </a:xfrm>
        </p:grpSpPr>
        <p:grpSp>
          <p:nvGrpSpPr>
            <p:cNvPr id="19" name="组合 18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>
            <a:xfrm>
              <a:off x="5105180" y="2219449"/>
              <a:ext cx="336261" cy="1691987"/>
              <a:chOff x="4692072" y="1871428"/>
              <a:chExt cx="316800" cy="1691987"/>
            </a:xfrm>
          </p:grpSpPr>
          <p:sp>
            <p:nvSpPr>
              <p:cNvPr id="20" name="AutoShape 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692072" y="1871428"/>
                <a:ext cx="316800" cy="37715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矩形: 圆顶角 20"/>
              <p:cNvSpPr/>
              <p:nvPr>
                <p:custDataLst>
                  <p:tags r:id="rId14"/>
                </p:custDataLst>
              </p:nvPr>
            </p:nvSpPr>
            <p:spPr>
              <a:xfrm rot="10800000">
                <a:off x="4708702" y="1912185"/>
                <a:ext cx="280580" cy="165123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2" name="矩形 21"/>
            <p:cNvSpPr/>
            <p:nvPr>
              <p:custDataLst>
                <p:tags r:id="rId15"/>
              </p:custDataLst>
            </p:nvPr>
          </p:nvSpPr>
          <p:spPr>
            <a:xfrm>
              <a:off x="5151173" y="3304551"/>
              <a:ext cx="252000" cy="387928"/>
            </a:xfrm>
            <a:prstGeom prst="rect">
              <a:avLst/>
            </a:prstGeom>
            <a:pattFill prst="ltHorz">
              <a:fgClr>
                <a:srgbClr val="FFFFD9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: 圆顶角 22"/>
            <p:cNvSpPr/>
            <p:nvPr>
              <p:custDataLst>
                <p:tags r:id="rId16"/>
              </p:custDataLst>
            </p:nvPr>
          </p:nvSpPr>
          <p:spPr>
            <a:xfrm flipV="1">
              <a:off x="5150845" y="3380256"/>
              <a:ext cx="252000" cy="504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51" name="Line 42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3704896" y="2614278"/>
            <a:ext cx="1389716" cy="0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437496" y="3518708"/>
            <a:ext cx="69850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碘水的碘，能否用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汽油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萃取？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19"/>
            </p:custDataLst>
          </p:nvPr>
        </p:nvCxnSpPr>
        <p:spPr>
          <a:xfrm flipH="1">
            <a:off x="4255590" y="4209761"/>
            <a:ext cx="766625" cy="780466"/>
          </a:xfrm>
          <a:prstGeom prst="straightConnector1">
            <a:avLst/>
          </a:prstGeom>
          <a:ln w="38100">
            <a:solidFill>
              <a:srgbClr val="FF66FF"/>
            </a:solidFill>
            <a:headEnd type="none" w="med" len="med"/>
            <a:tailEnd type="triangle" w="med" len="lg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2845666" y="5027602"/>
            <a:ext cx="198581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直馏汽油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7" name="直接箭头连接符 6"/>
          <p:cNvCxnSpPr/>
          <p:nvPr>
            <p:custDataLst>
              <p:tags r:id="rId21"/>
            </p:custDataLst>
          </p:nvPr>
        </p:nvCxnSpPr>
        <p:spPr>
          <a:xfrm>
            <a:off x="5063565" y="4186560"/>
            <a:ext cx="970031" cy="840697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lg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5022215" y="5160010"/>
            <a:ext cx="406781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裂化汽油</a:t>
            </a:r>
            <a:r>
              <a:rPr kumimoji="0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(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含较多的烯烃</a:t>
            </a:r>
            <a:r>
              <a:rPr kumimoji="0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)</a:t>
            </a:r>
            <a:endParaRPr kumimoji="0" lang="en-US" altLang="zh-CN" sz="28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47320" y="104140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思考</a:t>
            </a:r>
            <a:endParaRPr lang="zh-CN" altLang="en-US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1" grpId="0" animBg="1"/>
      <p:bldP spid="6" grpId="0"/>
      <p:bldP spid="25" grpId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50586" y="2891664"/>
            <a:ext cx="1137285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．石油醚       </a:t>
            </a: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．二氯甲烷       </a:t>
            </a: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．甘油       </a:t>
            </a: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．乙醚</a:t>
            </a: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71418" y="1691338"/>
          <a:ext cx="9209211" cy="1120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2710"/>
                <a:gridCol w="1718835"/>
                <a:gridCol w="1700162"/>
                <a:gridCol w="2572171"/>
                <a:gridCol w="1855333"/>
              </a:tblGrid>
              <a:tr h="60198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物质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石油醚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二氯甲烷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甘油（丙三醇）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乙醚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4768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水溶性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不溶于水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不溶于水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易溶于水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不溶于水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31140" y="1084580"/>
            <a:ext cx="117925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天然色素的提取往往采用萃取操作，下列溶剂不能用来萃取水溶液中的天然色素的是</a:t>
            </a:r>
            <a:endParaRPr kumimoji="0" lang="zh-CN" altLang="en-US" sz="2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135" y="3301077"/>
            <a:ext cx="12358254" cy="28613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indent="26225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在使用分液漏斗进行分液时，正确的操作是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26225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．上层液体经漏斗下方活塞放出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26225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．分离液体时，将漏斗拿在手中进行分离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26225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．分离液体时，分液漏斗上的小孔与大气相通时打开活塞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26225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．分液漏斗中盛装的是液体，振荡后不必扭开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0658475" y="2006600"/>
            <a:ext cx="4654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endParaRPr lang="en-US" altLang="zh-CN" sz="24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6596380" y="3456305"/>
            <a:ext cx="4654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endParaRPr lang="en-US" altLang="zh-CN" sz="24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80975" y="14605"/>
            <a:ext cx="8073390" cy="1083945"/>
            <a:chOff x="285" y="23"/>
            <a:chExt cx="12714" cy="1707"/>
          </a:xfrm>
        </p:grpSpPr>
        <p:sp>
          <p:nvSpPr>
            <p:cNvPr id="6" name="Text Box 13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713" y="417"/>
              <a:ext cx="11286" cy="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200" b="1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牛刀小试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00" name="图片 99"/>
            <p:cNvPicPr/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85" y="23"/>
              <a:ext cx="1677" cy="170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0055" y="901065"/>
            <a:ext cx="5681345" cy="5393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34645" y="248285"/>
            <a:ext cx="2413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知识回顾</a:t>
            </a:r>
            <a:endParaRPr lang="zh-CN" sz="3200" b="1" noProof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新课引入</a:t>
            </a:r>
            <a:endParaRPr lang="zh-CN" altLang="en-US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748790" y="1242060"/>
            <a:ext cx="3126105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从天然资源中提取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610870" y="1976755"/>
            <a:ext cx="4304665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工厂生产和实验室合成的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6" name="直接箭头连接符 5"/>
          <p:cNvCxnSpPr>
            <a:stCxn id="3" idx="3"/>
          </p:cNvCxnSpPr>
          <p:nvPr>
            <p:custDataLst>
              <p:tags r:id="rId4"/>
            </p:custDataLst>
          </p:nvPr>
        </p:nvCxnSpPr>
        <p:spPr>
          <a:xfrm>
            <a:off x="4874895" y="1512570"/>
            <a:ext cx="1002665" cy="355600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>
            <p:custDataLst>
              <p:tags r:id="rId5"/>
            </p:custDataLst>
          </p:nvPr>
        </p:nvCxnSpPr>
        <p:spPr>
          <a:xfrm flipV="1">
            <a:off x="4915535" y="1868170"/>
            <a:ext cx="889635" cy="37909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5877560" y="1583690"/>
            <a:ext cx="3272790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有机化合物粗品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9" name="直接箭头连接符 8"/>
          <p:cNvCxnSpPr>
            <a:stCxn id="8" idx="2"/>
          </p:cNvCxnSpPr>
          <p:nvPr>
            <p:custDataLst>
              <p:tags r:id="rId7"/>
            </p:custDataLst>
          </p:nvPr>
        </p:nvCxnSpPr>
        <p:spPr>
          <a:xfrm flipH="1">
            <a:off x="7513955" y="2124710"/>
            <a:ext cx="0" cy="2446655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6186170" y="4571365"/>
            <a:ext cx="3272790" cy="541020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纯净的有机化合物</a:t>
            </a:r>
            <a:endParaRPr lang="zh-CN" altLang="zh-CN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7665720" y="3267710"/>
            <a:ext cx="2254250" cy="541020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分离、提纯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10130155" y="1583690"/>
            <a:ext cx="1023620" cy="4090035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利用有机化合物与杂质物理性质的差异</a:t>
            </a:r>
            <a:endParaRPr lang="zh-CN" altLang="zh-CN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49530" y="3267710"/>
            <a:ext cx="7388860" cy="541020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进行有机物组成、结构、性质和应用的研究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charset="-122"/>
              <a:cs typeface="+mn-cs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9018" y="0"/>
            <a:ext cx="121739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999E9E"/>
              </a:clrFrom>
              <a:clrTo>
                <a:srgbClr val="999E9E">
                  <a:alpha val="0"/>
                </a:srgbClr>
              </a:clrTo>
            </a:clrChange>
          </a:blip>
          <a:srcRect l="34392" t="10456" r="23834" b="1"/>
          <a:stretch>
            <a:fillRect/>
          </a:stretch>
        </p:blipFill>
        <p:spPr>
          <a:xfrm>
            <a:off x="0" y="3429000"/>
            <a:ext cx="875900" cy="34290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764512" y="2897205"/>
            <a:ext cx="2733040" cy="18503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黑体" panose="02010609060101010101" charset="-122"/>
                <a:cs typeface="+mn-cs"/>
              </a:rPr>
              <a:t>夏天晒盐</a:t>
            </a:r>
            <a:endParaRPr kumimoji="0" lang="en-US" altLang="zh-CN" sz="4400" b="1" i="0" u="none" strike="noStrike" kern="1200" cap="none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黑体" panose="02010609060101010101" charset="-122"/>
                <a:cs typeface="+mn-cs"/>
              </a:rPr>
              <a:t>冬天捞碱</a:t>
            </a:r>
            <a:endParaRPr kumimoji="0" lang="zh-CN" altLang="en-US" sz="4400" b="1" i="0" u="none" strike="noStrike" kern="1200" cap="none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黑体" panose="02010609060101010101" charset="-122"/>
              <a:cs typeface="+mn-cs"/>
            </a:endParaRPr>
          </a:p>
        </p:txBody>
      </p:sp>
      <p:sp>
        <p:nvSpPr>
          <p:cNvPr id="8" name="等腰三角形 7"/>
          <p:cNvSpPr/>
          <p:nvPr>
            <p:custDataLst>
              <p:tags r:id="rId7"/>
            </p:custDataLst>
          </p:nvPr>
        </p:nvSpPr>
        <p:spPr>
          <a:xfrm flipV="1">
            <a:off x="0" y="0"/>
            <a:ext cx="12192000" cy="5664564"/>
          </a:xfrm>
          <a:prstGeom prst="triangle">
            <a:avLst/>
          </a:prstGeom>
          <a:solidFill>
            <a:srgbClr val="00B050">
              <a:alpha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48609" y="2539710"/>
            <a:ext cx="343408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物质的溶解度差异</a:t>
            </a:r>
            <a:endParaRPr lang="zh-CN" altLang="en-US" sz="3200" b="1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1231" y="1042478"/>
          <a:ext cx="12016514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6366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</a:tblGrid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latin typeface="+mn-lt"/>
                          <a:ea typeface="+mn-ea"/>
                        </a:rPr>
                        <a:t>温度</a:t>
                      </a:r>
                      <a:r>
                        <a:rPr lang="en-US" altLang="zh-CN" sz="2800" b="1">
                          <a:latin typeface="+mn-lt"/>
                          <a:ea typeface="+mn-ea"/>
                        </a:rPr>
                        <a:t>/℃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20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40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50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60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70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80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90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100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latin typeface="+mn-lt"/>
                          <a:ea typeface="+mn-ea"/>
                        </a:rPr>
                        <a:t>溶解度</a:t>
                      </a:r>
                      <a:r>
                        <a:rPr lang="en-US" altLang="zh-CN" sz="2800" b="1">
                          <a:latin typeface="+mn-lt"/>
                          <a:ea typeface="+mn-ea"/>
                        </a:rPr>
                        <a:t>/g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highlight>
                            <a:srgbClr val="FFFF00"/>
                          </a:highlight>
                          <a:latin typeface="+mn-lt"/>
                          <a:ea typeface="+mn-ea"/>
                        </a:rPr>
                        <a:t>35.7</a:t>
                      </a:r>
                      <a:endParaRPr lang="zh-CN" altLang="en-US" sz="2800" b="1">
                        <a:highlight>
                          <a:srgbClr val="FFFF00"/>
                        </a:highlight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35.8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36.0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36.3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36.6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37.0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37.3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37.8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38.4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39.0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highlight>
                            <a:srgbClr val="00FFFF"/>
                          </a:highlight>
                          <a:latin typeface="+mn-lt"/>
                          <a:ea typeface="+mn-ea"/>
                        </a:rPr>
                        <a:t>39.8</a:t>
                      </a:r>
                      <a:endParaRPr lang="zh-CN" altLang="en-US" sz="2800" b="1">
                        <a:highlight>
                          <a:srgbClr val="00FFFF"/>
                        </a:highlight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577351" y="378691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/>
              <a:t>氯化钠溶解度</a:t>
            </a:r>
            <a:endParaRPr lang="zh-CN" altLang="en-US" sz="3200"/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186152" y="2426932"/>
            <a:ext cx="2502099" cy="5860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3200" b="1"/>
              <a:t>氯化钠溶液</a:t>
            </a:r>
            <a:endParaRPr lang="zh-CN" altLang="en-US" sz="3200" b="1"/>
          </a:p>
        </p:txBody>
      </p:sp>
      <p:sp>
        <p:nvSpPr>
          <p:cNvPr id="8" name="矩形: 圆角 7"/>
          <p:cNvSpPr/>
          <p:nvPr>
            <p:custDataLst>
              <p:tags r:id="rId4"/>
            </p:custDataLst>
          </p:nvPr>
        </p:nvSpPr>
        <p:spPr>
          <a:xfrm>
            <a:off x="6958802" y="2431709"/>
            <a:ext cx="2217683" cy="5570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3200"/>
              <a:t>氯化钠晶体</a:t>
            </a:r>
            <a:endParaRPr lang="zh-CN" altLang="en-US" sz="3200"/>
          </a:p>
        </p:txBody>
      </p:sp>
      <p:cxnSp>
        <p:nvCxnSpPr>
          <p:cNvPr id="9" name="直接箭头连接符 8"/>
          <p:cNvCxnSpPr/>
          <p:nvPr>
            <p:custDataLst>
              <p:tags r:id="rId5"/>
            </p:custDataLst>
          </p:nvPr>
        </p:nvCxnSpPr>
        <p:spPr>
          <a:xfrm>
            <a:off x="4720132" y="2740437"/>
            <a:ext cx="2197904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5015240" y="2234510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蒸发结晶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428" r="55229" b="7172"/>
          <a:stretch>
            <a:fillRect/>
          </a:stretch>
        </p:blipFill>
        <p:spPr bwMode="auto">
          <a:xfrm>
            <a:off x="4103111" y="3429000"/>
            <a:ext cx="4080308" cy="339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51435" y="106680"/>
            <a:ext cx="35642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实践</a:t>
            </a:r>
            <a:r>
              <a:rPr lang="en-US" altLang="zh-CN" sz="32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﹒ </a:t>
            </a:r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486" y="1328804"/>
          <a:ext cx="12016514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6366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  <a:gridCol w="945468"/>
              </a:tblGrid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latin typeface="+mn-lt"/>
                          <a:ea typeface="+mn-ea"/>
                        </a:rPr>
                        <a:t>温度</a:t>
                      </a:r>
                      <a:r>
                        <a:rPr lang="en-US" altLang="zh-CN" sz="2800" b="1">
                          <a:latin typeface="+mn-lt"/>
                          <a:ea typeface="+mn-ea"/>
                        </a:rPr>
                        <a:t>/℃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20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40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50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60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70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80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90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100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latin typeface="+mn-lt"/>
                          <a:ea typeface="+mn-ea"/>
                        </a:rPr>
                        <a:t>溶解度</a:t>
                      </a:r>
                      <a:r>
                        <a:rPr lang="en-US" altLang="zh-CN" sz="2800" b="1">
                          <a:latin typeface="+mn-lt"/>
                          <a:ea typeface="+mn-ea"/>
                        </a:rPr>
                        <a:t>/g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13.3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20.9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31.6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45.8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63.9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85.5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110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138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169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202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+mn-lt"/>
                          <a:ea typeface="+mn-ea"/>
                        </a:rPr>
                        <a:t>246</a:t>
                      </a:r>
                      <a:endParaRPr lang="zh-CN" altLang="en-US" sz="2800" b="1">
                        <a:latin typeface="+mn-lt"/>
                        <a:ea typeface="+mn-ea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678946" y="665018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/>
              <a:t>硝酸钾溶解度</a:t>
            </a:r>
            <a:endParaRPr lang="zh-CN" altLang="en-US" sz="3200"/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992183" y="2787154"/>
            <a:ext cx="2502099" cy="5860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3200" b="1"/>
              <a:t>硝酸钾溶液</a:t>
            </a:r>
            <a:endParaRPr lang="zh-CN" altLang="en-US" sz="3200" b="1"/>
          </a:p>
        </p:txBody>
      </p:sp>
      <p:sp>
        <p:nvSpPr>
          <p:cNvPr id="13" name="矩形: 圆角 12"/>
          <p:cNvSpPr/>
          <p:nvPr>
            <p:custDataLst>
              <p:tags r:id="rId4"/>
            </p:custDataLst>
          </p:nvPr>
        </p:nvSpPr>
        <p:spPr>
          <a:xfrm>
            <a:off x="6764833" y="2791931"/>
            <a:ext cx="2217683" cy="5570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3200"/>
              <a:t>硝酸钾晶体</a:t>
            </a:r>
            <a:endParaRPr lang="zh-CN" altLang="en-US" sz="3200"/>
          </a:p>
        </p:txBody>
      </p:sp>
      <p:cxnSp>
        <p:nvCxnSpPr>
          <p:cNvPr id="14" name="直接箭头连接符 13"/>
          <p:cNvCxnSpPr/>
          <p:nvPr>
            <p:custDataLst>
              <p:tags r:id="rId5"/>
            </p:custDataLst>
          </p:nvPr>
        </p:nvCxnSpPr>
        <p:spPr>
          <a:xfrm>
            <a:off x="4526163" y="3100659"/>
            <a:ext cx="2197904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4821271" y="2594732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蒸发浓缩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4765853" y="3130441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冷却结晶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286" y="3761613"/>
            <a:ext cx="3447298" cy="2953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51435" y="106680"/>
            <a:ext cx="35642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实践</a:t>
            </a:r>
            <a:r>
              <a:rPr lang="en-US" altLang="zh-CN" sz="32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﹒ </a:t>
            </a:r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652916" y="964411"/>
            <a:ext cx="2502099" cy="11013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b="1"/>
              <a:t>氯化钠</a:t>
            </a:r>
            <a:r>
              <a:rPr lang="zh-CN" altLang="en-US" sz="2800" b="1">
                <a:solidFill>
                  <a:srgbClr val="FF0000"/>
                </a:solidFill>
              </a:rPr>
              <a:t>溶液</a:t>
            </a:r>
            <a:endParaRPr lang="zh-CN" altLang="en-US" sz="2800" b="1"/>
          </a:p>
          <a:p>
            <a:pPr algn="ctr"/>
            <a:r>
              <a:rPr lang="en-US" altLang="zh-CN" sz="2800" b="1">
                <a:latin typeface="+mn-ea"/>
              </a:rPr>
              <a:t>(</a:t>
            </a:r>
            <a:r>
              <a:rPr lang="zh-CN" altLang="en-US" sz="2800" b="1">
                <a:latin typeface="+mn-ea"/>
              </a:rPr>
              <a:t>少量硝酸钾</a:t>
            </a:r>
            <a:r>
              <a:rPr lang="en-US" altLang="zh-CN" sz="2800" b="1">
                <a:latin typeface="+mn-ea"/>
              </a:rPr>
              <a:t>)</a:t>
            </a:r>
            <a:endParaRPr lang="zh-CN" altLang="en-US" sz="2800" b="1"/>
          </a:p>
        </p:txBody>
      </p:sp>
      <p:sp>
        <p:nvSpPr>
          <p:cNvPr id="5" name="矩形: 圆角 4"/>
          <p:cNvSpPr/>
          <p:nvPr>
            <p:custDataLst>
              <p:tags r:id="rId2"/>
            </p:custDataLst>
          </p:nvPr>
        </p:nvSpPr>
        <p:spPr>
          <a:xfrm>
            <a:off x="9277131" y="1218570"/>
            <a:ext cx="2217683" cy="5570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/>
              <a:t>氯化钠晶体</a:t>
            </a:r>
            <a:endParaRPr lang="zh-CN" altLang="en-US" sz="2800"/>
          </a:p>
        </p:txBody>
      </p:sp>
      <p:cxnSp>
        <p:nvCxnSpPr>
          <p:cNvPr id="10" name="直接箭头连接符 9"/>
          <p:cNvCxnSpPr/>
          <p:nvPr>
            <p:custDataLst>
              <p:tags r:id="rId3"/>
            </p:custDataLst>
          </p:nvPr>
        </p:nvCxnSpPr>
        <p:spPr>
          <a:xfrm>
            <a:off x="3186895" y="1508825"/>
            <a:ext cx="1836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3241858" y="975190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蒸发结晶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箭头连接符 13"/>
          <p:cNvCxnSpPr/>
          <p:nvPr>
            <p:custDataLst>
              <p:tags r:id="rId5"/>
            </p:custDataLst>
          </p:nvPr>
        </p:nvCxnSpPr>
        <p:spPr>
          <a:xfrm>
            <a:off x="5126532" y="1508825"/>
            <a:ext cx="1836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5116839" y="975189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趁热过滤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: 圆角 19"/>
          <p:cNvSpPr/>
          <p:nvPr>
            <p:custDataLst>
              <p:tags r:id="rId7"/>
            </p:custDataLst>
          </p:nvPr>
        </p:nvSpPr>
        <p:spPr>
          <a:xfrm>
            <a:off x="7055429" y="1263797"/>
            <a:ext cx="1002188" cy="47105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b="1"/>
              <a:t>晶体</a:t>
            </a:r>
            <a:endParaRPr lang="zh-CN" altLang="en-US" sz="2800" b="1"/>
          </a:p>
        </p:txBody>
      </p:sp>
      <p:cxnSp>
        <p:nvCxnSpPr>
          <p:cNvPr id="21" name="直接箭头连接符 20"/>
          <p:cNvCxnSpPr/>
          <p:nvPr>
            <p:custDataLst>
              <p:tags r:id="rId8"/>
            </p:custDataLst>
          </p:nvPr>
        </p:nvCxnSpPr>
        <p:spPr>
          <a:xfrm>
            <a:off x="8058365" y="1521252"/>
            <a:ext cx="1188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8126057" y="990800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洗涤</a:t>
            </a:r>
            <a:endParaRPr kumimoji="1"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0"/>
            </p:custDataLst>
          </p:nvPr>
        </p:nvSpPr>
        <p:spPr>
          <a:xfrm>
            <a:off x="8126165" y="1534788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干燥</a:t>
            </a:r>
            <a:endParaRPr kumimoji="1"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Picture 8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5"/>
          <a:stretch>
            <a:fillRect/>
          </a:stretch>
        </p:blipFill>
        <p:spPr bwMode="auto">
          <a:xfrm>
            <a:off x="3070296" y="2343985"/>
            <a:ext cx="3331166" cy="3878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51435" y="106680"/>
            <a:ext cx="35642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实践</a:t>
            </a:r>
            <a:r>
              <a:rPr lang="en-US" altLang="zh-CN" sz="32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﹒ </a:t>
            </a:r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animBg="1"/>
      <p:bldP spid="11" grpId="0"/>
      <p:bldP spid="15" grpId="0"/>
      <p:bldP spid="20" grpId="0" animBg="1"/>
      <p:bldP spid="22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4219" y="1009155"/>
            <a:ext cx="2502099" cy="142462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b="1"/>
              <a:t>硝酸钾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</a:rPr>
              <a:t>溶液</a:t>
            </a:r>
            <a:endParaRPr lang="zh-CN" altLang="en-US" sz="2800" b="1"/>
          </a:p>
          <a:p>
            <a:pPr algn="ctr"/>
            <a:r>
              <a:rPr lang="en-US" altLang="zh-CN" sz="2800" b="1">
                <a:latin typeface="+mn-ea"/>
              </a:rPr>
              <a:t>(</a:t>
            </a:r>
            <a:r>
              <a:rPr lang="zh-CN" altLang="en-US" sz="2800" b="1">
                <a:latin typeface="+mn-ea"/>
              </a:rPr>
              <a:t>少量氯化钠</a:t>
            </a:r>
            <a:r>
              <a:rPr lang="en-US" altLang="zh-CN" sz="2800" b="1">
                <a:latin typeface="+mn-ea"/>
              </a:rPr>
              <a:t>)</a:t>
            </a:r>
            <a:endParaRPr lang="zh-CN" altLang="en-US" sz="2800" b="1"/>
          </a:p>
        </p:txBody>
      </p:sp>
      <p:sp>
        <p:nvSpPr>
          <p:cNvPr id="3" name="矩形: 圆角 2"/>
          <p:cNvSpPr/>
          <p:nvPr>
            <p:custDataLst>
              <p:tags r:id="rId2"/>
            </p:custDataLst>
          </p:nvPr>
        </p:nvSpPr>
        <p:spPr>
          <a:xfrm>
            <a:off x="9822070" y="1438803"/>
            <a:ext cx="2217683" cy="5570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3200"/>
              <a:t>硝酸钾晶体</a:t>
            </a:r>
            <a:endParaRPr lang="zh-CN" altLang="en-US" sz="3200"/>
          </a:p>
        </p:txBody>
      </p:sp>
      <p:pic>
        <p:nvPicPr>
          <p:cNvPr id="7" name="Picture 8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5"/>
          <a:stretch>
            <a:fillRect/>
          </a:stretch>
        </p:blipFill>
        <p:spPr bwMode="auto">
          <a:xfrm>
            <a:off x="1503292" y="2743221"/>
            <a:ext cx="3331166" cy="3878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158625" y="3044826"/>
            <a:ext cx="68810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       </a:t>
            </a:r>
            <a:r>
              <a:rPr lang="en-US" altLang="zh-CN" sz="2800"/>
              <a:t> </a:t>
            </a:r>
            <a:r>
              <a:rPr lang="zh-CN" altLang="en-US" sz="2800"/>
              <a:t>得到的</a:t>
            </a:r>
            <a:r>
              <a:rPr lang="en-US" altLang="zh-CN" sz="2800"/>
              <a:t>KNO</a:t>
            </a:r>
            <a:r>
              <a:rPr lang="en-US" altLang="zh-CN" sz="2800" baseline="-25000" err="1"/>
              <a:t>3</a:t>
            </a:r>
            <a:r>
              <a:rPr lang="zh-CN" altLang="en-US" sz="2800">
                <a:highlight>
                  <a:srgbClr val="FFFF00"/>
                </a:highlight>
              </a:rPr>
              <a:t>晶体</a:t>
            </a:r>
            <a:r>
              <a:rPr lang="zh-CN" altLang="en-US" sz="2800"/>
              <a:t>中可能还含有少量的</a:t>
            </a:r>
            <a:r>
              <a:rPr lang="en-US" altLang="zh-CN" sz="2800"/>
              <a:t>NaCl</a:t>
            </a:r>
            <a:r>
              <a:rPr lang="zh-CN" altLang="en-US" sz="2800"/>
              <a:t>，如何进一步处理？</a:t>
            </a:r>
            <a:endParaRPr lang="zh-CN" altLang="en-US" sz="2800"/>
          </a:p>
        </p:txBody>
      </p:sp>
      <p:cxnSp>
        <p:nvCxnSpPr>
          <p:cNvPr id="11" name="直接箭头连接符 10"/>
          <p:cNvCxnSpPr/>
          <p:nvPr>
            <p:custDataLst>
              <p:tags r:id="rId6"/>
            </p:custDataLst>
          </p:nvPr>
        </p:nvCxnSpPr>
        <p:spPr>
          <a:xfrm>
            <a:off x="2789727" y="1701351"/>
            <a:ext cx="1728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2763792" y="1167714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蒸发浓缩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7"/>
          <p:cNvSpPr/>
          <p:nvPr>
            <p:custDataLst>
              <p:tags r:id="rId8"/>
            </p:custDataLst>
          </p:nvPr>
        </p:nvSpPr>
        <p:spPr>
          <a:xfrm>
            <a:off x="4550464" y="1461732"/>
            <a:ext cx="1280988" cy="47105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b="1"/>
              <a:t>浓溶液</a:t>
            </a:r>
            <a:endParaRPr lang="zh-CN" altLang="en-US" sz="2800" b="1"/>
          </a:p>
        </p:txBody>
      </p:sp>
      <p:cxnSp>
        <p:nvCxnSpPr>
          <p:cNvPr id="13" name="直接箭头连接符 12"/>
          <p:cNvCxnSpPr/>
          <p:nvPr>
            <p:custDataLst>
              <p:tags r:id="rId9"/>
            </p:custDataLst>
          </p:nvPr>
        </p:nvCxnSpPr>
        <p:spPr>
          <a:xfrm>
            <a:off x="5828577" y="1717274"/>
            <a:ext cx="1728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5763922" y="1211348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冷却</a:t>
            </a:r>
            <a:r>
              <a:rPr kumimoji="1"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结晶</a:t>
            </a:r>
            <a:endParaRPr kumimoji="1"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6105668" y="1688136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过滤</a:t>
            </a:r>
            <a:endParaRPr kumimoji="1"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: 圆角 15"/>
          <p:cNvSpPr/>
          <p:nvPr>
            <p:custDataLst>
              <p:tags r:id="rId12"/>
            </p:custDataLst>
          </p:nvPr>
        </p:nvSpPr>
        <p:spPr>
          <a:xfrm>
            <a:off x="7591138" y="1474790"/>
            <a:ext cx="1002188" cy="47105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b="1"/>
              <a:t>晶体</a:t>
            </a:r>
            <a:endParaRPr lang="zh-CN" altLang="en-US" sz="2800" b="1"/>
          </a:p>
        </p:txBody>
      </p:sp>
      <p:cxnSp>
        <p:nvCxnSpPr>
          <p:cNvPr id="17" name="直接箭头连接符 16"/>
          <p:cNvCxnSpPr/>
          <p:nvPr>
            <p:custDataLst>
              <p:tags r:id="rId13"/>
            </p:custDataLst>
          </p:nvPr>
        </p:nvCxnSpPr>
        <p:spPr>
          <a:xfrm>
            <a:off x="8594074" y="1732245"/>
            <a:ext cx="1188000" cy="0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triangle" w="med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8642516" y="1211418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洗涤</a:t>
            </a:r>
            <a:endParaRPr kumimoji="1"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8623374" y="1745781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干燥</a:t>
            </a:r>
            <a:endParaRPr kumimoji="1"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7368886" y="4359595"/>
            <a:ext cx="250507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重结晶</a:t>
            </a:r>
            <a:endParaRPr kumimoji="0" lang="zh-CN" altLang="en-US" sz="36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51435" y="106680"/>
            <a:ext cx="35642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实践</a:t>
            </a:r>
            <a:r>
              <a:rPr lang="en-US" altLang="zh-CN" sz="32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﹒ </a:t>
            </a:r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/>
      <p:bldP spid="9" grpId="0"/>
      <p:bldP spid="12" grpId="0"/>
      <p:bldP spid="8" grpId="0" animBg="1"/>
      <p:bldP spid="14" grpId="0"/>
      <p:bldP spid="15" grpId="0"/>
      <p:bldP spid="16" grpId="0" animBg="1"/>
      <p:bldP spid="18" grpId="0"/>
      <p:bldP spid="19" grpId="0"/>
      <p:bldP spid="20" grpId="0"/>
      <p:bldP spid="20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702560" y="1276985"/>
            <a:ext cx="8333740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利用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被提纯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物质与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杂质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同一溶剂中的溶解度不同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而将杂质除去。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517" name="Text Box 13"/>
          <p:cNvSpPr txBox="1"/>
          <p:nvPr>
            <p:custDataLst>
              <p:tags r:id="rId2"/>
            </p:custDataLst>
          </p:nvPr>
        </p:nvSpPr>
        <p:spPr>
          <a:xfrm>
            <a:off x="58420" y="2433320"/>
            <a:ext cx="260477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）适用范围：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779395" y="2569210"/>
            <a:ext cx="5161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提纯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固体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有机化合物的常用方法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" name="Text Box 13"/>
          <p:cNvSpPr txBox="1"/>
          <p:nvPr>
            <p:custDataLst>
              <p:tags r:id="rId4"/>
            </p:custDataLst>
          </p:nvPr>
        </p:nvSpPr>
        <p:spPr>
          <a:xfrm>
            <a:off x="-2540" y="1222375"/>
            <a:ext cx="260477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）提纯原理：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Text Box 13"/>
          <p:cNvSpPr txBox="1"/>
          <p:nvPr>
            <p:custDataLst>
              <p:tags r:id="rId5"/>
            </p:custDataLst>
          </p:nvPr>
        </p:nvSpPr>
        <p:spPr>
          <a:xfrm>
            <a:off x="111125" y="3192145"/>
            <a:ext cx="260477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）溶剂要求：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276225" y="4571365"/>
            <a:ext cx="12108180" cy="56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1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②被提纯的有机化合物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在此溶剂中的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溶解度受温度影响较大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，能够冷却结晶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Text Box 13"/>
          <p:cNvSpPr txBox="1"/>
          <p:nvPr>
            <p:custDataLst>
              <p:tags r:id="rId7"/>
            </p:custDataLst>
          </p:nvPr>
        </p:nvSpPr>
        <p:spPr>
          <a:xfrm>
            <a:off x="2731770" y="3192145"/>
            <a:ext cx="681101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重结晶要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选择适当的溶剂</a:t>
            </a:r>
            <a:r>
              <a:rPr lang="en-US" altLang="zh-CN" sz="28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P13</a:t>
            </a:r>
            <a:endParaRPr lang="en-US" altLang="zh-CN" sz="2800">
              <a:solidFill>
                <a:schemeClr val="tx1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88290" y="3973195"/>
            <a:ext cx="8361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①杂质在此溶剂中溶解度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很小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或者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很大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，易于除去。</a:t>
            </a:r>
            <a:endParaRPr lang="en-US" altLang="zh-CN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9"/>
            </p:custDataLst>
          </p:nvPr>
        </p:nvSpPr>
        <p:spPr>
          <a:xfrm>
            <a:off x="486410" y="5346700"/>
            <a:ext cx="11331575" cy="1038860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如果重结晶所得的晶体纯度不能达到要求，可以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再次进行重结晶以提高产物的纯度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97790" y="829310"/>
            <a:ext cx="1421130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3.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重结晶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7" grpId="0"/>
      <p:bldP spid="4" grpId="0"/>
      <p:bldP spid="5" grpId="0"/>
      <p:bldP spid="6" grpId="0"/>
      <p:bldP spid="7" grpId="0"/>
      <p:bldP spid="3" grpId="0"/>
      <p:bldP spid="10" grpId="0"/>
      <p:bldP spid="12" grpId="0"/>
      <p:bldP spid="5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4963" y="1211760"/>
            <a:ext cx="11522075" cy="1050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              某粗苯甲酸样品中含有少量氯化钠和泥沙，提纯苯甲酸需要经过哪些步骤？</a:t>
            </a:r>
            <a:endParaRPr lang="zh-CN" altLang="en-US" sz="2600" b="1"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333370" y="1249161"/>
            <a:ext cx="1246188" cy="531492"/>
            <a:chOff x="377650" y="2239761"/>
            <a:chExt cx="1246188" cy="531492"/>
          </a:xfrm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>
              <a:off x="377650" y="2269035"/>
              <a:ext cx="1246188" cy="47294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574987" y="2239761"/>
              <a:ext cx="851515" cy="531492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问题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5"/>
            </p:custDataLst>
          </p:nvPr>
        </p:nvGrpSpPr>
        <p:grpSpPr>
          <a:xfrm>
            <a:off x="333370" y="2299516"/>
            <a:ext cx="1246188" cy="531492"/>
            <a:chOff x="377650" y="2239761"/>
            <a:chExt cx="1246188" cy="531492"/>
          </a:xfrm>
        </p:grpSpPr>
        <p:sp>
          <p:nvSpPr>
            <p:cNvPr id="27" name="矩形 26"/>
            <p:cNvSpPr/>
            <p:nvPr>
              <p:custDataLst>
                <p:tags r:id="rId6"/>
              </p:custDataLst>
            </p:nvPr>
          </p:nvSpPr>
          <p:spPr>
            <a:xfrm>
              <a:off x="377650" y="2269035"/>
              <a:ext cx="1246188" cy="47294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7"/>
              </p:custDataLst>
            </p:nvPr>
          </p:nvSpPr>
          <p:spPr>
            <a:xfrm>
              <a:off x="574987" y="2239761"/>
              <a:ext cx="851515" cy="531492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资料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9" name="矩形 28"/>
          <p:cNvSpPr/>
          <p:nvPr>
            <p:custDataLst>
              <p:tags r:id="rId8"/>
            </p:custDataLst>
          </p:nvPr>
        </p:nvSpPr>
        <p:spPr>
          <a:xfrm>
            <a:off x="333375" y="2203450"/>
            <a:ext cx="11283950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cs typeface="+mn-ea"/>
                <a:sym typeface="+mn-lt"/>
              </a:rPr>
              <a:t>               </a:t>
            </a:r>
            <a:r>
              <a:rPr lang="zh-CN" altLang="en-US" sz="2600" b="1" kern="100">
                <a:cs typeface="+mn-ea"/>
                <a:sym typeface="+mn-lt"/>
              </a:rPr>
              <a:t>苯甲酸可做食品防腐剂，</a:t>
            </a:r>
            <a:r>
              <a:rPr lang="zh-CN" altLang="zh-CN" sz="2600" b="1" kern="100">
                <a:cs typeface="+mn-ea"/>
                <a:sym typeface="+mn-lt"/>
              </a:rPr>
              <a:t>纯净的苯甲酸为无色结晶，熔点</a:t>
            </a:r>
            <a:r>
              <a:rPr lang="en-US" altLang="zh-CN" sz="2600" b="1" kern="100">
                <a:cs typeface="+mn-ea"/>
                <a:sym typeface="+mn-lt"/>
              </a:rPr>
              <a:t>122 ℃</a:t>
            </a:r>
            <a:r>
              <a:rPr lang="zh-CN" altLang="en-US" sz="2600" b="1" kern="100">
                <a:cs typeface="+mn-ea"/>
                <a:sym typeface="+mn-lt"/>
              </a:rPr>
              <a:t>，沸点</a:t>
            </a:r>
            <a:r>
              <a:rPr lang="en-US" altLang="zh-CN" sz="2600" b="1" kern="100">
                <a:cs typeface="+mn-ea"/>
                <a:sym typeface="+mn-lt"/>
              </a:rPr>
              <a:t>249 ℃</a:t>
            </a:r>
            <a:r>
              <a:rPr lang="zh-CN" altLang="zh-CN" sz="2600" b="1" kern="100">
                <a:cs typeface="+mn-ea"/>
                <a:sym typeface="+mn-lt"/>
              </a:rPr>
              <a:t>，可用作食品防腐剂，</a:t>
            </a:r>
            <a:r>
              <a:rPr lang="zh-CN" altLang="zh-CN" sz="2600" b="1" kern="100">
                <a:solidFill>
                  <a:srgbClr val="0070C0"/>
                </a:solidFill>
                <a:cs typeface="+mn-ea"/>
                <a:sym typeface="+mn-lt"/>
              </a:rPr>
              <a:t>苯甲酸微溶于水，</a:t>
            </a:r>
            <a:r>
              <a:rPr lang="zh-CN" altLang="en-US" sz="2600" b="1" kern="100">
                <a:solidFill>
                  <a:srgbClr val="0070C0"/>
                </a:solidFill>
                <a:cs typeface="+mn-ea"/>
                <a:sym typeface="+mn-lt"/>
              </a:rPr>
              <a:t>易溶于乙醇等有机溶剂。</a:t>
            </a:r>
            <a:endParaRPr lang="zh-CN" altLang="en-US" sz="2600" b="1" kern="100">
              <a:solidFill>
                <a:srgbClr val="0070C0"/>
              </a:solidFill>
              <a:cs typeface="+mn-ea"/>
              <a:sym typeface="+mn-lt"/>
            </a:endParaRPr>
          </a:p>
        </p:txBody>
      </p:sp>
      <p:graphicFrame>
        <p:nvGraphicFramePr>
          <p:cNvPr id="30" name="表格 29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792163" y="3989765"/>
          <a:ext cx="6827835" cy="15177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06018"/>
                <a:gridCol w="1544704"/>
                <a:gridCol w="1544704"/>
                <a:gridCol w="1332409"/>
              </a:tblGrid>
              <a:tr h="506095">
                <a:tc gridSpan="4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600" b="1" kern="100">
                          <a:latin typeface="+mn-lt"/>
                          <a:ea typeface="+mn-ea"/>
                          <a:cs typeface="+mn-ea"/>
                          <a:sym typeface="+mn-lt"/>
                        </a:rPr>
                        <a:t>苯甲酸</a:t>
                      </a:r>
                      <a:r>
                        <a:rPr lang="zh-CN" alt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在水中不同温度的溶解度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 hMerge="1">
                  <a:tcPr marL="68564" marR="685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64" marR="685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64" marR="685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812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温度</a:t>
                      </a: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/℃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25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50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75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</a:tr>
              <a:tr h="505812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溶解度</a:t>
                      </a: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/g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0.34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0.85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600" b="1" kern="10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2.2</a:t>
                      </a:r>
                      <a:endParaRPr lang="zh-CN" sz="2600" b="1" kern="1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/>
                </a:tc>
              </a:tr>
            </a:tbl>
          </a:graphicData>
        </a:graphic>
      </p:graphicFrame>
      <p:pic>
        <p:nvPicPr>
          <p:cNvPr id="125" name="图片 12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86775" y="3316605"/>
            <a:ext cx="3025140" cy="3333115"/>
          </a:xfrm>
          <a:prstGeom prst="rect">
            <a:avLst/>
          </a:prstGeom>
        </p:spPr>
      </p:pic>
      <p:sp>
        <p:nvSpPr>
          <p:cNvPr id="75" name="文本框 74"/>
          <p:cNvSpPr txBox="1"/>
          <p:nvPr>
            <p:custDataLst>
              <p:tags r:id="rId12"/>
            </p:custDataLst>
          </p:nvPr>
        </p:nvSpPr>
        <p:spPr>
          <a:xfrm>
            <a:off x="3572510" y="633730"/>
            <a:ext cx="4567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ym typeface="+mn-ea"/>
              </a:rPr>
              <a:t>重结晶法提纯苯甲酸</a:t>
            </a:r>
            <a:endParaRPr lang="en-US" altLang="zh-CN" sz="2800" b="1"/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220980" y="242570"/>
            <a:ext cx="28143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【探究</a:t>
            </a:r>
            <a:r>
              <a:rPr lang="en-US" alt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14</a:t>
            </a:r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alt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783484" y="400051"/>
            <a:ext cx="408516" cy="4106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2400"/>
          </a:p>
        </p:txBody>
      </p:sp>
      <p:sp>
        <p:nvSpPr>
          <p:cNvPr id="20" name="矩形 19"/>
          <p:cNvSpPr/>
          <p:nvPr/>
        </p:nvSpPr>
        <p:spPr>
          <a:xfrm>
            <a:off x="847" y="695960"/>
            <a:ext cx="12191153" cy="44043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实验过程</a:t>
            </a:r>
            <a:r>
              <a:rPr lang="en-US" altLang="zh-CN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endParaRPr lang="en-US" altLang="zh-CN" sz="2665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）观察粗苯甲酸样品的状态。</a:t>
            </a:r>
            <a:endParaRPr lang="en-US" altLang="zh-CN" sz="2665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）将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1g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粗苯甲酸放入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100mL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烧杯，加入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50mL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蒸馏水。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加热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搅拌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，使粗苯甲酸充分溶解。</a:t>
            </a:r>
            <a:endParaRPr lang="en-US" altLang="zh-CN" sz="2665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）使用漏斗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趁热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将溶液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过滤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至另一烧杯中，将滤液静置，使其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缓慢冷却结晶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665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）待滤液完全冷却后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过滤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出晶体，并用少量蒸馏水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洗涤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。将晶体铺在</a:t>
            </a:r>
            <a:r>
              <a:rPr lang="zh-CN" altLang="en-US" sz="2665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干燥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的滤纸上，晾干后称其质量。</a:t>
            </a:r>
            <a:endParaRPr lang="zh-CN" altLang="en-US" sz="2665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8630" y="4370705"/>
            <a:ext cx="4779010" cy="24872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矩形 15"/>
          <p:cNvSpPr/>
          <p:nvPr/>
        </p:nvSpPr>
        <p:spPr>
          <a:xfrm>
            <a:off x="-239" y="293"/>
            <a:ext cx="5184576" cy="66611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735" b="1">
                <a:solidFill>
                  <a:srgbClr val="2000FB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重结晶法提纯苯甲酸</a:t>
            </a:r>
            <a:endParaRPr lang="zh-CN" altLang="en-US" sz="3735" b="1">
              <a:solidFill>
                <a:srgbClr val="2000FB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41540" y="1408007"/>
            <a:ext cx="18161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Kaiti SC Bold" panose="02010600040101010101" charset="-122"/>
                <a:ea typeface="Kaiti SC Bold" panose="02010600040101010101" charset="-122"/>
                <a:cs typeface="仿宋_GB2312" charset="0"/>
                <a:sym typeface="+mn-ea"/>
              </a:rPr>
              <a:t>加热溶解</a:t>
            </a:r>
            <a:endParaRPr lang="zh-CN" altLang="en-US" sz="3200" b="1">
              <a:solidFill>
                <a:srgbClr val="FF0000"/>
              </a:solidFill>
              <a:latin typeface="Kaiti SC Bold" panose="02010600040101010101" charset="-122"/>
              <a:ea typeface="Kaiti SC Bold" panose="02010600040101010101" charset="-122"/>
              <a:cs typeface="仿宋_GB2312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93907" y="2604347"/>
            <a:ext cx="18161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Kaiti SC Bold" panose="02010600040101010101" charset="-122"/>
                <a:ea typeface="Kaiti SC Bold" panose="02010600040101010101" charset="-122"/>
                <a:cs typeface="仿宋_GB2312" charset="0"/>
                <a:sym typeface="+mn-ea"/>
              </a:rPr>
              <a:t>趁热过滤</a:t>
            </a:r>
            <a:endParaRPr lang="zh-CN" altLang="en-US" sz="3200" b="1">
              <a:solidFill>
                <a:srgbClr val="FF0000"/>
              </a:solidFill>
              <a:latin typeface="Kaiti SC Bold" panose="02010600040101010101" charset="-122"/>
              <a:ea typeface="Kaiti SC Bold" panose="02010600040101010101" charset="-122"/>
              <a:cs typeface="仿宋_GB2312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445413" y="2604347"/>
            <a:ext cx="18161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Kaiti SC Bold" panose="02010600040101010101" charset="-122"/>
                <a:ea typeface="Kaiti SC Bold" panose="02010600040101010101" charset="-122"/>
                <a:cs typeface="仿宋_GB2312" charset="0"/>
                <a:sym typeface="+mn-ea"/>
              </a:rPr>
              <a:t>冷却结晶</a:t>
            </a:r>
            <a:endParaRPr lang="zh-CN" altLang="en-US" sz="3200" b="1">
              <a:solidFill>
                <a:srgbClr val="FF0000"/>
              </a:solidFill>
              <a:latin typeface="Kaiti SC Bold" panose="02010600040101010101" charset="-122"/>
              <a:ea typeface="Kaiti SC Bold" panose="02010600040101010101" charset="-122"/>
              <a:cs typeface="仿宋_GB2312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5233" y="4890347"/>
            <a:ext cx="18161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Kaiti SC Bold" panose="02010600040101010101" charset="-122"/>
                <a:ea typeface="Kaiti SC Bold" panose="02010600040101010101" charset="-122"/>
                <a:cs typeface="仿宋_GB2312" charset="0"/>
                <a:sym typeface="+mn-ea"/>
              </a:rPr>
              <a:t>过滤洗涤</a:t>
            </a:r>
            <a:endParaRPr lang="zh-CN" altLang="en-US" sz="3200" b="1">
              <a:solidFill>
                <a:srgbClr val="FF0000"/>
              </a:solidFill>
              <a:latin typeface="Kaiti SC Bold" panose="02010600040101010101" charset="-122"/>
              <a:ea typeface="Kaiti SC Bold" panose="02010600040101010101" charset="-122"/>
              <a:cs typeface="仿宋_GB2312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80787" y="4266353"/>
            <a:ext cx="18161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Kaiti SC Bold" panose="02010600040101010101" charset="-122"/>
                <a:ea typeface="Kaiti SC Bold" panose="02010600040101010101" charset="-122"/>
                <a:cs typeface="仿宋_GB2312" charset="0"/>
                <a:sym typeface="+mn-ea"/>
              </a:rPr>
              <a:t>干燥称量</a:t>
            </a:r>
            <a:endParaRPr lang="zh-CN" altLang="en-US" sz="3200" b="1">
              <a:solidFill>
                <a:srgbClr val="FF0000"/>
              </a:solidFill>
              <a:latin typeface="Kaiti SC Bold" panose="02010600040101010101" charset="-122"/>
              <a:ea typeface="Kaiti SC Bold" panose="02010600040101010101" charset="-122"/>
              <a:cs typeface="仿宋_GB2312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15304">
        <p:random/>
      </p:transition>
    </mc:Choice>
    <mc:Fallback>
      <p:transition advTm="115304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" name="对象 21504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27238" y="1788795"/>
          <a:ext cx="7924800" cy="402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2" imgW="16294100" imgH="8280400" progId="Photoshop.Image.7">
                  <p:embed/>
                </p:oleObj>
              </mc:Choice>
              <mc:Fallback>
                <p:oleObj name="" r:id="rId2" imgW="16294100" imgH="8280400" progId="Photoshop.Image.7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27238" y="1788795"/>
                        <a:ext cx="7924800" cy="402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44" name="对象 21504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208213" y="4920933"/>
          <a:ext cx="76962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5" imgW="16027400" imgH="1117600" progId="Photoshop.Image.7">
                  <p:embed/>
                </p:oleObj>
              </mc:Choice>
              <mc:Fallback>
                <p:oleObj name="" r:id="rId5" imgW="16027400" imgH="1117600" progId="Photoshop.Image.7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2208213" y="4920933"/>
                        <a:ext cx="7696200" cy="5365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文本框 215047"/>
          <p:cNvSpPr txBox="1"/>
          <p:nvPr>
            <p:custDataLst>
              <p:tags r:id="rId7"/>
            </p:custDataLst>
          </p:nvPr>
        </p:nvSpPr>
        <p:spPr>
          <a:xfrm>
            <a:off x="2709545" y="423545"/>
            <a:ext cx="6932930" cy="645160"/>
          </a:xfrm>
          <a:prstGeom prst="rect">
            <a:avLst/>
          </a:prstGeom>
          <a:gradFill rotWithShape="0">
            <a:gsLst>
              <a:gs pos="0">
                <a:srgbClr val="FF99FF"/>
              </a:gs>
              <a:gs pos="50000">
                <a:schemeClr val="bg1"/>
              </a:gs>
              <a:gs pos="100000">
                <a:srgbClr val="FF99FF"/>
              </a:gs>
            </a:gsLst>
            <a:lin ang="540000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实验探究：</a:t>
            </a:r>
            <a:r>
              <a:rPr lang="zh-CN" altLang="en-US" sz="36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重结晶法提纯</a:t>
            </a:r>
            <a:r>
              <a:rPr lang="zh-CN" altLang="en-US" sz="36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苯甲酸</a:t>
            </a:r>
            <a:endParaRPr lang="zh-CN" altLang="en-US" sz="3600" b="1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94" name="矩形 215049"/>
          <p:cNvSpPr/>
          <p:nvPr>
            <p:custDataLst>
              <p:tags r:id="rId8"/>
            </p:custDataLst>
          </p:nvPr>
        </p:nvSpPr>
        <p:spPr>
          <a:xfrm>
            <a:off x="1118235" y="1146810"/>
            <a:ext cx="28581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>
                <a:latin typeface="Arial" panose="020B0604020202020204" pitchFamily="34" charset="0"/>
                <a:ea typeface="黑体" panose="02010609060101010101" charset="-122"/>
              </a:rPr>
              <a:t>1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charset="-122"/>
              </a:rPr>
              <a:t>、实验步骤：</a:t>
            </a:r>
            <a:endParaRPr lang="zh-CN" altLang="en-US" sz="32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215051" name="文本框 215050"/>
          <p:cNvSpPr txBox="1"/>
          <p:nvPr>
            <p:custDataLst>
              <p:tags r:id="rId9"/>
            </p:custDataLst>
          </p:nvPr>
        </p:nvSpPr>
        <p:spPr>
          <a:xfrm>
            <a:off x="2564765" y="5842635"/>
            <a:ext cx="7223125" cy="5835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defTabSz="481330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</a:rPr>
              <a:t>过滤得到晶体，再对晶体进行洗涤干燥</a:t>
            </a:r>
            <a:endParaRPr lang="zh-CN" altLang="en-US" sz="32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1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452120" y="4521200"/>
            <a:ext cx="11393170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cs typeface="+mn-ea"/>
                <a:sym typeface="+mn-lt"/>
              </a:rPr>
              <a:t>        </a:t>
            </a:r>
            <a:r>
              <a:rPr lang="zh-CN" altLang="zh-CN" sz="2800" b="1" kern="100">
                <a:solidFill>
                  <a:srgbClr val="FF0000"/>
                </a:solidFill>
                <a:cs typeface="+mn-ea"/>
                <a:sym typeface="+mn-lt"/>
              </a:rPr>
              <a:t>加热是为了增大苯甲酸的溶解度，使苯甲酸充分溶解。趁热过滤是</a:t>
            </a:r>
            <a:r>
              <a:rPr lang="en-US" altLang="zh-CN" sz="2800" b="1" kern="100">
                <a:solidFill>
                  <a:srgbClr val="FF0000"/>
                </a:solidFill>
                <a:cs typeface="+mn-ea"/>
                <a:sym typeface="+mn-lt"/>
              </a:rPr>
              <a:t>   </a:t>
            </a:r>
            <a:endParaRPr lang="en-US" altLang="zh-CN" sz="2800" b="1" kern="100">
              <a:solidFill>
                <a:srgbClr val="FF0000"/>
              </a:solidFill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cs typeface="+mn-ea"/>
                <a:sym typeface="+mn-lt"/>
              </a:rPr>
              <a:t>       </a:t>
            </a:r>
            <a:r>
              <a:rPr lang="zh-CN" altLang="zh-CN" sz="2800" b="1" kern="100">
                <a:solidFill>
                  <a:srgbClr val="FF0000"/>
                </a:solidFill>
                <a:cs typeface="+mn-ea"/>
                <a:sym typeface="+mn-lt"/>
              </a:rPr>
              <a:t>为了防止苯甲酸提前结晶析出</a:t>
            </a:r>
            <a:endParaRPr lang="zh-CN" altLang="zh-CN" sz="2800" b="1" kern="10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115253" y="1062990"/>
            <a:ext cx="16052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tabLst>
                <a:tab pos="1889760" algn="l"/>
              </a:tabLst>
            </a:pPr>
            <a:r>
              <a:rPr lang="zh-CN" altLang="en-US" sz="2800" b="1" kern="100">
                <a:cs typeface="+mn-ea"/>
                <a:sym typeface="+mn-lt"/>
              </a:rPr>
              <a:t>【讨论】</a:t>
            </a:r>
            <a:endParaRPr lang="zh-CN" altLang="en-US" sz="2800" b="1" kern="100">
              <a:cs typeface="+mn-ea"/>
              <a:sym typeface="+mn-lt"/>
            </a:endParaRP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71755" y="1718310"/>
            <a:ext cx="103174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（1）</a:t>
            </a:r>
            <a:r>
              <a:rPr lang="zh-CN" altLang="en-US" sz="2800" b="1" kern="100">
                <a:cs typeface="+mn-ea"/>
                <a:sym typeface="+mn-lt"/>
              </a:rPr>
              <a:t>重结晶法提纯苯甲酸的原理是什么？有哪些主要操作步骤？</a:t>
            </a:r>
            <a:endParaRPr lang="zh-CN" altLang="zh-CN" sz="2800" b="1" kern="100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675171" y="2819494"/>
            <a:ext cx="10841658" cy="1093761"/>
            <a:chOff x="449468" y="2497821"/>
            <a:chExt cx="10841658" cy="1093761"/>
          </a:xfrm>
        </p:grpSpPr>
        <p:sp>
          <p:nvSpPr>
            <p:cNvPr id="22" name="AutoShape 1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352279" y="2811121"/>
              <a:ext cx="9036036" cy="478510"/>
            </a:xfrm>
            <a:prstGeom prst="rightArrow">
              <a:avLst>
                <a:gd name="adj1" fmla="val 50000"/>
                <a:gd name="adj2" fmla="val 75233"/>
              </a:avLst>
            </a:prstGeom>
            <a:noFill/>
            <a:ln w="28575">
              <a:solidFill>
                <a:srgbClr val="00A5B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endParaRPr lang="zh-CN" altLang="en-US" sz="280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" name="Text Box 24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49468" y="2497821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zh-CN" altLang="en-US" sz="2800" b="1">
                  <a:latin typeface="+mn-lt"/>
                  <a:ea typeface="+mn-ea"/>
                  <a:cs typeface="+mn-ea"/>
                  <a:sym typeface="+mn-lt"/>
                </a:rPr>
                <a:t>粗</a:t>
              </a:r>
              <a:endParaRPr lang="en-US" altLang="zh-CN" sz="2800" b="1">
                <a:latin typeface="+mn-lt"/>
                <a:ea typeface="+mn-ea"/>
                <a:cs typeface="+mn-ea"/>
                <a:sym typeface="+mn-lt"/>
              </a:endParaRPr>
            </a:p>
            <a:p>
              <a:pPr algn="ctr" eaLnBrk="1" hangingPunct="1">
                <a:lnSpc>
                  <a:spcPct val="120000"/>
                </a:lnSpc>
              </a:pPr>
              <a:r>
                <a:rPr lang="zh-CN" altLang="en-US" sz="2800" b="1">
                  <a:latin typeface="+mn-lt"/>
                  <a:ea typeface="+mn-ea"/>
                  <a:cs typeface="+mn-ea"/>
                  <a:sym typeface="+mn-lt"/>
                </a:rPr>
                <a:t>产品</a:t>
              </a:r>
              <a:endParaRPr lang="zh-CN" altLang="en-US" sz="2800" b="1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105943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加热</a:t>
              </a:r>
              <a:endParaRPr lang="en-US" altLang="zh-CN" sz="28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溶解</a:t>
              </a:r>
              <a:endParaRPr lang="zh-CN" altLang="en-US" sz="28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26" name="Text Box 26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762418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趁热</a:t>
              </a:r>
              <a:endParaRPr lang="en-US" altLang="zh-CN" sz="28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过滤</a:t>
              </a:r>
              <a:endParaRPr lang="zh-CN" altLang="en-US" sz="28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418893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冷却</a:t>
              </a:r>
              <a:endParaRPr lang="en-US" altLang="zh-CN" sz="28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结晶</a:t>
              </a:r>
              <a:endParaRPr lang="zh-CN" altLang="en-US" sz="28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28" name="Text Box 2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0388315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cs typeface="+mn-ea"/>
                  <a:sym typeface="+mn-lt"/>
                </a:rPr>
                <a:t>提纯</a:t>
              </a:r>
              <a:endParaRPr lang="en-US" altLang="zh-CN" sz="2800"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cs typeface="+mn-ea"/>
                  <a:sym typeface="+mn-lt"/>
                </a:rPr>
                <a:t>产品</a:t>
              </a:r>
              <a:endParaRPr lang="zh-CN" altLang="en-US" sz="2800">
                <a:cs typeface="+mn-ea"/>
                <a:sym typeface="+mn-lt"/>
              </a:endParaRPr>
            </a:p>
          </p:txBody>
        </p:sp>
        <p:sp>
          <p:nvSpPr>
            <p:cNvPr id="29" name="Text Box 27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075368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过滤</a:t>
              </a:r>
              <a:endParaRPr lang="en-US" altLang="zh-CN" sz="28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洗涤</a:t>
              </a:r>
              <a:endParaRPr lang="zh-CN" altLang="en-US" sz="28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30" name="Text Box 2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731843" y="2509170"/>
              <a:ext cx="902811" cy="10824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A5B0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spcBef>
                  <a:spcPct val="50000"/>
                </a:spcBef>
                <a:defRPr sz="2400" b="1"/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干燥</a:t>
              </a:r>
              <a:endParaRPr lang="en-US" altLang="zh-CN" sz="2800">
                <a:solidFill>
                  <a:srgbClr val="FF0000"/>
                </a:solidFill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>
                  <a:solidFill>
                    <a:srgbClr val="FF0000"/>
                  </a:solidFill>
                  <a:cs typeface="+mn-ea"/>
                  <a:sym typeface="+mn-lt"/>
                </a:rPr>
                <a:t>称量</a:t>
              </a:r>
              <a:endParaRPr lang="zh-CN" altLang="en-US" sz="28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21590" y="3990975"/>
            <a:ext cx="106730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zh-CN" sz="2800" b="1" kern="100">
                <a:cs typeface="+mn-ea"/>
                <a:sym typeface="+mn-lt"/>
              </a:rPr>
              <a:t>溶解粗苯甲酸时加热的作用是什么？趁热过滤的目的是什么？</a:t>
            </a:r>
            <a:endParaRPr lang="zh-CN" altLang="zh-CN" sz="2800" b="1" kern="100"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>
            <p:custDataLst>
              <p:tags r:id="rId14"/>
            </p:custDataLst>
          </p:nvPr>
        </p:nvSpPr>
        <p:spPr>
          <a:xfrm>
            <a:off x="525022" y="2238158"/>
            <a:ext cx="7650480" cy="6076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cs typeface="+mn-ea"/>
                <a:sym typeface="+mn-lt"/>
              </a:rPr>
              <a:t>原理：苯甲酸在不同温度的蒸馏水中溶解度不同</a:t>
            </a:r>
            <a:endParaRPr lang="zh-CN" altLang="en-US" sz="28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44" name="矩形 43"/>
          <p:cNvSpPr/>
          <p:nvPr>
            <p:custDataLst>
              <p:tags r:id="rId15"/>
            </p:custDataLst>
          </p:nvPr>
        </p:nvSpPr>
        <p:spPr>
          <a:xfrm>
            <a:off x="191770" y="5621020"/>
            <a:ext cx="96062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800" b="1" kern="100">
                <a:cs typeface="+mn-ea"/>
                <a:sym typeface="+mn-lt"/>
              </a:rPr>
              <a:t>实验操作中多次用到了玻璃棒，分别起到了哪些作用？</a:t>
            </a:r>
            <a:endParaRPr lang="zh-CN" altLang="zh-CN" sz="2800" b="1" kern="100">
              <a:cs typeface="+mn-ea"/>
              <a:sym typeface="+mn-lt"/>
            </a:endParaRPr>
          </a:p>
        </p:txBody>
      </p:sp>
      <p:sp>
        <p:nvSpPr>
          <p:cNvPr id="75" name="文本框 74"/>
          <p:cNvSpPr txBox="1"/>
          <p:nvPr>
            <p:custDataLst>
              <p:tags r:id="rId16"/>
            </p:custDataLst>
          </p:nvPr>
        </p:nvSpPr>
        <p:spPr>
          <a:xfrm>
            <a:off x="3572510" y="633730"/>
            <a:ext cx="4567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ym typeface="+mn-ea"/>
              </a:rPr>
              <a:t>重结晶法提纯苯甲酸</a:t>
            </a:r>
            <a:endParaRPr lang="en-US" altLang="zh-CN" sz="2800" b="1"/>
          </a:p>
        </p:txBody>
      </p:sp>
      <p:sp>
        <p:nvSpPr>
          <p:cNvPr id="8" name="文本框 7"/>
          <p:cNvSpPr txBox="1"/>
          <p:nvPr>
            <p:custDataLst>
              <p:tags r:id="rId17"/>
            </p:custDataLst>
          </p:nvPr>
        </p:nvSpPr>
        <p:spPr>
          <a:xfrm>
            <a:off x="220980" y="242570"/>
            <a:ext cx="28143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【探究</a:t>
            </a:r>
            <a:r>
              <a:rPr lang="en-US" alt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P14</a:t>
            </a:r>
            <a:r>
              <a:rPr 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altLang="zh-CN" sz="3200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21192" y="6228503"/>
            <a:ext cx="11605260" cy="53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solidFill>
                  <a:srgbClr val="060BD4"/>
                </a:solidFill>
                <a:effectLst/>
                <a:uFillTx/>
                <a:sym typeface="+mn-ea"/>
              </a:rPr>
              <a:t>①溶解时搅拌，加快溶解速度；②过滤、洗涤时引流；③干燥时用于转移晶体。</a:t>
            </a:r>
            <a:endParaRPr lang="zh-CN" altLang="en-US" sz="2600" b="1" smtClean="0">
              <a:solidFill>
                <a:srgbClr val="060BD4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2" grpId="0"/>
      <p:bldP spid="2" grpId="0"/>
      <p:bldP spid="12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669790" y="956945"/>
            <a:ext cx="2851785" cy="53149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分离与提纯的区别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1009377" y="2214996"/>
            <a:ext cx="4052890" cy="1774660"/>
            <a:chOff x="536575" y="2290561"/>
            <a:chExt cx="4052890" cy="1774660"/>
          </a:xfrm>
        </p:grpSpPr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635795" y="2952462"/>
              <a:ext cx="3854450" cy="1011624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将混合物中的各组分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逐一分开，分别得到纯净物</a:t>
              </a:r>
              <a:endParaRPr lang="zh-CN" altLang="zh-CN" sz="2600" b="1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>
              <p:custDataLst>
                <p:tags r:id="rId4"/>
              </p:custDataLst>
            </p:nvPr>
          </p:nvSpPr>
          <p:spPr>
            <a:xfrm>
              <a:off x="536575" y="2556307"/>
              <a:ext cx="4052890" cy="1508914"/>
            </a:xfrm>
            <a:prstGeom prst="roundRect">
              <a:avLst>
                <a:gd name="adj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6" name="组合 15"/>
            <p:cNvGrpSpPr/>
            <p:nvPr>
              <p:custDataLst>
                <p:tags r:id="rId5"/>
              </p:custDataLst>
            </p:nvPr>
          </p:nvGrpSpPr>
          <p:grpSpPr>
            <a:xfrm>
              <a:off x="2078039" y="2290561"/>
              <a:ext cx="969962" cy="531492"/>
              <a:chOff x="334963" y="2367641"/>
              <a:chExt cx="969962" cy="531492"/>
            </a:xfrm>
          </p:grpSpPr>
          <p:sp>
            <p:nvSpPr>
              <p:cNvPr id="15" name="矩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334963" y="2396915"/>
                <a:ext cx="969962" cy="47294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6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94187" y="2367641"/>
                <a:ext cx="851515" cy="531492"/>
              </a:xfrm>
              <a:prstGeom prst="rect">
                <a:avLst/>
              </a:prstGeom>
              <a:noFill/>
            </p:spPr>
            <p:txBody>
              <a:bodyPr vert="horz" wrap="none" rtlCol="0" anchor="ctr">
                <a:spAutoFit/>
              </a:bodyPr>
              <a:lstStyle/>
              <a:p>
                <a:pPr algn="just" defTabSz="457200">
                  <a:lnSpc>
                    <a:spcPct val="120000"/>
                  </a:lnSpc>
                </a:pPr>
                <a:r>
                  <a:rPr kumimoji="0" lang="zh-CN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分离</a:t>
                </a:r>
                <a:endParaRPr lang="zh-CN" altLang="zh-CN" sz="2600" b="1">
                  <a:solidFill>
                    <a:srgbClr val="FFC000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7" name="组合 26"/>
          <p:cNvGrpSpPr/>
          <p:nvPr>
            <p:custDataLst>
              <p:tags r:id="rId8"/>
            </p:custDataLst>
          </p:nvPr>
        </p:nvGrpSpPr>
        <p:grpSpPr>
          <a:xfrm>
            <a:off x="7129734" y="2214996"/>
            <a:ext cx="4052890" cy="1856384"/>
            <a:chOff x="7180807" y="2290561"/>
            <a:chExt cx="4052890" cy="1856384"/>
          </a:xfrm>
        </p:grpSpPr>
        <p:sp>
          <p:nvSpPr>
            <p:cNvPr id="19" name="文本框 18"/>
            <p:cNvSpPr txBox="1"/>
            <p:nvPr>
              <p:custDataLst>
                <p:tags r:id="rId9"/>
              </p:custDataLst>
            </p:nvPr>
          </p:nvSpPr>
          <p:spPr>
            <a:xfrm>
              <a:off x="7602536" y="2952433"/>
              <a:ext cx="3209433" cy="1011624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将混合物中的杂质去除，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只保留被提纯物</a:t>
              </a:r>
              <a:endParaRPr lang="zh-CN" altLang="zh-CN" sz="2600" b="1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>
              <p:custDataLst>
                <p:tags r:id="rId10"/>
              </p:custDataLst>
            </p:nvPr>
          </p:nvSpPr>
          <p:spPr>
            <a:xfrm>
              <a:off x="7180807" y="2638031"/>
              <a:ext cx="4052890" cy="1508914"/>
            </a:xfrm>
            <a:prstGeom prst="roundRect">
              <a:avLst>
                <a:gd name="adj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1"/>
              </p:custDataLst>
            </p:nvPr>
          </p:nvGrpSpPr>
          <p:grpSpPr>
            <a:xfrm>
              <a:off x="8722271" y="2290561"/>
              <a:ext cx="969962" cy="531492"/>
              <a:chOff x="334963" y="2367641"/>
              <a:chExt cx="969962" cy="531492"/>
            </a:xfrm>
          </p:grpSpPr>
          <p:sp>
            <p:nvSpPr>
              <p:cNvPr id="21" name="矩形 20"/>
              <p:cNvSpPr/>
              <p:nvPr>
                <p:custDataLst>
                  <p:tags r:id="rId12"/>
                </p:custDataLst>
              </p:nvPr>
            </p:nvSpPr>
            <p:spPr>
              <a:xfrm>
                <a:off x="334963" y="2396915"/>
                <a:ext cx="969962" cy="47294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6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94187" y="2367641"/>
                <a:ext cx="851515" cy="531492"/>
              </a:xfrm>
              <a:prstGeom prst="rect">
                <a:avLst/>
              </a:prstGeom>
              <a:noFill/>
            </p:spPr>
            <p:txBody>
              <a:bodyPr vert="horz" wrap="none" rtlCol="0" anchor="ctr">
                <a:spAutoFit/>
              </a:bodyPr>
              <a:lstStyle/>
              <a:p>
                <a:pPr algn="just" defTabSz="457200">
                  <a:lnSpc>
                    <a:spcPct val="120000"/>
                  </a:lnSpc>
                </a:pPr>
                <a:r>
                  <a:rPr kumimoji="0" lang="zh-CN" alt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提纯</a:t>
                </a:r>
                <a:endParaRPr lang="zh-CN" altLang="zh-CN" sz="2600" b="1">
                  <a:solidFill>
                    <a:srgbClr val="FFC000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Text Box 13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4446" y="2935238"/>
            <a:ext cx="11432591" cy="11245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2600" b="1" kern="100">
                <a:solidFill>
                  <a:srgbClr val="FF0000"/>
                </a:solidFill>
                <a:cs typeface="+mn-ea"/>
              </a:defRPr>
            </a:lvl1pPr>
          </a:lstStyle>
          <a:p>
            <a:r>
              <a:rPr lang="zh-CN" altLang="en-US" sz="2800">
                <a:sym typeface="+mn-lt"/>
              </a:rPr>
              <a:t>不是。因为温度过低，杂质的溶解度也会降低，部分杂质也会析出，达不到提纯苯甲酸的目的。温度极低时，水也会结晶，不利于实验进行。</a:t>
            </a:r>
            <a:endParaRPr lang="zh-CN" altLang="en-US" sz="2800"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255905" y="4216400"/>
            <a:ext cx="81838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800" b="1" kern="100">
                <a:cs typeface="+mn-ea"/>
                <a:sym typeface="+mn-lt"/>
              </a:rPr>
              <a:t>如何检验提纯后的苯甲酸中氯化钠已被除净？</a:t>
            </a:r>
            <a:endParaRPr lang="zh-CN" altLang="zh-CN" sz="2800" b="1" kern="100">
              <a:cs typeface="+mn-ea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355283" y="4929799"/>
            <a:ext cx="11522075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kern="100">
                <a:solidFill>
                  <a:srgbClr val="FF0000"/>
                </a:solidFill>
                <a:cs typeface="+mn-ea"/>
                <a:sym typeface="+mn-lt"/>
              </a:rPr>
              <a:t>用适量蒸馏水洗涤过滤器中的苯甲酸晶体，取一烧杯收集最后一次洗涤后的液体，滴加几滴硝酸银溶液，观察是否有沉淀产生。若无，则氯化钠被除净。</a:t>
            </a:r>
            <a:endParaRPr lang="zh-CN" altLang="zh-CN" sz="2800" b="1" kern="10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182245" y="1750695"/>
            <a:ext cx="11589385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800" b="1" kern="100">
                <a:cs typeface="+mn-ea"/>
                <a:sym typeface="+mn-lt"/>
              </a:rPr>
              <a:t>温度越低，苯甲酸的溶解度越小，为了得到更多的苯甲酸晶体，是</a:t>
            </a:r>
            <a:endParaRPr lang="zh-CN" altLang="en-US" sz="2800" b="1" kern="100"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b="1" kern="100">
                <a:cs typeface="+mn-ea"/>
                <a:sym typeface="+mn-lt"/>
              </a:rPr>
              <a:t> </a:t>
            </a:r>
            <a:r>
              <a:rPr lang="en-US" altLang="zh-CN" sz="2800" b="1" kern="100">
                <a:cs typeface="+mn-ea"/>
                <a:sym typeface="+mn-lt"/>
              </a:rPr>
              <a:t>         </a:t>
            </a:r>
            <a:r>
              <a:rPr lang="zh-CN" altLang="en-US" sz="2800" b="1" kern="100">
                <a:cs typeface="+mn-ea"/>
                <a:sym typeface="+mn-lt"/>
              </a:rPr>
              <a:t>不是结晶时的温度越低越好？</a:t>
            </a:r>
            <a:endParaRPr lang="zh-CN" altLang="en-US" sz="2800" b="1" kern="100">
              <a:cs typeface="+mn-ea"/>
              <a:sym typeface="+mn-lt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15253" y="1062990"/>
            <a:ext cx="16052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tabLst>
                <a:tab pos="1889760" algn="l"/>
              </a:tabLst>
            </a:pPr>
            <a:r>
              <a:rPr lang="zh-CN" altLang="en-US" sz="2800" b="1" kern="100">
                <a:cs typeface="+mn-ea"/>
                <a:sym typeface="+mn-lt"/>
              </a:rPr>
              <a:t>【讨论】</a:t>
            </a:r>
            <a:endParaRPr lang="zh-CN" altLang="en-US" sz="2800" b="1" kern="100">
              <a:cs typeface="+mn-ea"/>
              <a:sym typeface="+mn-lt"/>
            </a:endParaRPr>
          </a:p>
        </p:txBody>
      </p:sp>
      <p:sp>
        <p:nvSpPr>
          <p:cNvPr id="75" name="文本框 74"/>
          <p:cNvSpPr txBox="1"/>
          <p:nvPr>
            <p:custDataLst>
              <p:tags r:id="rId6"/>
            </p:custDataLst>
          </p:nvPr>
        </p:nvSpPr>
        <p:spPr>
          <a:xfrm>
            <a:off x="3572510" y="633730"/>
            <a:ext cx="4567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ym typeface="+mn-ea"/>
              </a:rPr>
              <a:t>重结晶法提纯苯甲酸</a:t>
            </a:r>
            <a:endParaRPr lang="en-US" altLang="zh-CN" sz="2800" b="1"/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20980" y="242570"/>
            <a:ext cx="28143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【探究</a:t>
            </a:r>
            <a:r>
              <a:rPr lang="en-US" alt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P14</a:t>
            </a:r>
            <a:r>
              <a:rPr lang="zh-CN" sz="3200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altLang="zh-CN" sz="3200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28320" y="343535"/>
            <a:ext cx="10289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defRPr/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。如何洗涤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沉淀？</a:t>
            </a:r>
            <a:endParaRPr lang="zh-CN" altLang="en-US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72720" y="1316355"/>
            <a:ext cx="118776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defRPr/>
            </a:pPr>
            <a:r>
              <a:rPr lang="zh-CN" altLang="en-US" sz="2400" b="1">
                <a:latin typeface="+mn-ea"/>
                <a:sym typeface="+mn-ea"/>
              </a:rPr>
              <a:t>向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sym typeface="+mn-ea"/>
              </a:rPr>
              <a:t>漏斗内</a:t>
            </a:r>
            <a:r>
              <a:rPr lang="zh-CN" altLang="en-US" sz="2400" b="1">
                <a:latin typeface="+mn-ea"/>
                <a:sym typeface="+mn-ea"/>
              </a:rPr>
              <a:t>加蒸馏水至浸没沉淀，待水自然流</a:t>
            </a:r>
            <a:r>
              <a:rPr lang="zh-CN" altLang="en-US" sz="2400" b="1">
                <a:latin typeface="+mn-ea"/>
                <a:sym typeface="+mn-ea"/>
              </a:rPr>
              <a:t>下，重复操作</a:t>
            </a:r>
            <a:r>
              <a:rPr lang="zh-CN" altLang="en-US" sz="2400" b="1">
                <a:solidFill>
                  <a:srgbClr val="0000FF"/>
                </a:solidFill>
                <a:latin typeface="+mn-ea"/>
                <a:sym typeface="+mn-ea"/>
              </a:rPr>
              <a:t>两至三次</a:t>
            </a:r>
            <a:r>
              <a:rPr lang="zh-CN" altLang="en-US" sz="2400" b="1">
                <a:latin typeface="+mn-ea"/>
                <a:sym typeface="+mn-ea"/>
              </a:rPr>
              <a:t>，直至晶体被洗净。</a:t>
            </a:r>
            <a:endParaRPr lang="zh-CN" altLang="en-US" sz="2400" b="1">
              <a:latin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文本框 75777"/>
          <p:cNvSpPr txBox="1"/>
          <p:nvPr>
            <p:custDataLst>
              <p:tags r:id="rId1"/>
            </p:custDataLst>
          </p:nvPr>
        </p:nvSpPr>
        <p:spPr>
          <a:xfrm>
            <a:off x="310340" y="894060"/>
            <a:ext cx="7722380" cy="15125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根据右图信息，下列实验的方法是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什么？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                     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步骤是什么？  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 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提纯KNO</a:t>
            </a:r>
            <a:r>
              <a:rPr lang="zh-CN" altLang="en-US" sz="2800" b="1" baseline="-25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3、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NaCl (少量)混合物中KNO</a:t>
            </a:r>
            <a:r>
              <a:rPr lang="zh-CN" altLang="en-US" sz="2800" b="1" baseline="-25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endParaRPr lang="zh-CN" altLang="en-US" sz="2800" b="1" baseline="-25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779" name="矩形 75778"/>
          <p:cNvSpPr/>
          <p:nvPr>
            <p:custDataLst>
              <p:tags r:id="rId2"/>
            </p:custDataLst>
          </p:nvPr>
        </p:nvSpPr>
        <p:spPr>
          <a:xfrm>
            <a:off x="310574" y="4124851"/>
            <a:ext cx="7228425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2.</a:t>
            </a:r>
            <a:r>
              <a:rPr lang="zh-CN" altLang="en-US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提纯</a:t>
            </a:r>
            <a:r>
              <a:rPr lang="en-US" altLang="zh-CN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NaCl</a:t>
            </a:r>
            <a:r>
              <a:rPr lang="zh-CN" altLang="en-US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、</a:t>
            </a:r>
            <a:r>
              <a:rPr lang="en-US" altLang="zh-CN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KNO</a:t>
            </a:r>
            <a:r>
              <a:rPr lang="en-US" altLang="zh-CN" sz="2665" b="1" baseline="-25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r>
              <a:rPr lang="en-US" altLang="zh-CN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(</a:t>
            </a:r>
            <a:r>
              <a:rPr lang="zh-CN" altLang="en-US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少量</a:t>
            </a:r>
            <a:r>
              <a:rPr lang="en-US" altLang="zh-CN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)</a:t>
            </a:r>
            <a:r>
              <a:rPr lang="zh-CN" altLang="en-US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混合物中</a:t>
            </a:r>
            <a:r>
              <a:rPr lang="en-US" altLang="zh-CN" sz="266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NaCl</a:t>
            </a:r>
            <a:endParaRPr lang="en-US" altLang="zh-CN" sz="2665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780" name="矩形 75779"/>
          <p:cNvSpPr/>
          <p:nvPr>
            <p:custDataLst>
              <p:tags r:id="rId3"/>
            </p:custDataLst>
          </p:nvPr>
        </p:nvSpPr>
        <p:spPr>
          <a:xfrm>
            <a:off x="138489" y="4939460"/>
            <a:ext cx="8955684" cy="8851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15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加热溶解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，蒸发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结晶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趁热过滤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eaLnBrk="0" hangingPunct="0">
              <a:spcBef>
                <a:spcPct val="15000"/>
              </a:spcBef>
            </a:pPr>
            <a:r>
              <a:rPr lang="zh-CN" altLang="x-none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这样首先析出的是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NaCl，少量的KNO</a:t>
            </a:r>
            <a:r>
              <a:rPr lang="zh-CN" altLang="en-US" sz="2400" b="1" baseline="-25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仍残留在热的溶液中。</a:t>
            </a:r>
            <a:endParaRPr lang="zh-CN" altLang="en-US" sz="24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781" name="矩形 75780"/>
          <p:cNvSpPr/>
          <p:nvPr>
            <p:custDataLst>
              <p:tags r:id="rId4"/>
            </p:custDataLst>
          </p:nvPr>
        </p:nvSpPr>
        <p:spPr>
          <a:xfrm>
            <a:off x="35560" y="2602230"/>
            <a:ext cx="8164195" cy="8851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15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加热溶解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，蒸发浓缩(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目的：形成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热的饱和溶液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eaLnBrk="0" hangingPunct="0">
              <a:spcBef>
                <a:spcPct val="15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冷却结晶</a:t>
            </a:r>
            <a:r>
              <a:rPr lang="en-US" altLang="zh-CN" sz="2400" b="1" err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，过滤得到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KNO</a:t>
            </a:r>
            <a:r>
              <a:rPr lang="zh-CN" altLang="en-US" sz="2400" b="1" baseline="-25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晶体，杂质NaCl留在滤液中。</a:t>
            </a:r>
            <a:endParaRPr lang="zh-CN" altLang="en-US" sz="24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75782" name="图片 75781" descr="2008043014391549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03477" y="843489"/>
            <a:ext cx="4468355" cy="42501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35560" y="101600"/>
            <a:ext cx="2280920" cy="66421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pPr marL="0" lvl="0" indent="0" algn="ctr" eaLnBrk="1" latinLnBrk="0" hangingPunct="1">
              <a:buClrTx/>
              <a:buSzTx/>
              <a:buFontTx/>
            </a:pPr>
            <a:r>
              <a:rPr lang="zh-CN" altLang="en-US" sz="32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对点训练</a:t>
            </a:r>
            <a:r>
              <a:rPr lang="zh-CN" altLang="en-US" sz="24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06770" y="259080"/>
            <a:ext cx="17189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重结晶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/>
      <p:bldP spid="75781" grpId="0"/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4.jpe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28475"/>
          <a:stretch>
            <a:fillRect/>
          </a:stretch>
        </p:blipFill>
        <p:spPr>
          <a:xfrm>
            <a:off x="278780" y="1733549"/>
            <a:ext cx="8673328" cy="23924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half" idx="4294967295"/>
            <p:custDataLst>
              <p:tags r:id="rId3"/>
            </p:custDataLst>
          </p:nvPr>
        </p:nvSpPr>
        <p:spPr>
          <a:xfrm>
            <a:off x="278765" y="684530"/>
            <a:ext cx="10032365" cy="14535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ct val="0"/>
              </a:spcAft>
              <a:buNone/>
            </a:pP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从含</a:t>
            </a:r>
            <a:r>
              <a:rPr lang="zh-CN" altLang="zh-CN" sz="2400" b="1" kern="1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 mol NaNO</a:t>
            </a:r>
            <a:r>
              <a:rPr lang="zh-CN" altLang="zh-CN" sz="2400" b="1" kern="100" baseline="-250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zh-CN" sz="2400" b="1" kern="1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和1 mol KC</a:t>
            </a:r>
            <a:r>
              <a:rPr lang="en-US" altLang="zh-CN" sz="2400" b="1" kern="10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的混合液中分离晶体，</a:t>
            </a:r>
            <a:endParaRPr lang="zh-CN" altLang="zh-CN" sz="24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00000"/>
              </a:lnSpc>
              <a:spcAft>
                <a:spcPct val="0"/>
              </a:spcAft>
              <a:buNone/>
            </a:pP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设计如下方案流程图(见图2</a:t>
            </a:r>
            <a:r>
              <a:rPr lang="en-US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，请分析晶体 A、B 的主要成分是什么？</a:t>
            </a:r>
            <a:endParaRPr lang="zh-CN" altLang="zh-CN" sz="24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00000"/>
              </a:lnSpc>
              <a:spcAft>
                <a:spcPct val="0"/>
              </a:spcAft>
              <a:buNone/>
            </a:pP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 I </a:t>
            </a:r>
            <a:r>
              <a:rPr lang="zh-CN" altLang="en-US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操作Ⅱ是什么？</a:t>
            </a:r>
            <a:endParaRPr lang="zh-CN" altLang="zh-CN" sz="24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image4.jpeg"/>
          <p:cNvPicPr>
            <a:picLocks noGrp="1" noChangeAspect="1"/>
          </p:cNvPicPr>
          <p:nvPr>
            <p:ph sz="half" idx="4294967295"/>
            <p:custDataLst>
              <p:tags r:id="rId4"/>
            </p:custDataLst>
          </p:nvPr>
        </p:nvPicPr>
        <p:blipFill>
          <a:blip r:embed="rId2"/>
          <a:srcRect l="24874" t="85448" r="19831" b="-1338"/>
          <a:stretch>
            <a:fillRect/>
          </a:stretch>
        </p:blipFill>
        <p:spPr>
          <a:xfrm>
            <a:off x="1768475" y="4142423"/>
            <a:ext cx="5905500" cy="5953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164955" y="1555750"/>
            <a:ext cx="2783840" cy="414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5419090" y="1726565"/>
            <a:ext cx="1068070" cy="44894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NaC</a:t>
            </a:r>
            <a:r>
              <a:rPr lang="en-US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l</a:t>
            </a:r>
            <a:r>
              <a:rPr lang="zh-CN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7896034" y="3035492"/>
            <a:ext cx="1162498" cy="5024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K</a:t>
            </a:r>
            <a:r>
              <a:rPr lang="zh-CN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NO</a:t>
            </a:r>
            <a:r>
              <a:rPr lang="zh-CN" altLang="zh-CN" sz="2665" b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3</a:t>
            </a:r>
            <a:r>
              <a:rPr lang="zh-CN" altLang="zh-CN" sz="2665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2353120" y="2812810"/>
            <a:ext cx="1452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</a:rPr>
              <a:t>蒸发浓缩、</a:t>
            </a:r>
            <a:endParaRPr lang="en-US" altLang="zh-CN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趁热过滤</a:t>
            </a:r>
            <a:endParaRPr lang="zh-CN" altLang="en-US" sz="2000"/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5175476" y="2916502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000" b="1">
                <a:solidFill>
                  <a:srgbClr val="C00000"/>
                </a:solidFill>
              </a:rPr>
              <a:t>冷却结晶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4267841" y="3199702"/>
            <a:ext cx="90741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2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K</a:t>
            </a:r>
            <a:r>
              <a:rPr lang="zh-CN" altLang="zh-CN" sz="2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NO</a:t>
            </a:r>
            <a:r>
              <a:rPr lang="zh-CN" altLang="zh-CN" sz="2000" b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3</a:t>
            </a:r>
            <a:r>
              <a:rPr lang="zh-CN" altLang="zh-CN" sz="2000" b="1" kern="10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405014" y="4719979"/>
            <a:ext cx="7790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zh-CN" sz="2665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操作 I</a:t>
            </a:r>
            <a:r>
              <a:rPr lang="zh-CN" altLang="en-US" sz="2665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>
                <a:solidFill>
                  <a:srgbClr val="C00000"/>
                </a:solidFill>
              </a:rPr>
              <a:t>蒸发浓缩</a:t>
            </a:r>
            <a:r>
              <a:rPr lang="en-US" altLang="zh-CN" sz="2800" b="1">
                <a:solidFill>
                  <a:srgbClr val="C00000"/>
                </a:solidFill>
              </a:rPr>
              <a:t>(</a:t>
            </a:r>
            <a:r>
              <a:rPr lang="zh-CN" altLang="en-US" sz="2800" b="1">
                <a:solidFill>
                  <a:srgbClr val="C00000"/>
                </a:solidFill>
              </a:rPr>
              <a:t>至大量晶体析出</a:t>
            </a:r>
            <a:r>
              <a:rPr lang="en-US" altLang="zh-CN" sz="2800" b="1">
                <a:solidFill>
                  <a:srgbClr val="C00000"/>
                </a:solidFill>
              </a:rPr>
              <a:t>)</a:t>
            </a:r>
            <a:r>
              <a:rPr lang="zh-CN" altLang="en-US" sz="2800" b="1">
                <a:solidFill>
                  <a:srgbClr val="C00000"/>
                </a:solidFill>
              </a:rPr>
              <a:t>、趁热过滤</a:t>
            </a: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13"/>
            </p:custDataLst>
          </p:nvPr>
        </p:nvSpPr>
        <p:spPr>
          <a:xfrm>
            <a:off x="405130" y="5281930"/>
            <a:ext cx="74910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665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操作Ⅱ</a:t>
            </a:r>
            <a:r>
              <a:rPr lang="zh-CN" altLang="en-US" sz="2665" b="1" kern="10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>
                <a:solidFill>
                  <a:srgbClr val="C00000"/>
                </a:solidFill>
              </a:rPr>
              <a:t>冷却结晶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0" y="20320"/>
            <a:ext cx="2280920" cy="66421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pPr marL="0" lvl="0" indent="0" algn="ctr" eaLnBrk="1" latinLnBrk="0" hangingPunct="1">
              <a:buClrTx/>
              <a:buSzTx/>
              <a:buFontTx/>
            </a:pPr>
            <a:r>
              <a:rPr lang="zh-CN" altLang="en-US" sz="32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拓展提升</a:t>
            </a:r>
            <a:r>
              <a:rPr lang="zh-CN" altLang="en-US" sz="24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4" grpId="0"/>
      <p:bldP spid="15" grpId="0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0655" y="700405"/>
            <a:ext cx="240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ym typeface="+mn-ea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一种溶质</a:t>
            </a:r>
            <a:endParaRPr lang="zh-CN" altLang="en-US" sz="2800" b="1">
              <a:solidFill>
                <a:srgbClr val="0000FF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283102" y="1255893"/>
            <a:ext cx="12045184" cy="2314575"/>
            <a:chOff x="2118" y="2206"/>
            <a:chExt cx="15893" cy="3645"/>
          </a:xfrm>
        </p:grpSpPr>
        <p:sp>
          <p:nvSpPr>
            <p:cNvPr id="12" name="右大括号 11"/>
            <p:cNvSpPr/>
            <p:nvPr>
              <p:custDataLst>
                <p:tags r:id="rId3"/>
              </p:custDataLst>
            </p:nvPr>
          </p:nvSpPr>
          <p:spPr>
            <a:xfrm>
              <a:off x="5960" y="3271"/>
              <a:ext cx="489" cy="236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/>
            </a:p>
          </p:txBody>
        </p:sp>
        <p:grpSp>
          <p:nvGrpSpPr>
            <p:cNvPr id="30" name="组合 29"/>
            <p:cNvGrpSpPr/>
            <p:nvPr>
              <p:custDataLst>
                <p:tags r:id="rId4"/>
              </p:custDataLst>
            </p:nvPr>
          </p:nvGrpSpPr>
          <p:grpSpPr>
            <a:xfrm>
              <a:off x="2118" y="2206"/>
              <a:ext cx="15893" cy="3645"/>
              <a:chOff x="2118" y="2206"/>
              <a:chExt cx="15893" cy="3645"/>
            </a:xfrm>
          </p:grpSpPr>
          <p:sp>
            <p:nvSpPr>
              <p:cNvPr id="5" name="文本框 4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118" y="2206"/>
                <a:ext cx="8393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/>
                  <a:t>(1)S</a:t>
                </a:r>
                <a:r>
                  <a:rPr lang="zh-CN" altLang="en-US" sz="2800" b="1"/>
                  <a:t>随</a:t>
                </a:r>
                <a:r>
                  <a:rPr lang="en-US" altLang="zh-CN" sz="2800" b="1"/>
                  <a:t>T</a:t>
                </a:r>
                <a:r>
                  <a:rPr lang="zh-CN" altLang="en-US" sz="2800" b="1"/>
                  <a:t>变化小</a:t>
                </a:r>
                <a:r>
                  <a:rPr lang="en-US" altLang="zh-CN" sz="2800" b="1"/>
                  <a:t>—</a:t>
                </a:r>
                <a:r>
                  <a:rPr lang="zh-CN" altLang="en-US" sz="2800" b="1">
                    <a:solidFill>
                      <a:srgbClr val="FF0000"/>
                    </a:solidFill>
                  </a:rPr>
                  <a:t>蒸发结晶</a:t>
                </a:r>
                <a:endParaRPr lang="zh-CN" altLang="en-US" sz="28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137" y="3529"/>
                <a:ext cx="1041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/>
                  <a:t>(2)</a:t>
                </a:r>
                <a:endParaRPr lang="en-US" altLang="zh-CN" sz="2800" b="1"/>
              </a:p>
            </p:txBody>
          </p:sp>
          <p:sp>
            <p:nvSpPr>
              <p:cNvPr id="7" name="左大括号 6"/>
              <p:cNvSpPr/>
              <p:nvPr>
                <p:custDataLst>
                  <p:tags r:id="rId7"/>
                </p:custDataLst>
              </p:nvPr>
            </p:nvSpPr>
            <p:spPr>
              <a:xfrm>
                <a:off x="2741" y="3272"/>
                <a:ext cx="437" cy="2238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/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049" y="3144"/>
                <a:ext cx="3061" cy="82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2800" b="1">
                    <a:latin typeface="Calibri" panose="020F0502020204030204"/>
                    <a:sym typeface="+mn-ea"/>
                  </a:rPr>
                  <a:t>①</a:t>
                </a:r>
                <a:r>
                  <a:rPr lang="en-US" altLang="zh-CN" sz="2800" b="1">
                    <a:sym typeface="+mn-ea"/>
                  </a:rPr>
                  <a:t>S</a:t>
                </a:r>
                <a:r>
                  <a:rPr lang="zh-CN" altLang="en-US" sz="2800" b="1">
                    <a:sym typeface="+mn-ea"/>
                  </a:rPr>
                  <a:t>随</a:t>
                </a:r>
                <a:r>
                  <a:rPr lang="en-US" altLang="zh-CN" sz="2800" b="1">
                    <a:sym typeface="+mn-ea"/>
                  </a:rPr>
                  <a:t>T</a:t>
                </a:r>
                <a:r>
                  <a:rPr lang="zh-CN" altLang="en-US" sz="2800" b="1">
                    <a:sym typeface="+mn-ea"/>
                  </a:rPr>
                  <a:t>变化大</a:t>
                </a:r>
                <a:endParaRPr lang="zh-CN" altLang="en-US" sz="2800" b="1">
                  <a:sym typeface="+mn-ea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074" y="4123"/>
                <a:ext cx="2658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latin typeface="Calibri" panose="020F0502020204030204"/>
                  </a:rPr>
                  <a:t>②</a:t>
                </a:r>
                <a:r>
                  <a:rPr lang="zh-CN" altLang="en-US" sz="2800" b="1"/>
                  <a:t>含结晶水</a:t>
                </a:r>
                <a:endParaRPr lang="zh-CN" altLang="en-US" sz="2800" b="1"/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073" y="5027"/>
                <a:ext cx="3148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latin typeface="Calibri" panose="020F0502020204030204"/>
                  </a:rPr>
                  <a:t>③</a:t>
                </a:r>
                <a:r>
                  <a:rPr lang="zh-CN" altLang="en-US" sz="2800" b="1"/>
                  <a:t>受热分解</a:t>
                </a:r>
                <a:endParaRPr lang="zh-CN" altLang="en-US" sz="2800" b="1"/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181" y="3617"/>
                <a:ext cx="11830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</a:rPr>
                  <a:t>蒸发浓缩、冷却结晶、过滤</a:t>
                </a:r>
                <a:r>
                  <a:rPr lang="en-US" altLang="zh-CN" sz="2800" b="1"/>
                  <a:t>(KNO</a:t>
                </a:r>
                <a:r>
                  <a:rPr lang="en-US" altLang="zh-CN" sz="2800" b="1" baseline="-25000"/>
                  <a:t>3</a:t>
                </a:r>
                <a:r>
                  <a:rPr lang="zh-CN" altLang="en-US" sz="2800" b="1"/>
                  <a:t>、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Na</a:t>
                </a:r>
                <a:r>
                  <a:rPr lang="en-US" altLang="zh-CN" sz="2800" b="1" baseline="-25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2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CO</a:t>
                </a:r>
                <a:r>
                  <a:rPr lang="en-US" altLang="zh-CN" sz="2800" b="1" baseline="-25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3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·10H</a:t>
                </a:r>
                <a:r>
                  <a:rPr lang="en-US" altLang="zh-CN" sz="2800" b="1" baseline="-25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2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O</a:t>
                </a: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等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)</a:t>
                </a:r>
                <a:endPara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grpSp>
        <p:nvGrpSpPr>
          <p:cNvPr id="31" name="组合 30"/>
          <p:cNvGrpSpPr/>
          <p:nvPr>
            <p:custDataLst>
              <p:tags r:id="rId12"/>
            </p:custDataLst>
          </p:nvPr>
        </p:nvGrpSpPr>
        <p:grpSpPr>
          <a:xfrm>
            <a:off x="74822" y="3511166"/>
            <a:ext cx="12253595" cy="1559560"/>
            <a:chOff x="1020" y="5783"/>
            <a:chExt cx="19297" cy="2456"/>
          </a:xfrm>
        </p:grpSpPr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1020" y="5783"/>
              <a:ext cx="991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ym typeface="+mn-ea"/>
                </a:rPr>
                <a:t>2.</a:t>
              </a:r>
              <a:r>
                <a:rPr lang="zh-CN" altLang="en-US" sz="2800" b="1">
                  <a:solidFill>
                    <a:srgbClr val="0000FF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二种溶质，其中一种为少量杂质</a:t>
              </a:r>
              <a:endParaRPr lang="zh-CN" altLang="en-US" sz="28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1155" y="7020"/>
              <a:ext cx="2084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/>
                <a:t>主物质</a:t>
              </a:r>
              <a:endParaRPr lang="zh-CN" altLang="en-US" sz="2800" b="1"/>
            </a:p>
          </p:txBody>
        </p:sp>
        <p:sp>
          <p:nvSpPr>
            <p:cNvPr id="16" name="左大括号 15"/>
            <p:cNvSpPr/>
            <p:nvPr>
              <p:custDataLst>
                <p:tags r:id="rId15"/>
              </p:custDataLst>
            </p:nvPr>
          </p:nvSpPr>
          <p:spPr>
            <a:xfrm>
              <a:off x="3042" y="6852"/>
              <a:ext cx="576" cy="1197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/>
            </a:p>
          </p:txBody>
        </p:sp>
        <p:sp>
          <p:nvSpPr>
            <p:cNvPr id="17" name="文本框 16"/>
            <p:cNvSpPr txBox="1"/>
            <p:nvPr>
              <p:custDataLst>
                <p:tags r:id="rId16"/>
              </p:custDataLst>
            </p:nvPr>
          </p:nvSpPr>
          <p:spPr>
            <a:xfrm>
              <a:off x="3403" y="6553"/>
              <a:ext cx="16914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800" b="1">
                  <a:sym typeface="+mn-ea"/>
                </a:rPr>
                <a:t>(1)S</a:t>
              </a:r>
              <a:r>
                <a:rPr lang="zh-CN" altLang="en-US" sz="2800" b="1">
                  <a:sym typeface="+mn-ea"/>
                </a:rPr>
                <a:t>随</a:t>
              </a:r>
              <a:r>
                <a:rPr lang="en-US" altLang="zh-CN" sz="2800" b="1">
                  <a:sym typeface="+mn-ea"/>
                </a:rPr>
                <a:t>T</a:t>
              </a:r>
              <a:r>
                <a:rPr lang="zh-CN" altLang="en-US" sz="2800" b="1">
                  <a:sym typeface="+mn-ea"/>
                </a:rPr>
                <a:t>变化大</a:t>
              </a:r>
              <a:r>
                <a:rPr lang="en-US" altLang="zh-CN" sz="2800" b="1">
                  <a:sym typeface="+mn-ea"/>
                </a:rPr>
                <a:t>—</a:t>
              </a:r>
              <a:r>
                <a:rPr lang="zh-CN" altLang="en-US" sz="2800" b="1">
                  <a:solidFill>
                    <a:srgbClr val="FF0000"/>
                  </a:solidFill>
                  <a:sym typeface="+mn-ea"/>
                </a:rPr>
                <a:t>蒸发浓缩、冷却结晶、过滤</a:t>
              </a:r>
              <a:r>
                <a:rPr lang="en-US" altLang="zh-CN" sz="2800" b="1">
                  <a:sym typeface="+mn-ea"/>
                </a:rPr>
                <a:t>(</a:t>
              </a:r>
              <a:r>
                <a:rPr lang="zh-CN" altLang="en-US" sz="2800" b="1">
                  <a:sym typeface="+mn-ea"/>
                </a:rPr>
                <a:t>如</a:t>
              </a:r>
              <a:r>
                <a:rPr lang="en-US" altLang="zh-CN" sz="2800" b="1">
                  <a:sym typeface="+mn-ea"/>
                </a:rPr>
                <a:t>KNO</a:t>
              </a:r>
              <a:r>
                <a:rPr lang="en-US" altLang="zh-CN" sz="2800" b="1" baseline="-25000">
                  <a:sym typeface="+mn-ea"/>
                </a:rPr>
                <a:t>3</a:t>
              </a:r>
              <a:r>
                <a:rPr lang="zh-CN" altLang="en-US" sz="2800" b="1">
                  <a:sym typeface="+mn-ea"/>
                </a:rPr>
                <a:t>中少量</a:t>
              </a:r>
              <a:r>
                <a:rPr lang="en-US" altLang="zh-CN" sz="2800" b="1">
                  <a:sym typeface="+mn-ea"/>
                </a:rPr>
                <a:t>NaCl</a:t>
              </a:r>
              <a:r>
                <a:rPr lang="zh-CN" altLang="en-US" sz="2800" b="1">
                  <a:sym typeface="+mn-ea"/>
                </a:rPr>
                <a:t>）</a:t>
              </a:r>
              <a:endParaRPr lang="zh-CN" altLang="en-US" sz="2800" b="1">
                <a:sym typeface="+mn-ea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7"/>
              </p:custDataLst>
            </p:nvPr>
          </p:nvSpPr>
          <p:spPr>
            <a:xfrm>
              <a:off x="3483" y="7417"/>
              <a:ext cx="1536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ym typeface="+mn-ea"/>
                </a:rPr>
                <a:t>(2)</a:t>
              </a:r>
              <a:r>
                <a:rPr lang="en-US" altLang="zh-CN" sz="2800" b="1"/>
                <a:t>S</a:t>
              </a:r>
              <a:r>
                <a:rPr lang="zh-CN" altLang="en-US" sz="2800" b="1"/>
                <a:t>随</a:t>
              </a:r>
              <a:r>
                <a:rPr lang="en-US" altLang="zh-CN" sz="2800" b="1"/>
                <a:t>T</a:t>
              </a:r>
              <a:r>
                <a:rPr lang="zh-CN" altLang="en-US" sz="2800" b="1"/>
                <a:t>变化小</a:t>
              </a:r>
              <a:r>
                <a:rPr lang="en-US" altLang="zh-CN" sz="2800" b="1"/>
                <a:t>—</a:t>
              </a:r>
              <a:r>
                <a:rPr lang="zh-CN" altLang="en-US" sz="2800" b="1">
                  <a:solidFill>
                    <a:srgbClr val="FF0000"/>
                  </a:solidFill>
                </a:rPr>
                <a:t>蒸发结晶、趁热过滤</a:t>
              </a:r>
              <a:r>
                <a:rPr lang="en-US" altLang="zh-CN" sz="2800" b="1"/>
                <a:t>(</a:t>
              </a:r>
              <a:r>
                <a:rPr lang="en-US" altLang="zh-CN" sz="2800" b="1">
                  <a:sym typeface="+mn-ea"/>
                </a:rPr>
                <a:t>NaCl</a:t>
              </a:r>
              <a:r>
                <a:rPr lang="zh-CN" altLang="en-US" sz="2800" b="1">
                  <a:sym typeface="+mn-ea"/>
                </a:rPr>
                <a:t>中少量</a:t>
              </a:r>
              <a:r>
                <a:rPr lang="en-US" altLang="zh-CN" sz="2800" b="1">
                  <a:sym typeface="+mn-ea"/>
                </a:rPr>
                <a:t>KNO</a:t>
              </a:r>
              <a:r>
                <a:rPr lang="en-US" altLang="zh-CN" sz="2800" b="1" baseline="-25000">
                  <a:sym typeface="+mn-ea"/>
                </a:rPr>
                <a:t>3</a:t>
              </a:r>
              <a:r>
                <a:rPr lang="zh-CN" altLang="en-US" sz="2800" b="1"/>
                <a:t>）</a:t>
              </a:r>
              <a:endParaRPr lang="zh-CN" altLang="en-US" sz="2800" b="1" baseline="-25000"/>
            </a:p>
          </p:txBody>
        </p:sp>
      </p:grpSp>
      <p:pic>
        <p:nvPicPr>
          <p:cNvPr id="2" name="硝酸钾与氯化钠的分离(降温结晶)">
            <a:hlinkClick r:id="" action="ppaction://media"/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205595" y="6985"/>
            <a:ext cx="2959100" cy="206248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22"/>
            </p:custDataLst>
          </p:nvPr>
        </p:nvSpPr>
        <p:spPr>
          <a:xfrm>
            <a:off x="160819" y="5071682"/>
            <a:ext cx="36798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/>
            <a:r>
              <a:rPr lang="en-US" altLang="zh-CN" sz="2800" b="1">
                <a:sym typeface="+mn-ea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二种溶质，大量共存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2" name="组合 31"/>
          <p:cNvGrpSpPr/>
          <p:nvPr>
            <p:custDataLst>
              <p:tags r:id="rId23"/>
            </p:custDataLst>
          </p:nvPr>
        </p:nvGrpSpPr>
        <p:grpSpPr>
          <a:xfrm>
            <a:off x="903924" y="5075301"/>
            <a:ext cx="10422763" cy="1558290"/>
            <a:chOff x="684" y="8327"/>
            <a:chExt cx="13975" cy="2454"/>
          </a:xfrm>
        </p:grpSpPr>
        <p:sp>
          <p:nvSpPr>
            <p:cNvPr id="21" name="文本框 20"/>
            <p:cNvSpPr txBox="1"/>
            <p:nvPr>
              <p:custDataLst>
                <p:tags r:id="rId24"/>
              </p:custDataLst>
            </p:nvPr>
          </p:nvSpPr>
          <p:spPr>
            <a:xfrm>
              <a:off x="684" y="8972"/>
              <a:ext cx="4952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800" b="1">
                  <a:solidFill>
                    <a:srgbClr val="FF0000"/>
                  </a:solidFill>
                  <a:sym typeface="+mn-ea"/>
                </a:rPr>
                <a:t>蒸发浓缩、趁热过滤</a:t>
              </a:r>
              <a:endParaRPr lang="zh-CN" altLang="en-US" sz="2800" b="1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22" name="左大括号 21"/>
            <p:cNvSpPr/>
            <p:nvPr>
              <p:custDataLst>
                <p:tags r:id="rId25"/>
              </p:custDataLst>
            </p:nvPr>
          </p:nvSpPr>
          <p:spPr>
            <a:xfrm>
              <a:off x="5231" y="8476"/>
              <a:ext cx="354" cy="148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/>
            </a:p>
          </p:txBody>
        </p:sp>
        <p:sp>
          <p:nvSpPr>
            <p:cNvPr id="23" name="文本框 22"/>
            <p:cNvSpPr txBox="1"/>
            <p:nvPr>
              <p:custDataLst>
                <p:tags r:id="rId26"/>
              </p:custDataLst>
            </p:nvPr>
          </p:nvSpPr>
          <p:spPr>
            <a:xfrm>
              <a:off x="5881" y="8327"/>
              <a:ext cx="685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/>
                <a:t>滤渣</a:t>
              </a:r>
              <a:r>
                <a:rPr lang="en-US" altLang="zh-CN" sz="2800" b="1"/>
                <a:t>(</a:t>
              </a:r>
              <a:r>
                <a:rPr lang="en-US" altLang="zh-CN" sz="2800" b="1">
                  <a:sym typeface="+mn-ea"/>
                </a:rPr>
                <a:t>S</a:t>
              </a:r>
              <a:r>
                <a:rPr lang="zh-CN" altLang="en-US" sz="2800" b="1">
                  <a:sym typeface="+mn-ea"/>
                </a:rPr>
                <a:t>随</a:t>
              </a:r>
              <a:r>
                <a:rPr lang="en-US" altLang="zh-CN" sz="2800" b="1">
                  <a:sym typeface="+mn-ea"/>
                </a:rPr>
                <a:t>T</a:t>
              </a:r>
              <a:r>
                <a:rPr lang="zh-CN" altLang="en-US" sz="2800" b="1">
                  <a:sym typeface="+mn-ea"/>
                </a:rPr>
                <a:t>变化小的，</a:t>
              </a:r>
              <a:r>
                <a:rPr lang="en-US" altLang="zh-CN" sz="2800" b="1">
                  <a:sym typeface="+mn-ea"/>
                </a:rPr>
                <a:t>NaCl</a:t>
              </a:r>
              <a:r>
                <a:rPr lang="zh-CN" altLang="en-US" sz="2800" b="1"/>
                <a:t>）</a:t>
              </a:r>
              <a:endParaRPr lang="zh-CN" altLang="en-US" sz="2800" b="1"/>
            </a:p>
          </p:txBody>
        </p:sp>
        <p:sp>
          <p:nvSpPr>
            <p:cNvPr id="24" name="文本框 23"/>
            <p:cNvSpPr txBox="1"/>
            <p:nvPr>
              <p:custDataLst>
                <p:tags r:id="rId27"/>
              </p:custDataLst>
            </p:nvPr>
          </p:nvSpPr>
          <p:spPr>
            <a:xfrm>
              <a:off x="5881" y="9190"/>
              <a:ext cx="1366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/>
                <a:t>滤液</a:t>
              </a:r>
              <a:endParaRPr lang="zh-CN" altLang="en-US" sz="2800" b="1"/>
            </a:p>
          </p:txBody>
        </p:sp>
        <p:cxnSp>
          <p:nvCxnSpPr>
            <p:cNvPr id="25" name="直接箭头连接符 24"/>
            <p:cNvCxnSpPr/>
            <p:nvPr>
              <p:custDataLst>
                <p:tags r:id="rId28"/>
              </p:custDataLst>
            </p:nvPr>
          </p:nvCxnSpPr>
          <p:spPr>
            <a:xfrm flipV="1">
              <a:off x="7175" y="9586"/>
              <a:ext cx="705" cy="1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29"/>
              </p:custDataLst>
            </p:nvPr>
          </p:nvSpPr>
          <p:spPr>
            <a:xfrm>
              <a:off x="7880" y="9157"/>
              <a:ext cx="4267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sym typeface="+mn-ea"/>
                </a:rPr>
                <a:t>冷却结晶、过滤</a:t>
              </a:r>
              <a:endParaRPr lang="zh-CN" altLang="en-US" sz="2800" b="1">
                <a:solidFill>
                  <a:srgbClr val="FF0000"/>
                </a:solidFill>
                <a:sym typeface="+mn-ea"/>
              </a:endParaRPr>
            </a:p>
          </p:txBody>
        </p:sp>
        <p:cxnSp>
          <p:nvCxnSpPr>
            <p:cNvPr id="28" name="直接箭头连接符 27"/>
            <p:cNvCxnSpPr/>
            <p:nvPr>
              <p:custDataLst>
                <p:tags r:id="rId30"/>
              </p:custDataLst>
            </p:nvPr>
          </p:nvCxnSpPr>
          <p:spPr>
            <a:xfrm flipV="1">
              <a:off x="7175" y="10221"/>
              <a:ext cx="705" cy="1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31"/>
              </p:custDataLst>
            </p:nvPr>
          </p:nvSpPr>
          <p:spPr>
            <a:xfrm>
              <a:off x="7880" y="9957"/>
              <a:ext cx="6779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/>
                <a:t>滤渣</a:t>
              </a:r>
              <a:r>
                <a:rPr lang="en-US" altLang="zh-CN" sz="2800" b="1"/>
                <a:t>(</a:t>
              </a:r>
              <a:r>
                <a:rPr lang="en-US" altLang="zh-CN" sz="2800" b="1">
                  <a:sym typeface="+mn-ea"/>
                </a:rPr>
                <a:t>S</a:t>
              </a:r>
              <a:r>
                <a:rPr lang="zh-CN" altLang="en-US" sz="2800" b="1">
                  <a:sym typeface="+mn-ea"/>
                </a:rPr>
                <a:t>随</a:t>
              </a:r>
              <a:r>
                <a:rPr lang="en-US" altLang="zh-CN" sz="2800" b="1">
                  <a:sym typeface="+mn-ea"/>
                </a:rPr>
                <a:t>T</a:t>
              </a:r>
              <a:r>
                <a:rPr lang="zh-CN" altLang="en-US" sz="2800" b="1">
                  <a:sym typeface="+mn-ea"/>
                </a:rPr>
                <a:t>变化大的，</a:t>
              </a:r>
              <a:r>
                <a:rPr lang="en-US" altLang="zh-CN" sz="2800" b="1">
                  <a:sym typeface="+mn-ea"/>
                </a:rPr>
                <a:t>KNO</a:t>
              </a:r>
              <a:r>
                <a:rPr lang="en-US" altLang="zh-CN" sz="2800" b="1" baseline="-25000">
                  <a:sym typeface="+mn-ea"/>
                </a:rPr>
                <a:t>3</a:t>
              </a:r>
              <a:r>
                <a:rPr lang="en-US" altLang="zh-CN" sz="2800" b="1"/>
                <a:t>)</a:t>
              </a:r>
              <a:endParaRPr lang="zh-CN" altLang="en-US" sz="2800" b="1"/>
            </a:p>
          </p:txBody>
        </p:sp>
      </p:grpSp>
      <p:sp>
        <p:nvSpPr>
          <p:cNvPr id="19" name="文本框 18"/>
          <p:cNvSpPr txBox="1"/>
          <p:nvPr>
            <p:custDataLst>
              <p:tags r:id="rId32"/>
            </p:custDataLst>
          </p:nvPr>
        </p:nvSpPr>
        <p:spPr>
          <a:xfrm>
            <a:off x="160655" y="19050"/>
            <a:ext cx="2280920" cy="66421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pPr marL="0" lvl="0" indent="0" algn="ctr" eaLnBrk="1" latinLnBrk="0" hangingPunct="1">
              <a:buClrTx/>
              <a:buSzTx/>
              <a:buFontTx/>
            </a:pPr>
            <a:r>
              <a:rPr lang="zh-CN" altLang="en-US" sz="32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归纳总结</a:t>
            </a:r>
            <a:r>
              <a:rPr lang="zh-CN" altLang="en-US" sz="24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667173" y="970280"/>
            <a:ext cx="10894060" cy="575140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0" y="121073"/>
            <a:ext cx="5424593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b="1">
                <a:solidFill>
                  <a:srgbClr val="2000FB"/>
                </a:solidFill>
                <a:latin typeface="黑体" panose="02010609060101010101" charset="-122"/>
                <a:ea typeface="黑体" panose="02010609060101010101" charset="-122"/>
              </a:rPr>
              <a:t>【任务四】总结归纳</a:t>
            </a:r>
            <a:endParaRPr lang="zh-CN" altLang="en-US" sz="4265" b="1">
              <a:solidFill>
                <a:srgbClr val="2000F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7643">
        <p:random/>
      </p:transition>
    </mc:Choice>
    <mc:Fallback>
      <p:transition advTm="7643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>
            <p:custDataLst>
              <p:tags r:id="rId1"/>
            </p:custDataLst>
          </p:nvPr>
        </p:nvGrpSpPr>
        <p:grpSpPr>
          <a:xfrm>
            <a:off x="334963" y="1958042"/>
            <a:ext cx="11522075" cy="603177"/>
            <a:chOff x="334963" y="2200348"/>
            <a:chExt cx="11522075" cy="603177"/>
          </a:xfrm>
        </p:grpSpPr>
        <p:cxnSp>
          <p:nvCxnSpPr>
            <p:cNvPr id="42" name="直接连接符 41"/>
            <p:cNvCxnSpPr/>
            <p:nvPr>
              <p:custDataLst>
                <p:tags r:id="rId2"/>
              </p:custDataLst>
            </p:nvPr>
          </p:nvCxnSpPr>
          <p:spPr>
            <a:xfrm>
              <a:off x="334963" y="2803525"/>
              <a:ext cx="1152207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2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55846" y="2200348"/>
              <a:ext cx="543739" cy="564257"/>
            </a:xfrm>
            <a:prstGeom prst="rect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  <a:prstDash val="dash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r>
                <a:rPr lang="en-US" altLang="zh-CN" sz="2800" b="1">
                  <a:latin typeface="+mn-lt"/>
                  <a:ea typeface="+mn-ea"/>
                  <a:cs typeface="+mn-ea"/>
                  <a:sym typeface="+mn-lt"/>
                </a:rPr>
                <a:t>01</a:t>
              </a:r>
              <a:endParaRPr lang="en-US" altLang="zh-CN" sz="2800" b="1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4"/>
            </p:custDataLst>
          </p:nvPr>
        </p:nvGrpSpPr>
        <p:grpSpPr>
          <a:xfrm>
            <a:off x="334963" y="2919502"/>
            <a:ext cx="11522075" cy="603177"/>
            <a:chOff x="334963" y="2200348"/>
            <a:chExt cx="11522075" cy="603177"/>
          </a:xfrm>
        </p:grpSpPr>
        <p:cxnSp>
          <p:nvCxnSpPr>
            <p:cNvPr id="46" name="直接连接符 45"/>
            <p:cNvCxnSpPr/>
            <p:nvPr>
              <p:custDataLst>
                <p:tags r:id="rId5"/>
              </p:custDataLst>
            </p:nvPr>
          </p:nvCxnSpPr>
          <p:spPr>
            <a:xfrm>
              <a:off x="334963" y="2803525"/>
              <a:ext cx="1152207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24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55846" y="2200348"/>
              <a:ext cx="543739" cy="564257"/>
            </a:xfrm>
            <a:prstGeom prst="rect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  <a:prstDash val="dash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r>
                <a:rPr lang="en-US" altLang="zh-CN" sz="2800" b="1">
                  <a:latin typeface="+mn-lt"/>
                  <a:ea typeface="+mn-ea"/>
                  <a:cs typeface="+mn-ea"/>
                  <a:sym typeface="+mn-lt"/>
                </a:rPr>
                <a:t>02</a:t>
              </a:r>
              <a:endParaRPr lang="en-US" altLang="zh-CN" sz="2800" b="1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7"/>
            </p:custDataLst>
          </p:nvPr>
        </p:nvGrpSpPr>
        <p:grpSpPr>
          <a:xfrm>
            <a:off x="334963" y="4909509"/>
            <a:ext cx="11522075" cy="603177"/>
            <a:chOff x="334963" y="2200348"/>
            <a:chExt cx="11522075" cy="603177"/>
          </a:xfrm>
        </p:grpSpPr>
        <p:cxnSp>
          <p:nvCxnSpPr>
            <p:cNvPr id="49" name="直接连接符 48"/>
            <p:cNvCxnSpPr/>
            <p:nvPr>
              <p:custDataLst>
                <p:tags r:id="rId8"/>
              </p:custDataLst>
            </p:nvPr>
          </p:nvCxnSpPr>
          <p:spPr>
            <a:xfrm>
              <a:off x="334963" y="2803525"/>
              <a:ext cx="1152207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24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55846" y="2200348"/>
              <a:ext cx="543739" cy="564257"/>
            </a:xfrm>
            <a:prstGeom prst="rect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  <a:prstDash val="dash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r>
                <a:rPr lang="en-US" altLang="zh-CN" sz="2800" b="1">
                  <a:latin typeface="+mn-lt"/>
                  <a:ea typeface="+mn-ea"/>
                  <a:cs typeface="+mn-ea"/>
                  <a:sym typeface="+mn-lt"/>
                </a:rPr>
                <a:t>03</a:t>
              </a:r>
              <a:endParaRPr lang="en-US" altLang="zh-CN" sz="2800" b="1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10"/>
            </p:custDataLst>
          </p:nvPr>
        </p:nvGrpSpPr>
        <p:grpSpPr>
          <a:xfrm>
            <a:off x="334963" y="5831819"/>
            <a:ext cx="11522075" cy="603177"/>
            <a:chOff x="334963" y="2200348"/>
            <a:chExt cx="11522075" cy="603177"/>
          </a:xfrm>
        </p:grpSpPr>
        <p:cxnSp>
          <p:nvCxnSpPr>
            <p:cNvPr id="52" name="直接连接符 51"/>
            <p:cNvCxnSpPr/>
            <p:nvPr>
              <p:custDataLst>
                <p:tags r:id="rId11"/>
              </p:custDataLst>
            </p:nvPr>
          </p:nvCxnSpPr>
          <p:spPr>
            <a:xfrm>
              <a:off x="334963" y="2803525"/>
              <a:ext cx="1152207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55846" y="2200348"/>
              <a:ext cx="543739" cy="564257"/>
            </a:xfrm>
            <a:prstGeom prst="rect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  <a:prstDash val="dash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lnSpc>
                  <a:spcPct val="120000"/>
                </a:lnSpc>
              </a:pPr>
              <a:r>
                <a:rPr lang="en-US" altLang="zh-CN" sz="2800" b="1">
                  <a:latin typeface="+mn-lt"/>
                  <a:ea typeface="+mn-ea"/>
                  <a:cs typeface="+mn-ea"/>
                  <a:sym typeface="+mn-lt"/>
                </a:rPr>
                <a:t>04</a:t>
              </a:r>
              <a:endParaRPr lang="en-US" altLang="zh-CN" sz="2800" b="1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" name="Rectangle 2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35340" y="953145"/>
            <a:ext cx="48056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思考：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如何分离下列混合物？</a:t>
            </a:r>
            <a:endParaRPr lang="zh-CN" altLang="en-US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Rectangle 2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648647" y="1956918"/>
            <a:ext cx="19608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NaCl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2800" b="1" err="1">
                <a:latin typeface="+mn-lt"/>
                <a:ea typeface="+mn-ea"/>
                <a:cs typeface="+mn-ea"/>
                <a:sym typeface="+mn-lt"/>
              </a:rPr>
              <a:t>KCl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Rectangle 2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649390" y="5798154"/>
            <a:ext cx="1718945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Br</a:t>
            </a:r>
            <a:r>
              <a:rPr lang="en-US" altLang="zh-CN" sz="2800" b="1" baseline="-2500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H</a:t>
            </a:r>
            <a:r>
              <a:rPr lang="en-US" altLang="zh-CN" sz="2800" b="1" baseline="-2500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O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Rectangle 5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651730" y="2907345"/>
            <a:ext cx="19354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CCl</a:t>
            </a:r>
            <a:r>
              <a:rPr lang="en-US" altLang="zh-CN" sz="2800" b="1" baseline="-25000"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H</a:t>
            </a:r>
            <a:r>
              <a:rPr lang="en-US" altLang="zh-CN" sz="2800" b="1" baseline="-2500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O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" name="Text Box 56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948060" y="2015363"/>
            <a:ext cx="12496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重结晶</a:t>
            </a:r>
            <a:endParaRPr lang="zh-CN" altLang="en-US" sz="2800" b="1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" name="Text Box 57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125861" y="2902064"/>
            <a:ext cx="8940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800" b="1">
                <a:solidFill>
                  <a:srgbClr val="00A5B0"/>
                </a:solidFill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zh-CN" altLang="en-US">
                <a:solidFill>
                  <a:srgbClr val="0070C0"/>
                </a:solidFill>
                <a:cs typeface="+mn-ea"/>
                <a:sym typeface="+mn-lt"/>
              </a:rPr>
              <a:t>分液</a:t>
            </a:r>
            <a:endParaRPr lang="zh-CN" altLang="en-US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37" name="Text Box 58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125861" y="4175421"/>
            <a:ext cx="8940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800" b="1">
                <a:solidFill>
                  <a:srgbClr val="00A5B0"/>
                </a:solidFill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zh-CN" altLang="en-US">
                <a:solidFill>
                  <a:srgbClr val="0070C0"/>
                </a:solidFill>
                <a:cs typeface="+mn-ea"/>
                <a:sym typeface="+mn-lt"/>
              </a:rPr>
              <a:t>蒸馏</a:t>
            </a:r>
            <a:endParaRPr lang="zh-CN" altLang="en-US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38" name="Text Box 59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8125861" y="5712231"/>
            <a:ext cx="8940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800" b="1">
                <a:solidFill>
                  <a:srgbClr val="00A5B0"/>
                </a:solidFill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zh-CN" altLang="en-US">
                <a:solidFill>
                  <a:srgbClr val="0070C0"/>
                </a:solidFill>
                <a:cs typeface="+mn-ea"/>
                <a:sym typeface="+mn-lt"/>
              </a:rPr>
              <a:t>萃取</a:t>
            </a:r>
            <a:endParaRPr lang="zh-CN" altLang="en-US">
              <a:solidFill>
                <a:srgbClr val="0070C0"/>
              </a:solidFill>
              <a:cs typeface="+mn-ea"/>
              <a:sym typeface="+mn-lt"/>
            </a:endParaRPr>
          </a:p>
        </p:txBody>
      </p:sp>
      <p:grpSp>
        <p:nvGrpSpPr>
          <p:cNvPr id="54" name="组合 53"/>
          <p:cNvGrpSpPr/>
          <p:nvPr>
            <p:custDataLst>
              <p:tags r:id="rId21"/>
            </p:custDataLst>
          </p:nvPr>
        </p:nvGrpSpPr>
        <p:grpSpPr>
          <a:xfrm>
            <a:off x="4763071" y="3708988"/>
            <a:ext cx="2404217" cy="1071563"/>
            <a:chOff x="10141273" y="3085130"/>
            <a:chExt cx="2404217" cy="1071563"/>
          </a:xfrm>
        </p:grpSpPr>
        <p:grpSp>
          <p:nvGrpSpPr>
            <p:cNvPr id="58" name="组合 57"/>
            <p:cNvGrpSpPr/>
            <p:nvPr>
              <p:custDataLst>
                <p:tags r:id="rId22"/>
              </p:custDataLst>
            </p:nvPr>
          </p:nvGrpSpPr>
          <p:grpSpPr>
            <a:xfrm>
              <a:off x="10141273" y="3085130"/>
              <a:ext cx="1617849" cy="1071563"/>
              <a:chOff x="10253055" y="3085130"/>
              <a:chExt cx="1617849" cy="1071563"/>
            </a:xfrm>
          </p:grpSpPr>
          <p:cxnSp>
            <p:nvCxnSpPr>
              <p:cNvPr id="63" name="直接连接符 62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10628590" y="3196483"/>
                <a:ext cx="479242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六边形 63"/>
              <p:cNvSpPr/>
              <p:nvPr>
                <p:custDataLst>
                  <p:tags r:id="rId24"/>
                </p:custDataLst>
              </p:nvPr>
            </p:nvSpPr>
            <p:spPr>
              <a:xfrm>
                <a:off x="10253055" y="3085130"/>
                <a:ext cx="1243013" cy="1071563"/>
              </a:xfrm>
              <a:prstGeom prst="hexagon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800">
                  <a:cs typeface="+mn-ea"/>
                  <a:sym typeface="+mn-lt"/>
                </a:endParaRPr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25"/>
                </p:custDataLst>
              </p:nvPr>
            </p:nvCxnSpPr>
            <p:spPr>
              <a:xfrm rot="3780000">
                <a:off x="10248123" y="3849512"/>
                <a:ext cx="479242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26"/>
                </p:custDataLst>
              </p:nvPr>
            </p:nvCxnSpPr>
            <p:spPr>
              <a:xfrm rot="7020000">
                <a:off x="11016827" y="3849579"/>
                <a:ext cx="479242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11519780" y="3620911"/>
                <a:ext cx="351124" cy="0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文本框 58"/>
            <p:cNvSpPr txBox="1"/>
            <p:nvPr>
              <p:custDataLst>
                <p:tags r:id="rId28"/>
              </p:custDataLst>
            </p:nvPr>
          </p:nvSpPr>
          <p:spPr>
            <a:xfrm>
              <a:off x="11701989" y="3346386"/>
              <a:ext cx="843501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cs typeface="+mn-ea"/>
                  <a:sym typeface="+mn-lt"/>
                </a:rPr>
                <a:t>CH</a:t>
              </a:r>
              <a:r>
                <a:rPr lang="en-US" altLang="zh-CN" sz="2800" b="1" baseline="-25000">
                  <a:cs typeface="+mn-ea"/>
                  <a:sym typeface="+mn-lt"/>
                </a:rPr>
                <a:t>3</a:t>
              </a:r>
              <a:endParaRPr lang="zh-CN" altLang="en-US" sz="2800" b="1" baseline="-2500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8" name="Text Box 54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197370" y="3983159"/>
            <a:ext cx="53848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和</a:t>
            </a:r>
            <a:endParaRPr lang="zh-CN" altLang="en-US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0" name="Rectangle 55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1410926" y="3983159"/>
            <a:ext cx="2730500" cy="112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CCl</a:t>
            </a:r>
            <a:r>
              <a:rPr lang="en-US" altLang="zh-CN" sz="2800" b="1" baseline="-25000">
                <a:latin typeface="+mn-lt"/>
                <a:ea typeface="+mn-ea"/>
                <a:cs typeface="+mn-ea"/>
                <a:sym typeface="+mn-lt"/>
              </a:rPr>
              <a:t>4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沸点：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76.75 ℃)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1" name="Rectangle 55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183936" y="4892553"/>
            <a:ext cx="2710815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CN" altLang="en-US" sz="2800" b="1">
                <a:latin typeface="+mn-lt"/>
                <a:ea typeface="+mn-ea"/>
                <a:cs typeface="+mn-ea"/>
                <a:sym typeface="+mn-lt"/>
              </a:rPr>
              <a:t>沸点为</a:t>
            </a:r>
            <a:r>
              <a:rPr lang="en-US" altLang="zh-CN" sz="2800" b="1">
                <a:latin typeface="+mn-lt"/>
                <a:ea typeface="+mn-ea"/>
                <a:cs typeface="+mn-ea"/>
                <a:sym typeface="+mn-lt"/>
              </a:rPr>
              <a:t>110.6 ℃)</a:t>
            </a:r>
            <a:endParaRPr lang="en-US" altLang="zh-CN" sz="28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>
            <p:custDataLst>
              <p:tags r:id="rId32"/>
            </p:custDataLst>
          </p:nvPr>
        </p:nvSpPr>
        <p:spPr>
          <a:xfrm>
            <a:off x="334645" y="248285"/>
            <a:ext cx="2413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noProof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牛刀小试</a:t>
            </a:r>
            <a:endParaRPr lang="zh-CN" altLang="en-US" sz="2800" noProof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70393" y="583677"/>
            <a:ext cx="8843834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C000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800" b="1">
                <a:solidFill>
                  <a:srgbClr val="FFC000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可以用分液漏斗分离的一组液体混和物是</a:t>
            </a:r>
            <a:endParaRPr lang="zh-CN" altLang="en-US" sz="2800" b="1">
              <a:solidFill>
                <a:srgbClr val="FFC000">
                  <a:lumMod val="1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ct val="150000"/>
              </a:lnSpc>
              <a:tabLst>
                <a:tab pos="2637155" algn="l"/>
              </a:tabLs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．苯和甲苯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B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．乙醇和水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ct val="150000"/>
              </a:lnSpc>
              <a:tabLst>
                <a:tab pos="2637155" algn="l"/>
              </a:tabLs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．苯和水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D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．溴和四氯化碳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12754" y="631240"/>
            <a:ext cx="588810" cy="81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689" tIns="35844" rIns="71689" bIns="35844">
            <a:spAutoFit/>
          </a:bodyPr>
          <a:lstStyle>
            <a:lvl1pPr defTabSz="7175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58775" defTabSz="7175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17550" defTabSz="7175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075055" defTabSz="7175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433830" defTabSz="7175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1891030" defTabSz="717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348230" defTabSz="717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2805430" defTabSz="717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262630" defTabSz="7175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endParaRPr lang="en-US" altLang="zh-CN" sz="4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371179" y="3005218"/>
            <a:ext cx="25933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比水轻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上层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009534" y="2809645"/>
            <a:ext cx="4726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所有的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烃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己烷、苯、汽油等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4009534" y="3343933"/>
            <a:ext cx="4015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酯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乙酸乙酯、油脂等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1272579" y="4721356"/>
            <a:ext cx="25933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比水重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上层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9559239" y="4651986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>
                <a:solidFill>
                  <a:srgbClr val="FFC000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硝基苯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8575635" y="4651986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>
                <a:solidFill>
                  <a:srgbClr val="FFC000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溴苯</a:t>
            </a:r>
            <a:r>
              <a:rPr lang="zh-CN" altLang="en-US" sz="2800" b="1">
                <a:solidFill>
                  <a:schemeClr val="tx1"/>
                </a:solidFill>
                <a:latin typeface="+mn-ea"/>
                <a:cs typeface="+mn-ea"/>
                <a:sym typeface="+mn-ea"/>
              </a:rPr>
              <a:t>、</a:t>
            </a:r>
            <a:endParaRPr lang="zh-CN" altLang="en-US" sz="2800" b="1">
              <a:solidFill>
                <a:schemeClr val="tx1"/>
              </a:solidFill>
              <a:latin typeface="+mn-ea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3799018" y="4644366"/>
            <a:ext cx="51320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>
                <a:solidFill>
                  <a:srgbClr val="0000CC"/>
                </a:solidFill>
                <a:latin typeface="+mn-ea"/>
                <a:cs typeface="+mn-ea"/>
              </a:rPr>
              <a:t>CCl</a:t>
            </a:r>
            <a:r>
              <a:rPr lang="en-US" altLang="zh-CN" sz="2800" b="1" baseline="-25000">
                <a:solidFill>
                  <a:srgbClr val="0000CC"/>
                </a:solidFill>
                <a:latin typeface="+mn-ea"/>
                <a:cs typeface="+mn-ea"/>
              </a:rPr>
              <a:t>4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、氯仿</a:t>
            </a:r>
            <a:r>
              <a:rPr lang="en-US" altLang="zh-CN" sz="2800" b="1">
                <a:solidFill>
                  <a:srgbClr val="0000CC"/>
                </a:solidFill>
                <a:latin typeface="+mn-ea"/>
                <a:cs typeface="+mn-ea"/>
              </a:rPr>
              <a:t>(CHCl</a:t>
            </a:r>
            <a:r>
              <a:rPr lang="en-US" altLang="zh-CN" sz="2800" b="1" baseline="-25000">
                <a:solidFill>
                  <a:srgbClr val="0000CC"/>
                </a:solidFill>
                <a:latin typeface="+mn-ea"/>
                <a:cs typeface="+mn-ea"/>
              </a:rPr>
              <a:t>3</a:t>
            </a:r>
            <a:r>
              <a:rPr lang="en-US" altLang="zh-CN" sz="2800" b="1">
                <a:solidFill>
                  <a:srgbClr val="0000CC"/>
                </a:solidFill>
                <a:latin typeface="+mn-ea"/>
                <a:cs typeface="+mn-ea"/>
              </a:rPr>
              <a:t>)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、</a:t>
            </a:r>
            <a:r>
              <a:rPr lang="en-US" altLang="zh-CN" sz="2800" b="1">
                <a:solidFill>
                  <a:srgbClr val="0000CC"/>
                </a:solidFill>
                <a:latin typeface="+mn-ea"/>
                <a:cs typeface="+mn-ea"/>
              </a:rPr>
              <a:t>CH</a:t>
            </a:r>
            <a:r>
              <a:rPr lang="en-US" altLang="zh-CN" sz="2800" b="1" baseline="-25000">
                <a:solidFill>
                  <a:srgbClr val="0000CC"/>
                </a:solidFill>
                <a:latin typeface="+mn-ea"/>
                <a:cs typeface="+mn-ea"/>
              </a:rPr>
              <a:t>2</a:t>
            </a:r>
            <a:r>
              <a:rPr lang="en-US" altLang="zh-CN" sz="2800" b="1">
                <a:solidFill>
                  <a:srgbClr val="0000CC"/>
                </a:solidFill>
                <a:latin typeface="+mn-ea"/>
                <a:cs typeface="+mn-ea"/>
              </a:rPr>
              <a:t>Cl</a:t>
            </a:r>
            <a:r>
              <a:rPr lang="en-US" altLang="zh-CN" sz="2800" b="1" baseline="-25000">
                <a:solidFill>
                  <a:srgbClr val="0000CC"/>
                </a:solidFill>
                <a:latin typeface="+mn-ea"/>
                <a:cs typeface="+mn-ea"/>
              </a:rPr>
              <a:t>2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  <a:sym typeface="+mn-ea"/>
              </a:rPr>
              <a:t>、</a:t>
            </a:r>
            <a:endParaRPr lang="zh-CN" altLang="en-US" sz="2800">
              <a:latin typeface="+mn-ea"/>
              <a:cs typeface="+mn-ea"/>
            </a:endParaRPr>
          </a:p>
        </p:txBody>
      </p:sp>
      <p:sp>
        <p:nvSpPr>
          <p:cNvPr id="16" name="左大括号 15"/>
          <p:cNvSpPr/>
          <p:nvPr>
            <p:custDataLst>
              <p:tags r:id="rId10"/>
            </p:custDataLst>
          </p:nvPr>
        </p:nvSpPr>
        <p:spPr>
          <a:xfrm>
            <a:off x="3674745" y="3006090"/>
            <a:ext cx="224155" cy="1245870"/>
          </a:xfrm>
          <a:prstGeom prst="leftBrac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左大括号 16"/>
          <p:cNvSpPr/>
          <p:nvPr>
            <p:custDataLst>
              <p:tags r:id="rId11"/>
            </p:custDataLst>
          </p:nvPr>
        </p:nvSpPr>
        <p:spPr>
          <a:xfrm>
            <a:off x="902335" y="3343910"/>
            <a:ext cx="423545" cy="1718945"/>
          </a:xfrm>
          <a:prstGeom prst="lef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12"/>
            </p:custDataLst>
          </p:nvPr>
        </p:nvSpPr>
        <p:spPr>
          <a:xfrm>
            <a:off x="4009390" y="3950970"/>
            <a:ext cx="11798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sym typeface="宋体" panose="02010600030101010101" pitchFamily="2" charset="-122"/>
              </a:rPr>
              <a:t>乙醚</a:t>
            </a:r>
            <a:endParaRPr lang="zh-CN" altLang="en-US" sz="2800" b="1">
              <a:latin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1423670" y="3467735"/>
            <a:ext cx="2140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707DD"/>
                </a:solidFill>
                <a:latin typeface="Times New Roman" panose="02020603050405020304" pitchFamily="18" charset="0"/>
                <a:sym typeface="+mn-ea"/>
              </a:rPr>
              <a:t>密度小于水</a:t>
            </a:r>
            <a:endParaRPr lang="zh-CN" altLang="en-US" sz="2800" b="1">
              <a:solidFill>
                <a:srgbClr val="0707DD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1370965" y="5173980"/>
            <a:ext cx="20967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707DD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密度大于水</a:t>
            </a:r>
            <a:endParaRPr lang="zh-CN" altLang="en-US" sz="2800" b="1">
              <a:solidFill>
                <a:srgbClr val="0707DD"/>
              </a:solidFill>
              <a:latin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436" grpId="0" bldLvl="0" animBg="1"/>
      <p:bldP spid="5" grpId="0"/>
      <p:bldP spid="9" grpId="0"/>
      <p:bldP spid="11" grpId="0"/>
      <p:bldP spid="15" grpId="0"/>
      <p:bldP spid="12" grpId="0"/>
      <p:bldP spid="13" grpId="0"/>
      <p:bldP spid="14" grpId="0"/>
      <p:bldP spid="16" grpId="0" bldLvl="0" animBg="1"/>
      <p:bldP spid="17" grpId="0" bldLvl="0" animBg="1"/>
      <p:bldP spid="2" grpId="0"/>
      <p:bldP spid="3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21565" y="283647"/>
            <a:ext cx="50292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Calibri" panose="020F0502020204030204"/>
                <a:ea typeface="微软雅黑" panose="020B0503020204020204" charset="-122"/>
              </a:rPr>
              <a:t>研究有机物的一般步骤</a:t>
            </a:r>
            <a:endParaRPr lang="zh-CN" altLang="en-US" sz="2800" b="1">
              <a:solidFill>
                <a:schemeClr val="bg1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>
            <p:custDataLst>
              <p:tags r:id="rId2"/>
            </p:custDataLst>
          </p:nvPr>
        </p:nvSpPr>
        <p:spPr>
          <a:xfrm>
            <a:off x="4472425" y="1196752"/>
            <a:ext cx="2335435" cy="7315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分离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8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提纯</a:t>
            </a:r>
            <a:endParaRPr lang="zh-CN" altLang="en-US" sz="28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右箭头 35"/>
          <p:cNvSpPr/>
          <p:nvPr>
            <p:custDataLst>
              <p:tags r:id="rId3"/>
            </p:custDataLst>
          </p:nvPr>
        </p:nvSpPr>
        <p:spPr>
          <a:xfrm rot="5400000">
            <a:off x="5511756" y="2000389"/>
            <a:ext cx="360000" cy="360000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/>
          </a:p>
        </p:txBody>
      </p:sp>
      <p:sp>
        <p:nvSpPr>
          <p:cNvPr id="40" name="矩形 39"/>
          <p:cNvSpPr/>
          <p:nvPr>
            <p:custDataLst>
              <p:tags r:id="rId4"/>
            </p:custDataLst>
          </p:nvPr>
        </p:nvSpPr>
        <p:spPr>
          <a:xfrm>
            <a:off x="4472305" y="2430145"/>
            <a:ext cx="2440940" cy="1082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元素定量分析</a:t>
            </a:r>
            <a:endParaRPr lang="en-US" altLang="zh-CN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确定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实验式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5"/>
            </p:custDataLst>
          </p:nvPr>
        </p:nvSpPr>
        <p:spPr>
          <a:xfrm>
            <a:off x="4410711" y="4029711"/>
            <a:ext cx="2501900" cy="10674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相对分子质量</a:t>
            </a:r>
            <a:endParaRPr lang="en-US" altLang="zh-CN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确定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分子式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4410075" y="5589271"/>
            <a:ext cx="2502535" cy="7918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确定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结构式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右箭头 21"/>
          <p:cNvSpPr/>
          <p:nvPr>
            <p:custDataLst>
              <p:tags r:id="rId7"/>
            </p:custDataLst>
          </p:nvPr>
        </p:nvSpPr>
        <p:spPr>
          <a:xfrm rot="5400000">
            <a:off x="5511756" y="3584525"/>
            <a:ext cx="360000" cy="360000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/>
          </a:p>
        </p:txBody>
      </p:sp>
      <p:sp>
        <p:nvSpPr>
          <p:cNvPr id="23" name="右箭头 22"/>
          <p:cNvSpPr/>
          <p:nvPr>
            <p:custDataLst>
              <p:tags r:id="rId8"/>
            </p:custDataLst>
          </p:nvPr>
        </p:nvSpPr>
        <p:spPr>
          <a:xfrm rot="5400000">
            <a:off x="5511756" y="5168741"/>
            <a:ext cx="360000" cy="360000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/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789940" y="297603"/>
            <a:ext cx="6255173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 b="1">
                <a:solidFill>
                  <a:srgbClr val="2000FB"/>
                </a:solidFill>
                <a:latin typeface="黑体" panose="02010609060101010101" charset="-122"/>
                <a:ea typeface="黑体" panose="02010609060101010101" charset="-122"/>
              </a:rPr>
              <a:t>研究有机物的一般步骤：</a:t>
            </a:r>
            <a:endParaRPr lang="en-US" altLang="zh-CN" sz="4265" b="1">
              <a:solidFill>
                <a:srgbClr val="2000F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0"/>
    </p:custDataLst>
  </p:cSld>
  <p:clrMapOvr>
    <a:masterClrMapping/>
  </p:clrMapOvr>
  <p:transition spd="slow" advTm="285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bldLvl="0" animBg="1"/>
      <p:bldP spid="40" grpId="0" bldLvl="0" animBg="1"/>
      <p:bldP spid="22" grpId="0" bldLvl="0" animBg="1"/>
      <p:bldP spid="17" grpId="0" bldLvl="0" animBg="1"/>
      <p:bldP spid="23" grpId="0" bldLvl="0" animBg="1"/>
      <p:bldP spid="19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6038215" y="2921635"/>
            <a:ext cx="6015991" cy="953135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ym typeface="+mn-ea"/>
              </a:rPr>
              <a:t>将一定量的有机化合物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燃烧</a:t>
            </a:r>
            <a:r>
              <a:rPr lang="zh-CN" altLang="en-US" sz="2800">
                <a:sym typeface="+mn-ea"/>
              </a:rPr>
              <a:t>，转化为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简单的无机化合物</a:t>
            </a:r>
            <a:r>
              <a:rPr lang="zh-CN" altLang="en-US" sz="2800">
                <a:sym typeface="+mn-ea"/>
              </a:rPr>
              <a:t>，并进行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定量测定</a:t>
            </a:r>
            <a:endParaRPr lang="zh-CN" altLang="en-US" sz="2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55600" y="281940"/>
            <a:ext cx="76949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ctr"/>
            <a:r>
              <a:rPr lang="zh-CN" altLang="en-US" sz="3600" b="1">
                <a:solidFill>
                  <a:srgbClr val="0015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二、确定实验式</a:t>
            </a:r>
            <a:r>
              <a:rPr lang="en-US" altLang="zh-CN" sz="3600" b="1" smtClean="0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sz="3600" b="1" smtClean="0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元素</a:t>
            </a:r>
            <a:r>
              <a:rPr lang="zh-CN" sz="3600" b="1" smtClean="0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定量</a:t>
            </a:r>
            <a:r>
              <a:rPr sz="3600" b="1" smtClean="0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分析</a:t>
            </a:r>
            <a:endParaRPr lang="zh-CN" altLang="en-US" sz="3600" b="1" smtClean="0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189231" y="1297940"/>
            <a:ext cx="5187950" cy="95313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indent="0" algn="l"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测定有机化合物的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元素组成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，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  <a:p>
            <a:pPr indent="0" algn="l"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以及各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元素质量分数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的化学方法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4" name="直接箭头连接符 13"/>
          <p:cNvCxnSpPr/>
          <p:nvPr>
            <p:custDataLst>
              <p:tags r:id="rId4"/>
            </p:custDataLst>
          </p:nvPr>
        </p:nvCxnSpPr>
        <p:spPr>
          <a:xfrm flipV="1">
            <a:off x="5358553" y="1262380"/>
            <a:ext cx="1367155" cy="4610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5"/>
            </p:custDataLst>
          </p:nvPr>
        </p:nvCxnSpPr>
        <p:spPr>
          <a:xfrm>
            <a:off x="5377180" y="1751965"/>
            <a:ext cx="1336040" cy="2832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6744335" y="992505"/>
            <a:ext cx="268541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0" algn="l"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元素的定性分析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6718935" y="1729105"/>
            <a:ext cx="268541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0" algn="l"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15CC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元素的定量分析</a:t>
            </a:r>
            <a:endParaRPr lang="zh-CN" altLang="en-US" sz="2800" b="1">
              <a:solidFill>
                <a:srgbClr val="0015CC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8"/>
            </p:custDataLst>
          </p:nvPr>
        </p:nvCxnSpPr>
        <p:spPr>
          <a:xfrm flipH="1">
            <a:off x="8050742" y="2251075"/>
            <a:ext cx="19051" cy="67056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4887595" y="5638165"/>
            <a:ext cx="6840855" cy="953135"/>
          </a:xfrm>
          <a:prstGeom prst="rect">
            <a:avLst/>
          </a:prstGeom>
          <a:solidFill>
            <a:schemeClr val="bg1"/>
          </a:solidFill>
          <a:ln w="25400" cmpd="sng">
            <a:solidFill>
              <a:srgbClr val="00B0F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然后计算出该有机化合物分子内各元素原子的</a:t>
            </a:r>
            <a:r>
              <a:rPr lang="zh-CN" altLang="en-US" sz="2800">
                <a:solidFill>
                  <a:srgbClr val="FF0000"/>
                </a:solidFill>
              </a:rPr>
              <a:t>最简整数比</a:t>
            </a:r>
            <a:r>
              <a:rPr lang="zh-CN" altLang="en-US" sz="2800"/>
              <a:t>，确定</a:t>
            </a:r>
            <a:r>
              <a:rPr lang="zh-CN" altLang="en-US" sz="2800" b="1">
                <a:solidFill>
                  <a:srgbClr val="0015CC"/>
                </a:solidFill>
              </a:rPr>
              <a:t>实验式（</a:t>
            </a:r>
            <a:r>
              <a:rPr lang="zh-CN" altLang="en-US" sz="2800" b="1">
                <a:solidFill>
                  <a:srgbClr val="0015CC"/>
                </a:solidFill>
                <a:sym typeface="+mn-ea"/>
              </a:rPr>
              <a:t>最简式</a:t>
            </a:r>
            <a:r>
              <a:rPr lang="zh-CN" altLang="en-US" sz="2800" b="1">
                <a:solidFill>
                  <a:srgbClr val="0015CC"/>
                </a:solidFill>
              </a:rPr>
              <a:t>）</a:t>
            </a:r>
            <a:endParaRPr lang="zh-CN" altLang="en-US" sz="2800" b="1">
              <a:solidFill>
                <a:srgbClr val="0015CC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179071" y="4197351"/>
            <a:ext cx="5657851" cy="953135"/>
          </a:xfrm>
          <a:prstGeom prst="rect">
            <a:avLst/>
          </a:prstGeom>
          <a:solidFill>
            <a:schemeClr val="bg1"/>
          </a:solidFill>
          <a:ln w="25400" cmpd="sng">
            <a:solidFill>
              <a:srgbClr val="00B0F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ym typeface="+mn-ea"/>
              </a:rPr>
              <a:t>通过无机化合物的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质量</a:t>
            </a:r>
            <a:r>
              <a:rPr lang="zh-CN" altLang="en-US" sz="2800">
                <a:sym typeface="+mn-ea"/>
              </a:rPr>
              <a:t>推算出该有机化合物所含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各元素的质量分数</a:t>
            </a:r>
            <a:endParaRPr lang="zh-CN" altLang="en-US" sz="2800"/>
          </a:p>
        </p:txBody>
      </p:sp>
      <p:grpSp>
        <p:nvGrpSpPr>
          <p:cNvPr id="28" name="组合 27"/>
          <p:cNvGrpSpPr/>
          <p:nvPr>
            <p:custDataLst>
              <p:tags r:id="rId11"/>
            </p:custDataLst>
          </p:nvPr>
        </p:nvGrpSpPr>
        <p:grpSpPr>
          <a:xfrm>
            <a:off x="2990850" y="3428365"/>
            <a:ext cx="3047260" cy="712470"/>
            <a:chOff x="3764" y="5399"/>
            <a:chExt cx="5745" cy="1122"/>
          </a:xfrm>
        </p:grpSpPr>
        <p:cxnSp>
          <p:nvCxnSpPr>
            <p:cNvPr id="26" name="直接连接符 25"/>
            <p:cNvCxnSpPr/>
            <p:nvPr>
              <p:custDataLst>
                <p:tags r:id="rId12"/>
              </p:custDataLst>
            </p:nvPr>
          </p:nvCxnSpPr>
          <p:spPr>
            <a:xfrm flipH="1">
              <a:off x="3764" y="5399"/>
              <a:ext cx="574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>
              <p:custDataLst>
                <p:tags r:id="rId13"/>
              </p:custDataLst>
            </p:nvPr>
          </p:nvCxnSpPr>
          <p:spPr>
            <a:xfrm flipH="1">
              <a:off x="3764" y="5399"/>
              <a:ext cx="0" cy="11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 rot="10800000" flipV="1">
            <a:off x="5828135" y="4691380"/>
            <a:ext cx="3047260" cy="937939"/>
            <a:chOff x="3764" y="5352"/>
            <a:chExt cx="5745" cy="1133"/>
          </a:xfrm>
        </p:grpSpPr>
        <p:cxnSp>
          <p:nvCxnSpPr>
            <p:cNvPr id="30" name="直接连接符 29"/>
            <p:cNvCxnSpPr/>
            <p:nvPr>
              <p:custDataLst>
                <p:tags r:id="rId15"/>
              </p:custDataLst>
            </p:nvPr>
          </p:nvCxnSpPr>
          <p:spPr>
            <a:xfrm flipH="1">
              <a:off x="3764" y="5352"/>
              <a:ext cx="574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>
              <p:custDataLst>
                <p:tags r:id="rId16"/>
              </p:custDataLst>
            </p:nvPr>
          </p:nvCxnSpPr>
          <p:spPr>
            <a:xfrm flipH="1">
              <a:off x="3764" y="5363"/>
              <a:ext cx="0" cy="11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6" grpId="0" bldLvl="0" animBg="1"/>
      <p:bldP spid="17" grpId="0" bldLvl="0" animBg="1"/>
      <p:bldP spid="20" grpId="0" bldLvl="0" animBg="1"/>
      <p:bldP spid="22" grpId="0" bldLvl="0" animBg="1"/>
      <p:bldP spid="2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003040" y="1028700"/>
            <a:ext cx="4185920" cy="531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提纯的四个原则及四个必须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334962" y="1901306"/>
            <a:ext cx="1811609" cy="531492"/>
            <a:chOff x="334962" y="2239761"/>
            <a:chExt cx="1811609" cy="531492"/>
          </a:xfrm>
        </p:grpSpPr>
        <p:sp>
          <p:nvSpPr>
            <p:cNvPr id="23" name="矩形 22"/>
            <p:cNvSpPr/>
            <p:nvPr>
              <p:custDataLst>
                <p:tags r:id="rId3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4"/>
              </p:custDataLst>
            </p:nvPr>
          </p:nvSpPr>
          <p:spPr>
            <a:xfrm>
              <a:off x="481584" y="2239761"/>
              <a:ext cx="1518364" cy="531492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cs typeface="+mn-ea"/>
                  <a:sym typeface="+mn-lt"/>
                </a:rPr>
                <a:t>四个原则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1969906" y="2652289"/>
            <a:ext cx="5680440" cy="611185"/>
            <a:chOff x="1969906" y="2990744"/>
            <a:chExt cx="5680440" cy="611185"/>
          </a:xfrm>
        </p:grpSpPr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2576748" y="2990744"/>
              <a:ext cx="2518638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不增加新的杂质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42" name="组合 41"/>
            <p:cNvGrpSpPr/>
            <p:nvPr>
              <p:custDataLst>
                <p:tags r:id="rId7"/>
              </p:custDataLst>
            </p:nvPr>
          </p:nvGrpSpPr>
          <p:grpSpPr>
            <a:xfrm>
              <a:off x="1969906" y="3070437"/>
              <a:ext cx="5680440" cy="531492"/>
              <a:chOff x="2695210" y="3088682"/>
              <a:chExt cx="5680440" cy="531492"/>
            </a:xfrm>
          </p:grpSpPr>
          <p:sp>
            <p:nvSpPr>
              <p:cNvPr id="27" name="MH_Other_2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297004" y="3561753"/>
                <a:ext cx="5078646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26" name="MH_Other_1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1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2709895" y="3480320"/>
            <a:ext cx="6535782" cy="625188"/>
            <a:chOff x="2709895" y="3818775"/>
            <a:chExt cx="6535782" cy="625188"/>
          </a:xfrm>
        </p:grpSpPr>
        <p:sp>
          <p:nvSpPr>
            <p:cNvPr id="15" name="文本框 14"/>
            <p:cNvSpPr txBox="1"/>
            <p:nvPr>
              <p:custDataLst>
                <p:tags r:id="rId11"/>
              </p:custDataLst>
            </p:nvPr>
          </p:nvSpPr>
          <p:spPr>
            <a:xfrm>
              <a:off x="3371418" y="3818775"/>
              <a:ext cx="2852063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不减少被提纯物质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56" name="组合 55"/>
            <p:cNvGrpSpPr/>
            <p:nvPr>
              <p:custDataLst>
                <p:tags r:id="rId12"/>
              </p:custDataLst>
            </p:nvPr>
          </p:nvGrpSpPr>
          <p:grpSpPr>
            <a:xfrm>
              <a:off x="2709895" y="3912471"/>
              <a:ext cx="6535782" cy="531492"/>
              <a:chOff x="2695210" y="3088682"/>
              <a:chExt cx="6535782" cy="531492"/>
            </a:xfrm>
          </p:grpSpPr>
          <p:sp>
            <p:nvSpPr>
              <p:cNvPr id="57" name="MH_Other_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297003" y="3561753"/>
                <a:ext cx="593398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58" name="MH_Other_1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2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3392249" y="4341088"/>
            <a:ext cx="6311022" cy="606454"/>
            <a:chOff x="3392249" y="4679543"/>
            <a:chExt cx="6311022" cy="606454"/>
          </a:xfrm>
        </p:grpSpPr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4134969" y="4679543"/>
              <a:ext cx="3852337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被提纯物质与杂质易分离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59" name="组合 58"/>
            <p:cNvGrpSpPr/>
            <p:nvPr>
              <p:custDataLst>
                <p:tags r:id="rId17"/>
              </p:custDataLst>
            </p:nvPr>
          </p:nvGrpSpPr>
          <p:grpSpPr>
            <a:xfrm>
              <a:off x="3392249" y="4754505"/>
              <a:ext cx="6311022" cy="531492"/>
              <a:chOff x="2695210" y="3088682"/>
              <a:chExt cx="6311022" cy="531492"/>
            </a:xfrm>
          </p:grpSpPr>
          <p:sp>
            <p:nvSpPr>
              <p:cNvPr id="60" name="MH_Other_2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297004" y="3561753"/>
                <a:ext cx="570922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61" name="MH_Other_1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3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>
            <p:custDataLst>
              <p:tags r:id="rId20"/>
            </p:custDataLst>
          </p:nvPr>
        </p:nvGrpSpPr>
        <p:grpSpPr>
          <a:xfrm>
            <a:off x="4022831" y="5185842"/>
            <a:ext cx="6199264" cy="603734"/>
            <a:chOff x="4022831" y="5524297"/>
            <a:chExt cx="6199264" cy="603734"/>
          </a:xfrm>
        </p:grpSpPr>
        <p:sp>
          <p:nvSpPr>
            <p:cNvPr id="17" name="文本框 16"/>
            <p:cNvSpPr txBox="1"/>
            <p:nvPr>
              <p:custDataLst>
                <p:tags r:id="rId21"/>
              </p:custDataLst>
            </p:nvPr>
          </p:nvSpPr>
          <p:spPr>
            <a:xfrm>
              <a:off x="4621664" y="5524297"/>
              <a:ext cx="2852063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被提纯物质易复原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62" name="组合 61"/>
            <p:cNvGrpSpPr/>
            <p:nvPr>
              <p:custDataLst>
                <p:tags r:id="rId22"/>
              </p:custDataLst>
            </p:nvPr>
          </p:nvGrpSpPr>
          <p:grpSpPr>
            <a:xfrm>
              <a:off x="4022831" y="5596539"/>
              <a:ext cx="6199264" cy="531492"/>
              <a:chOff x="2695210" y="3088682"/>
              <a:chExt cx="6199264" cy="531492"/>
            </a:xfrm>
          </p:grpSpPr>
          <p:sp>
            <p:nvSpPr>
              <p:cNvPr id="63" name="MH_Other_2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3297003" y="3561753"/>
                <a:ext cx="5597471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64" name="MH_Other_1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4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68" name="文本框 67"/>
          <p:cNvSpPr txBox="1"/>
          <p:nvPr>
            <p:custDataLst>
              <p:tags r:id="rId25"/>
            </p:custDataLst>
          </p:nvPr>
        </p:nvSpPr>
        <p:spPr>
          <a:xfrm>
            <a:off x="6186945" y="3480320"/>
            <a:ext cx="30441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被</a:t>
            </a:r>
            <a:r>
              <a:rPr lang="zh-CN" altLang="en-US" sz="2600" b="1">
                <a:solidFill>
                  <a:srgbClr val="FF0000"/>
                </a:solidFill>
                <a:cs typeface="+mn-ea"/>
                <a:sym typeface="+mn-lt"/>
              </a:rPr>
              <a:t>提纯物质可增加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69" name="文本框 68"/>
          <p:cNvSpPr txBox="1"/>
          <p:nvPr>
            <p:custDataLst>
              <p:tags r:id="rId26"/>
            </p:custDataLst>
          </p:nvPr>
        </p:nvSpPr>
        <p:spPr>
          <a:xfrm>
            <a:off x="7933049" y="4341088"/>
            <a:ext cx="17233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操作简单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70" name="文本框 69"/>
          <p:cNvSpPr txBox="1"/>
          <p:nvPr>
            <p:custDataLst>
              <p:tags r:id="rId27"/>
            </p:custDataLst>
          </p:nvPr>
        </p:nvSpPr>
        <p:spPr>
          <a:xfrm>
            <a:off x="7385993" y="5185842"/>
            <a:ext cx="27139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还原为初始状态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9" name="文本框 291855"/>
          <p:cNvSpPr txBox="1"/>
          <p:nvPr>
            <p:custDataLst>
              <p:tags r:id="rId1"/>
            </p:custDataLst>
          </p:nvPr>
        </p:nvSpPr>
        <p:spPr>
          <a:xfrm>
            <a:off x="2468880" y="165100"/>
            <a:ext cx="39452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</a:rPr>
              <a:t>李比希燃烧法</a:t>
            </a:r>
            <a:endParaRPr lang="zh-CN" altLang="en-US" sz="36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91857" name="组合 291856"/>
          <p:cNvGrpSpPr/>
          <p:nvPr>
            <p:custDataLst>
              <p:tags r:id="rId2"/>
            </p:custDataLst>
          </p:nvPr>
        </p:nvGrpSpPr>
        <p:grpSpPr>
          <a:xfrm>
            <a:off x="1296141" y="83396"/>
            <a:ext cx="8734425" cy="2852739"/>
            <a:chOff x="0" y="0"/>
            <a:chExt cx="5502" cy="1797"/>
          </a:xfrm>
        </p:grpSpPr>
        <p:pic>
          <p:nvPicPr>
            <p:cNvPr id="31761" name="Picture 9" descr="322-1">
              <a:hlinkClick r:id="rId3"/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4377" y="0"/>
              <a:ext cx="1125" cy="14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6322" name="Picture 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 bwMode="auto">
            <a:xfrm>
              <a:off x="60" y="475"/>
              <a:ext cx="4055" cy="1258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91860" name="文本框 291859"/>
          <p:cNvSpPr txBox="1"/>
          <p:nvPr>
            <p:custDataLst>
              <p:tags r:id="rId8"/>
            </p:custDataLst>
          </p:nvPr>
        </p:nvSpPr>
        <p:spPr>
          <a:xfrm>
            <a:off x="4431665" y="778829"/>
            <a:ext cx="324008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             CO</a:t>
            </a:r>
            <a:r>
              <a:rPr lang="en-US" altLang="zh-CN" sz="28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endParaRPr lang="en-US" altLang="zh-CN" sz="2800" b="1" baseline="-250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J62.eps" descr="id:2147506262;FounderCES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70915" y="3045460"/>
            <a:ext cx="9059545" cy="38119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8740" y="618744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P21   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练习与应用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endParaRPr lang="en-US" altLang="zh-CN" sz="32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1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6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 bwMode="auto">
          <a:xfrm>
            <a:off x="1923471" y="4084639"/>
            <a:ext cx="4741751" cy="2454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43" name="Text Box 5"/>
          <p:cNvSpPr txBox="1"/>
          <p:nvPr>
            <p:custDataLst>
              <p:tags r:id="rId3"/>
            </p:custDataLst>
          </p:nvPr>
        </p:nvSpPr>
        <p:spPr>
          <a:xfrm>
            <a:off x="7277100" y="3172460"/>
            <a:ext cx="439928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可以直接测出有机物中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各元素原子的质量分数</a:t>
            </a:r>
            <a:endParaRPr lang="zh-CN" altLang="en-US" sz="3600" b="1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93892" name="Text Box 8"/>
          <p:cNvSpPr txBox="1"/>
          <p:nvPr>
            <p:custDataLst>
              <p:tags r:id="rId4"/>
            </p:custDataLst>
          </p:nvPr>
        </p:nvSpPr>
        <p:spPr>
          <a:xfrm>
            <a:off x="1919393" y="115993"/>
            <a:ext cx="9508067" cy="17837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 noProof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现代元素分析仪</a:t>
            </a:r>
            <a:endParaRPr lang="zh-CN" altLang="en-US" sz="4400" b="1" noProof="1">
              <a:solidFill>
                <a:srgbClr val="FF330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4400" b="1" noProof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         </a:t>
            </a:r>
            <a:r>
              <a:rPr lang="en-US" altLang="zh-CN" sz="4400" b="1" noProof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---</a:t>
            </a:r>
            <a:r>
              <a:rPr lang="zh-CN" altLang="en-US" sz="4400" b="1" noProof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ea"/>
              </a:rPr>
              <a:t>元素定量分析</a:t>
            </a:r>
            <a:endParaRPr lang="zh-CN" altLang="en-US" sz="4400" b="1" noProof="1">
              <a:solidFill>
                <a:srgbClr val="FF330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1445" name="Picture 7"/>
          <p:cNvPicPr>
            <a:picLocks noGrp="1" noChangeAspect="1" noChangeArrowheads="1"/>
          </p:cNvPicPr>
          <p:nvPr>
            <p:ph idx="4294967295"/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53488" y="1997899"/>
            <a:ext cx="4785923" cy="2070020"/>
          </a:xfrm>
          <a:ln>
            <a:miter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 descr="图片包含 游戏机, 画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3"/>
          <a:stretch>
            <a:fillRect/>
          </a:stretch>
        </p:blipFill>
        <p:spPr>
          <a:xfrm>
            <a:off x="4569619" y="3154985"/>
            <a:ext cx="7622383" cy="3701745"/>
          </a:xfrm>
          <a:custGeom>
            <a:avLst/>
            <a:gdLst>
              <a:gd name="connsiteX0" fmla="*/ 7581566 w 8493837"/>
              <a:gd name="connsiteY0" fmla="*/ 0 h 4124960"/>
              <a:gd name="connsiteX1" fmla="*/ 8493837 w 8493837"/>
              <a:gd name="connsiteY1" fmla="*/ 0 h 4124960"/>
              <a:gd name="connsiteX2" fmla="*/ 8493837 w 8493837"/>
              <a:gd name="connsiteY2" fmla="*/ 4124960 h 4124960"/>
              <a:gd name="connsiteX3" fmla="*/ 0 w 8493837"/>
              <a:gd name="connsiteY3" fmla="*/ 4124960 h 4124960"/>
              <a:gd name="connsiteX4" fmla="*/ 118181 w 8493837"/>
              <a:gd name="connsiteY4" fmla="*/ 4067159 h 4124960"/>
              <a:gd name="connsiteX5" fmla="*/ 5626812 w 8493837"/>
              <a:gd name="connsiteY5" fmla="*/ 1534160 h 4124960"/>
              <a:gd name="connsiteX6" fmla="*/ 7065087 w 8493837"/>
              <a:gd name="connsiteY6" fmla="*/ 200660 h 4124960"/>
              <a:gd name="connsiteX7" fmla="*/ 7493191 w 8493837"/>
              <a:gd name="connsiteY7" fmla="*/ 25266 h 412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93837" h="4124960">
                <a:moveTo>
                  <a:pt x="7581566" y="0"/>
                </a:moveTo>
                <a:lnTo>
                  <a:pt x="8493837" y="0"/>
                </a:lnTo>
                <a:lnTo>
                  <a:pt x="8493837" y="4124960"/>
                </a:lnTo>
                <a:lnTo>
                  <a:pt x="0" y="4124960"/>
                </a:lnTo>
                <a:lnTo>
                  <a:pt x="118181" y="4067159"/>
                </a:lnTo>
                <a:cubicBezTo>
                  <a:pt x="1454242" y="3428842"/>
                  <a:pt x="4547511" y="2131457"/>
                  <a:pt x="5626812" y="1534160"/>
                </a:cubicBezTo>
                <a:cubicBezTo>
                  <a:pt x="6860299" y="851535"/>
                  <a:pt x="6542800" y="467360"/>
                  <a:pt x="7065087" y="200660"/>
                </a:cubicBezTo>
                <a:cubicBezTo>
                  <a:pt x="7195659" y="133985"/>
                  <a:pt x="7341510" y="74553"/>
                  <a:pt x="7493191" y="25266"/>
                </a:cubicBezTo>
                <a:close/>
              </a:path>
            </a:pathLst>
          </a:custGeom>
          <a:effectLst>
            <a:outerShdw blurRad="152400" dist="38100" dir="13500000" algn="b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4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5619" y="261836"/>
            <a:ext cx="11521045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例题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某含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三种元素的未知物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，经燃烧分析实验测定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中碳的质量分数为</a:t>
            </a:r>
            <a:r>
              <a:rPr lang="en-US" altLang="zh-CN" sz="280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52.2%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，氢的质量分数为</a:t>
            </a:r>
            <a:r>
              <a:rPr lang="en-US" altLang="zh-CN" sz="280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13.1%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，求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的实验式。</a:t>
            </a:r>
            <a:endParaRPr lang="zh-CN" altLang="en-US"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46287" y="1812971"/>
            <a:ext cx="8978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解：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95825" y="1810916"/>
            <a:ext cx="447294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latin typeface="宋体" panose="02010600030101010101" pitchFamily="2" charset="-122"/>
              </a:rPr>
              <a:t>分析计算氧</a:t>
            </a:r>
            <a:r>
              <a:rPr lang="zh-CN" altLang="en-US" sz="2800" b="1">
                <a:latin typeface="宋体" panose="02010600030101010101" pitchFamily="2" charset="-122"/>
              </a:rPr>
              <a:t>的质量分数</a:t>
            </a:r>
            <a:r>
              <a:rPr lang="zh-CN" altLang="en-US" sz="2800" b="1" smtClean="0">
                <a:latin typeface="宋体" panose="02010600030101010101" pitchFamily="2" charset="-122"/>
              </a:rPr>
              <a:t>为：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10159" y="2467533"/>
            <a:ext cx="41052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52.2%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13.1%</a:t>
            </a:r>
            <a:endParaRPr lang="en-US" altLang="zh-CN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37909" y="2467533"/>
            <a:ext cx="237648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＝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34.7%</a:t>
            </a:r>
            <a:endParaRPr lang="en-US" altLang="zh-CN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63088" y="3254240"/>
            <a:ext cx="411543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latin typeface="宋体" panose="02010600030101010101" pitchFamily="2" charset="-122"/>
              </a:rPr>
              <a:t>计算各</a:t>
            </a:r>
            <a:r>
              <a:rPr lang="zh-CN" altLang="en-US" sz="2800" b="1">
                <a:latin typeface="宋体" panose="02010600030101010101" pitchFamily="2" charset="-122"/>
              </a:rPr>
              <a:t>元素原子个数</a:t>
            </a:r>
            <a:r>
              <a:rPr lang="zh-CN" altLang="en-US" sz="2800" b="1" smtClean="0">
                <a:latin typeface="宋体" panose="02010600030101010101" pitchFamily="2" charset="-122"/>
              </a:rPr>
              <a:t>比：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33591" y="4195297"/>
            <a:ext cx="30543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N(C)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N(H)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N(O)</a:t>
            </a:r>
            <a:endParaRPr lang="en-US" altLang="zh-CN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284765" y="4081657"/>
            <a:ext cx="69342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latin typeface="宋体" panose="02010600030101010101" pitchFamily="2" charset="-122"/>
              </a:rPr>
              <a:t>＝</a:t>
            </a:r>
            <a:endParaRPr lang="zh-CN" altLang="en-US" sz="4000" b="1">
              <a:latin typeface="宋体" panose="02010600030101010101" pitchFamily="2" charset="-122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976477" y="4134971"/>
            <a:ext cx="59118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latin typeface="宋体" panose="02010600030101010101" pitchFamily="2" charset="-122"/>
              </a:rPr>
              <a:t>＝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462253" y="4134971"/>
            <a:ext cx="212407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en-US" sz="3200" b="1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3200" b="1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endParaRPr lang="en-US" altLang="zh-CN" sz="32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33591" y="5233676"/>
            <a:ext cx="399542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答</a:t>
            </a:r>
            <a:r>
              <a:rPr lang="zh-CN" altLang="en-US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的实验式为</a:t>
            </a:r>
            <a:r>
              <a:rPr lang="zh-CN" altLang="en-US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en-US" altLang="zh-CN" sz="2800" b="1" baseline="-25000" smtClean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lang="en-US" altLang="zh-CN" sz="2800" b="1" baseline="-25000" smtClean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en-US" altLang="zh-CN" sz="2800" b="1" smtClean="0">
                <a:latin typeface="宋体" panose="02010600030101010101" pitchFamily="2" charset="-122"/>
                <a:cs typeface="宋体" panose="02010600030101010101" pitchFamily="2" charset="-122"/>
              </a:rPr>
              <a:t>O</a:t>
            </a:r>
            <a:endParaRPr lang="en-US" altLang="zh-CN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55979" y="3982507"/>
            <a:ext cx="4119916" cy="94469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6"/>
            </p:custDataLst>
          </p:nvPr>
        </p:nvSpPr>
        <p:spPr>
          <a:xfrm>
            <a:off x="2390140" y="5956935"/>
            <a:ext cx="542480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P21   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练习与应用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endParaRPr lang="en-US" altLang="zh-CN" sz="32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3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01675" y="1388110"/>
            <a:ext cx="111086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zh-CN" sz="3200"/>
              <a:t>【</a:t>
            </a:r>
            <a:r>
              <a:rPr lang="zh-CN" sz="3200"/>
              <a:t>思考</a:t>
            </a:r>
            <a:r>
              <a:rPr lang="zh-CN" altLang="zh-CN" sz="3200"/>
              <a:t>】</a:t>
            </a:r>
            <a:r>
              <a:rPr lang="zh-CN" altLang="en-US" sz="3200"/>
              <a:t>确定了实验式，还需要什么条件才能确定分子式？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34005" y="2466975"/>
            <a:ext cx="1734185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CN" sz="36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zh-CN" sz="36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altLang="zh-CN" sz="3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3600" b="1">
                <a:solidFill>
                  <a:srgbClr val="060B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实验式</a:t>
            </a:r>
            <a:endParaRPr lang="zh-CN" altLang="en-US" sz="3600" b="1">
              <a:solidFill>
                <a:srgbClr val="060BD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4463415" y="2466975"/>
            <a:ext cx="3647440" cy="1309370"/>
            <a:chOff x="3140" y="1653"/>
            <a:chExt cx="4588" cy="2062"/>
          </a:xfrm>
        </p:grpSpPr>
        <p:cxnSp>
          <p:nvCxnSpPr>
            <p:cNvPr id="2" name="直接箭头连接符 1"/>
            <p:cNvCxnSpPr/>
            <p:nvPr>
              <p:custDataLst>
                <p:tags r:id="rId4"/>
              </p:custDataLst>
            </p:nvPr>
          </p:nvCxnSpPr>
          <p:spPr>
            <a:xfrm>
              <a:off x="3140" y="2286"/>
              <a:ext cx="1680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>
              <p:custDataLst>
                <p:tags r:id="rId5"/>
              </p:custDataLst>
            </p:nvPr>
          </p:nvSpPr>
          <p:spPr>
            <a:xfrm>
              <a:off x="4920" y="1653"/>
              <a:ext cx="2808" cy="2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zh-CN" sz="36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(C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sz="36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altLang="zh-CN" sz="36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O)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n-US" altLang="zh-CN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zh-CN" altLang="en-US" sz="3600" b="1">
                  <a:solidFill>
                    <a:srgbClr val="060BD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分子式</a:t>
              </a:r>
              <a:endParaRPr lang="zh-CN" altLang="en-US" sz="3600" b="1">
                <a:solidFill>
                  <a:srgbClr val="060BD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461000" y="4178935"/>
            <a:ext cx="3067050" cy="583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060B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怎样确定</a:t>
            </a:r>
            <a:r>
              <a:rPr lang="en-US" altLang="zh-CN" sz="3200" b="1">
                <a:solidFill>
                  <a:srgbClr val="060B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3200" b="1">
                <a:solidFill>
                  <a:srgbClr val="060B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zh-CN" altLang="en-US" sz="3200" b="1">
              <a:solidFill>
                <a:srgbClr val="060B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/>
          <p:cNvCxnSpPr>
            <a:stCxn id="6" idx="2"/>
          </p:cNvCxnSpPr>
          <p:nvPr>
            <p:custDataLst>
              <p:tags r:id="rId7"/>
            </p:custDataLst>
          </p:nvPr>
        </p:nvCxnSpPr>
        <p:spPr>
          <a:xfrm>
            <a:off x="6994525" y="4762500"/>
            <a:ext cx="7620" cy="6197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5323205" y="5494655"/>
            <a:ext cx="3341370" cy="6451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</a:rPr>
              <a:t>相对分子质量</a:t>
            </a:r>
            <a:endParaRPr lang="zh-CN" altLang="zh-CN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bldLvl="0" animBg="1"/>
      <p:bldP spid="8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63" name="组合 296962"/>
          <p:cNvGrpSpPr/>
          <p:nvPr>
            <p:custDataLst>
              <p:tags r:id="rId1"/>
            </p:custDataLst>
          </p:nvPr>
        </p:nvGrpSpPr>
        <p:grpSpPr>
          <a:xfrm>
            <a:off x="2171700" y="1969135"/>
            <a:ext cx="3887788" cy="3690938"/>
            <a:chOff x="113" y="1797"/>
            <a:chExt cx="2449" cy="2325"/>
          </a:xfrm>
        </p:grpSpPr>
        <p:pic>
          <p:nvPicPr>
            <p:cNvPr id="36866" name="图片 296963" descr="1-1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3" y="1797"/>
              <a:ext cx="2449" cy="1951"/>
            </a:xfrm>
            <a:prstGeom prst="rect">
              <a:avLst/>
            </a:prstGeom>
            <a:noFill/>
            <a:ln w="15875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6867" name="文本框 296964"/>
            <p:cNvSpPr txBox="1"/>
            <p:nvPr>
              <p:custDataLst>
                <p:tags r:id="rId4"/>
              </p:custDataLst>
            </p:nvPr>
          </p:nvSpPr>
          <p:spPr>
            <a:xfrm>
              <a:off x="385" y="3793"/>
              <a:ext cx="195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      质谱仪</a:t>
              </a:r>
              <a:endParaRPr lang="zh-CN" altLang="en-US" sz="2800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97052" name="组合 297051"/>
          <p:cNvGrpSpPr/>
          <p:nvPr>
            <p:custDataLst>
              <p:tags r:id="rId5"/>
            </p:custDataLst>
          </p:nvPr>
        </p:nvGrpSpPr>
        <p:grpSpPr>
          <a:xfrm>
            <a:off x="2019935" y="1677035"/>
            <a:ext cx="7703820" cy="4929719"/>
            <a:chOff x="158" y="979"/>
            <a:chExt cx="5261" cy="3367"/>
          </a:xfrm>
        </p:grpSpPr>
        <p:pic>
          <p:nvPicPr>
            <p:cNvPr id="36872" name="图片 296969" descr="1-1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58" y="979"/>
              <a:ext cx="5261" cy="33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873" name="文本框 296970"/>
            <p:cNvSpPr txBox="1"/>
            <p:nvPr>
              <p:custDataLst>
                <p:tags r:id="rId8"/>
              </p:custDataLst>
            </p:nvPr>
          </p:nvSpPr>
          <p:spPr>
            <a:xfrm>
              <a:off x="181" y="4032"/>
              <a:ext cx="2268" cy="3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latin typeface="Arial" panose="020B0604020202020204" pitchFamily="34" charset="0"/>
                  <a:ea typeface="宋体" panose="02010600030101010101" pitchFamily="2" charset="-122"/>
                </a:rPr>
                <a:t>         </a:t>
              </a: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未知物</a:t>
              </a:r>
              <a:r>
                <a:rPr lang="en-US" altLang="zh-CN" sz="2400" b="1">
                  <a:latin typeface="Arial" panose="020B0604020202020204" pitchFamily="34" charset="0"/>
                  <a:ea typeface="宋体" panose="02010600030101010101" pitchFamily="2" charset="-122"/>
                </a:rPr>
                <a:t>A</a:t>
              </a:r>
              <a:r>
                <a:rPr lang="zh-CN" altLang="en-US" sz="2400" b="1">
                  <a:latin typeface="Arial" panose="020B0604020202020204" pitchFamily="34" charset="0"/>
                  <a:ea typeface="宋体" panose="02010600030101010101" pitchFamily="2" charset="-122"/>
                </a:rPr>
                <a:t>的质谱图</a:t>
              </a:r>
              <a:endParaRPr lang="zh-CN" altLang="en-US" sz="2400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96966" name="文本框 296965"/>
          <p:cNvSpPr txBox="1"/>
          <p:nvPr>
            <p:custDataLst>
              <p:tags r:id="rId9"/>
            </p:custDataLst>
          </p:nvPr>
        </p:nvSpPr>
        <p:spPr>
          <a:xfrm>
            <a:off x="866775" y="1132205"/>
            <a:ext cx="2073910" cy="645160"/>
          </a:xfrm>
          <a:prstGeom prst="rect">
            <a:avLst/>
          </a:prstGeom>
          <a:solidFill>
            <a:srgbClr val="FFFF00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  <a:ea typeface="黑体" panose="02010609060101010101" charset="-122"/>
              </a:rPr>
              <a:t>质谱法</a:t>
            </a:r>
            <a:endParaRPr lang="zh-CN" altLang="en-US" sz="3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296967" name="文本框 296966"/>
          <p:cNvSpPr txBox="1"/>
          <p:nvPr>
            <p:custDataLst>
              <p:tags r:id="rId10"/>
            </p:custDataLst>
          </p:nvPr>
        </p:nvSpPr>
        <p:spPr>
          <a:xfrm>
            <a:off x="3386455" y="1223963"/>
            <a:ext cx="417671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用途：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确定相对分子质量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6968" name="文本框 296967"/>
          <p:cNvSpPr txBox="1"/>
          <p:nvPr>
            <p:custDataLst>
              <p:tags r:id="rId11"/>
            </p:custDataLst>
          </p:nvPr>
        </p:nvSpPr>
        <p:spPr>
          <a:xfrm>
            <a:off x="2457450" y="327025"/>
            <a:ext cx="72409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三、测定相对分子质量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质谱法</a:t>
            </a:r>
            <a:endParaRPr lang="zh-CN" altLang="en-US" sz="32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6973" name="矩形 296972"/>
          <p:cNvSpPr/>
          <p:nvPr>
            <p:custDataLst>
              <p:tags r:id="rId12"/>
            </p:custDataLst>
          </p:nvPr>
        </p:nvSpPr>
        <p:spPr>
          <a:xfrm>
            <a:off x="1327785" y="6155055"/>
            <a:ext cx="10001250" cy="5861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defTabSz="481330">
              <a:lnSpc>
                <a:spcPct val="115000"/>
              </a:lnSpc>
              <a:spcBef>
                <a:spcPct val="15000"/>
              </a:spcBef>
            </a:pPr>
            <a:r>
              <a:rPr lang="zh-CN" altLang="en-US" sz="2800" b="1">
                <a:latin typeface="+mj-ea"/>
                <a:ea typeface="+mj-ea"/>
                <a:cs typeface="+mj-ea"/>
              </a:rPr>
              <a:t>谱图中的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质荷比最大</a:t>
            </a:r>
            <a:r>
              <a:rPr lang="en-US" alt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最右边）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的就是未知物的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相对分子质量</a:t>
            </a:r>
            <a:endParaRPr lang="zh-CN" altLang="en-US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296974" name="文本框 296973"/>
          <p:cNvSpPr txBox="1"/>
          <p:nvPr>
            <p:custDataLst>
              <p:tags r:id="rId13"/>
            </p:custDataLst>
          </p:nvPr>
        </p:nvSpPr>
        <p:spPr>
          <a:xfrm>
            <a:off x="6758623" y="4729480"/>
            <a:ext cx="1944687" cy="52197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2A16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即</a:t>
            </a:r>
            <a:r>
              <a:rPr lang="en-US" altLang="zh-CN" sz="2800" b="1">
                <a:solidFill>
                  <a:srgbClr val="2A16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:M= 46</a:t>
            </a:r>
            <a:endParaRPr lang="en-US" altLang="zh-CN" sz="2800" b="1">
              <a:solidFill>
                <a:srgbClr val="2A16C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6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296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96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9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6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6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6" grpId="0" bldLvl="0" animBg="1"/>
      <p:bldP spid="296967" grpId="0"/>
      <p:bldP spid="296968" grpId="0"/>
      <p:bldP spid="296973" grpId="0" bldLvl="0" animBg="1"/>
      <p:bldP spid="296974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文本框 299009"/>
          <p:cNvSpPr txBox="1"/>
          <p:nvPr>
            <p:custDataLst>
              <p:tags r:id="rId1"/>
            </p:custDataLst>
          </p:nvPr>
        </p:nvSpPr>
        <p:spPr>
          <a:xfrm>
            <a:off x="992505" y="621030"/>
            <a:ext cx="10206990" cy="186309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对有机物分子进行质谱法分析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测定其质荷比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设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lang="zh-CN" altLang="en-US" sz="3200" b="1" baseline="30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＋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的质荷比为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β,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某有机物样品的质荷比如图所示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则该有机物可能是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   )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7890" name="图片 2990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r="909"/>
          <a:stretch>
            <a:fillRect/>
          </a:stretch>
        </p:blipFill>
        <p:spPr>
          <a:xfrm>
            <a:off x="3575051" y="2492375"/>
            <a:ext cx="7092951" cy="4105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1" name="文本框 299011"/>
          <p:cNvSpPr txBox="1"/>
          <p:nvPr>
            <p:custDataLst>
              <p:tags r:id="rId4"/>
            </p:custDataLst>
          </p:nvPr>
        </p:nvSpPr>
        <p:spPr>
          <a:xfrm>
            <a:off x="1774825" y="2997200"/>
            <a:ext cx="2089151" cy="27482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A  </a:t>
            </a:r>
            <a:r>
              <a:rPr lang="zh-CN" altLang="en-US" sz="3600" b="1">
                <a:latin typeface="Times New Roman" panose="02020603050405020304" pitchFamily="18" charset="0"/>
                <a:ea typeface="宋体" panose="02010600030101010101" pitchFamily="2" charset="-122"/>
              </a:rPr>
              <a:t>甲醇    </a:t>
            </a:r>
            <a:endParaRPr lang="zh-CN" altLang="en-US" sz="3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B  </a:t>
            </a:r>
            <a:r>
              <a:rPr lang="zh-CN" altLang="en-US" sz="3600" b="1">
                <a:latin typeface="Times New Roman" panose="02020603050405020304" pitchFamily="18" charset="0"/>
                <a:ea typeface="宋体" panose="02010600030101010101" pitchFamily="2" charset="-122"/>
              </a:rPr>
              <a:t>甲烷   </a:t>
            </a:r>
            <a:endParaRPr lang="zh-CN" altLang="en-US" sz="3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C  </a:t>
            </a:r>
            <a:r>
              <a:rPr lang="zh-CN" altLang="en-US" sz="3600" b="1">
                <a:latin typeface="Times New Roman" panose="02020603050405020304" pitchFamily="18" charset="0"/>
                <a:ea typeface="宋体" panose="02010600030101010101" pitchFamily="2" charset="-122"/>
              </a:rPr>
              <a:t>丙烷    </a:t>
            </a:r>
            <a:endParaRPr lang="zh-CN" altLang="en-US" sz="3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D  </a:t>
            </a:r>
            <a:r>
              <a:rPr lang="zh-CN" altLang="en-US" sz="3600" b="1">
                <a:latin typeface="Times New Roman" panose="02020603050405020304" pitchFamily="18" charset="0"/>
                <a:ea typeface="宋体" panose="02010600030101010101" pitchFamily="2" charset="-122"/>
              </a:rPr>
              <a:t>乙烯</a:t>
            </a:r>
            <a:endParaRPr lang="zh-CN" altLang="en-US" sz="3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9013" name="文本框 299012"/>
          <p:cNvSpPr txBox="1"/>
          <p:nvPr>
            <p:custDataLst>
              <p:tags r:id="rId5"/>
            </p:custDataLst>
          </p:nvPr>
        </p:nvSpPr>
        <p:spPr>
          <a:xfrm>
            <a:off x="3287078" y="1844675"/>
            <a:ext cx="576263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06680" y="125095"/>
            <a:ext cx="78022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计算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相对分子量（摩尔质量）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382905" y="708660"/>
            <a:ext cx="11402695" cy="35115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zh-CN" altLang="zh-CN" sz="2800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标准状况密度法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：已知标准状况下气体的密度</a:t>
            </a:r>
            <a:r>
              <a:rPr lang="en-US" altLang="zh-CN" sz="2800" i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ρ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，求算摩尔质量</a:t>
            </a:r>
            <a:r>
              <a:rPr lang="zh-CN" altLang="zh-CN" sz="2800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en-US" altLang="zh-CN" sz="2800" kern="100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i="1" kern="1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＝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ρ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×22.4 L·mol</a:t>
            </a:r>
            <a:r>
              <a:rPr lang="zh-CN" altLang="zh-CN" sz="2800" kern="1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800" kern="100" smtClean="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恒温恒压</a:t>
            </a:r>
            <a:r>
              <a:rPr lang="zh-CN" altLang="en-US" sz="2800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zh-CN" sz="2800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相对密度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法：根据气体</a:t>
            </a: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相对于气体</a:t>
            </a: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B(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已知</a:t>
            </a: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的相对密度</a:t>
            </a:r>
            <a:r>
              <a:rPr lang="en-US" altLang="zh-CN" sz="2800" i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en-US" altLang="zh-CN" sz="2800" i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800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altLang="zh-CN" sz="2800" i="1" kern="10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800" kern="10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 i="1" kern="10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800" kern="100" baseline="-2500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③混合气体平均摩尔质量：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28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7908925" y="2817495"/>
          <a:ext cx="1985010" cy="1402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档" r:id="rId4" imgW="1990725" imgH="1400175" progId="Word.Document.12">
                  <p:embed/>
                </p:oleObj>
              </mc:Choice>
              <mc:Fallback>
                <p:oleObj name="文档" r:id="rId4" imgW="1990725" imgH="140017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08925" y="2817495"/>
                        <a:ext cx="1985010" cy="1402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文本框 103"/>
          <p:cNvSpPr txBox="1"/>
          <p:nvPr>
            <p:custDataLst>
              <p:tags r:id="rId6"/>
            </p:custDataLst>
          </p:nvPr>
        </p:nvSpPr>
        <p:spPr>
          <a:xfrm>
            <a:off x="241935" y="3281680"/>
            <a:ext cx="1178623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【典例】</a:t>
            </a:r>
            <a:endParaRPr lang="zh-CN" sz="2800" b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某混合气体在标准状况下的密度为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0.821g/L, 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该混合气体的平均相对分子质量为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_____.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已知标准状况下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1L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有机化合物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的质量为</a:t>
            </a:r>
            <a:r>
              <a:rPr lang="en-US" altLang="zh-CN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2g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，则其相对分子质量为</a:t>
            </a:r>
            <a:r>
              <a:rPr lang="zh-CN" altLang="en-US" sz="2800" b="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已知有机物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蒸气</a:t>
            </a:r>
            <a:r>
              <a:rPr 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乙烯</a:t>
            </a:r>
            <a:r>
              <a:rPr 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的相对密度为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，则其相对分子质量为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10843260" y="5374640"/>
            <a:ext cx="838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44.8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0293350" y="6031865"/>
            <a:ext cx="838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1415415" y="4725035"/>
            <a:ext cx="838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18.4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4" grpId="0"/>
      <p:bldP spid="10" grpId="0"/>
      <p:bldP spid="11" grpId="0"/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椭圆 300033"/>
          <p:cNvSpPr/>
          <p:nvPr>
            <p:custDataLst>
              <p:tags r:id="rId1"/>
            </p:custDataLst>
          </p:nvPr>
        </p:nvSpPr>
        <p:spPr>
          <a:xfrm>
            <a:off x="6675755" y="1547179"/>
            <a:ext cx="1152525" cy="792163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135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0035" name="椭圆 300034"/>
          <p:cNvSpPr/>
          <p:nvPr>
            <p:custDataLst>
              <p:tags r:id="rId2"/>
            </p:custDataLst>
          </p:nvPr>
        </p:nvSpPr>
        <p:spPr>
          <a:xfrm>
            <a:off x="4917123" y="1547495"/>
            <a:ext cx="1223963" cy="792163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135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00036" name="矩形 300035"/>
          <p:cNvSpPr/>
          <p:nvPr>
            <p:custDataLst>
              <p:tags r:id="rId3"/>
            </p:custDataLst>
          </p:nvPr>
        </p:nvSpPr>
        <p:spPr>
          <a:xfrm>
            <a:off x="781050" y="575945"/>
            <a:ext cx="11040110" cy="17030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3200" b="1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依据质谱图：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未知物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的相对分子质量为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46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，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实验式为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en-US" altLang="zh-CN" sz="2800" baseline="-300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2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H</a:t>
            </a:r>
            <a:r>
              <a:rPr lang="en-US" altLang="zh-CN" sz="2800" baseline="-300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6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</a:rPr>
              <a:t>O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，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M (C</a:t>
            </a:r>
            <a:r>
              <a:rPr lang="en-US" altLang="zh-CN" sz="2800" baseline="-30000">
                <a:latin typeface="Times New Roman" panose="02020603050405020304" pitchFamily="18" charset="0"/>
                <a:ea typeface="黑体" panose="02010609060101010101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H</a:t>
            </a:r>
            <a:r>
              <a:rPr lang="en-US" altLang="zh-CN" sz="2800" baseline="-30000">
                <a:latin typeface="Times New Roman" panose="02020603050405020304" pitchFamily="18" charset="0"/>
                <a:ea typeface="黑体" panose="02010609060101010101" charset="-122"/>
              </a:rPr>
              <a:t>6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O) 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9060101010101" charset="-122"/>
              </a:rPr>
              <a:t>n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</a:rPr>
              <a:t>=46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</a:rPr>
              <a:t>；求得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</a:rPr>
              <a:t>n=1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</a:rPr>
              <a:t>。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所以未知物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的 实验式 和  分子式  都是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  <a:r>
              <a:rPr lang="en-US" altLang="zh-CN" sz="2800" baseline="-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H</a:t>
            </a:r>
            <a:r>
              <a:rPr lang="en-US" altLang="zh-CN" sz="2800" baseline="-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6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O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charset="-122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。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00037" name="组合 300036"/>
          <p:cNvGrpSpPr/>
          <p:nvPr>
            <p:custDataLst>
              <p:tags r:id="rId4"/>
            </p:custDataLst>
          </p:nvPr>
        </p:nvGrpSpPr>
        <p:grpSpPr>
          <a:xfrm>
            <a:off x="2526031" y="3284220"/>
            <a:ext cx="6337300" cy="2393950"/>
            <a:chOff x="703" y="2160"/>
            <a:chExt cx="3992" cy="1508"/>
          </a:xfrm>
        </p:grpSpPr>
        <p:pic>
          <p:nvPicPr>
            <p:cNvPr id="38917" name="图片 30003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703" y="2160"/>
              <a:ext cx="3992" cy="9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8918" name="矩形 300038"/>
            <p:cNvSpPr/>
            <p:nvPr>
              <p:custDataLst>
                <p:tags r:id="rId7"/>
              </p:custDataLst>
            </p:nvPr>
          </p:nvSpPr>
          <p:spPr>
            <a:xfrm>
              <a:off x="975" y="3339"/>
              <a:ext cx="83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r>
                <a:rPr lang="zh-CN" altLang="en-US" sz="2800" b="1">
                  <a:solidFill>
                    <a:srgbClr val="000099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二甲醚</a:t>
              </a:r>
              <a:r>
                <a:rPr lang="zh-CN" altLang="en-US">
                  <a:latin typeface="Arial" panose="020B0604020202020204" pitchFamily="34" charset="0"/>
                  <a:ea typeface="楷体_GB2312" panose="02010609030101010101" pitchFamily="49" charset="-122"/>
                </a:rPr>
                <a:t> </a:t>
              </a:r>
              <a:endParaRPr lang="zh-CN" altLang="en-US">
                <a:latin typeface="Arial" panose="020B0604020202020204" pitchFamily="34" charset="0"/>
                <a:ea typeface="楷体_GB2312" panose="02010609030101010101" pitchFamily="49" charset="-122"/>
              </a:endParaRPr>
            </a:p>
          </p:txBody>
        </p:sp>
        <p:sp>
          <p:nvSpPr>
            <p:cNvPr id="38919" name="矩形 300039"/>
            <p:cNvSpPr/>
            <p:nvPr>
              <p:custDataLst>
                <p:tags r:id="rId8"/>
              </p:custDataLst>
            </p:nvPr>
          </p:nvSpPr>
          <p:spPr>
            <a:xfrm>
              <a:off x="3696" y="3339"/>
              <a:ext cx="62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r>
                <a:rPr lang="zh-CN" altLang="en-US" sz="2800"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lang="zh-CN" altLang="en-US" sz="2800" b="1">
                  <a:solidFill>
                    <a:srgbClr val="000099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乙醇</a:t>
              </a:r>
              <a:endPara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</p:grpSp>
      <p:sp>
        <p:nvSpPr>
          <p:cNvPr id="300041" name="文本框 300040"/>
          <p:cNvSpPr txBox="1"/>
          <p:nvPr>
            <p:custDataLst>
              <p:tags r:id="rId9"/>
            </p:custDataLst>
          </p:nvPr>
        </p:nvSpPr>
        <p:spPr>
          <a:xfrm>
            <a:off x="2022793" y="2591754"/>
            <a:ext cx="4824412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写出</a:t>
            </a:r>
            <a:r>
              <a:rPr lang="en-US" altLang="zh-CN" sz="32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sz="3200" b="1" baseline="-25000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32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</a:t>
            </a:r>
            <a:r>
              <a:rPr lang="en-US" altLang="zh-CN" sz="3200" b="1" baseline="-25000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</a:t>
            </a:r>
            <a:r>
              <a:rPr lang="en-US" altLang="zh-CN" sz="32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</a:t>
            </a:r>
            <a:r>
              <a:rPr lang="zh-CN" altLang="en-US" sz="32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可能的结构：</a:t>
            </a:r>
            <a:endParaRPr lang="zh-CN" altLang="en-US" sz="3200" b="1">
              <a:solidFill>
                <a:srgbClr val="0000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0042" name="矩形 300041"/>
          <p:cNvSpPr/>
          <p:nvPr>
            <p:custDataLst>
              <p:tags r:id="rId10"/>
            </p:custDataLst>
          </p:nvPr>
        </p:nvSpPr>
        <p:spPr>
          <a:xfrm>
            <a:off x="1070610" y="5860415"/>
            <a:ext cx="10014585" cy="6616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45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思考与交流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你怎样确定有机物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是乙醇，还是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为二甲醚？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00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0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0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00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0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0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6" grpId="0"/>
      <p:bldP spid="300041" grpId="0"/>
      <p:bldP spid="300042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9" name="文本框 301058"/>
          <p:cNvSpPr txBox="1"/>
          <p:nvPr>
            <p:custDataLst>
              <p:tags r:id="rId1"/>
            </p:custDataLst>
          </p:nvPr>
        </p:nvSpPr>
        <p:spPr>
          <a:xfrm>
            <a:off x="1585595" y="1016000"/>
            <a:ext cx="2576830" cy="645160"/>
          </a:xfrm>
          <a:prstGeom prst="rect">
            <a:avLst/>
          </a:prstGeom>
          <a:solidFill>
            <a:srgbClr val="FFCC00"/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红外光谱</a:t>
            </a:r>
            <a:endParaRPr lang="zh-CN" altLang="en-US" sz="3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1060" name="文本框 301059"/>
          <p:cNvSpPr txBox="1"/>
          <p:nvPr>
            <p:custDataLst>
              <p:tags r:id="rId2"/>
            </p:custDataLst>
          </p:nvPr>
        </p:nvSpPr>
        <p:spPr>
          <a:xfrm>
            <a:off x="5016500" y="1089025"/>
            <a:ext cx="5523865" cy="521970"/>
          </a:xfrm>
          <a:prstGeom prst="rect">
            <a:avLst/>
          </a:prstGeom>
          <a:noFill/>
          <a:ln w="25400" cap="flat" cmpd="sng">
            <a:solidFill>
              <a:srgbClr val="FF00FF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用途：确定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化学键和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官能团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的类型   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1061" name="文本框 301060"/>
          <p:cNvSpPr txBox="1"/>
          <p:nvPr>
            <p:custDataLst>
              <p:tags r:id="rId3"/>
            </p:custDataLst>
          </p:nvPr>
        </p:nvSpPr>
        <p:spPr>
          <a:xfrm>
            <a:off x="1811655" y="188913"/>
            <a:ext cx="8532813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四、分子结构的鉴定</a:t>
            </a:r>
            <a:r>
              <a:rPr lang="en-US" altLang="zh-CN" sz="36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36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波谱分析</a:t>
            </a:r>
            <a:endParaRPr lang="zh-CN" altLang="en-US" sz="36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01062" name="组合 301061"/>
          <p:cNvGrpSpPr/>
          <p:nvPr>
            <p:custDataLst>
              <p:tags r:id="rId4"/>
            </p:custDataLst>
          </p:nvPr>
        </p:nvGrpSpPr>
        <p:grpSpPr>
          <a:xfrm>
            <a:off x="1882775" y="2349500"/>
            <a:ext cx="4897439" cy="3081339"/>
            <a:chOff x="2381" y="391"/>
            <a:chExt cx="3217" cy="1759"/>
          </a:xfrm>
        </p:grpSpPr>
        <p:pic>
          <p:nvPicPr>
            <p:cNvPr id="39941" name="图片 301062" descr="1-1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381" y="391"/>
              <a:ext cx="3217" cy="1759"/>
            </a:xfrm>
            <a:prstGeom prst="rect">
              <a:avLst/>
            </a:prstGeom>
            <a:noFill/>
            <a:ln w="15875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9942" name="文本框 301063"/>
            <p:cNvSpPr txBox="1"/>
            <p:nvPr>
              <p:custDataLst>
                <p:tags r:id="rId7"/>
              </p:custDataLst>
            </p:nvPr>
          </p:nvSpPr>
          <p:spPr>
            <a:xfrm>
              <a:off x="3878" y="527"/>
              <a:ext cx="1406" cy="2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Arial" panose="020B0604020202020204" pitchFamily="34" charset="0"/>
                  <a:ea typeface="黑体" panose="02010609060101010101" charset="-122"/>
                </a:rPr>
                <a:t>红外光谱仪</a:t>
              </a:r>
              <a:endParaRPr lang="zh-CN" altLang="en-US" sz="2800" b="1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grpSp>
        <p:nvGrpSpPr>
          <p:cNvPr id="301065" name="组合 301064"/>
          <p:cNvGrpSpPr/>
          <p:nvPr>
            <p:custDataLst>
              <p:tags r:id="rId8"/>
            </p:custDataLst>
          </p:nvPr>
        </p:nvGrpSpPr>
        <p:grpSpPr>
          <a:xfrm>
            <a:off x="1774825" y="1736725"/>
            <a:ext cx="8893175" cy="4897439"/>
            <a:chOff x="113" y="2205"/>
            <a:chExt cx="5201" cy="2115"/>
          </a:xfrm>
        </p:grpSpPr>
        <p:pic>
          <p:nvPicPr>
            <p:cNvPr id="39944" name="图片 301065" descr="1-1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3" y="2205"/>
              <a:ext cx="4796" cy="2115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grpSp>
          <p:nvGrpSpPr>
            <p:cNvPr id="39945" name="组合 301066"/>
            <p:cNvGrpSpPr/>
            <p:nvPr>
              <p:custDataLst>
                <p:tags r:id="rId11"/>
              </p:custDataLst>
            </p:nvPr>
          </p:nvGrpSpPr>
          <p:grpSpPr>
            <a:xfrm>
              <a:off x="4948" y="2526"/>
              <a:ext cx="366" cy="1394"/>
              <a:chOff x="5038" y="2435"/>
              <a:chExt cx="366" cy="1394"/>
            </a:xfrm>
          </p:grpSpPr>
          <p:sp>
            <p:nvSpPr>
              <p:cNvPr id="39946" name="文本框 30106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038" y="2435"/>
                <a:ext cx="323" cy="5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vert="eaVert"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Times New Roman" panose="02020603050405020304" pitchFamily="18" charset="0"/>
                    <a:ea typeface="黑体" panose="02010609060101010101" charset="-122"/>
                  </a:rPr>
                  <a:t>未知物</a:t>
                </a:r>
                <a:endParaRPr lang="zh-CN" altLang="en-US" sz="2400" b="1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9947" name="文本框 30106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103" y="2886"/>
                <a:ext cx="226" cy="1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charset="-122"/>
                  </a:rPr>
                  <a:t>A</a:t>
                </a:r>
                <a:endParaRPr lang="en-US" altLang="zh-CN" sz="2400" b="1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9948" name="文本框 30106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081" y="3129"/>
                <a:ext cx="323" cy="7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vert="eaVert" wrap="none" anchor="t" anchorCtr="0">
                <a:spAutoFit/>
              </a:bodyPr>
              <a:lstStyle/>
              <a:p>
                <a:r>
                  <a:rPr lang="zh-CN" altLang="en-US" sz="2400" b="1">
                    <a:latin typeface="Arial" panose="020B0604020202020204" pitchFamily="34" charset="0"/>
                    <a:ea typeface="黑体" panose="02010609060101010101" charset="-122"/>
                  </a:rPr>
                  <a:t>的红外光谱</a:t>
                </a:r>
                <a:endParaRPr lang="zh-CN" altLang="en-US" sz="2400" b="1">
                  <a:latin typeface="Arial" panose="020B0604020202020204" pitchFamily="34" charset="0"/>
                  <a:ea typeface="黑体" panose="02010609060101010101" charset="-122"/>
                </a:endParaRPr>
              </a:p>
            </p:txBody>
          </p:sp>
        </p:grpSp>
      </p:grpSp>
      <p:sp>
        <p:nvSpPr>
          <p:cNvPr id="301071" name="文本框 301070"/>
          <p:cNvSpPr txBox="1"/>
          <p:nvPr>
            <p:custDataLst>
              <p:tags r:id="rId15"/>
            </p:custDataLst>
          </p:nvPr>
        </p:nvSpPr>
        <p:spPr>
          <a:xfrm>
            <a:off x="2091691" y="6077268"/>
            <a:ext cx="7813675" cy="586105"/>
          </a:xfrm>
          <a:prstGeom prst="rect">
            <a:avLst/>
          </a:prstGeom>
          <a:solidFill>
            <a:srgbClr val="FFFF00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 defTabSz="481330">
              <a:lnSpc>
                <a:spcPct val="115000"/>
              </a:lnSpc>
              <a:spcBef>
                <a:spcPct val="15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是含有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-OH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的化合物，确定其为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OH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0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1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1000"/>
                                        <p:tgtEl>
                                          <p:spTgt spid="30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9" dur="1000"/>
                                        <p:tgtEl>
                                          <p:spTgt spid="30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9" grpId="0" bldLvl="0" animBg="1"/>
      <p:bldP spid="301060" grpId="0"/>
      <p:bldP spid="301061" grpId="0"/>
      <p:bldP spid="301071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302081"/>
          <p:cNvSpPr/>
          <p:nvPr>
            <p:custDataLst>
              <p:tags r:id="rId1"/>
            </p:custDataLst>
          </p:nvPr>
        </p:nvSpPr>
        <p:spPr>
          <a:xfrm>
            <a:off x="911225" y="184150"/>
            <a:ext cx="1037018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[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练习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]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下图是分子式为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32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  <a:r>
              <a:rPr lang="en-US" altLang="zh-CN" sz="32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6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r>
              <a:rPr lang="en-US" altLang="zh-CN" sz="32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的有机物的红外光谱谱图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推测其结构。 </a:t>
            </a:r>
            <a:endParaRPr lang="zh-CN" altLang="en-US" sz="32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0962" name="图片 30208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24000" y="1196975"/>
            <a:ext cx="9144000" cy="56610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2084" name="组合 302083"/>
          <p:cNvGrpSpPr/>
          <p:nvPr>
            <p:custDataLst>
              <p:tags r:id="rId4"/>
            </p:custDataLst>
          </p:nvPr>
        </p:nvGrpSpPr>
        <p:grpSpPr>
          <a:xfrm>
            <a:off x="3276600" y="2667000"/>
            <a:ext cx="5349875" cy="1758950"/>
            <a:chOff x="1296" y="1008"/>
            <a:chExt cx="3370" cy="1108"/>
          </a:xfrm>
        </p:grpSpPr>
        <p:sp>
          <p:nvSpPr>
            <p:cNvPr id="40964" name="文本框 302084"/>
            <p:cNvSpPr txBox="1"/>
            <p:nvPr>
              <p:custDataLst>
                <p:tags r:id="rId5"/>
              </p:custDataLst>
            </p:nvPr>
          </p:nvSpPr>
          <p:spPr>
            <a:xfrm>
              <a:off x="1296" y="1632"/>
              <a:ext cx="3370" cy="4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CH</a:t>
              </a:r>
              <a:r>
                <a:rPr lang="en-US" altLang="zh-CN" sz="4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—C—O—CH</a:t>
              </a:r>
              <a:r>
                <a:rPr lang="en-US" altLang="zh-CN" sz="4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zh-CN" sz="4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40965" name="组合 302085"/>
            <p:cNvGrpSpPr/>
            <p:nvPr>
              <p:custDataLst>
                <p:tags r:id="rId6"/>
              </p:custDataLst>
            </p:nvPr>
          </p:nvGrpSpPr>
          <p:grpSpPr>
            <a:xfrm>
              <a:off x="2448" y="1392"/>
              <a:ext cx="48" cy="336"/>
              <a:chOff x="2256" y="912"/>
              <a:chExt cx="48" cy="240"/>
            </a:xfrm>
          </p:grpSpPr>
          <p:sp>
            <p:nvSpPr>
              <p:cNvPr id="40966" name="直接连接符 302086"/>
              <p:cNvSpPr/>
              <p:nvPr>
                <p:custDataLst>
                  <p:tags r:id="rId7"/>
                </p:custDataLst>
              </p:nvPr>
            </p:nvSpPr>
            <p:spPr>
              <a:xfrm flipH="1">
                <a:off x="2256" y="912"/>
                <a:ext cx="0" cy="24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0967" name="直接连接符 302087"/>
              <p:cNvSpPr/>
              <p:nvPr>
                <p:custDataLst>
                  <p:tags r:id="rId8"/>
                </p:custDataLst>
              </p:nvPr>
            </p:nvSpPr>
            <p:spPr>
              <a:xfrm flipH="1">
                <a:off x="2304" y="912"/>
                <a:ext cx="0" cy="24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p:grpSp>
        <p:sp>
          <p:nvSpPr>
            <p:cNvPr id="40968" name="文本框 302088"/>
            <p:cNvSpPr txBox="1"/>
            <p:nvPr>
              <p:custDataLst>
                <p:tags r:id="rId9"/>
              </p:custDataLst>
            </p:nvPr>
          </p:nvSpPr>
          <p:spPr>
            <a:xfrm>
              <a:off x="2304" y="1008"/>
              <a:ext cx="389" cy="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O</a:t>
              </a:r>
              <a:endParaRPr lang="en-US" altLang="zh-CN" sz="4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>
            <p:custDataLst>
              <p:tags r:id="rId1"/>
            </p:custDataLst>
          </p:nvPr>
        </p:nvGrpSpPr>
        <p:grpSpPr>
          <a:xfrm>
            <a:off x="334962" y="1997191"/>
            <a:ext cx="1811609" cy="570865"/>
            <a:chOff x="334962" y="2220076"/>
            <a:chExt cx="1811609" cy="570865"/>
          </a:xfrm>
        </p:grpSpPr>
        <p:sp>
          <p:nvSpPr>
            <p:cNvPr id="24" name="矩形 23"/>
            <p:cNvSpPr/>
            <p:nvPr>
              <p:custDataLst>
                <p:tags r:id="rId2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3"/>
              </p:custDataLst>
            </p:nvPr>
          </p:nvSpPr>
          <p:spPr>
            <a:xfrm>
              <a:off x="481647" y="2220076"/>
              <a:ext cx="1509395" cy="570865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cs typeface="+mn-ea"/>
                  <a:sym typeface="+mn-lt"/>
                </a:rPr>
                <a:t>四个必须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1388806" y="2767859"/>
            <a:ext cx="8260018" cy="611185"/>
            <a:chOff x="1388806" y="2990744"/>
            <a:chExt cx="8260018" cy="611185"/>
          </a:xfrm>
        </p:grpSpPr>
        <p:sp>
          <p:nvSpPr>
            <p:cNvPr id="26" name="文本框 25"/>
            <p:cNvSpPr txBox="1"/>
            <p:nvPr>
              <p:custDataLst>
                <p:tags r:id="rId5"/>
              </p:custDataLst>
            </p:nvPr>
          </p:nvSpPr>
          <p:spPr>
            <a:xfrm>
              <a:off x="2015699" y="2990744"/>
              <a:ext cx="2852063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除杂试剂必须过量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>
              <p:custDataLst>
                <p:tags r:id="rId6"/>
              </p:custDataLst>
            </p:nvPr>
          </p:nvGrpSpPr>
          <p:grpSpPr>
            <a:xfrm>
              <a:off x="1388806" y="3070437"/>
              <a:ext cx="8260018" cy="531492"/>
              <a:chOff x="2695210" y="3088682"/>
              <a:chExt cx="8260018" cy="531492"/>
            </a:xfrm>
          </p:grpSpPr>
          <p:sp>
            <p:nvSpPr>
              <p:cNvPr id="31" name="MH_Other_2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297003" y="3561753"/>
                <a:ext cx="7658225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32" name="MH_Other_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1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1388806" y="3595890"/>
            <a:ext cx="8260018" cy="625188"/>
            <a:chOff x="1388806" y="3818775"/>
            <a:chExt cx="8260018" cy="625188"/>
          </a:xfrm>
        </p:grpSpPr>
        <p:sp>
          <p:nvSpPr>
            <p:cNvPr id="27" name="文本框 26"/>
            <p:cNvSpPr txBox="1"/>
            <p:nvPr>
              <p:custDataLst>
                <p:tags r:id="rId10"/>
              </p:custDataLst>
            </p:nvPr>
          </p:nvSpPr>
          <p:spPr>
            <a:xfrm>
              <a:off x="2015699" y="3818775"/>
              <a:ext cx="2852063" cy="5314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过量试剂必须除尽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1"/>
              </p:custDataLst>
            </p:nvPr>
          </p:nvGrpSpPr>
          <p:grpSpPr>
            <a:xfrm>
              <a:off x="1388806" y="3912471"/>
              <a:ext cx="8260018" cy="531492"/>
              <a:chOff x="2695210" y="3088682"/>
              <a:chExt cx="8260018" cy="531492"/>
            </a:xfrm>
          </p:grpSpPr>
          <p:sp>
            <p:nvSpPr>
              <p:cNvPr id="34" name="MH_Other_2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297003" y="3561753"/>
                <a:ext cx="7658225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35" name="MH_Other_1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2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" name="组合 9"/>
          <p:cNvGrpSpPr/>
          <p:nvPr>
            <p:custDataLst>
              <p:tags r:id="rId14"/>
            </p:custDataLst>
          </p:nvPr>
        </p:nvGrpSpPr>
        <p:grpSpPr>
          <a:xfrm>
            <a:off x="1388806" y="4456658"/>
            <a:ext cx="8260018" cy="606454"/>
            <a:chOff x="1388806" y="4679543"/>
            <a:chExt cx="8260018" cy="606454"/>
          </a:xfrm>
        </p:grpSpPr>
        <p:sp>
          <p:nvSpPr>
            <p:cNvPr id="28" name="文本框 27"/>
            <p:cNvSpPr txBox="1"/>
            <p:nvPr>
              <p:custDataLst>
                <p:tags r:id="rId15"/>
              </p:custDataLst>
            </p:nvPr>
          </p:nvSpPr>
          <p:spPr>
            <a:xfrm>
              <a:off x="2015699" y="4679543"/>
              <a:ext cx="2852063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除杂途径必须最佳</a:t>
              </a:r>
              <a:endParaRPr lang="zh-CN" altLang="en-US" sz="2600" b="1">
                <a:cs typeface="+mn-ea"/>
                <a:sym typeface="+mn-lt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6"/>
              </p:custDataLst>
            </p:nvPr>
          </p:nvGrpSpPr>
          <p:grpSpPr>
            <a:xfrm>
              <a:off x="1388806" y="4754505"/>
              <a:ext cx="8260018" cy="531492"/>
              <a:chOff x="2695210" y="3088682"/>
              <a:chExt cx="8260018" cy="531492"/>
            </a:xfrm>
          </p:grpSpPr>
          <p:sp>
            <p:nvSpPr>
              <p:cNvPr id="37" name="MH_Other_2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297003" y="3561753"/>
                <a:ext cx="7658225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38" name="MH_Other_1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3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>
            <p:custDataLst>
              <p:tags r:id="rId19"/>
            </p:custDataLst>
          </p:nvPr>
        </p:nvGrpSpPr>
        <p:grpSpPr>
          <a:xfrm>
            <a:off x="1388806" y="5301412"/>
            <a:ext cx="8271133" cy="603734"/>
            <a:chOff x="1388806" y="5524297"/>
            <a:chExt cx="8271133" cy="603734"/>
          </a:xfrm>
        </p:grpSpPr>
        <p:sp>
          <p:nvSpPr>
            <p:cNvPr id="29" name="文本框 28"/>
            <p:cNvSpPr txBox="1"/>
            <p:nvPr>
              <p:custDataLst>
                <p:tags r:id="rId20"/>
              </p:custDataLst>
            </p:nvPr>
          </p:nvSpPr>
          <p:spPr>
            <a:xfrm>
              <a:off x="2015699" y="5524297"/>
              <a:ext cx="6853158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除去多种杂质时</a:t>
              </a: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cs typeface="+mn-ea"/>
                  <a:sym typeface="+mn-lt"/>
                </a:rPr>
                <a:t>必须考虑加入试剂的先后顺序</a:t>
              </a:r>
              <a:endParaRPr lang="zh-CN" altLang="en-US" sz="2600" b="1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grpSp>
          <p:nvGrpSpPr>
            <p:cNvPr id="39" name="组合 38"/>
            <p:cNvGrpSpPr/>
            <p:nvPr>
              <p:custDataLst>
                <p:tags r:id="rId21"/>
              </p:custDataLst>
            </p:nvPr>
          </p:nvGrpSpPr>
          <p:grpSpPr>
            <a:xfrm>
              <a:off x="1388806" y="5596539"/>
              <a:ext cx="8271133" cy="531492"/>
              <a:chOff x="2695210" y="3088682"/>
              <a:chExt cx="8271133" cy="531492"/>
            </a:xfrm>
          </p:grpSpPr>
          <p:sp>
            <p:nvSpPr>
              <p:cNvPr id="40" name="MH_Other_2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297003" y="3561753"/>
                <a:ext cx="766934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600">
                  <a:cs typeface="+mn-ea"/>
                  <a:sym typeface="+mn-lt"/>
                </a:endParaRPr>
              </a:p>
            </p:txBody>
          </p:sp>
          <p:sp>
            <p:nvSpPr>
              <p:cNvPr id="41" name="MH_Other_1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695210" y="3088682"/>
                <a:ext cx="552380" cy="531492"/>
              </a:xfrm>
              <a:custGeom>
                <a:avLst/>
                <a:gdLst>
                  <a:gd name="T0" fmla="*/ 2147483646 w 376"/>
                  <a:gd name="T1" fmla="*/ 2147483646 h 362"/>
                  <a:gd name="T2" fmla="*/ 2147483646 w 376"/>
                  <a:gd name="T3" fmla="*/ 2147483646 h 362"/>
                  <a:gd name="T4" fmla="*/ 2147483646 w 376"/>
                  <a:gd name="T5" fmla="*/ 2147483646 h 362"/>
                  <a:gd name="T6" fmla="*/ 2147483646 w 376"/>
                  <a:gd name="T7" fmla="*/ 2147483646 h 362"/>
                  <a:gd name="T8" fmla="*/ 2147483646 w 376"/>
                  <a:gd name="T9" fmla="*/ 2147483646 h 362"/>
                  <a:gd name="T10" fmla="*/ 2147483646 w 376"/>
                  <a:gd name="T11" fmla="*/ 2147483646 h 362"/>
                  <a:gd name="T12" fmla="*/ 2147483646 w 376"/>
                  <a:gd name="T13" fmla="*/ 2147483646 h 362"/>
                  <a:gd name="T14" fmla="*/ 2147483646 w 376"/>
                  <a:gd name="T15" fmla="*/ 2147483646 h 362"/>
                  <a:gd name="T16" fmla="*/ 2147483646 w 376"/>
                  <a:gd name="T17" fmla="*/ 2147483646 h 362"/>
                  <a:gd name="T18" fmla="*/ 2147483646 w 376"/>
                  <a:gd name="T19" fmla="*/ 2147483646 h 362"/>
                  <a:gd name="T20" fmla="*/ 2147483646 w 376"/>
                  <a:gd name="T21" fmla="*/ 2147483646 h 362"/>
                  <a:gd name="T22" fmla="*/ 2147483646 w 376"/>
                  <a:gd name="T23" fmla="*/ 2147483646 h 362"/>
                  <a:gd name="T24" fmla="*/ 2147483646 w 376"/>
                  <a:gd name="T25" fmla="*/ 2147483646 h 362"/>
                  <a:gd name="T26" fmla="*/ 2147483646 w 376"/>
                  <a:gd name="T27" fmla="*/ 2147483646 h 362"/>
                  <a:gd name="T28" fmla="*/ 2147483646 w 376"/>
                  <a:gd name="T29" fmla="*/ 2147483646 h 362"/>
                  <a:gd name="T30" fmla="*/ 2147483646 w 376"/>
                  <a:gd name="T31" fmla="*/ 2147483646 h 362"/>
                  <a:gd name="T32" fmla="*/ 2147483646 w 376"/>
                  <a:gd name="T33" fmla="*/ 2147483646 h 362"/>
                  <a:gd name="T34" fmla="*/ 2147483646 w 376"/>
                  <a:gd name="T35" fmla="*/ 2147483646 h 362"/>
                  <a:gd name="T36" fmla="*/ 2147483646 w 376"/>
                  <a:gd name="T37" fmla="*/ 2147483646 h 362"/>
                  <a:gd name="T38" fmla="*/ 2147483646 w 376"/>
                  <a:gd name="T39" fmla="*/ 2147483646 h 362"/>
                  <a:gd name="T40" fmla="*/ 2147483646 w 376"/>
                  <a:gd name="T41" fmla="*/ 2147483646 h 362"/>
                  <a:gd name="T42" fmla="*/ 2147483646 w 376"/>
                  <a:gd name="T43" fmla="*/ 2147483646 h 362"/>
                  <a:gd name="T44" fmla="*/ 2147483646 w 376"/>
                  <a:gd name="T45" fmla="*/ 2147483646 h 362"/>
                  <a:gd name="T46" fmla="*/ 2147483646 w 376"/>
                  <a:gd name="T47" fmla="*/ 2147483646 h 362"/>
                  <a:gd name="T48" fmla="*/ 2147483646 w 376"/>
                  <a:gd name="T49" fmla="*/ 2147483646 h 362"/>
                  <a:gd name="T50" fmla="*/ 2147483646 w 376"/>
                  <a:gd name="T51" fmla="*/ 2147483646 h 362"/>
                  <a:gd name="T52" fmla="*/ 2147483646 w 376"/>
                  <a:gd name="T53" fmla="*/ 2147483646 h 362"/>
                  <a:gd name="T54" fmla="*/ 2147483646 w 376"/>
                  <a:gd name="T55" fmla="*/ 2147483646 h 362"/>
                  <a:gd name="T56" fmla="*/ 2147483646 w 376"/>
                  <a:gd name="T57" fmla="*/ 2147483646 h 362"/>
                  <a:gd name="T58" fmla="*/ 2147483646 w 376"/>
                  <a:gd name="T59" fmla="*/ 2147483646 h 362"/>
                  <a:gd name="T60" fmla="*/ 2147483646 w 376"/>
                  <a:gd name="T61" fmla="*/ 2147483646 h 362"/>
                  <a:gd name="T62" fmla="*/ 2147483646 w 376"/>
                  <a:gd name="T63" fmla="*/ 2147483646 h 362"/>
                  <a:gd name="T64" fmla="*/ 2147483646 w 376"/>
                  <a:gd name="T65" fmla="*/ 2147483646 h 362"/>
                  <a:gd name="T66" fmla="*/ 2147483646 w 376"/>
                  <a:gd name="T67" fmla="*/ 2147483646 h 362"/>
                  <a:gd name="T68" fmla="*/ 2147483646 w 376"/>
                  <a:gd name="T69" fmla="*/ 2147483646 h 362"/>
                  <a:gd name="T70" fmla="*/ 2147483646 w 376"/>
                  <a:gd name="T71" fmla="*/ 2147483646 h 362"/>
                  <a:gd name="T72" fmla="*/ 2147483646 w 376"/>
                  <a:gd name="T73" fmla="*/ 2147483646 h 362"/>
                  <a:gd name="T74" fmla="*/ 2147483646 w 376"/>
                  <a:gd name="T75" fmla="*/ 2147483646 h 362"/>
                  <a:gd name="T76" fmla="*/ 2147483646 w 376"/>
                  <a:gd name="T77" fmla="*/ 2147483646 h 362"/>
                  <a:gd name="T78" fmla="*/ 2147483646 w 376"/>
                  <a:gd name="T79" fmla="*/ 2147483646 h 362"/>
                  <a:gd name="T80" fmla="*/ 2147483646 w 376"/>
                  <a:gd name="T81" fmla="*/ 2147483646 h 362"/>
                  <a:gd name="T82" fmla="*/ 2147483646 w 376"/>
                  <a:gd name="T83" fmla="*/ 2147483646 h 362"/>
                  <a:gd name="T84" fmla="*/ 2147483646 w 376"/>
                  <a:gd name="T85" fmla="*/ 2147483646 h 362"/>
                  <a:gd name="T86" fmla="*/ 2147483646 w 376"/>
                  <a:gd name="T87" fmla="*/ 2147483646 h 362"/>
                  <a:gd name="T88" fmla="*/ 2147483646 w 376"/>
                  <a:gd name="T89" fmla="*/ 2147483646 h 362"/>
                  <a:gd name="T90" fmla="*/ 2147483646 w 376"/>
                  <a:gd name="T91" fmla="*/ 2147483646 h 362"/>
                  <a:gd name="T92" fmla="*/ 2147483646 w 376"/>
                  <a:gd name="T93" fmla="*/ 2147483646 h 362"/>
                  <a:gd name="T94" fmla="*/ 2147483646 w 376"/>
                  <a:gd name="T95" fmla="*/ 2147483646 h 362"/>
                  <a:gd name="T96" fmla="*/ 2147483646 w 376"/>
                  <a:gd name="T97" fmla="*/ 2147483646 h 362"/>
                  <a:gd name="T98" fmla="*/ 2147483646 w 376"/>
                  <a:gd name="T99" fmla="*/ 2147483646 h 362"/>
                  <a:gd name="T100" fmla="*/ 2147483646 w 376"/>
                  <a:gd name="T101" fmla="*/ 2147483646 h 362"/>
                  <a:gd name="T102" fmla="*/ 2147483646 w 376"/>
                  <a:gd name="T103" fmla="*/ 2147483646 h 362"/>
                  <a:gd name="T104" fmla="*/ 2147483646 w 376"/>
                  <a:gd name="T105" fmla="*/ 2147483646 h 362"/>
                  <a:gd name="T106" fmla="*/ 2147483646 w 376"/>
                  <a:gd name="T107" fmla="*/ 2147483646 h 362"/>
                  <a:gd name="T108" fmla="*/ 2147483646 w 376"/>
                  <a:gd name="T109" fmla="*/ 2147483646 h 362"/>
                  <a:gd name="T110" fmla="*/ 2147483646 w 376"/>
                  <a:gd name="T111" fmla="*/ 2147483646 h 362"/>
                  <a:gd name="T112" fmla="*/ 2147483646 w 376"/>
                  <a:gd name="T113" fmla="*/ 2147483646 h 362"/>
                  <a:gd name="T114" fmla="*/ 2147483646 w 376"/>
                  <a:gd name="T115" fmla="*/ 2147483646 h 362"/>
                  <a:gd name="T116" fmla="*/ 2147483646 w 376"/>
                  <a:gd name="T117" fmla="*/ 2147483646 h 362"/>
                  <a:gd name="T118" fmla="*/ 2147483646 w 376"/>
                  <a:gd name="T119" fmla="*/ 2147483646 h 3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"/>
                  <a:gd name="T181" fmla="*/ 0 h 362"/>
                  <a:gd name="T182" fmla="*/ 376 w 376"/>
                  <a:gd name="T183" fmla="*/ 362 h 36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" h="362">
                    <a:moveTo>
                      <a:pt x="30" y="228"/>
                    </a:moveTo>
                    <a:lnTo>
                      <a:pt x="30" y="228"/>
                    </a:lnTo>
                    <a:lnTo>
                      <a:pt x="24" y="230"/>
                    </a:lnTo>
                    <a:lnTo>
                      <a:pt x="20" y="232"/>
                    </a:lnTo>
                    <a:lnTo>
                      <a:pt x="18" y="234"/>
                    </a:lnTo>
                    <a:lnTo>
                      <a:pt x="12" y="236"/>
                    </a:lnTo>
                    <a:lnTo>
                      <a:pt x="10" y="232"/>
                    </a:lnTo>
                    <a:lnTo>
                      <a:pt x="12" y="230"/>
                    </a:lnTo>
                    <a:lnTo>
                      <a:pt x="16" y="226"/>
                    </a:lnTo>
                    <a:lnTo>
                      <a:pt x="28" y="220"/>
                    </a:lnTo>
                    <a:lnTo>
                      <a:pt x="28" y="212"/>
                    </a:lnTo>
                    <a:lnTo>
                      <a:pt x="28" y="206"/>
                    </a:lnTo>
                    <a:lnTo>
                      <a:pt x="28" y="198"/>
                    </a:lnTo>
                    <a:lnTo>
                      <a:pt x="30" y="192"/>
                    </a:lnTo>
                    <a:lnTo>
                      <a:pt x="28" y="190"/>
                    </a:lnTo>
                    <a:lnTo>
                      <a:pt x="26" y="188"/>
                    </a:lnTo>
                    <a:lnTo>
                      <a:pt x="18" y="186"/>
                    </a:lnTo>
                    <a:lnTo>
                      <a:pt x="8" y="186"/>
                    </a:lnTo>
                    <a:lnTo>
                      <a:pt x="0" y="184"/>
                    </a:lnTo>
                    <a:lnTo>
                      <a:pt x="10" y="178"/>
                    </a:lnTo>
                    <a:lnTo>
                      <a:pt x="18" y="172"/>
                    </a:lnTo>
                    <a:lnTo>
                      <a:pt x="26" y="168"/>
                    </a:lnTo>
                    <a:lnTo>
                      <a:pt x="30" y="164"/>
                    </a:lnTo>
                    <a:lnTo>
                      <a:pt x="32" y="158"/>
                    </a:lnTo>
                    <a:lnTo>
                      <a:pt x="32" y="154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4" y="142"/>
                    </a:lnTo>
                    <a:lnTo>
                      <a:pt x="14" y="138"/>
                    </a:lnTo>
                    <a:lnTo>
                      <a:pt x="2" y="132"/>
                    </a:lnTo>
                    <a:lnTo>
                      <a:pt x="10" y="132"/>
                    </a:lnTo>
                    <a:lnTo>
                      <a:pt x="18" y="132"/>
                    </a:lnTo>
                    <a:lnTo>
                      <a:pt x="30" y="136"/>
                    </a:lnTo>
                    <a:lnTo>
                      <a:pt x="36" y="120"/>
                    </a:lnTo>
                    <a:lnTo>
                      <a:pt x="38" y="112"/>
                    </a:lnTo>
                    <a:lnTo>
                      <a:pt x="40" y="100"/>
                    </a:lnTo>
                    <a:lnTo>
                      <a:pt x="36" y="98"/>
                    </a:lnTo>
                    <a:lnTo>
                      <a:pt x="32" y="96"/>
                    </a:lnTo>
                    <a:lnTo>
                      <a:pt x="28" y="9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38" y="92"/>
                    </a:lnTo>
                    <a:lnTo>
                      <a:pt x="40" y="96"/>
                    </a:lnTo>
                    <a:lnTo>
                      <a:pt x="46" y="98"/>
                    </a:lnTo>
                    <a:lnTo>
                      <a:pt x="48" y="96"/>
                    </a:lnTo>
                    <a:lnTo>
                      <a:pt x="48" y="94"/>
                    </a:lnTo>
                    <a:lnTo>
                      <a:pt x="50" y="90"/>
                    </a:lnTo>
                    <a:lnTo>
                      <a:pt x="44" y="82"/>
                    </a:lnTo>
                    <a:lnTo>
                      <a:pt x="44" y="78"/>
                    </a:lnTo>
                    <a:lnTo>
                      <a:pt x="48" y="74"/>
                    </a:lnTo>
                    <a:lnTo>
                      <a:pt x="50" y="74"/>
                    </a:lnTo>
                    <a:lnTo>
                      <a:pt x="54" y="76"/>
                    </a:lnTo>
                    <a:lnTo>
                      <a:pt x="56" y="78"/>
                    </a:lnTo>
                    <a:lnTo>
                      <a:pt x="60" y="78"/>
                    </a:lnTo>
                    <a:lnTo>
                      <a:pt x="70" y="70"/>
                    </a:lnTo>
                    <a:lnTo>
                      <a:pt x="72" y="66"/>
                    </a:lnTo>
                    <a:lnTo>
                      <a:pt x="74" y="62"/>
                    </a:lnTo>
                    <a:lnTo>
                      <a:pt x="74" y="58"/>
                    </a:lnTo>
                    <a:lnTo>
                      <a:pt x="72" y="54"/>
                    </a:lnTo>
                    <a:lnTo>
                      <a:pt x="68" y="48"/>
                    </a:lnTo>
                    <a:lnTo>
                      <a:pt x="64" y="44"/>
                    </a:lnTo>
                    <a:lnTo>
                      <a:pt x="62" y="40"/>
                    </a:lnTo>
                    <a:lnTo>
                      <a:pt x="62" y="36"/>
                    </a:lnTo>
                    <a:lnTo>
                      <a:pt x="68" y="40"/>
                    </a:lnTo>
                    <a:lnTo>
                      <a:pt x="72" y="44"/>
                    </a:lnTo>
                    <a:lnTo>
                      <a:pt x="76" y="48"/>
                    </a:lnTo>
                    <a:lnTo>
                      <a:pt x="82" y="50"/>
                    </a:lnTo>
                    <a:lnTo>
                      <a:pt x="104" y="40"/>
                    </a:lnTo>
                    <a:lnTo>
                      <a:pt x="104" y="30"/>
                    </a:lnTo>
                    <a:lnTo>
                      <a:pt x="106" y="26"/>
                    </a:lnTo>
                    <a:lnTo>
                      <a:pt x="108" y="24"/>
                    </a:lnTo>
                    <a:lnTo>
                      <a:pt x="114" y="22"/>
                    </a:lnTo>
                    <a:lnTo>
                      <a:pt x="122" y="20"/>
                    </a:lnTo>
                    <a:lnTo>
                      <a:pt x="124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4" y="26"/>
                    </a:lnTo>
                    <a:lnTo>
                      <a:pt x="140" y="24"/>
                    </a:lnTo>
                    <a:lnTo>
                      <a:pt x="144" y="22"/>
                    </a:lnTo>
                    <a:lnTo>
                      <a:pt x="146" y="18"/>
                    </a:lnTo>
                    <a:lnTo>
                      <a:pt x="152" y="1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6" y="6"/>
                    </a:lnTo>
                    <a:lnTo>
                      <a:pt x="170" y="12"/>
                    </a:lnTo>
                    <a:lnTo>
                      <a:pt x="172" y="18"/>
                    </a:lnTo>
                    <a:lnTo>
                      <a:pt x="182" y="16"/>
                    </a:lnTo>
                    <a:lnTo>
                      <a:pt x="188" y="14"/>
                    </a:lnTo>
                    <a:lnTo>
                      <a:pt x="194" y="10"/>
                    </a:lnTo>
                    <a:lnTo>
                      <a:pt x="200" y="4"/>
                    </a:lnTo>
                    <a:lnTo>
                      <a:pt x="204" y="6"/>
                    </a:lnTo>
                    <a:lnTo>
                      <a:pt x="208" y="10"/>
                    </a:lnTo>
                    <a:lnTo>
                      <a:pt x="212" y="14"/>
                    </a:lnTo>
                    <a:lnTo>
                      <a:pt x="216" y="18"/>
                    </a:lnTo>
                    <a:lnTo>
                      <a:pt x="220" y="18"/>
                    </a:lnTo>
                    <a:lnTo>
                      <a:pt x="222" y="16"/>
                    </a:lnTo>
                    <a:lnTo>
                      <a:pt x="224" y="12"/>
                    </a:lnTo>
                    <a:lnTo>
                      <a:pt x="226" y="8"/>
                    </a:lnTo>
                    <a:lnTo>
                      <a:pt x="228" y="6"/>
                    </a:lnTo>
                    <a:lnTo>
                      <a:pt x="232" y="6"/>
                    </a:lnTo>
                    <a:lnTo>
                      <a:pt x="234" y="10"/>
                    </a:lnTo>
                    <a:lnTo>
                      <a:pt x="234" y="12"/>
                    </a:lnTo>
                    <a:lnTo>
                      <a:pt x="232" y="16"/>
                    </a:lnTo>
                    <a:lnTo>
                      <a:pt x="232" y="20"/>
                    </a:lnTo>
                    <a:lnTo>
                      <a:pt x="236" y="24"/>
                    </a:lnTo>
                    <a:lnTo>
                      <a:pt x="240" y="24"/>
                    </a:lnTo>
                    <a:lnTo>
                      <a:pt x="248" y="22"/>
                    </a:lnTo>
                    <a:lnTo>
                      <a:pt x="254" y="18"/>
                    </a:lnTo>
                    <a:lnTo>
                      <a:pt x="260" y="14"/>
                    </a:lnTo>
                    <a:lnTo>
                      <a:pt x="262" y="16"/>
                    </a:lnTo>
                    <a:lnTo>
                      <a:pt x="262" y="20"/>
                    </a:lnTo>
                    <a:lnTo>
                      <a:pt x="260" y="26"/>
                    </a:lnTo>
                    <a:lnTo>
                      <a:pt x="260" y="30"/>
                    </a:lnTo>
                    <a:lnTo>
                      <a:pt x="262" y="32"/>
                    </a:lnTo>
                    <a:lnTo>
                      <a:pt x="264" y="34"/>
                    </a:lnTo>
                    <a:lnTo>
                      <a:pt x="268" y="34"/>
                    </a:lnTo>
                    <a:lnTo>
                      <a:pt x="274" y="32"/>
                    </a:lnTo>
                    <a:lnTo>
                      <a:pt x="276" y="28"/>
                    </a:lnTo>
                    <a:lnTo>
                      <a:pt x="280" y="24"/>
                    </a:lnTo>
                    <a:lnTo>
                      <a:pt x="282" y="24"/>
                    </a:lnTo>
                    <a:lnTo>
                      <a:pt x="284" y="24"/>
                    </a:lnTo>
                    <a:lnTo>
                      <a:pt x="284" y="30"/>
                    </a:lnTo>
                    <a:lnTo>
                      <a:pt x="282" y="34"/>
                    </a:lnTo>
                    <a:lnTo>
                      <a:pt x="282" y="38"/>
                    </a:lnTo>
                    <a:lnTo>
                      <a:pt x="282" y="42"/>
                    </a:lnTo>
                    <a:lnTo>
                      <a:pt x="288" y="46"/>
                    </a:lnTo>
                    <a:lnTo>
                      <a:pt x="294" y="48"/>
                    </a:lnTo>
                    <a:lnTo>
                      <a:pt x="300" y="50"/>
                    </a:lnTo>
                    <a:lnTo>
                      <a:pt x="304" y="54"/>
                    </a:lnTo>
                    <a:lnTo>
                      <a:pt x="304" y="58"/>
                    </a:lnTo>
                    <a:lnTo>
                      <a:pt x="302" y="62"/>
                    </a:lnTo>
                    <a:lnTo>
                      <a:pt x="304" y="64"/>
                    </a:lnTo>
                    <a:lnTo>
                      <a:pt x="306" y="66"/>
                    </a:lnTo>
                    <a:lnTo>
                      <a:pt x="308" y="66"/>
                    </a:lnTo>
                    <a:lnTo>
                      <a:pt x="316" y="64"/>
                    </a:lnTo>
                    <a:lnTo>
                      <a:pt x="322" y="60"/>
                    </a:lnTo>
                    <a:lnTo>
                      <a:pt x="328" y="56"/>
                    </a:lnTo>
                    <a:lnTo>
                      <a:pt x="336" y="54"/>
                    </a:lnTo>
                    <a:lnTo>
                      <a:pt x="334" y="60"/>
                    </a:lnTo>
                    <a:lnTo>
                      <a:pt x="330" y="64"/>
                    </a:lnTo>
                    <a:lnTo>
                      <a:pt x="318" y="68"/>
                    </a:lnTo>
                    <a:lnTo>
                      <a:pt x="324" y="86"/>
                    </a:lnTo>
                    <a:lnTo>
                      <a:pt x="328" y="102"/>
                    </a:lnTo>
                    <a:lnTo>
                      <a:pt x="336" y="102"/>
                    </a:lnTo>
                    <a:lnTo>
                      <a:pt x="342" y="100"/>
                    </a:lnTo>
                    <a:lnTo>
                      <a:pt x="356" y="98"/>
                    </a:lnTo>
                    <a:lnTo>
                      <a:pt x="356" y="102"/>
                    </a:lnTo>
                    <a:lnTo>
                      <a:pt x="356" y="108"/>
                    </a:lnTo>
                    <a:lnTo>
                      <a:pt x="346" y="110"/>
                    </a:lnTo>
                    <a:lnTo>
                      <a:pt x="342" y="110"/>
                    </a:lnTo>
                    <a:lnTo>
                      <a:pt x="338" y="114"/>
                    </a:lnTo>
                    <a:lnTo>
                      <a:pt x="342" y="126"/>
                    </a:lnTo>
                    <a:lnTo>
                      <a:pt x="344" y="138"/>
                    </a:lnTo>
                    <a:lnTo>
                      <a:pt x="348" y="142"/>
                    </a:lnTo>
                    <a:lnTo>
                      <a:pt x="350" y="144"/>
                    </a:lnTo>
                    <a:lnTo>
                      <a:pt x="356" y="148"/>
                    </a:lnTo>
                    <a:lnTo>
                      <a:pt x="364" y="148"/>
                    </a:lnTo>
                    <a:lnTo>
                      <a:pt x="364" y="152"/>
                    </a:lnTo>
                    <a:lnTo>
                      <a:pt x="362" y="154"/>
                    </a:lnTo>
                    <a:lnTo>
                      <a:pt x="358" y="158"/>
                    </a:lnTo>
                    <a:lnTo>
                      <a:pt x="354" y="160"/>
                    </a:lnTo>
                    <a:lnTo>
                      <a:pt x="350" y="164"/>
                    </a:lnTo>
                    <a:lnTo>
                      <a:pt x="356" y="166"/>
                    </a:lnTo>
                    <a:lnTo>
                      <a:pt x="364" y="166"/>
                    </a:lnTo>
                    <a:lnTo>
                      <a:pt x="370" y="168"/>
                    </a:lnTo>
                    <a:lnTo>
                      <a:pt x="372" y="172"/>
                    </a:lnTo>
                    <a:lnTo>
                      <a:pt x="372" y="174"/>
                    </a:lnTo>
                    <a:lnTo>
                      <a:pt x="370" y="176"/>
                    </a:lnTo>
                    <a:lnTo>
                      <a:pt x="366" y="178"/>
                    </a:lnTo>
                    <a:lnTo>
                      <a:pt x="358" y="178"/>
                    </a:lnTo>
                    <a:lnTo>
                      <a:pt x="354" y="178"/>
                    </a:lnTo>
                    <a:lnTo>
                      <a:pt x="352" y="180"/>
                    </a:lnTo>
                    <a:lnTo>
                      <a:pt x="352" y="182"/>
                    </a:lnTo>
                    <a:lnTo>
                      <a:pt x="366" y="186"/>
                    </a:lnTo>
                    <a:lnTo>
                      <a:pt x="376" y="190"/>
                    </a:lnTo>
                    <a:lnTo>
                      <a:pt x="364" y="194"/>
                    </a:lnTo>
                    <a:lnTo>
                      <a:pt x="354" y="196"/>
                    </a:lnTo>
                    <a:lnTo>
                      <a:pt x="350" y="200"/>
                    </a:lnTo>
                    <a:lnTo>
                      <a:pt x="348" y="204"/>
                    </a:lnTo>
                    <a:lnTo>
                      <a:pt x="346" y="210"/>
                    </a:lnTo>
                    <a:lnTo>
                      <a:pt x="348" y="220"/>
                    </a:lnTo>
                    <a:lnTo>
                      <a:pt x="352" y="222"/>
                    </a:lnTo>
                    <a:lnTo>
                      <a:pt x="356" y="222"/>
                    </a:lnTo>
                    <a:lnTo>
                      <a:pt x="356" y="230"/>
                    </a:lnTo>
                    <a:lnTo>
                      <a:pt x="358" y="234"/>
                    </a:lnTo>
                    <a:lnTo>
                      <a:pt x="360" y="240"/>
                    </a:lnTo>
                    <a:lnTo>
                      <a:pt x="358" y="246"/>
                    </a:lnTo>
                    <a:lnTo>
                      <a:pt x="354" y="244"/>
                    </a:lnTo>
                    <a:lnTo>
                      <a:pt x="352" y="242"/>
                    </a:lnTo>
                    <a:lnTo>
                      <a:pt x="348" y="240"/>
                    </a:lnTo>
                    <a:lnTo>
                      <a:pt x="342" y="238"/>
                    </a:lnTo>
                    <a:lnTo>
                      <a:pt x="340" y="240"/>
                    </a:lnTo>
                    <a:lnTo>
                      <a:pt x="338" y="242"/>
                    </a:lnTo>
                    <a:lnTo>
                      <a:pt x="338" y="246"/>
                    </a:lnTo>
                    <a:lnTo>
                      <a:pt x="340" y="248"/>
                    </a:lnTo>
                    <a:lnTo>
                      <a:pt x="342" y="250"/>
                    </a:lnTo>
                    <a:lnTo>
                      <a:pt x="342" y="254"/>
                    </a:lnTo>
                    <a:lnTo>
                      <a:pt x="334" y="264"/>
                    </a:lnTo>
                    <a:lnTo>
                      <a:pt x="336" y="270"/>
                    </a:lnTo>
                    <a:lnTo>
                      <a:pt x="342" y="274"/>
                    </a:lnTo>
                    <a:lnTo>
                      <a:pt x="348" y="278"/>
                    </a:lnTo>
                    <a:lnTo>
                      <a:pt x="352" y="282"/>
                    </a:lnTo>
                    <a:lnTo>
                      <a:pt x="346" y="282"/>
                    </a:lnTo>
                    <a:lnTo>
                      <a:pt x="338" y="280"/>
                    </a:lnTo>
                    <a:lnTo>
                      <a:pt x="326" y="272"/>
                    </a:lnTo>
                    <a:lnTo>
                      <a:pt x="320" y="276"/>
                    </a:lnTo>
                    <a:lnTo>
                      <a:pt x="316" y="282"/>
                    </a:lnTo>
                    <a:lnTo>
                      <a:pt x="320" y="292"/>
                    </a:lnTo>
                    <a:lnTo>
                      <a:pt x="320" y="296"/>
                    </a:lnTo>
                    <a:lnTo>
                      <a:pt x="318" y="300"/>
                    </a:lnTo>
                    <a:lnTo>
                      <a:pt x="314" y="300"/>
                    </a:lnTo>
                    <a:lnTo>
                      <a:pt x="310" y="298"/>
                    </a:lnTo>
                    <a:lnTo>
                      <a:pt x="308" y="296"/>
                    </a:lnTo>
                    <a:lnTo>
                      <a:pt x="304" y="296"/>
                    </a:lnTo>
                    <a:lnTo>
                      <a:pt x="300" y="296"/>
                    </a:lnTo>
                    <a:lnTo>
                      <a:pt x="296" y="300"/>
                    </a:lnTo>
                    <a:lnTo>
                      <a:pt x="290" y="306"/>
                    </a:lnTo>
                    <a:lnTo>
                      <a:pt x="292" y="312"/>
                    </a:lnTo>
                    <a:lnTo>
                      <a:pt x="298" y="318"/>
                    </a:lnTo>
                    <a:lnTo>
                      <a:pt x="300" y="324"/>
                    </a:lnTo>
                    <a:lnTo>
                      <a:pt x="300" y="328"/>
                    </a:lnTo>
                    <a:lnTo>
                      <a:pt x="298" y="330"/>
                    </a:lnTo>
                    <a:lnTo>
                      <a:pt x="292" y="328"/>
                    </a:lnTo>
                    <a:lnTo>
                      <a:pt x="288" y="324"/>
                    </a:lnTo>
                    <a:lnTo>
                      <a:pt x="286" y="320"/>
                    </a:lnTo>
                    <a:lnTo>
                      <a:pt x="282" y="318"/>
                    </a:lnTo>
                    <a:lnTo>
                      <a:pt x="274" y="318"/>
                    </a:lnTo>
                    <a:lnTo>
                      <a:pt x="270" y="322"/>
                    </a:lnTo>
                    <a:lnTo>
                      <a:pt x="268" y="326"/>
                    </a:lnTo>
                    <a:lnTo>
                      <a:pt x="266" y="332"/>
                    </a:lnTo>
                    <a:lnTo>
                      <a:pt x="268" y="338"/>
                    </a:lnTo>
                    <a:lnTo>
                      <a:pt x="270" y="344"/>
                    </a:lnTo>
                    <a:lnTo>
                      <a:pt x="272" y="348"/>
                    </a:lnTo>
                    <a:lnTo>
                      <a:pt x="276" y="352"/>
                    </a:lnTo>
                    <a:lnTo>
                      <a:pt x="276" y="356"/>
                    </a:lnTo>
                    <a:lnTo>
                      <a:pt x="274" y="360"/>
                    </a:lnTo>
                    <a:lnTo>
                      <a:pt x="270" y="360"/>
                    </a:lnTo>
                    <a:lnTo>
                      <a:pt x="268" y="358"/>
                    </a:lnTo>
                    <a:lnTo>
                      <a:pt x="264" y="354"/>
                    </a:lnTo>
                    <a:lnTo>
                      <a:pt x="262" y="340"/>
                    </a:lnTo>
                    <a:lnTo>
                      <a:pt x="260" y="336"/>
                    </a:lnTo>
                    <a:lnTo>
                      <a:pt x="256" y="334"/>
                    </a:lnTo>
                    <a:lnTo>
                      <a:pt x="252" y="332"/>
                    </a:lnTo>
                    <a:lnTo>
                      <a:pt x="248" y="332"/>
                    </a:lnTo>
                    <a:lnTo>
                      <a:pt x="238" y="334"/>
                    </a:lnTo>
                    <a:lnTo>
                      <a:pt x="232" y="340"/>
                    </a:lnTo>
                    <a:lnTo>
                      <a:pt x="234" y="348"/>
                    </a:lnTo>
                    <a:lnTo>
                      <a:pt x="234" y="356"/>
                    </a:lnTo>
                    <a:lnTo>
                      <a:pt x="228" y="352"/>
                    </a:lnTo>
                    <a:lnTo>
                      <a:pt x="220" y="350"/>
                    </a:lnTo>
                    <a:lnTo>
                      <a:pt x="212" y="350"/>
                    </a:lnTo>
                    <a:lnTo>
                      <a:pt x="204" y="352"/>
                    </a:lnTo>
                    <a:lnTo>
                      <a:pt x="202" y="346"/>
                    </a:lnTo>
                    <a:lnTo>
                      <a:pt x="200" y="342"/>
                    </a:lnTo>
                    <a:lnTo>
                      <a:pt x="194" y="342"/>
                    </a:lnTo>
                    <a:lnTo>
                      <a:pt x="190" y="342"/>
                    </a:lnTo>
                    <a:lnTo>
                      <a:pt x="186" y="344"/>
                    </a:lnTo>
                    <a:lnTo>
                      <a:pt x="184" y="346"/>
                    </a:lnTo>
                    <a:lnTo>
                      <a:pt x="178" y="362"/>
                    </a:lnTo>
                    <a:lnTo>
                      <a:pt x="174" y="360"/>
                    </a:lnTo>
                    <a:lnTo>
                      <a:pt x="172" y="360"/>
                    </a:lnTo>
                    <a:lnTo>
                      <a:pt x="170" y="356"/>
                    </a:lnTo>
                    <a:lnTo>
                      <a:pt x="168" y="352"/>
                    </a:lnTo>
                    <a:lnTo>
                      <a:pt x="166" y="350"/>
                    </a:lnTo>
                    <a:lnTo>
                      <a:pt x="162" y="352"/>
                    </a:lnTo>
                    <a:lnTo>
                      <a:pt x="162" y="348"/>
                    </a:lnTo>
                    <a:lnTo>
                      <a:pt x="164" y="348"/>
                    </a:lnTo>
                    <a:lnTo>
                      <a:pt x="164" y="346"/>
                    </a:lnTo>
                    <a:lnTo>
                      <a:pt x="164" y="344"/>
                    </a:lnTo>
                    <a:lnTo>
                      <a:pt x="164" y="340"/>
                    </a:lnTo>
                    <a:lnTo>
                      <a:pt x="160" y="340"/>
                    </a:lnTo>
                    <a:lnTo>
                      <a:pt x="158" y="340"/>
                    </a:lnTo>
                    <a:lnTo>
                      <a:pt x="154" y="338"/>
                    </a:lnTo>
                    <a:lnTo>
                      <a:pt x="152" y="340"/>
                    </a:lnTo>
                    <a:lnTo>
                      <a:pt x="150" y="344"/>
                    </a:lnTo>
                    <a:lnTo>
                      <a:pt x="150" y="350"/>
                    </a:lnTo>
                    <a:lnTo>
                      <a:pt x="148" y="356"/>
                    </a:lnTo>
                    <a:lnTo>
                      <a:pt x="148" y="358"/>
                    </a:lnTo>
                    <a:lnTo>
                      <a:pt x="146" y="360"/>
                    </a:lnTo>
                    <a:lnTo>
                      <a:pt x="142" y="356"/>
                    </a:lnTo>
                    <a:lnTo>
                      <a:pt x="142" y="352"/>
                    </a:lnTo>
                    <a:lnTo>
                      <a:pt x="140" y="344"/>
                    </a:lnTo>
                    <a:lnTo>
                      <a:pt x="140" y="338"/>
                    </a:lnTo>
                    <a:lnTo>
                      <a:pt x="138" y="336"/>
                    </a:lnTo>
                    <a:lnTo>
                      <a:pt x="134" y="332"/>
                    </a:lnTo>
                    <a:lnTo>
                      <a:pt x="130" y="332"/>
                    </a:lnTo>
                    <a:lnTo>
                      <a:pt x="124" y="340"/>
                    </a:lnTo>
                    <a:lnTo>
                      <a:pt x="122" y="344"/>
                    </a:lnTo>
                    <a:lnTo>
                      <a:pt x="120" y="348"/>
                    </a:lnTo>
                    <a:lnTo>
                      <a:pt x="118" y="346"/>
                    </a:lnTo>
                    <a:lnTo>
                      <a:pt x="116" y="344"/>
                    </a:lnTo>
                    <a:lnTo>
                      <a:pt x="116" y="338"/>
                    </a:lnTo>
                    <a:lnTo>
                      <a:pt x="116" y="332"/>
                    </a:lnTo>
                    <a:lnTo>
                      <a:pt x="116" y="328"/>
                    </a:lnTo>
                    <a:lnTo>
                      <a:pt x="112" y="324"/>
                    </a:lnTo>
                    <a:lnTo>
                      <a:pt x="108" y="324"/>
                    </a:lnTo>
                    <a:lnTo>
                      <a:pt x="106" y="324"/>
                    </a:lnTo>
                    <a:lnTo>
                      <a:pt x="104" y="328"/>
                    </a:lnTo>
                    <a:lnTo>
                      <a:pt x="96" y="344"/>
                    </a:lnTo>
                    <a:lnTo>
                      <a:pt x="92" y="342"/>
                    </a:lnTo>
                    <a:lnTo>
                      <a:pt x="90" y="336"/>
                    </a:lnTo>
                    <a:lnTo>
                      <a:pt x="94" y="328"/>
                    </a:lnTo>
                    <a:lnTo>
                      <a:pt x="82" y="310"/>
                    </a:lnTo>
                    <a:lnTo>
                      <a:pt x="72" y="294"/>
                    </a:lnTo>
                    <a:lnTo>
                      <a:pt x="66" y="296"/>
                    </a:lnTo>
                    <a:lnTo>
                      <a:pt x="62" y="300"/>
                    </a:lnTo>
                    <a:lnTo>
                      <a:pt x="58" y="304"/>
                    </a:lnTo>
                    <a:lnTo>
                      <a:pt x="54" y="306"/>
                    </a:lnTo>
                    <a:lnTo>
                      <a:pt x="50" y="302"/>
                    </a:lnTo>
                    <a:lnTo>
                      <a:pt x="48" y="296"/>
                    </a:lnTo>
                    <a:lnTo>
                      <a:pt x="54" y="294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0" y="280"/>
                    </a:lnTo>
                    <a:lnTo>
                      <a:pt x="56" y="270"/>
                    </a:lnTo>
                    <a:lnTo>
                      <a:pt x="52" y="264"/>
                    </a:lnTo>
                    <a:lnTo>
                      <a:pt x="48" y="262"/>
                    </a:lnTo>
                    <a:lnTo>
                      <a:pt x="44" y="262"/>
                    </a:lnTo>
                    <a:lnTo>
                      <a:pt x="40" y="264"/>
                    </a:lnTo>
                    <a:lnTo>
                      <a:pt x="34" y="270"/>
                    </a:lnTo>
                    <a:lnTo>
                      <a:pt x="36" y="272"/>
                    </a:lnTo>
                    <a:lnTo>
                      <a:pt x="40" y="272"/>
                    </a:lnTo>
                    <a:lnTo>
                      <a:pt x="26" y="274"/>
                    </a:lnTo>
                    <a:lnTo>
                      <a:pt x="14" y="272"/>
                    </a:lnTo>
                    <a:lnTo>
                      <a:pt x="16" y="268"/>
                    </a:lnTo>
                    <a:lnTo>
                      <a:pt x="22" y="262"/>
                    </a:lnTo>
                    <a:lnTo>
                      <a:pt x="36" y="254"/>
                    </a:lnTo>
                    <a:lnTo>
                      <a:pt x="36" y="244"/>
                    </a:lnTo>
                    <a:lnTo>
                      <a:pt x="36" y="232"/>
                    </a:lnTo>
                    <a:lnTo>
                      <a:pt x="34" y="230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30" y="2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</a:pPr>
                <a:r>
                  <a:rPr lang="en-US" altLang="zh-CN" sz="2600" b="1">
                    <a:latin typeface="+mn-lt"/>
                    <a:ea typeface="+mn-ea"/>
                    <a:cs typeface="+mn-ea"/>
                    <a:sym typeface="+mn-lt"/>
                  </a:rPr>
                  <a:t>4</a:t>
                </a:r>
                <a:endParaRPr lang="zh-CN" altLang="en-US" sz="2600" b="1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2" name="文本框 41"/>
          <p:cNvSpPr txBox="1"/>
          <p:nvPr>
            <p:custDataLst>
              <p:tags r:id="rId24"/>
            </p:custDataLst>
          </p:nvPr>
        </p:nvSpPr>
        <p:spPr>
          <a:xfrm>
            <a:off x="4724166" y="3595890"/>
            <a:ext cx="40347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过量试剂会带入新的杂质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>
            <p:custDataLst>
              <p:tags r:id="rId25"/>
            </p:custDataLst>
          </p:nvPr>
        </p:nvSpPr>
        <p:spPr>
          <a:xfrm>
            <a:off x="4729003" y="4436197"/>
            <a:ext cx="50253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步骤少、转化率高、无副产物等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45" name="文本框 44"/>
          <p:cNvSpPr txBox="1"/>
          <p:nvPr>
            <p:custDataLst>
              <p:tags r:id="rId26"/>
            </p:custDataLst>
          </p:nvPr>
        </p:nvSpPr>
        <p:spPr>
          <a:xfrm>
            <a:off x="4719328" y="2730032"/>
            <a:ext cx="304419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确保杂质完全除去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zh-CN" altLang="en-US" sz="26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>
            <p:custDataLst>
              <p:tags r:id="rId27"/>
            </p:custDataLst>
          </p:nvPr>
        </p:nvSpPr>
        <p:spPr>
          <a:xfrm>
            <a:off x="4003040" y="1028700"/>
            <a:ext cx="4185920" cy="531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提纯的四个原则及四个必须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文本框 303105"/>
          <p:cNvSpPr txBox="1"/>
          <p:nvPr>
            <p:custDataLst>
              <p:tags r:id="rId1"/>
            </p:custDataLst>
          </p:nvPr>
        </p:nvSpPr>
        <p:spPr>
          <a:xfrm>
            <a:off x="1739900" y="225425"/>
            <a:ext cx="3078480" cy="645160"/>
          </a:xfrm>
          <a:prstGeom prst="rect">
            <a:avLst/>
          </a:prstGeom>
          <a:solidFill>
            <a:srgbClr val="FFCC00"/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核磁共振氢谱</a:t>
            </a:r>
            <a:endParaRPr lang="zh-CN" altLang="en-US" sz="3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3110" name="文本框 303109"/>
          <p:cNvSpPr txBox="1"/>
          <p:nvPr>
            <p:custDataLst>
              <p:tags r:id="rId2"/>
            </p:custDataLst>
          </p:nvPr>
        </p:nvSpPr>
        <p:spPr>
          <a:xfrm>
            <a:off x="5476875" y="225425"/>
            <a:ext cx="5400675" cy="694055"/>
          </a:xfrm>
          <a:prstGeom prst="rect">
            <a:avLst/>
          </a:prstGeom>
          <a:solidFill>
            <a:srgbClr val="CCFFFF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latin typeface="Arial" panose="020B0604020202020204" pitchFamily="34" charset="0"/>
                <a:ea typeface="黑体" panose="02010609060101010101" charset="-122"/>
              </a:rPr>
              <a:t>用途：确定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氢原子的种类</a:t>
            </a:r>
            <a:r>
              <a:rPr lang="zh-CN" altLang="en-US" sz="2800" b="1">
                <a:latin typeface="Arial" panose="020B0604020202020204" pitchFamily="34" charset="0"/>
                <a:ea typeface="黑体" panose="02010609060101010101" charset="-122"/>
              </a:rPr>
              <a:t>及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数目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03111" name="Text Box 4"/>
          <p:cNvSpPr txBox="1"/>
          <p:nvPr>
            <p:custDataLst>
              <p:tags r:id="rId3"/>
            </p:custDataLst>
          </p:nvPr>
        </p:nvSpPr>
        <p:spPr>
          <a:xfrm>
            <a:off x="1739900" y="5157788"/>
            <a:ext cx="4968875" cy="694055"/>
          </a:xfrm>
          <a:prstGeom prst="rect">
            <a:avLst/>
          </a:prstGeom>
          <a:solidFill>
            <a:srgbClr val="CCFFFF">
              <a:alpha val="67999"/>
            </a:srgbClr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吸收峰数目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氢原子的种类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03112" name="Text Box 5"/>
          <p:cNvSpPr txBox="1"/>
          <p:nvPr>
            <p:custDataLst>
              <p:tags r:id="rId4"/>
            </p:custDataLst>
          </p:nvPr>
        </p:nvSpPr>
        <p:spPr>
          <a:xfrm>
            <a:off x="1739900" y="5913755"/>
            <a:ext cx="7757795" cy="694055"/>
          </a:xfrm>
          <a:prstGeom prst="rect">
            <a:avLst/>
          </a:prstGeom>
          <a:solidFill>
            <a:srgbClr val="CCFFCC">
              <a:alpha val="67999"/>
            </a:srgbClr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吸收峰面积（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通常是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强度之比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氢原子数之比</a:t>
            </a:r>
            <a:endParaRPr lang="en-US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3114" name="文本框 303113"/>
          <p:cNvSpPr txBox="1"/>
          <p:nvPr>
            <p:custDataLst>
              <p:tags r:id="rId5"/>
            </p:custDataLst>
          </p:nvPr>
        </p:nvSpPr>
        <p:spPr>
          <a:xfrm>
            <a:off x="2063751" y="1052513"/>
            <a:ext cx="7813675" cy="694055"/>
          </a:xfrm>
          <a:prstGeom prst="rect">
            <a:avLst/>
          </a:prstGeom>
          <a:noFill/>
          <a:ln w="38100">
            <a:noFill/>
          </a:ln>
        </p:spPr>
        <p:txBody>
          <a:bodyPr anchor="t" anchorCtr="0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从核磁共振氢谱图我们可以知道哪些信息？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3115" name="Picture 36" descr="HWOCRTEMP_ROC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lum bright="23999" contrast="29999"/>
          </a:blip>
          <a:stretch>
            <a:fillRect/>
          </a:stretch>
        </p:blipFill>
        <p:spPr>
          <a:xfrm>
            <a:off x="1811339" y="1844675"/>
            <a:ext cx="4495800" cy="314483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3116" name="Picture 37" descr="HWOCRTEMP_ROC3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lum bright="42001" contrast="48000"/>
          </a:blip>
          <a:stretch>
            <a:fillRect/>
          </a:stretch>
        </p:blipFill>
        <p:spPr>
          <a:xfrm>
            <a:off x="6248400" y="1773239"/>
            <a:ext cx="4419600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3138" name="文本框 303137"/>
          <p:cNvSpPr txBox="1"/>
          <p:nvPr>
            <p:custDataLst>
              <p:tags r:id="rId10"/>
            </p:custDataLst>
          </p:nvPr>
        </p:nvSpPr>
        <p:spPr>
          <a:xfrm>
            <a:off x="6564313" y="2097088"/>
            <a:ext cx="2305051" cy="780415"/>
          </a:xfrm>
          <a:prstGeom prst="rect">
            <a:avLst/>
          </a:prstGeom>
          <a:solidFill>
            <a:srgbClr val="CCFFFF"/>
          </a:solidFill>
          <a:ln w="190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OH</a:t>
            </a:r>
            <a:endParaRPr lang="en-US" altLang="zh-CN" sz="32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3139" name="文本框 303138"/>
          <p:cNvSpPr txBox="1"/>
          <p:nvPr>
            <p:custDataLst>
              <p:tags r:id="rId11"/>
            </p:custDataLst>
          </p:nvPr>
        </p:nvSpPr>
        <p:spPr>
          <a:xfrm>
            <a:off x="1882775" y="2024063"/>
            <a:ext cx="2449513" cy="780415"/>
          </a:xfrm>
          <a:prstGeom prst="rect">
            <a:avLst/>
          </a:prstGeom>
          <a:solidFill>
            <a:srgbClr val="CCFFFF">
              <a:alpha val="77000"/>
            </a:srgbClr>
          </a:solidFill>
          <a:ln w="127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-O-CH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endParaRPr lang="en-US" altLang="zh-CN" sz="3200" b="1" baseline="-25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3140" name="文本框 303139"/>
          <p:cNvSpPr txBox="1"/>
          <p:nvPr>
            <p:custDataLst>
              <p:tags r:id="rId12"/>
            </p:custDataLst>
          </p:nvPr>
        </p:nvSpPr>
        <p:spPr>
          <a:xfrm>
            <a:off x="2135188" y="4400551"/>
            <a:ext cx="1403351" cy="694055"/>
          </a:xfrm>
          <a:prstGeom prst="rect">
            <a:avLst/>
          </a:prstGeom>
          <a:solidFill>
            <a:srgbClr val="CCFFFF">
              <a:alpha val="77000"/>
            </a:srgbClr>
          </a:solidFill>
          <a:ln w="127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个峰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3141" name="文本框 303140"/>
          <p:cNvSpPr txBox="1"/>
          <p:nvPr>
            <p:custDataLst>
              <p:tags r:id="rId13"/>
            </p:custDataLst>
          </p:nvPr>
        </p:nvSpPr>
        <p:spPr>
          <a:xfrm>
            <a:off x="6672263" y="4437063"/>
            <a:ext cx="2663825" cy="694055"/>
          </a:xfrm>
          <a:prstGeom prst="rect">
            <a:avLst/>
          </a:prstGeom>
          <a:solidFill>
            <a:srgbClr val="CCFFFF">
              <a:alpha val="77000"/>
            </a:srgbClr>
          </a:solidFill>
          <a:ln w="127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个峰，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3 :2 : 1</a:t>
            </a:r>
            <a:endParaRPr lang="zh-CN" altLang="en-US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3142" name="文本框 303141"/>
          <p:cNvSpPr txBox="1"/>
          <p:nvPr>
            <p:custDataLst>
              <p:tags r:id="rId14"/>
            </p:custDataLst>
          </p:nvPr>
        </p:nvSpPr>
        <p:spPr>
          <a:xfrm>
            <a:off x="2027239" y="3176588"/>
            <a:ext cx="8027987" cy="95313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charset="-122"/>
              </a:rPr>
              <a:t>  </a:t>
            </a:r>
            <a:r>
              <a:rPr lang="zh-CN" altLang="en-US" sz="2800" b="1">
                <a:solidFill>
                  <a:srgbClr val="000099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核磁共振氢谱是判断同分异构体、确定有机物结构的一个重要依据！</a:t>
            </a:r>
            <a:endParaRPr lang="zh-CN" altLang="en-US" sz="2800" b="1">
              <a:solidFill>
                <a:srgbClr val="000099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5"/>
            </p:custDataLst>
          </p:nvPr>
        </p:nvSpPr>
        <p:spPr>
          <a:xfrm>
            <a:off x="1386840" y="6020435"/>
            <a:ext cx="619061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P25   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练习与应用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rgbClr val="0015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P22  8</a:t>
            </a:r>
            <a:endParaRPr lang="en-US" altLang="zh-CN" sz="3200" b="1">
              <a:solidFill>
                <a:srgbClr val="0015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0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3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3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3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3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 bldLvl="0" animBg="1"/>
      <p:bldP spid="303110" grpId="0" bldLvl="0" animBg="1"/>
      <p:bldP spid="303111" grpId="0" bldLvl="0" animBg="1"/>
      <p:bldP spid="303112" grpId="0" bldLvl="0" animBg="1"/>
      <p:bldP spid="303114" grpId="0"/>
      <p:bldP spid="303138" grpId="0" bldLvl="0" animBg="1"/>
      <p:bldP spid="303139" grpId="0" bldLvl="0" animBg="1"/>
      <p:bldP spid="303140" grpId="0" bldLvl="0" animBg="1"/>
      <p:bldP spid="303141" grpId="0" bldLvl="0" animBg="1"/>
      <p:bldP spid="303142" grpId="0" bldLvl="0" animBg="1"/>
      <p:bldP spid="3" grpId="0" bldLvl="0" animBg="1"/>
      <p:bldP spid="3" grpId="1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5106988" y="928688"/>
            <a:ext cx="96839" cy="9683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0" name="Oval 6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8589963" y="5389563"/>
            <a:ext cx="96839" cy="9683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1" name="Oval 7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1066800" y="5334000"/>
            <a:ext cx="96839" cy="9683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2" name="Oval 8"/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7599363" y="990600"/>
            <a:ext cx="96839" cy="96839"/>
          </a:xfrm>
          <a:prstGeom prst="ellipse">
            <a:avLst/>
          </a:prstGeom>
          <a:gradFill rotWithShape="1">
            <a:gsLst>
              <a:gs pos="0">
                <a:schemeClr val="bg1">
                  <a:alpha val="69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3" name="Oval 9"/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8474075" y="1616075"/>
            <a:ext cx="136525" cy="136525"/>
          </a:xfrm>
          <a:prstGeom prst="ellipse">
            <a:avLst/>
          </a:prstGeom>
          <a:gradFill rotWithShape="1">
            <a:gsLst>
              <a:gs pos="0">
                <a:schemeClr val="bg1">
                  <a:alpha val="35001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4" name="Oval 10"/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3276600" y="990600"/>
            <a:ext cx="71439" cy="71439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5" name="Oval 11"/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6176963" y="1604963"/>
            <a:ext cx="71439" cy="71439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6" name="Oval 12"/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6651625" y="14478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7" name="Oval 13"/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9623425" y="15240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8" name="Oval 14"/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10156825" y="11430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9" name="Oval 15"/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8382000" y="9144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0" name="Oval 16"/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7086600" y="10668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1" name="Oval 17"/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7413625" y="1241425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2" name="Oval 18"/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6172200" y="12954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3" name="Oval 19"/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5486400" y="10668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4" name="Oval 20"/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auto">
          <a:xfrm>
            <a:off x="8709025" y="12192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5" name="Oval 21"/>
          <p:cNvSpPr>
            <a:spLocks noChangeAspect="1" noChangeArrowheads="1"/>
          </p:cNvSpPr>
          <p:nvPr>
            <p:custDataLst>
              <p:tags r:id="rId17"/>
            </p:custDataLst>
          </p:nvPr>
        </p:nvSpPr>
        <p:spPr bwMode="auto">
          <a:xfrm>
            <a:off x="9318625" y="11430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6" name="Oval 22"/>
          <p:cNvSpPr>
            <a:spLocks noChangeAspect="1" noChangeArrowheads="1"/>
          </p:cNvSpPr>
          <p:nvPr>
            <p:custDataLst>
              <p:tags r:id="rId18"/>
            </p:custDataLst>
          </p:nvPr>
        </p:nvSpPr>
        <p:spPr bwMode="auto">
          <a:xfrm>
            <a:off x="10537825" y="1317625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7" name="Oval 23"/>
          <p:cNvSpPr>
            <a:spLocks noChangeAspect="1" noChangeArrowheads="1"/>
          </p:cNvSpPr>
          <p:nvPr>
            <p:custDataLst>
              <p:tags r:id="rId19"/>
            </p:custDataLst>
          </p:nvPr>
        </p:nvSpPr>
        <p:spPr bwMode="auto">
          <a:xfrm>
            <a:off x="10690225" y="990600"/>
            <a:ext cx="53975" cy="53975"/>
          </a:xfrm>
          <a:prstGeom prst="ellipse">
            <a:avLst/>
          </a:prstGeom>
          <a:gradFill rotWithShape="1"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68" name="Oval 24"/>
          <p:cNvSpPr>
            <a:spLocks noChangeAspect="1" noChangeArrowheads="1"/>
          </p:cNvSpPr>
          <p:nvPr>
            <p:custDataLst>
              <p:tags r:id="rId20"/>
            </p:custDataLst>
          </p:nvPr>
        </p:nvSpPr>
        <p:spPr bwMode="auto">
          <a:xfrm>
            <a:off x="1219200" y="5846763"/>
            <a:ext cx="96839" cy="9683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29" name="Text Box 23"/>
          <p:cNvSpPr txBox="1"/>
          <p:nvPr>
            <p:custDataLst>
              <p:tags r:id="rId21"/>
            </p:custDataLst>
          </p:nvPr>
        </p:nvSpPr>
        <p:spPr>
          <a:xfrm>
            <a:off x="7696200" y="6019800"/>
            <a:ext cx="297180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</a:rPr>
              <a:t>核磁共振仪</a:t>
            </a:r>
            <a:r>
              <a:rPr lang="zh-CN" altLang="en-US" sz="3600" b="1">
                <a:solidFill>
                  <a:srgbClr val="0000CC"/>
                </a:solidFill>
                <a:latin typeface="隶书" panose="02010509060101010101" charset="-122"/>
                <a:ea typeface="隶书" panose="02010509060101010101" charset="-122"/>
              </a:rPr>
              <a:t> </a:t>
            </a:r>
            <a:endParaRPr lang="zh-CN" altLang="en-US" sz="3600" b="1">
              <a:solidFill>
                <a:srgbClr val="0000CC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43030" name="Text Box 29"/>
          <p:cNvSpPr txBox="1"/>
          <p:nvPr>
            <p:custDataLst>
              <p:tags r:id="rId22"/>
            </p:custDataLst>
          </p:nvPr>
        </p:nvSpPr>
        <p:spPr>
          <a:xfrm>
            <a:off x="1176020" y="413385"/>
            <a:ext cx="1035113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问题探究：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下列有机物的核磁共振氢谱图像中有几个峰，以及不同氢原子的个数之比？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5177" name="Text Box 30"/>
          <p:cNvSpPr txBox="1"/>
          <p:nvPr>
            <p:custDataLst>
              <p:tags r:id="rId23"/>
            </p:custDataLst>
          </p:nvPr>
        </p:nvSpPr>
        <p:spPr>
          <a:xfrm>
            <a:off x="2316163" y="3263900"/>
            <a:ext cx="3743325" cy="645160"/>
          </a:xfrm>
          <a:prstGeom prst="rect">
            <a:avLst/>
          </a:prstGeom>
          <a:solidFill>
            <a:srgbClr val="CCFFCC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２种；９∶１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5178" name="Text Box 31"/>
          <p:cNvSpPr txBox="1"/>
          <p:nvPr>
            <p:custDataLst>
              <p:tags r:id="rId24"/>
            </p:custDataLst>
          </p:nvPr>
        </p:nvSpPr>
        <p:spPr>
          <a:xfrm>
            <a:off x="9155113" y="3284537"/>
            <a:ext cx="1512887" cy="645160"/>
          </a:xfrm>
          <a:prstGeom prst="rect">
            <a:avLst/>
          </a:prstGeom>
          <a:solidFill>
            <a:srgbClr val="CCFFCC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１种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5179" name="Text Box 32"/>
          <p:cNvSpPr txBox="1"/>
          <p:nvPr>
            <p:custDataLst>
              <p:tags r:id="rId25"/>
            </p:custDataLst>
          </p:nvPr>
        </p:nvSpPr>
        <p:spPr>
          <a:xfrm>
            <a:off x="1955800" y="5229225"/>
            <a:ext cx="4176713" cy="645160"/>
          </a:xfrm>
          <a:prstGeom prst="rect">
            <a:avLst/>
          </a:prstGeom>
          <a:solidFill>
            <a:srgbClr val="CCFFCC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３种；３∶２∶１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5180" name="Text Box 33"/>
          <p:cNvSpPr txBox="1"/>
          <p:nvPr>
            <p:custDataLst>
              <p:tags r:id="rId26"/>
            </p:custDataLst>
          </p:nvPr>
        </p:nvSpPr>
        <p:spPr>
          <a:xfrm>
            <a:off x="5881688" y="6021388"/>
            <a:ext cx="4786312" cy="583565"/>
          </a:xfrm>
          <a:prstGeom prst="rect">
            <a:avLst/>
          </a:prstGeom>
          <a:solidFill>
            <a:srgbClr val="CCFFCC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４种；３∶２∶１∶６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3035" name="Group 34"/>
          <p:cNvGrpSpPr/>
          <p:nvPr>
            <p:custDataLst>
              <p:tags r:id="rId27"/>
            </p:custDataLst>
          </p:nvPr>
        </p:nvGrpSpPr>
        <p:grpSpPr>
          <a:xfrm>
            <a:off x="2747963" y="1700213"/>
            <a:ext cx="2808287" cy="1500187"/>
            <a:chOff x="748" y="1344"/>
            <a:chExt cx="1769" cy="945"/>
          </a:xfrm>
        </p:grpSpPr>
        <p:sp>
          <p:nvSpPr>
            <p:cNvPr id="43036" name="Text Box 35"/>
            <p:cNvSpPr txBox="1"/>
            <p:nvPr>
              <p:custDataLst>
                <p:tags r:id="rId28"/>
              </p:custDataLst>
            </p:nvPr>
          </p:nvSpPr>
          <p:spPr>
            <a:xfrm>
              <a:off x="748" y="1344"/>
              <a:ext cx="1769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-CH-CH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37" name="Rectangle 36"/>
            <p:cNvSpPr/>
            <p:nvPr>
              <p:custDataLst>
                <p:tags r:id="rId29"/>
              </p:custDataLst>
            </p:nvPr>
          </p:nvSpPr>
          <p:spPr>
            <a:xfrm>
              <a:off x="1274" y="1883"/>
              <a:ext cx="500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38" name="Line 37"/>
            <p:cNvSpPr/>
            <p:nvPr>
              <p:custDataLst>
                <p:tags r:id="rId30"/>
              </p:custDataLst>
            </p:nvPr>
          </p:nvSpPr>
          <p:spPr>
            <a:xfrm flipH="1">
              <a:off x="1419" y="1718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43039" name="Group 38"/>
          <p:cNvGrpSpPr/>
          <p:nvPr>
            <p:custDataLst>
              <p:tags r:id="rId31"/>
            </p:custDataLst>
          </p:nvPr>
        </p:nvGrpSpPr>
        <p:grpSpPr>
          <a:xfrm>
            <a:off x="6816725" y="1700213"/>
            <a:ext cx="2808288" cy="2336801"/>
            <a:chOff x="3198" y="1053"/>
            <a:chExt cx="1769" cy="1472"/>
          </a:xfrm>
        </p:grpSpPr>
        <p:sp>
          <p:nvSpPr>
            <p:cNvPr id="43040" name="Text Box 39"/>
            <p:cNvSpPr txBox="1"/>
            <p:nvPr>
              <p:custDataLst>
                <p:tags r:id="rId32"/>
              </p:custDataLst>
            </p:nvPr>
          </p:nvSpPr>
          <p:spPr>
            <a:xfrm>
              <a:off x="3198" y="1580"/>
              <a:ext cx="1769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-C-CH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41" name="Rectangle 40"/>
            <p:cNvSpPr/>
            <p:nvPr>
              <p:custDataLst>
                <p:tags r:id="rId33"/>
              </p:custDataLst>
            </p:nvPr>
          </p:nvSpPr>
          <p:spPr>
            <a:xfrm>
              <a:off x="3724" y="2119"/>
              <a:ext cx="500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42" name="Line 41"/>
            <p:cNvSpPr/>
            <p:nvPr>
              <p:custDataLst>
                <p:tags r:id="rId34"/>
              </p:custDataLst>
            </p:nvPr>
          </p:nvSpPr>
          <p:spPr>
            <a:xfrm flipH="1">
              <a:off x="3869" y="1954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3043" name="Line 42"/>
            <p:cNvSpPr/>
            <p:nvPr>
              <p:custDataLst>
                <p:tags r:id="rId35"/>
              </p:custDataLst>
            </p:nvPr>
          </p:nvSpPr>
          <p:spPr>
            <a:xfrm flipH="1">
              <a:off x="3866" y="1404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3044" name="Rectangle 43"/>
            <p:cNvSpPr/>
            <p:nvPr>
              <p:custDataLst>
                <p:tags r:id="rId36"/>
              </p:custDataLst>
            </p:nvPr>
          </p:nvSpPr>
          <p:spPr>
            <a:xfrm>
              <a:off x="3714" y="1053"/>
              <a:ext cx="500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grpSp>
        <p:nvGrpSpPr>
          <p:cNvPr id="4" name="Group 44"/>
          <p:cNvGrpSpPr/>
          <p:nvPr>
            <p:custDataLst>
              <p:tags r:id="rId37"/>
            </p:custDataLst>
          </p:nvPr>
        </p:nvGrpSpPr>
        <p:grpSpPr>
          <a:xfrm>
            <a:off x="6205537" y="4508500"/>
            <a:ext cx="4462463" cy="1508125"/>
            <a:chOff x="3470" y="2704"/>
            <a:chExt cx="2811" cy="950"/>
          </a:xfrm>
        </p:grpSpPr>
        <p:sp>
          <p:nvSpPr>
            <p:cNvPr id="43046" name="Text Box 45"/>
            <p:cNvSpPr txBox="1"/>
            <p:nvPr>
              <p:custDataLst>
                <p:tags r:id="rId38"/>
              </p:custDataLst>
            </p:nvPr>
          </p:nvSpPr>
          <p:spPr>
            <a:xfrm>
              <a:off x="3470" y="2704"/>
              <a:ext cx="2811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-CH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2</a:t>
              </a:r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-CH-CH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47" name="Rectangle 46"/>
            <p:cNvSpPr/>
            <p:nvPr>
              <p:custDataLst>
                <p:tags r:id="rId39"/>
              </p:custDataLst>
            </p:nvPr>
          </p:nvSpPr>
          <p:spPr>
            <a:xfrm>
              <a:off x="4541" y="3248"/>
              <a:ext cx="500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36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CH</a:t>
              </a:r>
              <a:r>
                <a:rPr lang="en-US" altLang="zh-CN" sz="3600" b="1" baseline="-25000">
                  <a:latin typeface="楷体_GB2312" panose="02010609030101010101" pitchFamily="49" charset="-122"/>
                  <a:ea typeface="楷体_GB2312" panose="02010609030101010101" pitchFamily="49" charset="-122"/>
                </a:rPr>
                <a:t>3</a:t>
              </a:r>
              <a:endPara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  <p:sp>
          <p:nvSpPr>
            <p:cNvPr id="43048" name="Line 47"/>
            <p:cNvSpPr/>
            <p:nvPr>
              <p:custDataLst>
                <p:tags r:id="rId40"/>
              </p:custDataLst>
            </p:nvPr>
          </p:nvSpPr>
          <p:spPr>
            <a:xfrm flipH="1">
              <a:off x="4686" y="3083"/>
              <a:ext cx="0" cy="22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46128" name="Text Box 48"/>
          <p:cNvSpPr txBox="1"/>
          <p:nvPr>
            <p:custDataLst>
              <p:tags r:id="rId41"/>
            </p:custDataLst>
          </p:nvPr>
        </p:nvSpPr>
        <p:spPr>
          <a:xfrm>
            <a:off x="2495551" y="4437063"/>
            <a:ext cx="2808288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楷体_GB2312" panose="02010609030101010101" pitchFamily="49" charset="-122"/>
                <a:ea typeface="楷体_GB2312" panose="02010609030101010101" pitchFamily="49" charset="-122"/>
              </a:rPr>
              <a:t>CH</a:t>
            </a:r>
            <a:r>
              <a: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rPr>
              <a:t>3</a:t>
            </a:r>
            <a:r>
              <a:rPr lang="en-US" altLang="zh-CN" sz="3600" b="1">
                <a:latin typeface="楷体_GB2312" panose="02010609030101010101" pitchFamily="49" charset="-122"/>
                <a:ea typeface="楷体_GB2312" panose="02010609030101010101" pitchFamily="49" charset="-122"/>
              </a:rPr>
              <a:t>-CH</a:t>
            </a:r>
            <a:r>
              <a:rPr lang="en-US" altLang="zh-CN" sz="3600" b="1" baseline="-25000">
                <a:latin typeface="楷体_GB2312" panose="02010609030101010101" pitchFamily="49" charset="-122"/>
                <a:ea typeface="楷体_GB2312" panose="02010609030101010101" pitchFamily="49" charset="-122"/>
              </a:rPr>
              <a:t>2</a:t>
            </a:r>
            <a:r>
              <a:rPr lang="en-US" altLang="zh-CN" sz="3600" b="1">
                <a:latin typeface="楷体_GB2312" panose="02010609030101010101" pitchFamily="49" charset="-122"/>
                <a:ea typeface="楷体_GB2312" panose="02010609030101010101" pitchFamily="49" charset="-122"/>
              </a:rPr>
              <a:t>-OH</a:t>
            </a:r>
            <a:endParaRPr lang="en-US" altLang="zh-CN" sz="3600" b="1" baseline="-2500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77" grpId="0" bldLvl="0" animBg="1"/>
      <p:bldP spid="305178" grpId="0" bldLvl="0" animBg="1"/>
      <p:bldP spid="305179" grpId="0" bldLvl="0" animBg="1"/>
      <p:bldP spid="305180" grpId="0" bldLvl="0" animBg="1"/>
      <p:bldP spid="4612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00" name="Rectangle 4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3525" y="834635"/>
            <a:ext cx="937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下列有机物在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H’-NMR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上只给出一组峰的是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       ) </a:t>
            </a:r>
            <a:endParaRPr lang="en-US" altLang="zh-CN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A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HCHO           B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OH   </a:t>
            </a:r>
            <a:endParaRPr lang="en-US" altLang="zh-CN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C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HCOOH        D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COOCH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en-US" altLang="zh-CN" sz="2800" baseline="-25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7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525" y="2573655"/>
            <a:ext cx="11920855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在核磁共振氢谱中出现两组峰，其氢原子数之比为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3∶2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的化合物是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      )	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19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670" y="3171825"/>
            <a:ext cx="1007681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064246" y="2561821"/>
            <a:ext cx="54991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endParaRPr lang="en-US" altLang="zh-CN" sz="400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92041" y="834621"/>
            <a:ext cx="54991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endParaRPr lang="en-US" altLang="zh-CN" sz="400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200025" y="234950"/>
            <a:ext cx="3591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【典例】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bldLvl="0" animBg="1"/>
      <p:bldP spid="3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矩形 324611"/>
          <p:cNvSpPr/>
          <p:nvPr>
            <p:custDataLst>
              <p:tags r:id="rId1"/>
            </p:custDataLst>
          </p:nvPr>
        </p:nvSpPr>
        <p:spPr>
          <a:xfrm>
            <a:off x="528320" y="934720"/>
            <a:ext cx="11020425" cy="42271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GB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【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练习</a:t>
            </a:r>
            <a:r>
              <a:rPr lang="en-GB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】</a:t>
            </a:r>
            <a:endParaRPr lang="en-GB" altLang="zh-CN" sz="32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       分子式为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6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O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的有机物，有两种同分异构体，乙醇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(CH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OH)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、甲醚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(CH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OCH</a:t>
            </a:r>
            <a:r>
              <a:rPr lang="en-US" altLang="zh-CN" sz="3200" b="1" baseline="-25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，则通过下列方法，</a:t>
            </a:r>
            <a:r>
              <a:rPr lang="zh-CN" altLang="en-GB" sz="3200" b="1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不可能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将二者区别开来的是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(           )</a:t>
            </a:r>
            <a:endParaRPr lang="en-GB" altLang="zh-CN" sz="32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    A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、红外光谱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B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、核磁共振氢谱</a:t>
            </a:r>
            <a:endParaRPr lang="zh-CN" altLang="en-GB" sz="32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、质谱法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         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  <a:r>
              <a:rPr lang="zh-CN" altLang="en-GB" sz="3200" b="1">
                <a:latin typeface="Arial" panose="020B0604020202020204" pitchFamily="34" charset="0"/>
                <a:ea typeface="宋体" panose="02010600030101010101" pitchFamily="2" charset="-122"/>
              </a:rPr>
              <a:t>、与钠反应</a:t>
            </a:r>
            <a:endParaRPr lang="zh-CN" altLang="en-GB" sz="32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4613" name="文本框 324612"/>
          <p:cNvSpPr txBox="1"/>
          <p:nvPr>
            <p:custDataLst>
              <p:tags r:id="rId2"/>
            </p:custDataLst>
          </p:nvPr>
        </p:nvSpPr>
        <p:spPr>
          <a:xfrm>
            <a:off x="4760914" y="3106420"/>
            <a:ext cx="719137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4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227331" y="3360420"/>
            <a:ext cx="11736705" cy="33547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原理：</a:t>
            </a:r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射线是一种波长很短</a:t>
            </a:r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</a:t>
            </a:r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en-US" sz="28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m)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的电磁波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，它和晶体中的原子相互作用可以产生衍射图。经过计算可以从中获得分子结构的有关数据，包括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键长、键角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等分子结构信息。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越复杂的有机化合物作用越大。</a:t>
            </a: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应用：将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射线衍射技术用于有机化合物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特别是复杂的生物大分子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晶体结构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的测定，可以获得更为直接而详尽的结构信息。
</a:t>
            </a:r>
            <a:endParaRPr lang="zh-CN" altLang="en-US" sz="135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 descr="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40400" y="78105"/>
            <a:ext cx="4472940" cy="3363595"/>
          </a:xfrm>
          <a:prstGeom prst="rect">
            <a:avLst/>
          </a:prstGeom>
        </p:spPr>
      </p:pic>
      <p:sp>
        <p:nvSpPr>
          <p:cNvPr id="38916" name="矩形 38915"/>
          <p:cNvSpPr/>
          <p:nvPr>
            <p:custDataLst>
              <p:tags r:id="rId4"/>
            </p:custDataLst>
          </p:nvPr>
        </p:nvSpPr>
        <p:spPr>
          <a:xfrm>
            <a:off x="10780396" y="78105"/>
            <a:ext cx="638175" cy="34150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</a:t>
            </a:r>
            <a:r>
              <a:rPr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射线衍射</a:t>
            </a:r>
            <a:endParaRPr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/>
            <a:r>
              <a:rPr sz="3600" b="1">
                <a:latin typeface="微软雅黑" panose="020B0503020204020204" charset="-122"/>
                <a:ea typeface="微软雅黑" panose="020B0503020204020204" charset="-122"/>
              </a:rPr>
              <a:t>仪</a:t>
            </a:r>
            <a:endParaRPr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3106" name="文本框 303105"/>
          <p:cNvSpPr txBox="1"/>
          <p:nvPr>
            <p:custDataLst>
              <p:tags r:id="rId5"/>
            </p:custDataLst>
          </p:nvPr>
        </p:nvSpPr>
        <p:spPr>
          <a:xfrm>
            <a:off x="1015365" y="768350"/>
            <a:ext cx="3078480" cy="1198880"/>
          </a:xfrm>
          <a:prstGeom prst="rect">
            <a:avLst/>
          </a:prstGeom>
          <a:solidFill>
            <a:srgbClr val="FFCC00"/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lvl="0" algn="ctr"/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 20</a:t>
            </a:r>
            <a:endParaRPr lang="en-US" altLang="zh-CN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ctr"/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</a:t>
            </a:r>
            <a:r>
              <a: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射线衍射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303106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208280" y="280035"/>
            <a:ext cx="8007985" cy="6297931"/>
          </a:xfrm>
          <a:prstGeom prst="roundRect">
            <a:avLst/>
          </a:prstGeom>
          <a:noFill/>
          <a:ln w="34925">
            <a:solidFill>
              <a:srgbClr val="E5378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392431" y="595631"/>
            <a:ext cx="743712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P21  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青蒿素结构的测定</a:t>
            </a:r>
            <a:endParaRPr lang="en-US" altLang="zh-CN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20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世纪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70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年代初，我国屠呦呦等科学家使用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乙醚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从中药中提取并用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柱色谱分离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得到抗疟疾有效成分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青蒿素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，随后展开对青蒿素分子结构的测定和相关医学研究。科学家们通过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元素分析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质谱法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分析，确定了青蒿素的相对分子质量为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282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，分子式为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15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22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。经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红外光谱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核磁共振谱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分析，确定青蒿素分子结构中含有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酯基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甲基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等结构片段。通过化学反应证明其分子中含有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过氧基团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—O—O—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）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1975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年底，中国科学院的科学家通过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射线衍射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最终测定了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青蒿素的分子结构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en-US" sz="24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7651115" y="6307455"/>
            <a:ext cx="45713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我国科学家通过</a:t>
            </a:r>
            <a:r>
              <a:rPr lang="en-US" altLang="zh-CN" sz="1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1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射线衍射获得的青蒿素的分子结构</a:t>
            </a:r>
            <a:endParaRPr lang="zh-CN" altLang="en-US" sz="14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30895" y="1581785"/>
            <a:ext cx="3598545" cy="34086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937895" y="1353820"/>
            <a:ext cx="736600" cy="27012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有机化合物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"/>
            </p:custDataLst>
          </p:nvPr>
        </p:nvCxnSpPr>
        <p:spPr>
          <a:xfrm flipV="1">
            <a:off x="2881631" y="1814195"/>
            <a:ext cx="2278380" cy="146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 flipV="1">
            <a:off x="1674495" y="2707640"/>
            <a:ext cx="3485515" cy="4191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077845" y="1186180"/>
            <a:ext cx="23990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定性元素分析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3213100" y="2227580"/>
            <a:ext cx="19475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相对分子质量测定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3213100" y="3088640"/>
            <a:ext cx="21285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化学分析或仪器分析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5476875" y="1560195"/>
            <a:ext cx="23990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元素组成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5341620" y="2442845"/>
            <a:ext cx="23990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相对分子质量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5341620" y="3304540"/>
            <a:ext cx="2806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官能团及碳骨架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0"/>
            </p:custDataLst>
          </p:nvPr>
        </p:nvSpPr>
        <p:spPr>
          <a:xfrm>
            <a:off x="8938895" y="1920875"/>
            <a:ext cx="13582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分子式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11"/>
            </p:custDataLst>
          </p:nvPr>
        </p:nvSpPr>
        <p:spPr>
          <a:xfrm>
            <a:off x="10999471" y="2091055"/>
            <a:ext cx="736600" cy="19640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</a:rPr>
              <a:t>分子结构</a:t>
            </a:r>
            <a:endParaRPr lang="zh-CN" alt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2" name="直接连接符 41"/>
          <p:cNvCxnSpPr/>
          <p:nvPr>
            <p:custDataLst>
              <p:tags r:id="rId12"/>
            </p:custDataLst>
          </p:nvPr>
        </p:nvCxnSpPr>
        <p:spPr>
          <a:xfrm>
            <a:off x="7625715" y="1828800"/>
            <a:ext cx="9201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>
            <p:custDataLst>
              <p:tags r:id="rId13"/>
            </p:custDataLst>
          </p:nvPr>
        </p:nvCxnSpPr>
        <p:spPr>
          <a:xfrm>
            <a:off x="8545831" y="2284095"/>
            <a:ext cx="277495" cy="12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>
            <p:custDataLst>
              <p:tags r:id="rId14"/>
            </p:custDataLst>
          </p:nvPr>
        </p:nvCxnSpPr>
        <p:spPr>
          <a:xfrm flipH="1">
            <a:off x="8545831" y="1862455"/>
            <a:ext cx="15240" cy="8451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/>
          <p:cNvGrpSpPr/>
          <p:nvPr>
            <p:custDataLst>
              <p:tags r:id="rId15"/>
            </p:custDataLst>
          </p:nvPr>
        </p:nvGrpSpPr>
        <p:grpSpPr>
          <a:xfrm>
            <a:off x="8079740" y="2227580"/>
            <a:ext cx="2919095" cy="1427480"/>
            <a:chOff x="12724" y="3508"/>
            <a:chExt cx="4597" cy="2248"/>
          </a:xfrm>
        </p:grpSpPr>
        <p:cxnSp>
          <p:nvCxnSpPr>
            <p:cNvPr id="44" name="直接连接符 43"/>
            <p:cNvCxnSpPr/>
            <p:nvPr>
              <p:custDataLst>
                <p:tags r:id="rId16"/>
              </p:custDataLst>
            </p:nvPr>
          </p:nvCxnSpPr>
          <p:spPr>
            <a:xfrm flipV="1">
              <a:off x="12724" y="5732"/>
              <a:ext cx="3553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17"/>
              </p:custDataLst>
            </p:nvPr>
          </p:nvCxnSpPr>
          <p:spPr>
            <a:xfrm flipV="1">
              <a:off x="16301" y="4661"/>
              <a:ext cx="1021" cy="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18"/>
              </p:custDataLst>
            </p:nvPr>
          </p:nvCxnSpPr>
          <p:spPr>
            <a:xfrm>
              <a:off x="15840" y="3508"/>
              <a:ext cx="437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>
              <p:custDataLst>
                <p:tags r:id="rId19"/>
              </p:custDataLst>
            </p:nvPr>
          </p:nvCxnSpPr>
          <p:spPr>
            <a:xfrm flipH="1">
              <a:off x="16300" y="3508"/>
              <a:ext cx="1" cy="22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>
            <p:custDataLst>
              <p:tags r:id="rId20"/>
            </p:custDataLst>
          </p:nvPr>
        </p:nvGrpSpPr>
        <p:grpSpPr>
          <a:xfrm>
            <a:off x="1674495" y="1814195"/>
            <a:ext cx="3485515" cy="1757680"/>
            <a:chOff x="2637" y="2857"/>
            <a:chExt cx="5489" cy="2768"/>
          </a:xfrm>
        </p:grpSpPr>
        <p:cxnSp>
          <p:nvCxnSpPr>
            <p:cNvPr id="12" name="直接连接符 11"/>
            <p:cNvCxnSpPr/>
            <p:nvPr>
              <p:custDataLst>
                <p:tags r:id="rId21"/>
              </p:custDataLst>
            </p:nvPr>
          </p:nvCxnSpPr>
          <p:spPr>
            <a:xfrm flipV="1">
              <a:off x="4538" y="5603"/>
              <a:ext cx="3588" cy="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22"/>
              </p:custDataLst>
            </p:nvPr>
          </p:nvCxnSpPr>
          <p:spPr>
            <a:xfrm flipH="1">
              <a:off x="4538" y="2880"/>
              <a:ext cx="10" cy="27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23"/>
              </p:custDataLst>
            </p:nvPr>
          </p:nvCxnSpPr>
          <p:spPr>
            <a:xfrm flipV="1">
              <a:off x="4538" y="2857"/>
              <a:ext cx="3588" cy="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>
              <p:custDataLst>
                <p:tags r:id="rId24"/>
              </p:custDataLst>
            </p:nvPr>
          </p:nvCxnSpPr>
          <p:spPr>
            <a:xfrm flipV="1">
              <a:off x="2637" y="4264"/>
              <a:ext cx="5489" cy="6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/>
          <p:cNvGrpSpPr/>
          <p:nvPr>
            <p:custDataLst>
              <p:tags r:id="rId25"/>
            </p:custDataLst>
          </p:nvPr>
        </p:nvGrpSpPr>
        <p:grpSpPr>
          <a:xfrm>
            <a:off x="7625715" y="1828800"/>
            <a:ext cx="1196975" cy="920751"/>
            <a:chOff x="12009" y="2880"/>
            <a:chExt cx="1885" cy="1450"/>
          </a:xfrm>
        </p:grpSpPr>
        <p:cxnSp>
          <p:nvCxnSpPr>
            <p:cNvPr id="43" name="直接连接符 42"/>
            <p:cNvCxnSpPr/>
            <p:nvPr>
              <p:custDataLst>
                <p:tags r:id="rId26"/>
              </p:custDataLst>
            </p:nvPr>
          </p:nvCxnSpPr>
          <p:spPr>
            <a:xfrm>
              <a:off x="12009" y="4330"/>
              <a:ext cx="144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>
              <p:custDataLst>
                <p:tags r:id="rId27"/>
              </p:custDataLst>
            </p:nvPr>
          </p:nvCxnSpPr>
          <p:spPr>
            <a:xfrm>
              <a:off x="12009" y="2880"/>
              <a:ext cx="144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>
              <p:custDataLst>
                <p:tags r:id="rId28"/>
              </p:custDataLst>
            </p:nvPr>
          </p:nvCxnSpPr>
          <p:spPr>
            <a:xfrm>
              <a:off x="13458" y="3597"/>
              <a:ext cx="437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29"/>
              </p:custDataLst>
            </p:nvPr>
          </p:nvCxnSpPr>
          <p:spPr>
            <a:xfrm flipH="1">
              <a:off x="13458" y="2933"/>
              <a:ext cx="24" cy="13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204" name="矩形 50203"/>
          <p:cNvSpPr/>
          <p:nvPr>
            <p:custDataLst>
              <p:tags r:id="rId30"/>
            </p:custDataLst>
          </p:nvPr>
        </p:nvSpPr>
        <p:spPr>
          <a:xfrm>
            <a:off x="1482725" y="4055111"/>
            <a:ext cx="10116820" cy="284861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lvl="0" eaLnBrk="1" hangingPunct="1">
              <a:spcBef>
                <a:spcPct val="50000"/>
              </a:spcBef>
            </a:pPr>
            <a:r>
              <a:rPr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质谱法：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确定相对分子质量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红外光谱－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确定化学键、官能团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核磁共振氢谱</a:t>
            </a:r>
            <a:r>
              <a:rPr lang="en-US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en-US" altLang="en-US" sz="2800" b="1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等效氢原子的类型和数目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射线衍射可以</a:t>
            </a:r>
            <a:r>
              <a:rPr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确定键长、键角等结构信息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eaLnBrk="1" hangingPunct="1">
              <a:lnSpc>
                <a:spcPct val="40000"/>
              </a:lnSpc>
              <a:spcBef>
                <a:spcPct val="50000"/>
              </a:spcBef>
            </a:pP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Rectangle 2"/>
          <p:cNvSpPr txBox="1"/>
          <p:nvPr>
            <p:custDataLst>
              <p:tags r:id="rId31"/>
            </p:custDataLst>
          </p:nvPr>
        </p:nvSpPr>
        <p:spPr>
          <a:xfrm>
            <a:off x="19051" y="0"/>
            <a:ext cx="2574291" cy="663575"/>
          </a:xfrm>
          <a:prstGeom prst="rect">
            <a:avLst/>
          </a:prstGeom>
          <a:gradFill>
            <a:gsLst>
              <a:gs pos="53000">
                <a:srgbClr val="9EE256"/>
              </a:gs>
              <a:gs pos="100000">
                <a:srgbClr val="52762D"/>
              </a:gs>
            </a:gsLst>
            <a:path path="circle">
              <a:fillToRect l="50000" t="50000" r="50000" b="50000"/>
            </a:path>
          </a:gradFill>
        </p:spPr>
        <p:txBody>
          <a:bodyPr vert="horz" wrap="square" lIns="91440" tIns="4572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课堂小结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50205" name="New picture"/>
          <p:cNvPicPr/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2230100" y="12293600"/>
            <a:ext cx="317500" cy="241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base">
                                        <p:cTn id="7" dur="1000" fill="hold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4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34962" y="908050"/>
            <a:ext cx="11522075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1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．下列属于分离、提纯固态有机物的操作的是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(          )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．蒸馏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．萃取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       C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．重结晶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    D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．分液</a:t>
            </a:r>
            <a:endParaRPr lang="zh-CN" altLang="zh-CN" sz="2800" b="1" kern="100">
              <a:effectLst/>
              <a:cs typeface="+mn-ea"/>
              <a:sym typeface="+mn-lt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874635" y="981075"/>
            <a:ext cx="863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C</a:t>
            </a:r>
            <a:endParaRPr lang="en-US" altLang="zh-CN" sz="2800" b="1" kern="100">
              <a:solidFill>
                <a:srgbClr val="FF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34963" y="2174875"/>
            <a:ext cx="11522075" cy="370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2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．现有一瓶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和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的混合液，已知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和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的某些性质如下：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algn="just" fontAlgn="ctr">
              <a:lnSpc>
                <a:spcPct val="120000"/>
              </a:lnSpc>
            </a:pPr>
            <a:endParaRPr lang="en-US" altLang="zh-CN" sz="2800" b="1" kern="10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algn="just" fontAlgn="ctr">
              <a:lnSpc>
                <a:spcPct val="120000"/>
              </a:lnSpc>
            </a:pPr>
            <a:endParaRPr lang="en-US" altLang="zh-CN" sz="2800" b="1" kern="100">
              <a:solidFill>
                <a:srgbClr val="000000"/>
              </a:solidFill>
              <a:cs typeface="+mn-ea"/>
              <a:sym typeface="+mn-lt"/>
            </a:endParaRPr>
          </a:p>
          <a:p>
            <a:pPr algn="just" fontAlgn="ctr">
              <a:lnSpc>
                <a:spcPct val="120000"/>
              </a:lnSpc>
            </a:pPr>
            <a:endParaRPr lang="en-US" altLang="zh-CN" sz="2800" b="1" kern="10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algn="just" fontAlgn="ctr">
              <a:lnSpc>
                <a:spcPct val="120000"/>
              </a:lnSpc>
            </a:pPr>
            <a:endParaRPr lang="en-US" altLang="zh-CN" sz="2800" b="1" kern="100">
              <a:solidFill>
                <a:srgbClr val="000000"/>
              </a:solidFill>
              <a:cs typeface="+mn-ea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由此推知分离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和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</a:t>
            </a:r>
            <a:r>
              <a:rPr lang="zh-CN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最佳方法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是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(          )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．萃取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．结晶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        	C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．蒸馏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      D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．分液</a:t>
            </a:r>
            <a:endParaRPr lang="zh-CN" altLang="zh-CN" sz="2800" b="1" kern="100">
              <a:effectLst/>
              <a:cs typeface="+mn-ea"/>
              <a:sym typeface="+mn-lt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50863" y="2965138"/>
          <a:ext cx="11306178" cy="1730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4363"/>
                <a:gridCol w="1884363"/>
                <a:gridCol w="1884363"/>
                <a:gridCol w="1884363"/>
                <a:gridCol w="1884363"/>
                <a:gridCol w="1884363"/>
              </a:tblGrid>
              <a:tr h="662363"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物质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分子式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熔点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℃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沸点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℃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密度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g/cm</a:t>
                      </a:r>
                      <a:r>
                        <a:rPr lang="en-US" sz="2400" b="1" kern="100" baseline="30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3</a:t>
                      </a:r>
                      <a:r>
                        <a:rPr lang="en-US" alt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水溶性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599"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A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C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3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H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6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O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-98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57.5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0.93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可溶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599"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B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C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4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H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8</a:t>
                      </a: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O</a:t>
                      </a:r>
                      <a:r>
                        <a:rPr lang="en-US" sz="2400" b="1" kern="100" baseline="-25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-84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77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0.9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可溶</a:t>
                      </a:r>
                      <a:endParaRPr lang="zh-CN" sz="2400" b="1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76200" marR="76200" marT="47625" marB="4762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776595" y="4836160"/>
            <a:ext cx="863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C</a:t>
            </a:r>
            <a:endParaRPr lang="en-US" altLang="zh-CN" sz="2800" b="1" kern="100">
              <a:solidFill>
                <a:srgbClr val="FF0000"/>
              </a:solidFill>
              <a:effectLst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4962" y="854539"/>
            <a:ext cx="11522075" cy="267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3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．将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CH</a:t>
            </a:r>
            <a:r>
              <a:rPr lang="en-US" altLang="zh-CN" sz="2800" b="1" kern="100" baseline="-25000">
                <a:solidFill>
                  <a:srgbClr val="000000"/>
                </a:solidFill>
                <a:effectLst/>
                <a:cs typeface="+mn-ea"/>
                <a:sym typeface="+mn-lt"/>
              </a:rPr>
              <a:t>3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CHO (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易溶于水，沸点为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20.8℃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的易挥发性液体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)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和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CH</a:t>
            </a:r>
            <a:r>
              <a:rPr lang="en-US" altLang="zh-CN" sz="2800" b="1" kern="100" baseline="-25000">
                <a:solidFill>
                  <a:srgbClr val="000000"/>
                </a:solidFill>
                <a:effectLst/>
                <a:cs typeface="+mn-ea"/>
                <a:sym typeface="+mn-lt"/>
              </a:rPr>
              <a:t>3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COOH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分离的</a:t>
            </a:r>
            <a:r>
              <a:rPr lang="zh-CN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最佳方法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(          )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．加热蒸馏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           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．加入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Na</a:t>
            </a:r>
            <a:r>
              <a:rPr lang="en-US" altLang="zh-CN" sz="2800" b="1" kern="100" baseline="-25000">
                <a:solidFill>
                  <a:srgbClr val="000000"/>
                </a:solidFill>
                <a:effectLst/>
                <a:cs typeface="+mn-ea"/>
                <a:sym typeface="+mn-lt"/>
              </a:rPr>
              <a:t>2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CO</a:t>
            </a:r>
            <a:r>
              <a:rPr lang="en-US" altLang="zh-CN" sz="2800" b="1" kern="100" baseline="-25000">
                <a:solidFill>
                  <a:srgbClr val="000000"/>
                </a:solidFill>
                <a:effectLst/>
                <a:cs typeface="+mn-ea"/>
                <a:sym typeface="+mn-lt"/>
              </a:rPr>
              <a:t>3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后，通过萃取的方法分离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．加入烧碱溶液之后蒸出乙醛，再加入硫酸，蒸出乙酸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D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．和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Na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反应后进行分离</a:t>
            </a:r>
            <a:endParaRPr lang="zh-CN" altLang="zh-CN" sz="2800" b="1" kern="100">
              <a:effectLst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058160" y="1426845"/>
            <a:ext cx="863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C</a:t>
            </a:r>
            <a:endParaRPr lang="en-US" altLang="zh-CN" sz="2800" b="1" kern="100">
              <a:solidFill>
                <a:srgbClr val="FF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15279" y="3476897"/>
            <a:ext cx="11522074" cy="267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4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．进行萃取、分液操作时一定</a:t>
            </a:r>
            <a:r>
              <a:rPr lang="zh-CN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不会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用到以下哪种仪器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．冷凝管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</a:t>
            </a:r>
            <a:endParaRPr lang="en-US" altLang="zh-CN" sz="2800" b="1" kern="10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．分液漏斗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</a:t>
            </a:r>
            <a:endParaRPr lang="en-US" altLang="zh-CN" sz="2800" b="1" kern="10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．烧杯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	</a:t>
            </a:r>
            <a:endParaRPr lang="en-US" altLang="zh-CN" sz="2800" b="1" kern="10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D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．带铁圈的铁架台</a:t>
            </a:r>
            <a:endParaRPr lang="zh-CN" altLang="zh-CN" sz="2800" b="1" kern="100">
              <a:effectLst/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980170" y="3529965"/>
            <a:ext cx="863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A</a:t>
            </a:r>
            <a:endParaRPr lang="en-US" altLang="zh-CN" sz="2800" b="1" kern="100">
              <a:solidFill>
                <a:srgbClr val="FF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4964" y="908050"/>
            <a:ext cx="11522074" cy="4225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5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．关于粗苯甲酸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(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含有少量氯化钠和泥沙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)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的分离提纯实验，下列说法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错误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的是</a:t>
            </a: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(          )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indent="4572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A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．苯甲酸在水中的溶解度随温度的升高变化不大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indent="4572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B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．将热饱和溶液趁热过滤的目的是为了除去泥沙，并减少苯甲酸的损失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indent="4572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C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．将滤液冷却结晶后再过滤，可以除去氯化钠</a:t>
            </a:r>
            <a:endParaRPr lang="zh-CN" altLang="zh-CN" sz="2800" b="1" kern="100">
              <a:effectLst/>
              <a:cs typeface="+mn-ea"/>
              <a:sym typeface="+mn-lt"/>
            </a:endParaRPr>
          </a:p>
          <a:p>
            <a:pPr indent="457200"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D</a:t>
            </a:r>
            <a:r>
              <a:rPr lang="zh-CN" altLang="zh-CN" sz="2800" b="1" kern="100">
                <a:solidFill>
                  <a:srgbClr val="000000"/>
                </a:solidFill>
                <a:effectLst/>
                <a:cs typeface="+mn-ea"/>
                <a:sym typeface="+mn-lt"/>
              </a:rPr>
              <a:t>．如需进一步提纯产品，可以再次配成热饱和溶液，趁热过滤并降温结晶</a:t>
            </a:r>
            <a:endParaRPr lang="zh-CN" altLang="zh-CN" sz="2800" b="1" kern="100">
              <a:effectLst/>
              <a:cs typeface="+mn-ea"/>
              <a:sym typeface="+mn-lt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604010" y="1503045"/>
            <a:ext cx="863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effectLst/>
                <a:cs typeface="+mn-ea"/>
                <a:sym typeface="+mn-lt"/>
              </a:rPr>
              <a:t>A</a:t>
            </a:r>
            <a:endParaRPr lang="en-US" altLang="zh-CN" sz="2800" b="1" kern="100">
              <a:solidFill>
                <a:srgbClr val="FF0000"/>
              </a:solidFill>
              <a:effectLst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4216" r="3031"/>
          <a:stretch>
            <a:fillRect/>
          </a:stretch>
        </p:blipFill>
        <p:spPr bwMode="auto">
          <a:xfrm>
            <a:off x="878611" y="-64193"/>
            <a:ext cx="10528298" cy="6986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089890" y="3802181"/>
            <a:ext cx="4119419" cy="2676525"/>
          </a:xfrm>
          <a:prstGeom prst="rect">
            <a:avLst/>
          </a:prstGeom>
          <a:solidFill>
            <a:schemeClr val="tx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chemeClr val="bg1"/>
                </a:solidFill>
                <a:ea typeface="黑体" panose="02010609060101010101" charset="-122"/>
              </a:rPr>
              <a:t>屠呦呦从一本医学古书</a:t>
            </a:r>
            <a:r>
              <a:rPr lang="en-US" altLang="zh-CN" sz="2800">
                <a:solidFill>
                  <a:schemeClr val="bg1"/>
                </a:solidFill>
                <a:ea typeface="黑体" panose="02010609060101010101" charset="-122"/>
              </a:rPr>
              <a:t>《</a:t>
            </a:r>
            <a:r>
              <a:rPr lang="zh-CN" altLang="en-US" sz="2800">
                <a:solidFill>
                  <a:schemeClr val="bg1"/>
                </a:solidFill>
                <a:ea typeface="黑体" panose="02010609060101010101" charset="-122"/>
              </a:rPr>
              <a:t>肘后备急方</a:t>
            </a:r>
            <a:r>
              <a:rPr lang="en-US" altLang="zh-CN" sz="2800">
                <a:solidFill>
                  <a:schemeClr val="bg1"/>
                </a:solidFill>
                <a:ea typeface="黑体" panose="02010609060101010101" charset="-122"/>
              </a:rPr>
              <a:t>》</a:t>
            </a:r>
            <a:r>
              <a:rPr lang="zh-CN" altLang="en-US" sz="2800">
                <a:solidFill>
                  <a:schemeClr val="bg1"/>
                </a:solidFill>
                <a:ea typeface="黑体" panose="02010609060101010101" charset="-122"/>
              </a:rPr>
              <a:t>得到灵感。用低沸点、弱极性的乙醚对青蒿进行冷浸，如何从青蒿素的乙醚溶液中得到青蒿素？</a:t>
            </a:r>
            <a:endParaRPr lang="zh-CN" altLang="en-US" sz="2800">
              <a:solidFill>
                <a:schemeClr val="bg1"/>
              </a:solidFill>
              <a:latin typeface="Times New Roman" panose="02020603050405020304"/>
              <a:ea typeface="黑体" panose="02010609060101010101" charset="-122"/>
            </a:endParaRPr>
          </a:p>
        </p:txBody>
      </p:sp>
      <p:sp>
        <p:nvSpPr>
          <p:cNvPr id="6" name="等腰三角形 5"/>
          <p:cNvSpPr/>
          <p:nvPr>
            <p:custDataLst>
              <p:tags r:id="rId4"/>
            </p:custDataLst>
          </p:nvPr>
        </p:nvSpPr>
        <p:spPr>
          <a:xfrm flipV="1">
            <a:off x="-36946" y="1"/>
            <a:ext cx="12312072" cy="5712690"/>
          </a:xfrm>
          <a:prstGeom prst="triangle">
            <a:avLst/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黑体" panose="02010609060101010101" charset="-122"/>
              <a:cs typeface="+mn-cs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48609" y="2539710"/>
            <a:ext cx="302768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物质的沸点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差异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30401" y="2286096"/>
          <a:ext cx="8562111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9259"/>
                <a:gridCol w="3271426"/>
                <a:gridCol w="3271426"/>
              </a:tblGrid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物质</a:t>
                      </a:r>
                      <a:endParaRPr lang="zh-CN" altLang="en-US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D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熔点</a:t>
                      </a:r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/℃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D9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/℃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D9"/>
                    </a:solidFill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乙醚</a:t>
                      </a:r>
                      <a:endParaRPr lang="zh-CN" altLang="en-US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-166.2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34.5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57912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青蒿素</a:t>
                      </a:r>
                      <a:endParaRPr lang="zh-CN" altLang="en-US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156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3200" b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389.9</a:t>
                      </a:r>
                      <a:endParaRPr lang="en-US" altLang="zh-CN" sz="3200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32873" y="1381702"/>
            <a:ext cx="8869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如何从青蒿素提取物中分离乙醚和青蒿素？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92530" y="486410"/>
            <a:ext cx="2413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200" b="1" noProof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问题探究</a:t>
            </a:r>
            <a:endParaRPr lang="zh-CN" sz="3200" b="1" noProof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Picture 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3648" t="36482" r="64326" b="12962"/>
          <a:stretch>
            <a:fillRect/>
          </a:stretch>
        </p:blipFill>
        <p:spPr>
          <a:xfrm>
            <a:off x="473334" y="186065"/>
            <a:ext cx="718889" cy="93632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215265" y="829310"/>
            <a:ext cx="1090930" cy="5708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1.</a:t>
            </a:r>
            <a:r>
              <a:rPr lang="zh-CN" altLang="en-US" sz="2600" b="1" kern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蒸馏</a:t>
            </a:r>
            <a:endParaRPr lang="zh-CN" altLang="en-US" sz="2600" b="1" kern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422592" y="1477126"/>
            <a:ext cx="1811609" cy="531492"/>
            <a:chOff x="334962" y="2214996"/>
            <a:chExt cx="1811609" cy="53149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>
              <a:off x="334962" y="2269035"/>
              <a:ext cx="1811609" cy="47294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4"/>
              </p:custDataLst>
            </p:nvPr>
          </p:nvSpPr>
          <p:spPr>
            <a:xfrm>
              <a:off x="481587" y="2214996"/>
              <a:ext cx="1518364" cy="531492"/>
            </a:xfrm>
            <a:prstGeom prst="rect">
              <a:avLst/>
            </a:prstGeom>
            <a:noFill/>
          </p:spPr>
          <p:txBody>
            <a:bodyPr vert="horz" wrap="none" rtlCol="0" anchor="ctr">
              <a:spAutoFit/>
            </a:bodyPr>
            <a:lstStyle/>
            <a:p>
              <a:pPr algn="just" defTabSz="457200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C000"/>
                  </a:solidFill>
                  <a:cs typeface="+mn-ea"/>
                  <a:sym typeface="+mn-lt"/>
                </a:rPr>
                <a:t>实验装置</a:t>
              </a:r>
              <a:endParaRPr lang="zh-CN" altLang="zh-CN" sz="2600" b="1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2" name="图片 4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/>
          <a:stretch>
            <a:fillRect/>
          </a:stretch>
        </p:blipFill>
        <p:spPr>
          <a:xfrm>
            <a:off x="494184" y="2134626"/>
            <a:ext cx="4664075" cy="3664600"/>
          </a:xfrm>
          <a:prstGeom prst="rect">
            <a:avLst/>
          </a:prstGeom>
          <a:ln w="12700">
            <a:noFill/>
            <a:prstDash val="dash"/>
          </a:ln>
        </p:spPr>
      </p:pic>
      <p:pic>
        <p:nvPicPr>
          <p:cNvPr id="51" name="图片 5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35452" y="2421748"/>
            <a:ext cx="6078239" cy="3377477"/>
          </a:xfrm>
          <a:prstGeom prst="rect">
            <a:avLst/>
          </a:prstGeom>
          <a:ln w="12700">
            <a:noFill/>
            <a:prstDash val="dash"/>
          </a:ln>
        </p:spPr>
      </p:pic>
      <p:sp>
        <p:nvSpPr>
          <p:cNvPr id="13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7010" y="144145"/>
            <a:ext cx="716661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分离、提纯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16283"/>
</p:tagLst>
</file>

<file path=ppt/tags/tag10.xml><?xml version="1.0" encoding="utf-8"?>
<p:tagLst xmlns:p="http://schemas.openxmlformats.org/presentationml/2006/main">
  <p:tag name="AS_UNIQUEID" val="16295"/>
</p:tagLst>
</file>

<file path=ppt/tags/tag100.xml><?xml version="1.0" encoding="utf-8"?>
<p:tagLst xmlns:p="http://schemas.openxmlformats.org/presentationml/2006/main">
  <p:tag name="AS_UNIQUEID" val="16392"/>
  <p:tag name="PA" val="v5.2.4"/>
</p:tagLst>
</file>

<file path=ppt/tags/tag1000.xml><?xml version="1.0" encoding="utf-8"?>
<p:tagLst xmlns:p="http://schemas.openxmlformats.org/presentationml/2006/main">
  <p:tag name="AS_UNIQUEID" val="1394"/>
</p:tagLst>
</file>

<file path=ppt/tags/tag1001.xml><?xml version="1.0" encoding="utf-8"?>
<p:tagLst xmlns:p="http://schemas.openxmlformats.org/presentationml/2006/main">
  <p:tag name="AS_UNIQUEID" val="1395"/>
</p:tagLst>
</file>

<file path=ppt/tags/tag1002.xml><?xml version="1.0" encoding="utf-8"?>
<p:tagLst xmlns:p="http://schemas.openxmlformats.org/presentationml/2006/main">
  <p:tag name="AS_UNIQUEID" val="1396"/>
</p:tagLst>
</file>

<file path=ppt/tags/tag1003.xml><?xml version="1.0" encoding="utf-8"?>
<p:tagLst xmlns:p="http://schemas.openxmlformats.org/presentationml/2006/main">
  <p:tag name="AS_UNIQUEID" val="1397"/>
</p:tagLst>
</file>

<file path=ppt/tags/tag1004.xml><?xml version="1.0" encoding="utf-8"?>
<p:tagLst xmlns:p="http://schemas.openxmlformats.org/presentationml/2006/main">
  <p:tag name="AS_UNIQUEID" val="1398"/>
</p:tagLst>
</file>

<file path=ppt/tags/tag1005.xml><?xml version="1.0" encoding="utf-8"?>
<p:tagLst xmlns:p="http://schemas.openxmlformats.org/presentationml/2006/main">
  <p:tag name="AS_UNIQUEID" val="1399"/>
</p:tagLst>
</file>

<file path=ppt/tags/tag1006.xml><?xml version="1.0" encoding="utf-8"?>
<p:tagLst xmlns:p="http://schemas.openxmlformats.org/presentationml/2006/main">
  <p:tag name="AS_UNIQUEID" val="1400"/>
</p:tagLst>
</file>

<file path=ppt/tags/tag1007.xml><?xml version="1.0" encoding="utf-8"?>
<p:tagLst xmlns:p="http://schemas.openxmlformats.org/presentationml/2006/main">
  <p:tag name="AS_UNIQUEID" val="1401"/>
</p:tagLst>
</file>

<file path=ppt/tags/tag1008.xml><?xml version="1.0" encoding="utf-8"?>
<p:tagLst xmlns:p="http://schemas.openxmlformats.org/presentationml/2006/main">
  <p:tag name="AS_UNIQUEID" val="1402"/>
</p:tagLst>
</file>

<file path=ppt/tags/tag1009.xml><?xml version="1.0" encoding="utf-8"?>
<p:tagLst xmlns:p="http://schemas.openxmlformats.org/presentationml/2006/main">
  <p:tag name="AS_UNIQUEID" val="1403"/>
</p:tagLst>
</file>

<file path=ppt/tags/tag101.xml><?xml version="1.0" encoding="utf-8"?>
<p:tagLst xmlns:p="http://schemas.openxmlformats.org/presentationml/2006/main">
  <p:tag name="AS_UNIQUEID" val="16393"/>
  <p:tag name="PA" val="v5.2.4"/>
</p:tagLst>
</file>

<file path=ppt/tags/tag1010.xml><?xml version="1.0" encoding="utf-8"?>
<p:tagLst xmlns:p="http://schemas.openxmlformats.org/presentationml/2006/main">
  <p:tag name="AS_UNIQUEID" val="1404"/>
</p:tagLst>
</file>

<file path=ppt/tags/tag1011.xml><?xml version="1.0" encoding="utf-8"?>
<p:tagLst xmlns:p="http://schemas.openxmlformats.org/presentationml/2006/main">
  <p:tag name="AS_UNIQUEID" val="1405"/>
</p:tagLst>
</file>

<file path=ppt/tags/tag1012.xml><?xml version="1.0" encoding="utf-8"?>
<p:tagLst xmlns:p="http://schemas.openxmlformats.org/presentationml/2006/main">
  <p:tag name="AS_UNIQUEID" val="1406"/>
</p:tagLst>
</file>

<file path=ppt/tags/tag1013.xml><?xml version="1.0" encoding="utf-8"?>
<p:tagLst xmlns:p="http://schemas.openxmlformats.org/presentationml/2006/main">
  <p:tag name="AS_UNIQUEID" val="1407"/>
</p:tagLst>
</file>

<file path=ppt/tags/tag1014.xml><?xml version="1.0" encoding="utf-8"?>
<p:tagLst xmlns:p="http://schemas.openxmlformats.org/presentationml/2006/main">
  <p:tag name="AS_UNIQUEID" val="1408"/>
</p:tagLst>
</file>

<file path=ppt/tags/tag1015.xml><?xml version="1.0" encoding="utf-8"?>
<p:tagLst xmlns:p="http://schemas.openxmlformats.org/presentationml/2006/main">
  <p:tag name="AS_UNIQUEID" val="1409"/>
</p:tagLst>
</file>

<file path=ppt/tags/tag1016.xml><?xml version="1.0" encoding="utf-8"?>
<p:tagLst xmlns:p="http://schemas.openxmlformats.org/presentationml/2006/main">
  <p:tag name="AS_UNIQUEID" val="1410"/>
</p:tagLst>
</file>

<file path=ppt/tags/tag1017.xml><?xml version="1.0" encoding="utf-8"?>
<p:tagLst xmlns:p="http://schemas.openxmlformats.org/presentationml/2006/main">
  <p:tag name="AS_UNIQUEID" val="1411"/>
</p:tagLst>
</file>

<file path=ppt/tags/tag1018.xml><?xml version="1.0" encoding="utf-8"?>
<p:tagLst xmlns:p="http://schemas.openxmlformats.org/presentationml/2006/main">
  <p:tag name="AS_UNIQUEID" val="1412"/>
</p:tagLst>
</file>

<file path=ppt/tags/tag1019.xml><?xml version="1.0" encoding="utf-8"?>
<p:tagLst xmlns:p="http://schemas.openxmlformats.org/presentationml/2006/main">
  <p:tag name="AS_UNIQUEID" val="1413"/>
</p:tagLst>
</file>

<file path=ppt/tags/tag102.xml><?xml version="1.0" encoding="utf-8"?>
<p:tagLst xmlns:p="http://schemas.openxmlformats.org/presentationml/2006/main">
  <p:tag name="AS_UNIQUEID" val="16394"/>
  <p:tag name="PA" val="v5.2.4"/>
</p:tagLst>
</file>

<file path=ppt/tags/tag1020.xml><?xml version="1.0" encoding="utf-8"?>
<p:tagLst xmlns:p="http://schemas.openxmlformats.org/presentationml/2006/main">
  <p:tag name="AS_UNIQUEID" val="2162"/>
</p:tagLst>
</file>

<file path=ppt/tags/tag1021.xml><?xml version="1.0" encoding="utf-8"?>
<p:tagLst xmlns:p="http://schemas.openxmlformats.org/presentationml/2006/main">
  <p:tag name="AS_UNIQUEID" val="993"/>
</p:tagLst>
</file>

<file path=ppt/tags/tag1022.xml><?xml version="1.0" encoding="utf-8"?>
<p:tagLst xmlns:p="http://schemas.openxmlformats.org/presentationml/2006/main">
  <p:tag name="AS_UNIQUEID" val="34"/>
  <p:tag name="KSO_WM_BEAUTIFY_FLAG" val=""/>
</p:tagLst>
</file>

<file path=ppt/tags/tag1023.xml><?xml version="1.0" encoding="utf-8"?>
<p:tagLst xmlns:p="http://schemas.openxmlformats.org/presentationml/2006/main">
  <p:tag name="AS_UNIQUEID" val="16650"/>
</p:tagLst>
</file>

<file path=ppt/tags/tag1024.xml><?xml version="1.0" encoding="utf-8"?>
<p:tagLst xmlns:p="http://schemas.openxmlformats.org/presentationml/2006/main">
  <p:tag name="AS_UNIQUEID" val="996"/>
</p:tagLst>
</file>

<file path=ppt/tags/tag1025.xml><?xml version="1.0" encoding="utf-8"?>
<p:tagLst xmlns:p="http://schemas.openxmlformats.org/presentationml/2006/main">
  <p:tag name="AS_UNIQUEID" val="997"/>
</p:tagLst>
</file>

<file path=ppt/tags/tag1026.xml><?xml version="1.0" encoding="utf-8"?>
<p:tagLst xmlns:p="http://schemas.openxmlformats.org/presentationml/2006/main">
  <p:tag name="AS_UNIQUEID" val="16651"/>
</p:tagLst>
</file>

<file path=ppt/tags/tag1027.xml><?xml version="1.0" encoding="utf-8"?>
<p:tagLst xmlns:p="http://schemas.openxmlformats.org/presentationml/2006/main">
  <p:tag name="AS_UNIQUEID" val="1000"/>
</p:tagLst>
</file>

<file path=ppt/tags/tag1028.xml><?xml version="1.0" encoding="utf-8"?>
<p:tagLst xmlns:p="http://schemas.openxmlformats.org/presentationml/2006/main">
  <p:tag name="AS_UNIQUEID" val="16653"/>
</p:tagLst>
</file>

<file path=ppt/tags/tag1029.xml><?xml version="1.0" encoding="utf-8"?>
<p:tagLst xmlns:p="http://schemas.openxmlformats.org/presentationml/2006/main">
  <p:tag name="AS_UNIQUEID" val="1003"/>
</p:tagLst>
</file>

<file path=ppt/tags/tag103.xml><?xml version="1.0" encoding="utf-8"?>
<p:tagLst xmlns:p="http://schemas.openxmlformats.org/presentationml/2006/main">
  <p:tag name="AS_UNIQUEID" val="16395"/>
  <p:tag name="PA" val="v5.2.4"/>
</p:tagLst>
</file>

<file path=ppt/tags/tag1030.xml><?xml version="1.0" encoding="utf-8"?>
<p:tagLst xmlns:p="http://schemas.openxmlformats.org/presentationml/2006/main">
  <p:tag name="AS_UNIQUEID" val="16654"/>
</p:tagLst>
</file>

<file path=ppt/tags/tag1031.xml><?xml version="1.0" encoding="utf-8"?>
<p:tagLst xmlns:p="http://schemas.openxmlformats.org/presentationml/2006/main">
  <p:tag name="AS_UNIQUEID" val="34"/>
  <p:tag name="KSO_WM_BEAUTIFY_FLAG" val=""/>
</p:tagLst>
</file>

<file path=ppt/tags/tag1032.xml><?xml version="1.0" encoding="utf-8"?>
<p:tagLst xmlns:p="http://schemas.openxmlformats.org/presentationml/2006/main">
  <p:tag name="AS_UNIQUEID" val="1006"/>
</p:tagLst>
</file>

<file path=ppt/tags/tag1033.xml><?xml version="1.0" encoding="utf-8"?>
<p:tagLst xmlns:p="http://schemas.openxmlformats.org/presentationml/2006/main">
  <p:tag name="AS_UNIQUEID" val="34"/>
  <p:tag name="KSO_WM_BEAUTIFY_FLAG" val=""/>
</p:tagLst>
</file>

<file path=ppt/tags/tag1034.xml><?xml version="1.0" encoding="utf-8"?>
<p:tagLst xmlns:p="http://schemas.openxmlformats.org/presentationml/2006/main">
  <p:tag name="AS_UNIQUEID" val="16656"/>
</p:tagLst>
</file>

<file path=ppt/tags/tag1035.xml><?xml version="1.0" encoding="utf-8"?>
<p:tagLst xmlns:p="http://schemas.openxmlformats.org/presentationml/2006/main">
  <p:tag name="AS_UNIQUEID" val="5772"/>
</p:tagLst>
</file>

<file path=ppt/tags/tag1036.xml><?xml version="1.0" encoding="utf-8"?>
<p:tagLst xmlns:p="http://schemas.openxmlformats.org/presentationml/2006/main">
  <p:tag name="AS_UNIQUEID" val="5773"/>
</p:tagLst>
</file>

<file path=ppt/tags/tag1037.xml><?xml version="1.0" encoding="utf-8"?>
<p:tagLst xmlns:p="http://schemas.openxmlformats.org/presentationml/2006/main">
  <p:tag name="AS_UNIQUEID" val="5774"/>
</p:tagLst>
</file>

<file path=ppt/tags/tag1038.xml><?xml version="1.0" encoding="utf-8"?>
<p:tagLst xmlns:p="http://schemas.openxmlformats.org/presentationml/2006/main">
  <p:tag name="AS_UNIQUEID" val="5775"/>
</p:tagLst>
</file>

<file path=ppt/tags/tag1039.xml><?xml version="1.0" encoding="utf-8"?>
<p:tagLst xmlns:p="http://schemas.openxmlformats.org/presentationml/2006/main">
  <p:tag name="AS_UNIQUEID" val="5776"/>
</p:tagLst>
</file>

<file path=ppt/tags/tag104.xml><?xml version="1.0" encoding="utf-8"?>
<p:tagLst xmlns:p="http://schemas.openxmlformats.org/presentationml/2006/main">
  <p:tag name="AS_UNIQUEID" val="16396"/>
  <p:tag name="PA" val="v5.2.4"/>
</p:tagLst>
</file>

<file path=ppt/tags/tag1040.xml><?xml version="1.0" encoding="utf-8"?>
<p:tagLst xmlns:p="http://schemas.openxmlformats.org/presentationml/2006/main">
  <p:tag name="AS_UNIQUEID" val="5777"/>
</p:tagLst>
</file>

<file path=ppt/tags/tag104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TdlYmNlYWZlOTRmNzJhMzY1ZDQ3ZDEyMDFjMzIyOWMifQ=="/>
  <p:tag name="KSO_WPP_MARK_KEY" val="2c30b184-b1ef-468c-b97b-a4437d48e976"/>
</p:tagLst>
</file>

<file path=ppt/tags/tag105.xml><?xml version="1.0" encoding="utf-8"?>
<p:tagLst xmlns:p="http://schemas.openxmlformats.org/presentationml/2006/main">
  <p:tag name="AS_UNIQUEID" val="16397"/>
  <p:tag name="PA" val="v5.2.4"/>
</p:tagLst>
</file>

<file path=ppt/tags/tag106.xml><?xml version="1.0" encoding="utf-8"?>
<p:tagLst xmlns:p="http://schemas.openxmlformats.org/presentationml/2006/main">
  <p:tag name="AS_UNIQUEID" val="16398"/>
  <p:tag name="PA" val="v5.2.4"/>
</p:tagLst>
</file>

<file path=ppt/tags/tag107.xml><?xml version="1.0" encoding="utf-8"?>
<p:tagLst xmlns:p="http://schemas.openxmlformats.org/presentationml/2006/main">
  <p:tag name="AS_UNIQUEID" val="16399"/>
  <p:tag name="PA" val="v5.2.4"/>
</p:tagLst>
</file>

<file path=ppt/tags/tag108.xml><?xml version="1.0" encoding="utf-8"?>
<p:tagLst xmlns:p="http://schemas.openxmlformats.org/presentationml/2006/main">
  <p:tag name="AS_UNIQUEID" val="16400"/>
  <p:tag name="PA" val="v5.2.4"/>
</p:tagLst>
</file>

<file path=ppt/tags/tag109.xml><?xml version="1.0" encoding="utf-8"?>
<p:tagLst xmlns:p="http://schemas.openxmlformats.org/presentationml/2006/main">
  <p:tag name="AS_UNIQUEID" val="16401"/>
  <p:tag name="PA" val="v5.2.4"/>
</p:tagLst>
</file>

<file path=ppt/tags/tag11.xml><?xml version="1.0" encoding="utf-8"?>
<p:tagLst xmlns:p="http://schemas.openxmlformats.org/presentationml/2006/main">
  <p:tag name="AS_UNIQUEID" val="16296"/>
</p:tagLst>
</file>

<file path=ppt/tags/tag110.xml><?xml version="1.0" encoding="utf-8"?>
<p:tagLst xmlns:p="http://schemas.openxmlformats.org/presentationml/2006/main">
  <p:tag name="AS_UNIQUEID" val="16402"/>
  <p:tag name="PA" val="v5.2.4"/>
</p:tagLst>
</file>

<file path=ppt/tags/tag111.xml><?xml version="1.0" encoding="utf-8"?>
<p:tagLst xmlns:p="http://schemas.openxmlformats.org/presentationml/2006/main">
  <p:tag name="AS_UNIQUEID" val="16403"/>
</p:tagLst>
</file>

<file path=ppt/tags/tag112.xml><?xml version="1.0" encoding="utf-8"?>
<p:tagLst xmlns:p="http://schemas.openxmlformats.org/presentationml/2006/main">
  <p:tag name="AS_UNIQUEID" val="16404"/>
</p:tagLst>
</file>

<file path=ppt/tags/tag113.xml><?xml version="1.0" encoding="utf-8"?>
<p:tagLst xmlns:p="http://schemas.openxmlformats.org/presentationml/2006/main">
  <p:tag name="AS_UNIQUEID" val="16406"/>
</p:tagLst>
</file>

<file path=ppt/tags/tag114.xml><?xml version="1.0" encoding="utf-8"?>
<p:tagLst xmlns:p="http://schemas.openxmlformats.org/presentationml/2006/main">
  <p:tag name="AS_UNIQUEID" val="16407"/>
</p:tagLst>
</file>

<file path=ppt/tags/tag115.xml><?xml version="1.0" encoding="utf-8"?>
<p:tagLst xmlns:p="http://schemas.openxmlformats.org/presentationml/2006/main">
  <p:tag name="AS_UNIQUEID" val="16408"/>
</p:tagLst>
</file>

<file path=ppt/tags/tag116.xml><?xml version="1.0" encoding="utf-8"?>
<p:tagLst xmlns:p="http://schemas.openxmlformats.org/presentationml/2006/main">
  <p:tag name="AS_UNIQUEID" val="16409"/>
</p:tagLst>
</file>

<file path=ppt/tags/tag117.xml><?xml version="1.0" encoding="utf-8"?>
<p:tagLst xmlns:p="http://schemas.openxmlformats.org/presentationml/2006/main">
  <p:tag name="AS_UNIQUEID" val="16410"/>
</p:tagLst>
</file>

<file path=ppt/tags/tag118.xml><?xml version="1.0" encoding="utf-8"?>
<p:tagLst xmlns:p="http://schemas.openxmlformats.org/presentationml/2006/main">
  <p:tag name="AS_UNIQUEID" val="843"/>
</p:tagLst>
</file>

<file path=ppt/tags/tag119.xml><?xml version="1.0" encoding="utf-8"?>
<p:tagLst xmlns:p="http://schemas.openxmlformats.org/presentationml/2006/main">
  <p:tag name="AS_UNIQUEID" val="844"/>
</p:tagLst>
</file>

<file path=ppt/tags/tag12.xml><?xml version="1.0" encoding="utf-8"?>
<p:tagLst xmlns:p="http://schemas.openxmlformats.org/presentationml/2006/main">
  <p:tag name="AS_UNIQUEID" val="16297"/>
</p:tagLst>
</file>

<file path=ppt/tags/tag120.xml><?xml version="1.0" encoding="utf-8"?>
<p:tagLst xmlns:p="http://schemas.openxmlformats.org/presentationml/2006/main">
  <p:tag name="AS_UNIQUEID" val="845"/>
</p:tagLst>
</file>

<file path=ppt/tags/tag121.xml><?xml version="1.0" encoding="utf-8"?>
<p:tagLst xmlns:p="http://schemas.openxmlformats.org/presentationml/2006/main">
  <p:tag name="AS_UNIQUEID" val="846"/>
</p:tagLst>
</file>

<file path=ppt/tags/tag122.xml><?xml version="1.0" encoding="utf-8"?>
<p:tagLst xmlns:p="http://schemas.openxmlformats.org/presentationml/2006/main">
  <p:tag name="AS_UNIQUEID" val="847"/>
</p:tagLst>
</file>

<file path=ppt/tags/tag123.xml><?xml version="1.0" encoding="utf-8"?>
<p:tagLst xmlns:p="http://schemas.openxmlformats.org/presentationml/2006/main">
  <p:tag name="AS_UNIQUEID" val="16413"/>
</p:tagLst>
</file>

<file path=ppt/tags/tag124.xml><?xml version="1.0" encoding="utf-8"?>
<p:tagLst xmlns:p="http://schemas.openxmlformats.org/presentationml/2006/main">
  <p:tag name="AS_UNIQUEID" val="16415"/>
</p:tagLst>
</file>

<file path=ppt/tags/tag125.xml><?xml version="1.0" encoding="utf-8"?>
<p:tagLst xmlns:p="http://schemas.openxmlformats.org/presentationml/2006/main">
  <p:tag name="AS_UNIQUEID" val="16416"/>
</p:tagLst>
</file>

<file path=ppt/tags/tag126.xml><?xml version="1.0" encoding="utf-8"?>
<p:tagLst xmlns:p="http://schemas.openxmlformats.org/presentationml/2006/main">
  <p:tag name="AS_UNIQUEID" val="16417"/>
</p:tagLst>
</file>

<file path=ppt/tags/tag127.xml><?xml version="1.0" encoding="utf-8"?>
<p:tagLst xmlns:p="http://schemas.openxmlformats.org/presentationml/2006/main">
  <p:tag name="AS_UNIQUEID" val="16418"/>
</p:tagLst>
</file>

<file path=ppt/tags/tag128.xml><?xml version="1.0" encoding="utf-8"?>
<p:tagLst xmlns:p="http://schemas.openxmlformats.org/presentationml/2006/main">
  <p:tag name="AS_UNIQUEID" val="16419"/>
</p:tagLst>
</file>

<file path=ppt/tags/tag129.xml><?xml version="1.0" encoding="utf-8"?>
<p:tagLst xmlns:p="http://schemas.openxmlformats.org/presentationml/2006/main">
  <p:tag name="AS_UNIQUEID" val="16420"/>
</p:tagLst>
</file>

<file path=ppt/tags/tag13.xml><?xml version="1.0" encoding="utf-8"?>
<p:tagLst xmlns:p="http://schemas.openxmlformats.org/presentationml/2006/main">
  <p:tag name="AS_UNIQUEID" val="16299"/>
</p:tagLst>
</file>

<file path=ppt/tags/tag130.xml><?xml version="1.0" encoding="utf-8"?>
<p:tagLst xmlns:p="http://schemas.openxmlformats.org/presentationml/2006/main">
  <p:tag name="AS_UNIQUEID" val="16421"/>
</p:tagLst>
</file>

<file path=ppt/tags/tag131.xml><?xml version="1.0" encoding="utf-8"?>
<p:tagLst xmlns:p="http://schemas.openxmlformats.org/presentationml/2006/main">
  <p:tag name="AS_UNIQUEID" val="16423"/>
</p:tagLst>
</file>

<file path=ppt/tags/tag132.xml><?xml version="1.0" encoding="utf-8"?>
<p:tagLst xmlns:p="http://schemas.openxmlformats.org/presentationml/2006/main">
  <p:tag name="AS_UNIQUEID" val="16424"/>
  <p:tag name="KSO_WM_BEAUTIFY_FLAG" val=""/>
</p:tagLst>
</file>

<file path=ppt/tags/tag133.xml><?xml version="1.0" encoding="utf-8"?>
<p:tagLst xmlns:p="http://schemas.openxmlformats.org/presentationml/2006/main">
  <p:tag name="AS_UNIQUEID" val="16426"/>
</p:tagLst>
</file>

<file path=ppt/tags/tag134.xml><?xml version="1.0" encoding="utf-8"?>
<p:tagLst xmlns:p="http://schemas.openxmlformats.org/presentationml/2006/main">
  <p:tag name="AS_UNIQUEID" val="16427"/>
</p:tagLst>
</file>

<file path=ppt/tags/tag135.xml><?xml version="1.0" encoding="utf-8"?>
<p:tagLst xmlns:p="http://schemas.openxmlformats.org/presentationml/2006/main">
  <p:tag name="AS_UNIQUEID" val="16428"/>
</p:tagLst>
</file>

<file path=ppt/tags/tag136.xml><?xml version="1.0" encoding="utf-8"?>
<p:tagLst xmlns:p="http://schemas.openxmlformats.org/presentationml/2006/main">
  <p:tag name="AS_UNIQUEID" val="16429"/>
</p:tagLst>
</file>

<file path=ppt/tags/tag137.xml><?xml version="1.0" encoding="utf-8"?>
<p:tagLst xmlns:p="http://schemas.openxmlformats.org/presentationml/2006/main">
  <p:tag name="AS_UNIQUEID" val="16430"/>
</p:tagLst>
</file>

<file path=ppt/tags/tag138.xml><?xml version="1.0" encoding="utf-8"?>
<p:tagLst xmlns:p="http://schemas.openxmlformats.org/presentationml/2006/main">
  <p:tag name="AS_UNIQUEID" val="16431"/>
</p:tagLst>
</file>

<file path=ppt/tags/tag139.xml><?xml version="1.0" encoding="utf-8"?>
<p:tagLst xmlns:p="http://schemas.openxmlformats.org/presentationml/2006/main">
  <p:tag name="AS_UNIQUEID" val="16432"/>
</p:tagLst>
</file>

<file path=ppt/tags/tag14.xml><?xml version="1.0" encoding="utf-8"?>
<p:tagLst xmlns:p="http://schemas.openxmlformats.org/presentationml/2006/main">
  <p:tag name="AS_UNIQUEID" val="16300"/>
</p:tagLst>
</file>

<file path=ppt/tags/tag140.xml><?xml version="1.0" encoding="utf-8"?>
<p:tagLst xmlns:p="http://schemas.openxmlformats.org/presentationml/2006/main">
  <p:tag name="AS_UNIQUEID" val="16433"/>
</p:tagLst>
</file>

<file path=ppt/tags/tag141.xml><?xml version="1.0" encoding="utf-8"?>
<p:tagLst xmlns:p="http://schemas.openxmlformats.org/presentationml/2006/main">
  <p:tag name="AS_UNIQUEID" val="16434"/>
</p:tagLst>
</file>

<file path=ppt/tags/tag142.xml><?xml version="1.0" encoding="utf-8"?>
<p:tagLst xmlns:p="http://schemas.openxmlformats.org/presentationml/2006/main">
  <p:tag name="AS_UNIQUEID" val="16435"/>
</p:tagLst>
</file>

<file path=ppt/tags/tag143.xml><?xml version="1.0" encoding="utf-8"?>
<p:tagLst xmlns:p="http://schemas.openxmlformats.org/presentationml/2006/main">
  <p:tag name="AS_UNIQUEID" val="16436"/>
</p:tagLst>
</file>

<file path=ppt/tags/tag144.xml><?xml version="1.0" encoding="utf-8"?>
<p:tagLst xmlns:p="http://schemas.openxmlformats.org/presentationml/2006/main">
  <p:tag name="AS_UNIQUEID" val="16437"/>
</p:tagLst>
</file>

<file path=ppt/tags/tag145.xml><?xml version="1.0" encoding="utf-8"?>
<p:tagLst xmlns:p="http://schemas.openxmlformats.org/presentationml/2006/main">
  <p:tag name="AS_UNIQUEID" val="16438"/>
</p:tagLst>
</file>

<file path=ppt/tags/tag146.xml><?xml version="1.0" encoding="utf-8"?>
<p:tagLst xmlns:p="http://schemas.openxmlformats.org/presentationml/2006/main">
  <p:tag name="AS_UNIQUEID" val="16439"/>
</p:tagLst>
</file>

<file path=ppt/tags/tag147.xml><?xml version="1.0" encoding="utf-8"?>
<p:tagLst xmlns:p="http://schemas.openxmlformats.org/presentationml/2006/main">
  <p:tag name="AS_UNIQUEID" val="16440"/>
</p:tagLst>
</file>

<file path=ppt/tags/tag148.xml><?xml version="1.0" encoding="utf-8"?>
<p:tagLst xmlns:p="http://schemas.openxmlformats.org/presentationml/2006/main">
  <p:tag name="AS_UNIQUEID" val="16441"/>
</p:tagLst>
</file>

<file path=ppt/tags/tag149.xml><?xml version="1.0" encoding="utf-8"?>
<p:tagLst xmlns:p="http://schemas.openxmlformats.org/presentationml/2006/main">
  <p:tag name="AS_UNIQUEID" val="16442"/>
</p:tagLst>
</file>

<file path=ppt/tags/tag15.xml><?xml version="1.0" encoding="utf-8"?>
<p:tagLst xmlns:p="http://schemas.openxmlformats.org/presentationml/2006/main">
  <p:tag name="AS_UNIQUEID" val="16301"/>
</p:tagLst>
</file>

<file path=ppt/tags/tag150.xml><?xml version="1.0" encoding="utf-8"?>
<p:tagLst xmlns:p="http://schemas.openxmlformats.org/presentationml/2006/main">
  <p:tag name="AS_UNIQUEID" val="16443"/>
</p:tagLst>
</file>

<file path=ppt/tags/tag151.xml><?xml version="1.0" encoding="utf-8"?>
<p:tagLst xmlns:p="http://schemas.openxmlformats.org/presentationml/2006/main">
  <p:tag name="AS_UNIQUEID" val="16444"/>
</p:tagLst>
</file>

<file path=ppt/tags/tag152.xml><?xml version="1.0" encoding="utf-8"?>
<p:tagLst xmlns:p="http://schemas.openxmlformats.org/presentationml/2006/main">
  <p:tag name="AS_UNIQUEID" val="16445"/>
</p:tagLst>
</file>

<file path=ppt/tags/tag153.xml><?xml version="1.0" encoding="utf-8"?>
<p:tagLst xmlns:p="http://schemas.openxmlformats.org/presentationml/2006/main">
  <p:tag name="AS_UNIQUEID" val="16446"/>
</p:tagLst>
</file>

<file path=ppt/tags/tag154.xml><?xml version="1.0" encoding="utf-8"?>
<p:tagLst xmlns:p="http://schemas.openxmlformats.org/presentationml/2006/main">
  <p:tag name="AS_UNIQUEID" val="16447"/>
</p:tagLst>
</file>

<file path=ppt/tags/tag155.xml><?xml version="1.0" encoding="utf-8"?>
<p:tagLst xmlns:p="http://schemas.openxmlformats.org/presentationml/2006/main">
  <p:tag name="AS_UNIQUEID" val="16448"/>
</p:tagLst>
</file>

<file path=ppt/tags/tag156.xml><?xml version="1.0" encoding="utf-8"?>
<p:tagLst xmlns:p="http://schemas.openxmlformats.org/presentationml/2006/main">
  <p:tag name="AS_UNIQUEID" val="16449"/>
</p:tagLst>
</file>

<file path=ppt/tags/tag157.xml><?xml version="1.0" encoding="utf-8"?>
<p:tagLst xmlns:p="http://schemas.openxmlformats.org/presentationml/2006/main">
  <p:tag name="AS_UNIQUEID" val="16450"/>
</p:tagLst>
</file>

<file path=ppt/tags/tag158.xml><?xml version="1.0" encoding="utf-8"?>
<p:tagLst xmlns:p="http://schemas.openxmlformats.org/presentationml/2006/main">
  <p:tag name="AS_UNIQUEID" val="16451"/>
</p:tagLst>
</file>

<file path=ppt/tags/tag159.xml><?xml version="1.0" encoding="utf-8"?>
<p:tagLst xmlns:p="http://schemas.openxmlformats.org/presentationml/2006/main">
  <p:tag name="AS_UNIQUEID" val="16452"/>
</p:tagLst>
</file>

<file path=ppt/tags/tag16.xml><?xml version="1.0" encoding="utf-8"?>
<p:tagLst xmlns:p="http://schemas.openxmlformats.org/presentationml/2006/main">
  <p:tag name="AS_UNIQUEID" val="16302"/>
</p:tagLst>
</file>

<file path=ppt/tags/tag160.xml><?xml version="1.0" encoding="utf-8"?>
<p:tagLst xmlns:p="http://schemas.openxmlformats.org/presentationml/2006/main">
  <p:tag name="AS_UNIQUEID" val="16453"/>
</p:tagLst>
</file>

<file path=ppt/tags/tag161.xml><?xml version="1.0" encoding="utf-8"?>
<p:tagLst xmlns:p="http://schemas.openxmlformats.org/presentationml/2006/main">
  <p:tag name="AS_UNIQUEID" val="16454"/>
</p:tagLst>
</file>

<file path=ppt/tags/tag162.xml><?xml version="1.0" encoding="utf-8"?>
<p:tagLst xmlns:p="http://schemas.openxmlformats.org/presentationml/2006/main">
  <p:tag name="AS_UNIQUEID" val="16455"/>
</p:tagLst>
</file>

<file path=ppt/tags/tag163.xml><?xml version="1.0" encoding="utf-8"?>
<p:tagLst xmlns:p="http://schemas.openxmlformats.org/presentationml/2006/main">
  <p:tag name="AS_UNIQUEID" val="16456"/>
</p:tagLst>
</file>

<file path=ppt/tags/tag164.xml><?xml version="1.0" encoding="utf-8"?>
<p:tagLst xmlns:p="http://schemas.openxmlformats.org/presentationml/2006/main">
  <p:tag name="AS_UNIQUEID" val="16457"/>
</p:tagLst>
</file>

<file path=ppt/tags/tag165.xml><?xml version="1.0" encoding="utf-8"?>
<p:tagLst xmlns:p="http://schemas.openxmlformats.org/presentationml/2006/main">
  <p:tag name="AS_UNIQUEID" val="16458"/>
</p:tagLst>
</file>

<file path=ppt/tags/tag166.xml><?xml version="1.0" encoding="utf-8"?>
<p:tagLst xmlns:p="http://schemas.openxmlformats.org/presentationml/2006/main">
  <p:tag name="AS_UNIQUEID" val="16459"/>
</p:tagLst>
</file>

<file path=ppt/tags/tag167.xml><?xml version="1.0" encoding="utf-8"?>
<p:tagLst xmlns:p="http://schemas.openxmlformats.org/presentationml/2006/main">
  <p:tag name="AS_UNIQUEID" val="16460"/>
</p:tagLst>
</file>

<file path=ppt/tags/tag168.xml><?xml version="1.0" encoding="utf-8"?>
<p:tagLst xmlns:p="http://schemas.openxmlformats.org/presentationml/2006/main">
  <p:tag name="AS_UNIQUEID" val="16462"/>
</p:tagLst>
</file>

<file path=ppt/tags/tag169.xml><?xml version="1.0" encoding="utf-8"?>
<p:tagLst xmlns:p="http://schemas.openxmlformats.org/presentationml/2006/main">
  <p:tag name="AS_UNIQUEID" val="16463"/>
</p:tagLst>
</file>

<file path=ppt/tags/tag17.xml><?xml version="1.0" encoding="utf-8"?>
<p:tagLst xmlns:p="http://schemas.openxmlformats.org/presentationml/2006/main">
  <p:tag name="AS_UNIQUEID" val="16304"/>
</p:tagLst>
</file>

<file path=ppt/tags/tag170.xml><?xml version="1.0" encoding="utf-8"?>
<p:tagLst xmlns:p="http://schemas.openxmlformats.org/presentationml/2006/main">
  <p:tag name="AS_UNIQUEID" val="16464"/>
</p:tagLst>
</file>

<file path=ppt/tags/tag171.xml><?xml version="1.0" encoding="utf-8"?>
<p:tagLst xmlns:p="http://schemas.openxmlformats.org/presentationml/2006/main">
  <p:tag name="AS_UNIQUEID" val="16465"/>
</p:tagLst>
</file>

<file path=ppt/tags/tag172.xml><?xml version="1.0" encoding="utf-8"?>
<p:tagLst xmlns:p="http://schemas.openxmlformats.org/presentationml/2006/main">
  <p:tag name="AS_UNIQUEID" val="16466"/>
</p:tagLst>
</file>

<file path=ppt/tags/tag173.xml><?xml version="1.0" encoding="utf-8"?>
<p:tagLst xmlns:p="http://schemas.openxmlformats.org/presentationml/2006/main">
  <p:tag name="AS_UNIQUEID" val="16467"/>
</p:tagLst>
</file>

<file path=ppt/tags/tag174.xml><?xml version="1.0" encoding="utf-8"?>
<p:tagLst xmlns:p="http://schemas.openxmlformats.org/presentationml/2006/main">
  <p:tag name="AS_UNIQUEID" val="16468"/>
</p:tagLst>
</file>

<file path=ppt/tags/tag175.xml><?xml version="1.0" encoding="utf-8"?>
<p:tagLst xmlns:p="http://schemas.openxmlformats.org/presentationml/2006/main">
  <p:tag name="AS_UNIQUEID" val="16469"/>
</p:tagLst>
</file>

<file path=ppt/tags/tag176.xml><?xml version="1.0" encoding="utf-8"?>
<p:tagLst xmlns:p="http://schemas.openxmlformats.org/presentationml/2006/main">
  <p:tag name="AS_UNIQUEID" val="16470"/>
</p:tagLst>
</file>

<file path=ppt/tags/tag177.xml><?xml version="1.0" encoding="utf-8"?>
<p:tagLst xmlns:p="http://schemas.openxmlformats.org/presentationml/2006/main">
  <p:tag name="AS_UNIQUEID" val="16471"/>
</p:tagLst>
</file>

<file path=ppt/tags/tag178.xml><?xml version="1.0" encoding="utf-8"?>
<p:tagLst xmlns:p="http://schemas.openxmlformats.org/presentationml/2006/main">
  <p:tag name="AS_UNIQUEID" val="16473"/>
</p:tagLst>
</file>

<file path=ppt/tags/tag179.xml><?xml version="1.0" encoding="utf-8"?>
<p:tagLst xmlns:p="http://schemas.openxmlformats.org/presentationml/2006/main">
  <p:tag name="AS_UNIQUEID" val="16474"/>
</p:tagLst>
</file>

<file path=ppt/tags/tag18.xml><?xml version="1.0" encoding="utf-8"?>
<p:tagLst xmlns:p="http://schemas.openxmlformats.org/presentationml/2006/main">
  <p:tag name="AS_UNIQUEID" val="16305"/>
</p:tagLst>
</file>

<file path=ppt/tags/tag180.xml><?xml version="1.0" encoding="utf-8"?>
<p:tagLst xmlns:p="http://schemas.openxmlformats.org/presentationml/2006/main">
  <p:tag name="AS_UNIQUEID" val="16475"/>
</p:tagLst>
</file>

<file path=ppt/tags/tag181.xml><?xml version="1.0" encoding="utf-8"?>
<p:tagLst xmlns:p="http://schemas.openxmlformats.org/presentationml/2006/main">
  <p:tag name="AS_UNIQUEID" val="16476"/>
</p:tagLst>
</file>

<file path=ppt/tags/tag182.xml><?xml version="1.0" encoding="utf-8"?>
<p:tagLst xmlns:p="http://schemas.openxmlformats.org/presentationml/2006/main">
  <p:tag name="AS_UNIQUEID" val="16477"/>
</p:tagLst>
</file>

<file path=ppt/tags/tag183.xml><?xml version="1.0" encoding="utf-8"?>
<p:tagLst xmlns:p="http://schemas.openxmlformats.org/presentationml/2006/main">
  <p:tag name="AS_UNIQUEID" val="16478"/>
</p:tagLst>
</file>

<file path=ppt/tags/tag184.xml><?xml version="1.0" encoding="utf-8"?>
<p:tagLst xmlns:p="http://schemas.openxmlformats.org/presentationml/2006/main">
  <p:tag name="AS_UNIQUEID" val="16479"/>
</p:tagLst>
</file>

<file path=ppt/tags/tag185.xml><?xml version="1.0" encoding="utf-8"?>
<p:tagLst xmlns:p="http://schemas.openxmlformats.org/presentationml/2006/main">
  <p:tag name="AS_UNIQUEID" val="16482"/>
</p:tagLst>
</file>

<file path=ppt/tags/tag186.xml><?xml version="1.0" encoding="utf-8"?>
<p:tagLst xmlns:p="http://schemas.openxmlformats.org/presentationml/2006/main">
  <p:tag name="AS_UNIQUEID" val="16483"/>
  <p:tag name="ISLIDE.ADDREMOVEWATERMARK" val="draj0aUh0y"/>
  <p:tag name="PA" val="v3.2.0"/>
</p:tagLst>
</file>

<file path=ppt/tags/tag187.xml><?xml version="1.0" encoding="utf-8"?>
<p:tagLst xmlns:p="http://schemas.openxmlformats.org/presentationml/2006/main">
  <p:tag name="AS_UNIQUEID" val="16484"/>
  <p:tag name="ISLIDE.ADDREMOVEWATERMARK" val="yobRdSNL5t"/>
  <p:tag name="PA" val="v3.2.0"/>
</p:tagLst>
</file>

<file path=ppt/tags/tag188.xml><?xml version="1.0" encoding="utf-8"?>
<p:tagLst xmlns:p="http://schemas.openxmlformats.org/presentationml/2006/main">
  <p:tag name="AS_UNIQUEID" val="16486"/>
  <p:tag name="KSO_WM_BEAUTIFY_FLAG" val=""/>
</p:tagLst>
</file>

<file path=ppt/tags/tag189.xml><?xml version="1.0" encoding="utf-8"?>
<p:tagLst xmlns:p="http://schemas.openxmlformats.org/presentationml/2006/main">
  <p:tag name="AS_UNIQUEID" val="16487"/>
  <p:tag name="KSO_WM_BEAUTIFY_FLAG" val=""/>
</p:tagLst>
</file>

<file path=ppt/tags/tag19.xml><?xml version="1.0" encoding="utf-8"?>
<p:tagLst xmlns:p="http://schemas.openxmlformats.org/presentationml/2006/main">
  <p:tag name="AS_UNIQUEID" val="16306"/>
</p:tagLst>
</file>

<file path=ppt/tags/tag190.xml><?xml version="1.0" encoding="utf-8"?>
<p:tagLst xmlns:p="http://schemas.openxmlformats.org/presentationml/2006/main">
  <p:tag name="AS_UNIQUEID" val="16488"/>
  <p:tag name="KSO_WM_BEAUTIFY_FLAG" val=""/>
</p:tagLst>
</file>

<file path=ppt/tags/tag191.xml><?xml version="1.0" encoding="utf-8"?>
<p:tagLst xmlns:p="http://schemas.openxmlformats.org/presentationml/2006/main">
  <p:tag name="AS_UNIQUEID" val="16489"/>
  <p:tag name="KSO_WM_BEAUTIFY_FLAG" val=""/>
</p:tagLst>
</file>

<file path=ppt/tags/tag192.xml><?xml version="1.0" encoding="utf-8"?>
<p:tagLst xmlns:p="http://schemas.openxmlformats.org/presentationml/2006/main">
  <p:tag name="AS_UNIQUEID" val="16490"/>
  <p:tag name="KSO_WM_BEAUTIFY_FLAG" val=""/>
</p:tagLst>
</file>

<file path=ppt/tags/tag193.xml><?xml version="1.0" encoding="utf-8"?>
<p:tagLst xmlns:p="http://schemas.openxmlformats.org/presentationml/2006/main">
  <p:tag name="AS_UNIQUEID" val="16491"/>
  <p:tag name="KSO_WM_BEAUTIFY_FLAG" val=""/>
</p:tagLst>
</file>

<file path=ppt/tags/tag194.xml><?xml version="1.0" encoding="utf-8"?>
<p:tagLst xmlns:p="http://schemas.openxmlformats.org/presentationml/2006/main">
  <p:tag name="AS_UNIQUEID" val="16492"/>
  <p:tag name="KSO_WM_BEAUTIFY_FLAG" val=""/>
</p:tagLst>
</file>

<file path=ppt/tags/tag195.xml><?xml version="1.0" encoding="utf-8"?>
<p:tagLst xmlns:p="http://schemas.openxmlformats.org/presentationml/2006/main">
  <p:tag name="AS_UNIQUEID" val="16493"/>
  <p:tag name="KSO_WM_BEAUTIFY_FLAG" val=""/>
</p:tagLst>
</file>

<file path=ppt/tags/tag196.xml><?xml version="1.0" encoding="utf-8"?>
<p:tagLst xmlns:p="http://schemas.openxmlformats.org/presentationml/2006/main">
  <p:tag name="AS_UNIQUEID" val="16494"/>
  <p:tag name="KSO_WM_BEAUTIFY_FLAG" val=""/>
</p:tagLst>
</file>

<file path=ppt/tags/tag197.xml><?xml version="1.0" encoding="utf-8"?>
<p:tagLst xmlns:p="http://schemas.openxmlformats.org/presentationml/2006/main">
  <p:tag name="AS_UNIQUEID" val="16495"/>
  <p:tag name="KSO_WM_BEAUTIFY_FLAG" val=""/>
</p:tagLst>
</file>

<file path=ppt/tags/tag198.xml><?xml version="1.0" encoding="utf-8"?>
<p:tagLst xmlns:p="http://schemas.openxmlformats.org/presentationml/2006/main">
  <p:tag name="AS_UNIQUEID" val="16496"/>
  <p:tag name="KSO_WM_BEAUTIFY_FLAG" val=""/>
</p:tagLst>
</file>

<file path=ppt/tags/tag199.xml><?xml version="1.0" encoding="utf-8"?>
<p:tagLst xmlns:p="http://schemas.openxmlformats.org/presentationml/2006/main">
  <p:tag name="AS_UNIQUEID" val="16497"/>
  <p:tag name="KSO_WM_BEAUTIFY_FLAG" val=""/>
</p:tagLst>
</file>

<file path=ppt/tags/tag2.xml><?xml version="1.0" encoding="utf-8"?>
<p:tagLst xmlns:p="http://schemas.openxmlformats.org/presentationml/2006/main">
  <p:tag name="AS_UNIQUEID" val="16284"/>
</p:tagLst>
</file>

<file path=ppt/tags/tag20.xml><?xml version="1.0" encoding="utf-8"?>
<p:tagLst xmlns:p="http://schemas.openxmlformats.org/presentationml/2006/main">
  <p:tag name="AS_UNIQUEID" val="16307"/>
</p:tagLst>
</file>

<file path=ppt/tags/tag200.xml><?xml version="1.0" encoding="utf-8"?>
<p:tagLst xmlns:p="http://schemas.openxmlformats.org/presentationml/2006/main">
  <p:tag name="AS_UNIQUEID" val="16498"/>
  <p:tag name="KSO_WM_BEAUTIFY_FLAG" val=""/>
</p:tagLst>
</file>

<file path=ppt/tags/tag201.xml><?xml version="1.0" encoding="utf-8"?>
<p:tagLst xmlns:p="http://schemas.openxmlformats.org/presentationml/2006/main">
  <p:tag name="AS_UNIQUEID" val="16499"/>
  <p:tag name="KSO_WM_BEAUTIFY_FLAG" val=""/>
</p:tagLst>
</file>

<file path=ppt/tags/tag202.xml><?xml version="1.0" encoding="utf-8"?>
<p:tagLst xmlns:p="http://schemas.openxmlformats.org/presentationml/2006/main">
  <p:tag name="AS_UNIQUEID" val="16500"/>
  <p:tag name="KSO_WM_BEAUTIFY_FLAG" val=""/>
</p:tagLst>
</file>

<file path=ppt/tags/tag203.xml><?xml version="1.0" encoding="utf-8"?>
<p:tagLst xmlns:p="http://schemas.openxmlformats.org/presentationml/2006/main">
  <p:tag name="AS_UNIQUEID" val="16501"/>
  <p:tag name="KSO_WM_BEAUTIFY_FLAG" val=""/>
</p:tagLst>
</file>

<file path=ppt/tags/tag204.xml><?xml version="1.0" encoding="utf-8"?>
<p:tagLst xmlns:p="http://schemas.openxmlformats.org/presentationml/2006/main">
  <p:tag name="AS_UNIQUEID" val="34"/>
  <p:tag name="KSO_WM_BEAUTIFY_FLAG" val=""/>
</p:tagLst>
</file>

<file path=ppt/tags/tag205.xml><?xml version="1.0" encoding="utf-8"?>
<p:tagLst xmlns:p="http://schemas.openxmlformats.org/presentationml/2006/main">
  <p:tag name="AS_UNIQUEID" val="16503"/>
</p:tagLst>
</file>

<file path=ppt/tags/tag206.xml><?xml version="1.0" encoding="utf-8"?>
<p:tagLst xmlns:p="http://schemas.openxmlformats.org/presentationml/2006/main">
  <p:tag name="AS_UNIQUEID" val="16504"/>
</p:tagLst>
</file>

<file path=ppt/tags/tag207.xml><?xml version="1.0" encoding="utf-8"?>
<p:tagLst xmlns:p="http://schemas.openxmlformats.org/presentationml/2006/main">
  <p:tag name="AS_UNIQUEID" val="16505"/>
</p:tagLst>
</file>

<file path=ppt/tags/tag208.xml><?xml version="1.0" encoding="utf-8"?>
<p:tagLst xmlns:p="http://schemas.openxmlformats.org/presentationml/2006/main">
  <p:tag name="AS_UNIQUEID" val="16506"/>
</p:tagLst>
</file>

<file path=ppt/tags/tag209.xml><?xml version="1.0" encoding="utf-8"?>
<p:tagLst xmlns:p="http://schemas.openxmlformats.org/presentationml/2006/main">
  <p:tag name="AS_UNIQUEID" val="16507"/>
</p:tagLst>
</file>

<file path=ppt/tags/tag21.xml><?xml version="1.0" encoding="utf-8"?>
<p:tagLst xmlns:p="http://schemas.openxmlformats.org/presentationml/2006/main">
  <p:tag name="AS_UNIQUEID" val="16309"/>
</p:tagLst>
</file>

<file path=ppt/tags/tag210.xml><?xml version="1.0" encoding="utf-8"?>
<p:tagLst xmlns:p="http://schemas.openxmlformats.org/presentationml/2006/main">
  <p:tag name="AS_UNIQUEID" val="16508"/>
</p:tagLst>
</file>

<file path=ppt/tags/tag211.xml><?xml version="1.0" encoding="utf-8"?>
<p:tagLst xmlns:p="http://schemas.openxmlformats.org/presentationml/2006/main">
  <p:tag name="AS_UNIQUEID" val="16509"/>
</p:tagLst>
</file>

<file path=ppt/tags/tag212.xml><?xml version="1.0" encoding="utf-8"?>
<p:tagLst xmlns:p="http://schemas.openxmlformats.org/presentationml/2006/main">
  <p:tag name="AS_UNIQUEID" val="16510"/>
</p:tagLst>
</file>

<file path=ppt/tags/tag213.xml><?xml version="1.0" encoding="utf-8"?>
<p:tagLst xmlns:p="http://schemas.openxmlformats.org/presentationml/2006/main">
  <p:tag name="AS_UNIQUEID" val="16511"/>
</p:tagLst>
</file>

<file path=ppt/tags/tag214.xml><?xml version="1.0" encoding="utf-8"?>
<p:tagLst xmlns:p="http://schemas.openxmlformats.org/presentationml/2006/main">
  <p:tag name="AS_UNIQUEID" val="16512"/>
</p:tagLst>
</file>

<file path=ppt/tags/tag215.xml><?xml version="1.0" encoding="utf-8"?>
<p:tagLst xmlns:p="http://schemas.openxmlformats.org/presentationml/2006/main">
  <p:tag name="AS_UNIQUEID" val="483"/>
</p:tagLst>
</file>

<file path=ppt/tags/tag216.xml><?xml version="1.0" encoding="utf-8"?>
<p:tagLst xmlns:p="http://schemas.openxmlformats.org/presentationml/2006/main">
  <p:tag name="AS_UNIQUEID" val="489"/>
  <p:tag name="KSO_WM_DIAGRAM_VIRTUALLY_FRAME" val="{&quot;height&quot;:148.121968503937,&quot;left&quot;:79.47850393700787,&quot;top&quot;:174.4091338582677,&quot;width&quot;:801.0430708661418}"/>
</p:tagLst>
</file>

<file path=ppt/tags/tag217.xml><?xml version="1.0" encoding="utf-8"?>
<p:tagLst xmlns:p="http://schemas.openxmlformats.org/presentationml/2006/main">
  <p:tag name="AS_UNIQUEID" val="490"/>
  <p:tag name="KSO_WM_DIAGRAM_VIRTUALLY_FRAME" val="{&quot;height&quot;:148.121968503937,&quot;left&quot;:79.47850393700787,&quot;top&quot;:174.4091338582677,&quot;width&quot;:801.0430708661418}"/>
</p:tagLst>
</file>

<file path=ppt/tags/tag218.xml><?xml version="1.0" encoding="utf-8"?>
<p:tagLst xmlns:p="http://schemas.openxmlformats.org/presentationml/2006/main">
  <p:tag name="AS_UNIQUEID" val="491"/>
  <p:tag name="KSO_WM_DIAGRAM_VIRTUALLY_FRAME" val="{&quot;height&quot;:148.121968503937,&quot;left&quot;:79.47850393700787,&quot;top&quot;:174.4091338582677,&quot;width&quot;:801.0430708661418}"/>
</p:tagLst>
</file>

<file path=ppt/tags/tag219.xml><?xml version="1.0" encoding="utf-8"?>
<p:tagLst xmlns:p="http://schemas.openxmlformats.org/presentationml/2006/main">
  <p:tag name="AS_UNIQUEID" val="492"/>
</p:tagLst>
</file>

<file path=ppt/tags/tag22.xml><?xml version="1.0" encoding="utf-8"?>
<p:tagLst xmlns:p="http://schemas.openxmlformats.org/presentationml/2006/main">
  <p:tag name="AS_UNIQUEID" val="16310"/>
</p:tagLst>
</file>

<file path=ppt/tags/tag220.xml><?xml version="1.0" encoding="utf-8"?>
<p:tagLst xmlns:p="http://schemas.openxmlformats.org/presentationml/2006/main">
  <p:tag name="AS_UNIQUEID" val="493"/>
  <p:tag name="KSO_WM_DIAGRAM_VIRTUALLY_FRAME" val="{&quot;height&quot;:148.121968503937,&quot;left&quot;:79.47850393700787,&quot;top&quot;:174.4091338582677,&quot;width&quot;:801.0430708661418}"/>
</p:tagLst>
</file>

<file path=ppt/tags/tag221.xml><?xml version="1.0" encoding="utf-8"?>
<p:tagLst xmlns:p="http://schemas.openxmlformats.org/presentationml/2006/main">
  <p:tag name="AS_UNIQUEID" val="494"/>
  <p:tag name="KSO_WM_DIAGRAM_VIRTUALLY_FRAME" val="{&quot;height&quot;:148.121968503937,&quot;left&quot;:79.47850393700787,&quot;top&quot;:174.4091338582677,&quot;width&quot;:801.0430708661418}"/>
</p:tagLst>
</file>

<file path=ppt/tags/tag222.xml><?xml version="1.0" encoding="utf-8"?>
<p:tagLst xmlns:p="http://schemas.openxmlformats.org/presentationml/2006/main">
  <p:tag name="AS_UNIQUEID" val="495"/>
  <p:tag name="KSO_WM_DIAGRAM_VIRTUALLY_FRAME" val="{&quot;height&quot;:148.121968503937,&quot;left&quot;:79.47850393700787,&quot;top&quot;:174.4091338582677,&quot;width&quot;:801.0430708661418}"/>
</p:tagLst>
</file>

<file path=ppt/tags/tag223.xml><?xml version="1.0" encoding="utf-8"?>
<p:tagLst xmlns:p="http://schemas.openxmlformats.org/presentationml/2006/main">
  <p:tag name="AS_UNIQUEID" val="496"/>
  <p:tag name="KSO_WM_DIAGRAM_VIRTUALLY_FRAME" val="{&quot;height&quot;:148.121968503937,&quot;left&quot;:79.47850393700787,&quot;top&quot;:174.4091338582677,&quot;width&quot;:801.0430708661418}"/>
</p:tagLst>
</file>

<file path=ppt/tags/tag224.xml><?xml version="1.0" encoding="utf-8"?>
<p:tagLst xmlns:p="http://schemas.openxmlformats.org/presentationml/2006/main">
  <p:tag name="AS_UNIQUEID" val="497"/>
  <p:tag name="KSO_WM_DIAGRAM_VIRTUALLY_FRAME" val="{&quot;height&quot;:148.121968503937,&quot;left&quot;:79.47850393700787,&quot;top&quot;:174.4091338582677,&quot;width&quot;:801.0430708661418}"/>
</p:tagLst>
</file>

<file path=ppt/tags/tag225.xml><?xml version="1.0" encoding="utf-8"?>
<p:tagLst xmlns:p="http://schemas.openxmlformats.org/presentationml/2006/main">
  <p:tag name="AS_UNIQUEID" val="498"/>
</p:tagLst>
</file>

<file path=ppt/tags/tag226.xml><?xml version="1.0" encoding="utf-8"?>
<p:tagLst xmlns:p="http://schemas.openxmlformats.org/presentationml/2006/main">
  <p:tag name="AS_UNIQUEID" val="499"/>
  <p:tag name="KSO_WM_DIAGRAM_VIRTUALLY_FRAME" val="{&quot;height&quot;:148.121968503937,&quot;left&quot;:79.47850393700787,&quot;top&quot;:174.4091338582677,&quot;width&quot;:801.0430708661418}"/>
</p:tagLst>
</file>

<file path=ppt/tags/tag227.xml><?xml version="1.0" encoding="utf-8"?>
<p:tagLst xmlns:p="http://schemas.openxmlformats.org/presentationml/2006/main">
  <p:tag name="AS_UNIQUEID" val="500"/>
  <p:tag name="KSO_WM_DIAGRAM_VIRTUALLY_FRAME" val="{&quot;height&quot;:148.121968503937,&quot;left&quot;:79.47850393700787,&quot;top&quot;:174.4091338582677,&quot;width&quot;:801.0430708661418}"/>
</p:tagLst>
</file>

<file path=ppt/tags/tag228.xml><?xml version="1.0" encoding="utf-8"?>
<p:tagLst xmlns:p="http://schemas.openxmlformats.org/presentationml/2006/main">
  <p:tag name="AS_UNIQUEID" val="34"/>
  <p:tag name="KSO_WM_BEAUTIFY_FLAG" val=""/>
</p:tagLst>
</file>

<file path=ppt/tags/tag229.xml><?xml version="1.0" encoding="utf-8"?>
<p:tagLst xmlns:p="http://schemas.openxmlformats.org/presentationml/2006/main">
  <p:tag name="AS_UNIQUEID" val="504"/>
</p:tagLst>
</file>

<file path=ppt/tags/tag23.xml><?xml version="1.0" encoding="utf-8"?>
<p:tagLst xmlns:p="http://schemas.openxmlformats.org/presentationml/2006/main">
  <p:tag name="AS_UNIQUEID" val="16311"/>
</p:tagLst>
</file>

<file path=ppt/tags/tag230.xml><?xml version="1.0" encoding="utf-8"?>
<p:tagLst xmlns:p="http://schemas.openxmlformats.org/presentationml/2006/main">
  <p:tag name="AS_UNIQUEID" val="508"/>
</p:tagLst>
</file>

<file path=ppt/tags/tag231.xml><?xml version="1.0" encoding="utf-8"?>
<p:tagLst xmlns:p="http://schemas.openxmlformats.org/presentationml/2006/main">
  <p:tag name="AS_UNIQUEID" val="509"/>
</p:tagLst>
</file>

<file path=ppt/tags/tag232.xml><?xml version="1.0" encoding="utf-8"?>
<p:tagLst xmlns:p="http://schemas.openxmlformats.org/presentationml/2006/main">
  <p:tag name="AS_UNIQUEID" val="510"/>
</p:tagLst>
</file>

<file path=ppt/tags/tag233.xml><?xml version="1.0" encoding="utf-8"?>
<p:tagLst xmlns:p="http://schemas.openxmlformats.org/presentationml/2006/main">
  <p:tag name="AS_UNIQUEID" val="511"/>
</p:tagLst>
</file>

<file path=ppt/tags/tag234.xml><?xml version="1.0" encoding="utf-8"?>
<p:tagLst xmlns:p="http://schemas.openxmlformats.org/presentationml/2006/main">
  <p:tag name="AS_UNIQUEID" val="512"/>
</p:tagLst>
</file>

<file path=ppt/tags/tag235.xml><?xml version="1.0" encoding="utf-8"?>
<p:tagLst xmlns:p="http://schemas.openxmlformats.org/presentationml/2006/main">
  <p:tag name="AS_UNIQUEID" val="513"/>
</p:tagLst>
</file>

<file path=ppt/tags/tag236.xml><?xml version="1.0" encoding="utf-8"?>
<p:tagLst xmlns:p="http://schemas.openxmlformats.org/presentationml/2006/main">
  <p:tag name="AS_UNIQUEID" val="514"/>
  <p:tag name="MH" val="20240201150349"/>
  <p:tag name="MH_LIBRARY" val="GRAPHIC"/>
  <p:tag name="MH_ORDER" val="2"/>
  <p:tag name="MH_TYPE" val="Other"/>
</p:tagLst>
</file>

<file path=ppt/tags/tag237.xml><?xml version="1.0" encoding="utf-8"?>
<p:tagLst xmlns:p="http://schemas.openxmlformats.org/presentationml/2006/main">
  <p:tag name="AS_UNIQUEID" val="515"/>
  <p:tag name="MH" val="20240201150349"/>
  <p:tag name="MH_LIBRARY" val="GRAPHIC"/>
  <p:tag name="MH_ORDER" val="1"/>
  <p:tag name="MH_TYPE" val="Other"/>
</p:tagLst>
</file>

<file path=ppt/tags/tag238.xml><?xml version="1.0" encoding="utf-8"?>
<p:tagLst xmlns:p="http://schemas.openxmlformats.org/presentationml/2006/main">
  <p:tag name="AS_UNIQUEID" val="516"/>
</p:tagLst>
</file>

<file path=ppt/tags/tag239.xml><?xml version="1.0" encoding="utf-8"?>
<p:tagLst xmlns:p="http://schemas.openxmlformats.org/presentationml/2006/main">
  <p:tag name="AS_UNIQUEID" val="517"/>
</p:tagLst>
</file>

<file path=ppt/tags/tag24.xml><?xml version="1.0" encoding="utf-8"?>
<p:tagLst xmlns:p="http://schemas.openxmlformats.org/presentationml/2006/main">
  <p:tag name="AS_UNIQUEID" val="16312"/>
</p:tagLst>
</file>

<file path=ppt/tags/tag240.xml><?xml version="1.0" encoding="utf-8"?>
<p:tagLst xmlns:p="http://schemas.openxmlformats.org/presentationml/2006/main">
  <p:tag name="AS_UNIQUEID" val="518"/>
</p:tagLst>
</file>

<file path=ppt/tags/tag241.xml><?xml version="1.0" encoding="utf-8"?>
<p:tagLst xmlns:p="http://schemas.openxmlformats.org/presentationml/2006/main">
  <p:tag name="AS_UNIQUEID" val="519"/>
  <p:tag name="MH" val="20240201150349"/>
  <p:tag name="MH_LIBRARY" val="GRAPHIC"/>
  <p:tag name="MH_ORDER" val="2"/>
  <p:tag name="MH_TYPE" val="Other"/>
</p:tagLst>
</file>

<file path=ppt/tags/tag242.xml><?xml version="1.0" encoding="utf-8"?>
<p:tagLst xmlns:p="http://schemas.openxmlformats.org/presentationml/2006/main">
  <p:tag name="AS_UNIQUEID" val="520"/>
  <p:tag name="MH" val="20240201150349"/>
  <p:tag name="MH_LIBRARY" val="GRAPHIC"/>
  <p:tag name="MH_ORDER" val="1"/>
  <p:tag name="MH_TYPE" val="Other"/>
</p:tagLst>
</file>

<file path=ppt/tags/tag243.xml><?xml version="1.0" encoding="utf-8"?>
<p:tagLst xmlns:p="http://schemas.openxmlformats.org/presentationml/2006/main">
  <p:tag name="AS_UNIQUEID" val="521"/>
</p:tagLst>
</file>

<file path=ppt/tags/tag244.xml><?xml version="1.0" encoding="utf-8"?>
<p:tagLst xmlns:p="http://schemas.openxmlformats.org/presentationml/2006/main">
  <p:tag name="AS_UNIQUEID" val="522"/>
</p:tagLst>
</file>

<file path=ppt/tags/tag245.xml><?xml version="1.0" encoding="utf-8"?>
<p:tagLst xmlns:p="http://schemas.openxmlformats.org/presentationml/2006/main">
  <p:tag name="AS_UNIQUEID" val="523"/>
</p:tagLst>
</file>

<file path=ppt/tags/tag246.xml><?xml version="1.0" encoding="utf-8"?>
<p:tagLst xmlns:p="http://schemas.openxmlformats.org/presentationml/2006/main">
  <p:tag name="AS_UNIQUEID" val="524"/>
  <p:tag name="MH" val="20240201150349"/>
  <p:tag name="MH_LIBRARY" val="GRAPHIC"/>
  <p:tag name="MH_ORDER" val="2"/>
  <p:tag name="MH_TYPE" val="Other"/>
</p:tagLst>
</file>

<file path=ppt/tags/tag247.xml><?xml version="1.0" encoding="utf-8"?>
<p:tagLst xmlns:p="http://schemas.openxmlformats.org/presentationml/2006/main">
  <p:tag name="AS_UNIQUEID" val="525"/>
  <p:tag name="MH" val="20240201150349"/>
  <p:tag name="MH_LIBRARY" val="GRAPHIC"/>
  <p:tag name="MH_ORDER" val="1"/>
  <p:tag name="MH_TYPE" val="Other"/>
</p:tagLst>
</file>

<file path=ppt/tags/tag248.xml><?xml version="1.0" encoding="utf-8"?>
<p:tagLst xmlns:p="http://schemas.openxmlformats.org/presentationml/2006/main">
  <p:tag name="AS_UNIQUEID" val="526"/>
</p:tagLst>
</file>

<file path=ppt/tags/tag249.xml><?xml version="1.0" encoding="utf-8"?>
<p:tagLst xmlns:p="http://schemas.openxmlformats.org/presentationml/2006/main">
  <p:tag name="AS_UNIQUEID" val="527"/>
</p:tagLst>
</file>

<file path=ppt/tags/tag25.xml><?xml version="1.0" encoding="utf-8"?>
<p:tagLst xmlns:p="http://schemas.openxmlformats.org/presentationml/2006/main">
  <p:tag name="AS_UNIQUEID" val="16314"/>
</p:tagLst>
</file>

<file path=ppt/tags/tag250.xml><?xml version="1.0" encoding="utf-8"?>
<p:tagLst xmlns:p="http://schemas.openxmlformats.org/presentationml/2006/main">
  <p:tag name="AS_UNIQUEID" val="528"/>
</p:tagLst>
</file>

<file path=ppt/tags/tag251.xml><?xml version="1.0" encoding="utf-8"?>
<p:tagLst xmlns:p="http://schemas.openxmlformats.org/presentationml/2006/main">
  <p:tag name="AS_UNIQUEID" val="529"/>
  <p:tag name="MH" val="20240201150349"/>
  <p:tag name="MH_LIBRARY" val="GRAPHIC"/>
  <p:tag name="MH_ORDER" val="2"/>
  <p:tag name="MH_TYPE" val="Other"/>
</p:tagLst>
</file>

<file path=ppt/tags/tag252.xml><?xml version="1.0" encoding="utf-8"?>
<p:tagLst xmlns:p="http://schemas.openxmlformats.org/presentationml/2006/main">
  <p:tag name="AS_UNIQUEID" val="530"/>
  <p:tag name="MH" val="20240201150349"/>
  <p:tag name="MH_LIBRARY" val="GRAPHIC"/>
  <p:tag name="MH_ORDER" val="1"/>
  <p:tag name="MH_TYPE" val="Other"/>
</p:tagLst>
</file>

<file path=ppt/tags/tag253.xml><?xml version="1.0" encoding="utf-8"?>
<p:tagLst xmlns:p="http://schemas.openxmlformats.org/presentationml/2006/main">
  <p:tag name="AS_UNIQUEID" val="531"/>
</p:tagLst>
</file>

<file path=ppt/tags/tag254.xml><?xml version="1.0" encoding="utf-8"?>
<p:tagLst xmlns:p="http://schemas.openxmlformats.org/presentationml/2006/main">
  <p:tag name="AS_UNIQUEID" val="532"/>
</p:tagLst>
</file>

<file path=ppt/tags/tag255.xml><?xml version="1.0" encoding="utf-8"?>
<p:tagLst xmlns:p="http://schemas.openxmlformats.org/presentationml/2006/main">
  <p:tag name="AS_UNIQUEID" val="533"/>
</p:tagLst>
</file>

<file path=ppt/tags/tag256.xml><?xml version="1.0" encoding="utf-8"?>
<p:tagLst xmlns:p="http://schemas.openxmlformats.org/presentationml/2006/main">
  <p:tag name="AS_UNIQUEID" val="34"/>
  <p:tag name="KSO_WM_BEAUTIFY_FLAG" val=""/>
</p:tagLst>
</file>

<file path=ppt/tags/tag257.xml><?xml version="1.0" encoding="utf-8"?>
<p:tagLst xmlns:p="http://schemas.openxmlformats.org/presentationml/2006/main">
  <p:tag name="AS_UNIQUEID" val="541"/>
  <p:tag name="KSO_WM_DIAGRAM_VIRTUALLY_FRAME" val="{&quot;height&quot;:307.7129921259842,&quot;left&quot;:26.374960629921258,&quot;top&quot;:157.25913385826772,&quot;width&quot;:734.250157480315}"/>
</p:tagLst>
</file>

<file path=ppt/tags/tag258.xml><?xml version="1.0" encoding="utf-8"?>
<p:tagLst xmlns:p="http://schemas.openxmlformats.org/presentationml/2006/main">
  <p:tag name="AS_UNIQUEID" val="542"/>
  <p:tag name="KSO_WM_DIAGRAM_VIRTUALLY_FRAME" val="{&quot;height&quot;:307.7129921259842,&quot;left&quot;:26.374960629921258,&quot;top&quot;:157.25913385826772,&quot;width&quot;:734.250157480315}"/>
</p:tagLst>
</file>

<file path=ppt/tags/tag259.xml><?xml version="1.0" encoding="utf-8"?>
<p:tagLst xmlns:p="http://schemas.openxmlformats.org/presentationml/2006/main">
  <p:tag name="AS_UNIQUEID" val="543"/>
  <p:tag name="KSO_WM_DIAGRAM_VIRTUALLY_FRAME" val="{&quot;height&quot;:307.7129921259842,&quot;left&quot;:26.374960629921258,&quot;top&quot;:157.25913385826772,&quot;width&quot;:734.250157480315}"/>
</p:tagLst>
</file>

<file path=ppt/tags/tag26.xml><?xml version="1.0" encoding="utf-8"?>
<p:tagLst xmlns:p="http://schemas.openxmlformats.org/presentationml/2006/main">
  <p:tag name="AS_UNIQUEID" val="16315"/>
</p:tagLst>
</file>

<file path=ppt/tags/tag260.xml><?xml version="1.0" encoding="utf-8"?>
<p:tagLst xmlns:p="http://schemas.openxmlformats.org/presentationml/2006/main">
  <p:tag name="AS_UNIQUEID" val="544"/>
  <p:tag name="KSO_WM_DIAGRAM_VIRTUALLY_FRAME" val="{&quot;height&quot;:307.7129921259842,&quot;left&quot;:26.374960629921258,&quot;top&quot;:157.25913385826772,&quot;width&quot;:734.250157480315}"/>
</p:tagLst>
</file>

<file path=ppt/tags/tag261.xml><?xml version="1.0" encoding="utf-8"?>
<p:tagLst xmlns:p="http://schemas.openxmlformats.org/presentationml/2006/main">
  <p:tag name="AS_UNIQUEID" val="545"/>
  <p:tag name="KSO_WM_DIAGRAM_VIRTUALLY_FRAME" val="{&quot;height&quot;:307.7129921259842,&quot;left&quot;:26.374960629921258,&quot;top&quot;:157.25913385826772,&quot;width&quot;:734.250157480315}"/>
</p:tagLst>
</file>

<file path=ppt/tags/tag262.xml><?xml version="1.0" encoding="utf-8"?>
<p:tagLst xmlns:p="http://schemas.openxmlformats.org/presentationml/2006/main">
  <p:tag name="AS_UNIQUEID" val="546"/>
</p:tagLst>
</file>

<file path=ppt/tags/tag263.xml><?xml version="1.0" encoding="utf-8"?>
<p:tagLst xmlns:p="http://schemas.openxmlformats.org/presentationml/2006/main">
  <p:tag name="AS_UNIQUEID" val="547"/>
  <p:tag name="MH" val="20240201150349"/>
  <p:tag name="MH_LIBRARY" val="GRAPHIC"/>
  <p:tag name="MH_ORDER" val="2"/>
  <p:tag name="MH_TYPE" val="Other"/>
</p:tagLst>
</file>

<file path=ppt/tags/tag264.xml><?xml version="1.0" encoding="utf-8"?>
<p:tagLst xmlns:p="http://schemas.openxmlformats.org/presentationml/2006/main">
  <p:tag name="AS_UNIQUEID" val="548"/>
  <p:tag name="KSO_WM_DIAGRAM_VIRTUALLY_FRAME" val="{&quot;height&quot;:307.7129921259842,&quot;left&quot;:26.374960629921258,&quot;top&quot;:157.25913385826772,&quot;width&quot;:734.250157480315}"/>
  <p:tag name="MH" val="20240201150349"/>
  <p:tag name="MH_LIBRARY" val="GRAPHIC"/>
  <p:tag name="MH_ORDER" val="1"/>
  <p:tag name="MH_TYPE" val="Other"/>
</p:tagLst>
</file>

<file path=ppt/tags/tag265.xml><?xml version="1.0" encoding="utf-8"?>
<p:tagLst xmlns:p="http://schemas.openxmlformats.org/presentationml/2006/main">
  <p:tag name="AS_UNIQUEID" val="549"/>
  <p:tag name="KSO_WM_DIAGRAM_VIRTUALLY_FRAME" val="{&quot;height&quot;:307.7129921259842,&quot;left&quot;:26.374960629921258,&quot;top&quot;:157.25913385826772,&quot;width&quot;:734.250157480315}"/>
</p:tagLst>
</file>

<file path=ppt/tags/tag266.xml><?xml version="1.0" encoding="utf-8"?>
<p:tagLst xmlns:p="http://schemas.openxmlformats.org/presentationml/2006/main">
  <p:tag name="AS_UNIQUEID" val="550"/>
  <p:tag name="KSO_WM_DIAGRAM_VIRTUALLY_FRAME" val="{&quot;height&quot;:307.7129921259842,&quot;left&quot;:26.374960629921258,&quot;top&quot;:157.25913385826772,&quot;width&quot;:734.250157480315}"/>
</p:tagLst>
</file>

<file path=ppt/tags/tag267.xml><?xml version="1.0" encoding="utf-8"?>
<p:tagLst xmlns:p="http://schemas.openxmlformats.org/presentationml/2006/main">
  <p:tag name="AS_UNIQUEID" val="551"/>
</p:tagLst>
</file>

<file path=ppt/tags/tag268.xml><?xml version="1.0" encoding="utf-8"?>
<p:tagLst xmlns:p="http://schemas.openxmlformats.org/presentationml/2006/main">
  <p:tag name="AS_UNIQUEID" val="552"/>
  <p:tag name="MH" val="20240201150349"/>
  <p:tag name="MH_LIBRARY" val="GRAPHIC"/>
  <p:tag name="MH_ORDER" val="2"/>
  <p:tag name="MH_TYPE" val="Other"/>
</p:tagLst>
</file>

<file path=ppt/tags/tag269.xml><?xml version="1.0" encoding="utf-8"?>
<p:tagLst xmlns:p="http://schemas.openxmlformats.org/presentationml/2006/main">
  <p:tag name="AS_UNIQUEID" val="553"/>
  <p:tag name="KSO_WM_DIAGRAM_VIRTUALLY_FRAME" val="{&quot;height&quot;:307.7129921259842,&quot;left&quot;:26.374960629921258,&quot;top&quot;:157.25913385826772,&quot;width&quot;:734.250157480315}"/>
  <p:tag name="MH" val="20240201150349"/>
  <p:tag name="MH_LIBRARY" val="GRAPHIC"/>
  <p:tag name="MH_ORDER" val="1"/>
  <p:tag name="MH_TYPE" val="Other"/>
</p:tagLst>
</file>

<file path=ppt/tags/tag27.xml><?xml version="1.0" encoding="utf-8"?>
<p:tagLst xmlns:p="http://schemas.openxmlformats.org/presentationml/2006/main">
  <p:tag name="AS_UNIQUEID" val="16316"/>
</p:tagLst>
</file>

<file path=ppt/tags/tag270.xml><?xml version="1.0" encoding="utf-8"?>
<p:tagLst xmlns:p="http://schemas.openxmlformats.org/presentationml/2006/main">
  <p:tag name="AS_UNIQUEID" val="554"/>
  <p:tag name="KSO_WM_DIAGRAM_VIRTUALLY_FRAME" val="{&quot;height&quot;:307.7129921259842,&quot;left&quot;:26.374960629921258,&quot;top&quot;:157.25913385826772,&quot;width&quot;:734.250157480315}"/>
</p:tagLst>
</file>

<file path=ppt/tags/tag271.xml><?xml version="1.0" encoding="utf-8"?>
<p:tagLst xmlns:p="http://schemas.openxmlformats.org/presentationml/2006/main">
  <p:tag name="AS_UNIQUEID" val="555"/>
  <p:tag name="KSO_WM_DIAGRAM_VIRTUALLY_FRAME" val="{&quot;height&quot;:307.7129921259842,&quot;left&quot;:26.374960629921258,&quot;top&quot;:157.25913385826772,&quot;width&quot;:734.250157480315}"/>
</p:tagLst>
</file>

<file path=ppt/tags/tag272.xml><?xml version="1.0" encoding="utf-8"?>
<p:tagLst xmlns:p="http://schemas.openxmlformats.org/presentationml/2006/main">
  <p:tag name="AS_UNIQUEID" val="556"/>
</p:tagLst>
</file>

<file path=ppt/tags/tag273.xml><?xml version="1.0" encoding="utf-8"?>
<p:tagLst xmlns:p="http://schemas.openxmlformats.org/presentationml/2006/main">
  <p:tag name="AS_UNIQUEID" val="557"/>
  <p:tag name="MH" val="20240201150349"/>
  <p:tag name="MH_LIBRARY" val="GRAPHIC"/>
  <p:tag name="MH_ORDER" val="2"/>
  <p:tag name="MH_TYPE" val="Other"/>
</p:tagLst>
</file>

<file path=ppt/tags/tag274.xml><?xml version="1.0" encoding="utf-8"?>
<p:tagLst xmlns:p="http://schemas.openxmlformats.org/presentationml/2006/main">
  <p:tag name="AS_UNIQUEID" val="558"/>
  <p:tag name="KSO_WM_DIAGRAM_VIRTUALLY_FRAME" val="{&quot;height&quot;:307.7129921259842,&quot;left&quot;:26.374960629921258,&quot;top&quot;:157.25913385826772,&quot;width&quot;:734.250157480315}"/>
  <p:tag name="MH" val="20240201150349"/>
  <p:tag name="MH_LIBRARY" val="GRAPHIC"/>
  <p:tag name="MH_ORDER" val="1"/>
  <p:tag name="MH_TYPE" val="Other"/>
</p:tagLst>
</file>

<file path=ppt/tags/tag275.xml><?xml version="1.0" encoding="utf-8"?>
<p:tagLst xmlns:p="http://schemas.openxmlformats.org/presentationml/2006/main">
  <p:tag name="AS_UNIQUEID" val="559"/>
  <p:tag name="KSO_WM_DIAGRAM_VIRTUALLY_FRAME" val="{&quot;height&quot;:307.7129921259842,&quot;left&quot;:26.374960629921258,&quot;top&quot;:157.25913385826772,&quot;width&quot;:734.250157480315}"/>
</p:tagLst>
</file>

<file path=ppt/tags/tag276.xml><?xml version="1.0" encoding="utf-8"?>
<p:tagLst xmlns:p="http://schemas.openxmlformats.org/presentationml/2006/main">
  <p:tag name="AS_UNIQUEID" val="560"/>
</p:tagLst>
</file>

<file path=ppt/tags/tag277.xml><?xml version="1.0" encoding="utf-8"?>
<p:tagLst xmlns:p="http://schemas.openxmlformats.org/presentationml/2006/main">
  <p:tag name="AS_UNIQUEID" val="561"/>
</p:tagLst>
</file>

<file path=ppt/tags/tag278.xml><?xml version="1.0" encoding="utf-8"?>
<p:tagLst xmlns:p="http://schemas.openxmlformats.org/presentationml/2006/main">
  <p:tag name="AS_UNIQUEID" val="562"/>
  <p:tag name="MH" val="20240201150349"/>
  <p:tag name="MH_LIBRARY" val="GRAPHIC"/>
  <p:tag name="MH_ORDER" val="2"/>
  <p:tag name="MH_TYPE" val="Other"/>
</p:tagLst>
</file>

<file path=ppt/tags/tag279.xml><?xml version="1.0" encoding="utf-8"?>
<p:tagLst xmlns:p="http://schemas.openxmlformats.org/presentationml/2006/main">
  <p:tag name="AS_UNIQUEID" val="563"/>
  <p:tag name="KSO_WM_DIAGRAM_VIRTUALLY_FRAME" val="{&quot;height&quot;:307.7129921259842,&quot;left&quot;:26.374960629921258,&quot;top&quot;:157.25913385826772,&quot;width&quot;:734.250157480315}"/>
  <p:tag name="MH" val="20240201150349"/>
  <p:tag name="MH_LIBRARY" val="GRAPHIC"/>
  <p:tag name="MH_ORDER" val="1"/>
  <p:tag name="MH_TYPE" val="Other"/>
</p:tagLst>
</file>

<file path=ppt/tags/tag28.xml><?xml version="1.0" encoding="utf-8"?>
<p:tagLst xmlns:p="http://schemas.openxmlformats.org/presentationml/2006/main">
  <p:tag name="AS_UNIQUEID" val="16317"/>
</p:tagLst>
</file>

<file path=ppt/tags/tag280.xml><?xml version="1.0" encoding="utf-8"?>
<p:tagLst xmlns:p="http://schemas.openxmlformats.org/presentationml/2006/main">
  <p:tag name="AS_UNIQUEID" val="564"/>
</p:tagLst>
</file>

<file path=ppt/tags/tag281.xml><?xml version="1.0" encoding="utf-8"?>
<p:tagLst xmlns:p="http://schemas.openxmlformats.org/presentationml/2006/main">
  <p:tag name="AS_UNIQUEID" val="565"/>
</p:tagLst>
</file>

<file path=ppt/tags/tag282.xml><?xml version="1.0" encoding="utf-8"?>
<p:tagLst xmlns:p="http://schemas.openxmlformats.org/presentationml/2006/main">
  <p:tag name="AS_UNIQUEID" val="566"/>
</p:tagLst>
</file>

<file path=ppt/tags/tag283.xml><?xml version="1.0" encoding="utf-8"?>
<p:tagLst xmlns:p="http://schemas.openxmlformats.org/presentationml/2006/main">
  <p:tag name="AS_UNIQUEID" val="504"/>
</p:tagLst>
</file>

<file path=ppt/tags/tag284.xml><?xml version="1.0" encoding="utf-8"?>
<p:tagLst xmlns:p="http://schemas.openxmlformats.org/presentationml/2006/main">
  <p:tag name="AS_UNIQUEID" val="34"/>
  <p:tag name="KSO_WM_BEAUTIFY_FLAG" val=""/>
</p:tagLst>
</file>

<file path=ppt/tags/tag285.xml><?xml version="1.0" encoding="utf-8"?>
<p:tagLst xmlns:p="http://schemas.openxmlformats.org/presentationml/2006/main">
  <p:tag name="AS_UNIQUEID" val="14700"/>
</p:tagLst>
</file>

<file path=ppt/tags/tag286.xml><?xml version="1.0" encoding="utf-8"?>
<p:tagLst xmlns:p="http://schemas.openxmlformats.org/presentationml/2006/main">
  <p:tag name="AS_UNIQUEID" val="14701"/>
</p:tagLst>
</file>

<file path=ppt/tags/tag287.xml><?xml version="1.0" encoding="utf-8"?>
<p:tagLst xmlns:p="http://schemas.openxmlformats.org/presentationml/2006/main">
  <p:tag name="AS_UNIQUEID" val="14702"/>
</p:tagLst>
</file>

<file path=ppt/tags/tag288.xml><?xml version="1.0" encoding="utf-8"?>
<p:tagLst xmlns:p="http://schemas.openxmlformats.org/presentationml/2006/main">
  <p:tag name="AS_UNIQUEID" val="14704"/>
</p:tagLst>
</file>

<file path=ppt/tags/tag289.xml><?xml version="1.0" encoding="utf-8"?>
<p:tagLst xmlns:p="http://schemas.openxmlformats.org/presentationml/2006/main">
  <p:tag name="AS_UNIQUEID" val="14709"/>
</p:tagLst>
</file>

<file path=ppt/tags/tag29.xml><?xml version="1.0" encoding="utf-8"?>
<p:tagLst xmlns:p="http://schemas.openxmlformats.org/presentationml/2006/main">
  <p:tag name="AS_UNIQUEID" val="16319"/>
</p:tagLst>
</file>

<file path=ppt/tags/tag290.xml><?xml version="1.0" encoding="utf-8"?>
<p:tagLst xmlns:p="http://schemas.openxmlformats.org/presentationml/2006/main">
  <p:tag name="AS_UNIQUEID" val="14710"/>
</p:tagLst>
</file>

<file path=ppt/tags/tag291.xml><?xml version="1.0" encoding="utf-8"?>
<p:tagLst xmlns:p="http://schemas.openxmlformats.org/presentationml/2006/main">
  <p:tag name="AS_UNIQUEID" val="16518"/>
</p:tagLst>
</file>

<file path=ppt/tags/tag292.xml><?xml version="1.0" encoding="utf-8"?>
<p:tagLst xmlns:p="http://schemas.openxmlformats.org/presentationml/2006/main">
  <p:tag name="AS_UNIQUEID" val="4210"/>
</p:tagLst>
</file>

<file path=ppt/tags/tag293.xml><?xml version="1.0" encoding="utf-8"?>
<p:tagLst xmlns:p="http://schemas.openxmlformats.org/presentationml/2006/main">
  <p:tag name="AS_UNIQUEID" val="580"/>
</p:tagLst>
</file>

<file path=ppt/tags/tag294.xml><?xml version="1.0" encoding="utf-8"?>
<p:tagLst xmlns:p="http://schemas.openxmlformats.org/presentationml/2006/main">
  <p:tag name="AS_UNIQUEID" val="584"/>
</p:tagLst>
</file>

<file path=ppt/tags/tag295.xml><?xml version="1.0" encoding="utf-8"?>
<p:tagLst xmlns:p="http://schemas.openxmlformats.org/presentationml/2006/main">
  <p:tag name="AS_UNIQUEID" val="585"/>
</p:tagLst>
</file>

<file path=ppt/tags/tag296.xml><?xml version="1.0" encoding="utf-8"?>
<p:tagLst xmlns:p="http://schemas.openxmlformats.org/presentationml/2006/main">
  <p:tag name="AS_UNIQUEID" val="586"/>
</p:tagLst>
</file>

<file path=ppt/tags/tag297.xml><?xml version="1.0" encoding="utf-8"?>
<p:tagLst xmlns:p="http://schemas.openxmlformats.org/presentationml/2006/main">
  <p:tag name="AS_UNIQUEID" val="587"/>
</p:tagLst>
</file>

<file path=ppt/tags/tag298.xml><?xml version="1.0" encoding="utf-8"?>
<p:tagLst xmlns:p="http://schemas.openxmlformats.org/presentationml/2006/main">
  <p:tag name="AS_UNIQUEID" val="588"/>
</p:tagLst>
</file>

<file path=ppt/tags/tag299.xml><?xml version="1.0" encoding="utf-8"?>
<p:tagLst xmlns:p="http://schemas.openxmlformats.org/presentationml/2006/main">
  <p:tag name="AS_UNIQUEID" val="34"/>
  <p:tag name="KSO_WM_BEAUTIFY_FLAG" val=""/>
</p:tagLst>
</file>

<file path=ppt/tags/tag3.xml><?xml version="1.0" encoding="utf-8"?>
<p:tagLst xmlns:p="http://schemas.openxmlformats.org/presentationml/2006/main">
  <p:tag name="AS_UNIQUEID" val="16285"/>
</p:tagLst>
</file>

<file path=ppt/tags/tag30.xml><?xml version="1.0" encoding="utf-8"?>
<p:tagLst xmlns:p="http://schemas.openxmlformats.org/presentationml/2006/main">
  <p:tag name="AS_UNIQUEID" val="16320"/>
</p:tagLst>
</file>

<file path=ppt/tags/tag300.xml><?xml version="1.0" encoding="utf-8"?>
<p:tagLst xmlns:p="http://schemas.openxmlformats.org/presentationml/2006/main">
  <p:tag name="AS_UNIQUEID" val="599"/>
</p:tagLst>
</file>

<file path=ppt/tags/tag301.xml><?xml version="1.0" encoding="utf-8"?>
<p:tagLst xmlns:p="http://schemas.openxmlformats.org/presentationml/2006/main">
  <p:tag name="AS_UNIQUEID" val="600"/>
</p:tagLst>
</file>

<file path=ppt/tags/tag302.xml><?xml version="1.0" encoding="utf-8"?>
<p:tagLst xmlns:p="http://schemas.openxmlformats.org/presentationml/2006/main">
  <p:tag name="AS_UNIQUEID" val="601"/>
</p:tagLst>
</file>

<file path=ppt/tags/tag303.xml><?xml version="1.0" encoding="utf-8"?>
<p:tagLst xmlns:p="http://schemas.openxmlformats.org/presentationml/2006/main">
  <p:tag name="AS_UNIQUEID" val="602"/>
</p:tagLst>
</file>

<file path=ppt/tags/tag304.xml><?xml version="1.0" encoding="utf-8"?>
<p:tagLst xmlns:p="http://schemas.openxmlformats.org/presentationml/2006/main">
  <p:tag name="AS_UNIQUEID" val="603"/>
</p:tagLst>
</file>

<file path=ppt/tags/tag305.xml><?xml version="1.0" encoding="utf-8"?>
<p:tagLst xmlns:p="http://schemas.openxmlformats.org/presentationml/2006/main">
  <p:tag name="AS_UNIQUEID" val="604"/>
</p:tagLst>
</file>

<file path=ppt/tags/tag306.xml><?xml version="1.0" encoding="utf-8"?>
<p:tagLst xmlns:p="http://schemas.openxmlformats.org/presentationml/2006/main">
  <p:tag name="AS_UNIQUEID" val="605"/>
</p:tagLst>
</file>

<file path=ppt/tags/tag307.xml><?xml version="1.0" encoding="utf-8"?>
<p:tagLst xmlns:p="http://schemas.openxmlformats.org/presentationml/2006/main">
  <p:tag name="AS_UNIQUEID" val="606"/>
</p:tagLst>
</file>

<file path=ppt/tags/tag308.xml><?xml version="1.0" encoding="utf-8"?>
<p:tagLst xmlns:p="http://schemas.openxmlformats.org/presentationml/2006/main">
  <p:tag name="AS_UNIQUEID" val="607"/>
</p:tagLst>
</file>

<file path=ppt/tags/tag309.xml><?xml version="1.0" encoding="utf-8"?>
<p:tagLst xmlns:p="http://schemas.openxmlformats.org/presentationml/2006/main">
  <p:tag name="AS_UNIQUEID" val="608"/>
</p:tagLst>
</file>

<file path=ppt/tags/tag31.xml><?xml version="1.0" encoding="utf-8"?>
<p:tagLst xmlns:p="http://schemas.openxmlformats.org/presentationml/2006/main">
  <p:tag name="AS_UNIQUEID" val="16321"/>
</p:tagLst>
</file>

<file path=ppt/tags/tag310.xml><?xml version="1.0" encoding="utf-8"?>
<p:tagLst xmlns:p="http://schemas.openxmlformats.org/presentationml/2006/main">
  <p:tag name="AS_UNIQUEID" val="609"/>
</p:tagLst>
</file>

<file path=ppt/tags/tag311.xml><?xml version="1.0" encoding="utf-8"?>
<p:tagLst xmlns:p="http://schemas.openxmlformats.org/presentationml/2006/main">
  <p:tag name="AS_UNIQUEID" val="610"/>
</p:tagLst>
</file>

<file path=ppt/tags/tag312.xml><?xml version="1.0" encoding="utf-8"?>
<p:tagLst xmlns:p="http://schemas.openxmlformats.org/presentationml/2006/main">
  <p:tag name="AS_UNIQUEID" val="611"/>
</p:tagLst>
</file>

<file path=ppt/tags/tag313.xml><?xml version="1.0" encoding="utf-8"?>
<p:tagLst xmlns:p="http://schemas.openxmlformats.org/presentationml/2006/main">
  <p:tag name="AS_UNIQUEID" val="612"/>
</p:tagLst>
</file>

<file path=ppt/tags/tag314.xml><?xml version="1.0" encoding="utf-8"?>
<p:tagLst xmlns:p="http://schemas.openxmlformats.org/presentationml/2006/main">
  <p:tag name="AS_UNIQUEID" val="613"/>
</p:tagLst>
</file>

<file path=ppt/tags/tag315.xml><?xml version="1.0" encoding="utf-8"?>
<p:tagLst xmlns:p="http://schemas.openxmlformats.org/presentationml/2006/main">
  <p:tag name="AS_UNIQUEID" val="580"/>
</p:tagLst>
</file>

<file path=ppt/tags/tag316.xml><?xml version="1.0" encoding="utf-8"?>
<p:tagLst xmlns:p="http://schemas.openxmlformats.org/presentationml/2006/main">
  <p:tag name="AS_UNIQUEID" val="34"/>
  <p:tag name="KSO_WM_BEAUTIFY_FLAG" val=""/>
</p:tagLst>
</file>

<file path=ppt/tags/tag317.xml><?xml version="1.0" encoding="utf-8"?>
<p:tagLst xmlns:p="http://schemas.openxmlformats.org/presentationml/2006/main">
  <p:tag name="AS_UNIQUEID" val="584"/>
</p:tagLst>
</file>

<file path=ppt/tags/tag318.xml><?xml version="1.0" encoding="utf-8"?>
<p:tagLst xmlns:p="http://schemas.openxmlformats.org/presentationml/2006/main">
  <p:tag name="AS_UNIQUEID" val="585"/>
</p:tagLst>
</file>

<file path=ppt/tags/tag319.xml><?xml version="1.0" encoding="utf-8"?>
<p:tagLst xmlns:p="http://schemas.openxmlformats.org/presentationml/2006/main">
  <p:tag name="AS_UNIQUEID" val="586"/>
</p:tagLst>
</file>

<file path=ppt/tags/tag32.xml><?xml version="1.0" encoding="utf-8"?>
<p:tagLst xmlns:p="http://schemas.openxmlformats.org/presentationml/2006/main">
  <p:tag name="AS_UNIQUEID" val="16322"/>
</p:tagLst>
</file>

<file path=ppt/tags/tag320.xml><?xml version="1.0" encoding="utf-8"?>
<p:tagLst xmlns:p="http://schemas.openxmlformats.org/presentationml/2006/main">
  <p:tag name="AS_UNIQUEID" val="15223"/>
</p:tagLst>
</file>

<file path=ppt/tags/tag321.xml><?xml version="1.0" encoding="utf-8"?>
<p:tagLst xmlns:p="http://schemas.openxmlformats.org/presentationml/2006/main">
  <p:tag name="AS_UNIQUEID" val="15224"/>
</p:tagLst>
</file>

<file path=ppt/tags/tag322.xml><?xml version="1.0" encoding="utf-8"?>
<p:tagLst xmlns:p="http://schemas.openxmlformats.org/presentationml/2006/main">
  <p:tag name="AS_UNIQUEID" val="15225"/>
</p:tagLst>
</file>

<file path=ppt/tags/tag323.xml><?xml version="1.0" encoding="utf-8"?>
<p:tagLst xmlns:p="http://schemas.openxmlformats.org/presentationml/2006/main">
  <p:tag name="AS_UNIQUEID" val="15226"/>
</p:tagLst>
</file>

<file path=ppt/tags/tag324.xml><?xml version="1.0" encoding="utf-8"?>
<p:tagLst xmlns:p="http://schemas.openxmlformats.org/presentationml/2006/main">
  <p:tag name="AS_UNIQUEID" val="15227"/>
</p:tagLst>
</file>

<file path=ppt/tags/tag325.xml><?xml version="1.0" encoding="utf-8"?>
<p:tagLst xmlns:p="http://schemas.openxmlformats.org/presentationml/2006/main">
  <p:tag name="AS_UNIQUEID" val="15228"/>
</p:tagLst>
</file>

<file path=ppt/tags/tag326.xml><?xml version="1.0" encoding="utf-8"?>
<p:tagLst xmlns:p="http://schemas.openxmlformats.org/presentationml/2006/main">
  <p:tag name="AS_UNIQUEID" val="15229"/>
</p:tagLst>
</file>

<file path=ppt/tags/tag327.xml><?xml version="1.0" encoding="utf-8"?>
<p:tagLst xmlns:p="http://schemas.openxmlformats.org/presentationml/2006/main">
  <p:tag name="AS_UNIQUEID" val="15210"/>
</p:tagLst>
</file>

<file path=ppt/tags/tag328.xml><?xml version="1.0" encoding="utf-8"?>
<p:tagLst xmlns:p="http://schemas.openxmlformats.org/presentationml/2006/main">
  <p:tag name="AS_UNIQUEID" val="15211"/>
</p:tagLst>
</file>

<file path=ppt/tags/tag329.xml><?xml version="1.0" encoding="utf-8"?>
<p:tagLst xmlns:p="http://schemas.openxmlformats.org/presentationml/2006/main">
  <p:tag name="AS_UNIQUEID" val="15216"/>
</p:tagLst>
</file>

<file path=ppt/tags/tag33.xml><?xml version="1.0" encoding="utf-8"?>
<p:tagLst xmlns:p="http://schemas.openxmlformats.org/presentationml/2006/main">
  <p:tag name="AS_UNIQUEID" val="16324"/>
</p:tagLst>
</file>

<file path=ppt/tags/tag330.xml><?xml version="1.0" encoding="utf-8"?>
<p:tagLst xmlns:p="http://schemas.openxmlformats.org/presentationml/2006/main">
  <p:tag name="AS_UNIQUEID" val="15217"/>
</p:tagLst>
</file>

<file path=ppt/tags/tag331.xml><?xml version="1.0" encoding="utf-8"?>
<p:tagLst xmlns:p="http://schemas.openxmlformats.org/presentationml/2006/main">
  <p:tag name="AS_UNIQUEID" val="15218"/>
</p:tagLst>
</file>

<file path=ppt/tags/tag332.xml><?xml version="1.0" encoding="utf-8"?>
<p:tagLst xmlns:p="http://schemas.openxmlformats.org/presentationml/2006/main">
  <p:tag name="AS_UNIQUEID" val="15219"/>
</p:tagLst>
</file>

<file path=ppt/tags/tag333.xml><?xml version="1.0" encoding="utf-8"?>
<p:tagLst xmlns:p="http://schemas.openxmlformats.org/presentationml/2006/main">
  <p:tag name="AS_UNIQUEID" val="15220"/>
</p:tagLst>
</file>

<file path=ppt/tags/tag334.xml><?xml version="1.0" encoding="utf-8"?>
<p:tagLst xmlns:p="http://schemas.openxmlformats.org/presentationml/2006/main">
  <p:tag name="AS_UNIQUEID" val="15221"/>
</p:tagLst>
</file>

<file path=ppt/tags/tag335.xml><?xml version="1.0" encoding="utf-8"?>
<p:tagLst xmlns:p="http://schemas.openxmlformats.org/presentationml/2006/main">
  <p:tag name="AS_UNIQUEID" val="580"/>
</p:tagLst>
</file>

<file path=ppt/tags/tag336.xml><?xml version="1.0" encoding="utf-8"?>
<p:tagLst xmlns:p="http://schemas.openxmlformats.org/presentationml/2006/main">
  <p:tag name="AS_UNIQUEID" val="34"/>
  <p:tag name="KSO_WM_BEAUTIFY_FLAG" val=""/>
</p:tagLst>
</file>

<file path=ppt/tags/tag337.xml><?xml version="1.0" encoding="utf-8"?>
<p:tagLst xmlns:p="http://schemas.openxmlformats.org/presentationml/2006/main">
  <p:tag name="AS_UNIQUEID" val="584"/>
</p:tagLst>
</file>

<file path=ppt/tags/tag338.xml><?xml version="1.0" encoding="utf-8"?>
<p:tagLst xmlns:p="http://schemas.openxmlformats.org/presentationml/2006/main">
  <p:tag name="AS_UNIQUEID" val="585"/>
</p:tagLst>
</file>

<file path=ppt/tags/tag339.xml><?xml version="1.0" encoding="utf-8"?>
<p:tagLst xmlns:p="http://schemas.openxmlformats.org/presentationml/2006/main">
  <p:tag name="AS_UNIQUEID" val="586"/>
</p:tagLst>
</file>

<file path=ppt/tags/tag34.xml><?xml version="1.0" encoding="utf-8"?>
<p:tagLst xmlns:p="http://schemas.openxmlformats.org/presentationml/2006/main">
  <p:tag name="AS_UNIQUEID" val="16325"/>
</p:tagLst>
</file>

<file path=ppt/tags/tag340.xml><?xml version="1.0" encoding="utf-8"?>
<p:tagLst xmlns:p="http://schemas.openxmlformats.org/presentationml/2006/main">
  <p:tag name="AS_UNIQUEID" val="584"/>
</p:tagLst>
</file>

<file path=ppt/tags/tag341.xml><?xml version="1.0" encoding="utf-8"?>
<p:tagLst xmlns:p="http://schemas.openxmlformats.org/presentationml/2006/main">
  <p:tag name="AS_UNIQUEID" val="585"/>
</p:tagLst>
</file>

<file path=ppt/tags/tag342.xml><?xml version="1.0" encoding="utf-8"?>
<p:tagLst xmlns:p="http://schemas.openxmlformats.org/presentationml/2006/main">
  <p:tag name="AS_UNIQUEID" val="586"/>
</p:tagLst>
</file>

<file path=ppt/tags/tag343.xml><?xml version="1.0" encoding="utf-8"?>
<p:tagLst xmlns:p="http://schemas.openxmlformats.org/presentationml/2006/main">
  <p:tag name="AS_UNIQUEID" val="16523"/>
</p:tagLst>
</file>

<file path=ppt/tags/tag344.xml><?xml version="1.0" encoding="utf-8"?>
<p:tagLst xmlns:p="http://schemas.openxmlformats.org/presentationml/2006/main">
  <p:tag name="AS_UNIQUEID" val="628"/>
</p:tagLst>
</file>

<file path=ppt/tags/tag345.xml><?xml version="1.0" encoding="utf-8"?>
<p:tagLst xmlns:p="http://schemas.openxmlformats.org/presentationml/2006/main">
  <p:tag name="AS_UNIQUEID" val="629"/>
</p:tagLst>
</file>

<file path=ppt/tags/tag346.xml><?xml version="1.0" encoding="utf-8"?>
<p:tagLst xmlns:p="http://schemas.openxmlformats.org/presentationml/2006/main">
  <p:tag name="AS_UNIQUEID" val="630"/>
</p:tagLst>
</file>

<file path=ppt/tags/tag347.xml><?xml version="1.0" encoding="utf-8"?>
<p:tagLst xmlns:p="http://schemas.openxmlformats.org/presentationml/2006/main">
  <p:tag name="AS_UNIQUEID" val="16524"/>
</p:tagLst>
</file>

<file path=ppt/tags/tag348.xml><?xml version="1.0" encoding="utf-8"?>
<p:tagLst xmlns:p="http://schemas.openxmlformats.org/presentationml/2006/main">
  <p:tag name="AS_UNIQUEID" val="16525"/>
</p:tagLst>
</file>

<file path=ppt/tags/tag349.xml><?xml version="1.0" encoding="utf-8"?>
<p:tagLst xmlns:p="http://schemas.openxmlformats.org/presentationml/2006/main">
  <p:tag name="AS_UNIQUEID" val="16526"/>
</p:tagLst>
</file>

<file path=ppt/tags/tag35.xml><?xml version="1.0" encoding="utf-8"?>
<p:tagLst xmlns:p="http://schemas.openxmlformats.org/presentationml/2006/main">
  <p:tag name="AS_UNIQUEID" val="16326"/>
</p:tagLst>
</file>

<file path=ppt/tags/tag350.xml><?xml version="1.0" encoding="utf-8"?>
<p:tagLst xmlns:p="http://schemas.openxmlformats.org/presentationml/2006/main">
  <p:tag name="AS_UNIQUEID" val="16528"/>
</p:tagLst>
</file>

<file path=ppt/tags/tag351.xml><?xml version="1.0" encoding="utf-8"?>
<p:tagLst xmlns:p="http://schemas.openxmlformats.org/presentationml/2006/main">
  <p:tag name="AS_UNIQUEID" val="16529"/>
</p:tagLst>
</file>

<file path=ppt/tags/tag352.xml><?xml version="1.0" encoding="utf-8"?>
<p:tagLst xmlns:p="http://schemas.openxmlformats.org/presentationml/2006/main">
  <p:tag name="AS_UNIQUEID" val="16530"/>
</p:tagLst>
</file>

<file path=ppt/tags/tag353.xml><?xml version="1.0" encoding="utf-8"?>
<p:tagLst xmlns:p="http://schemas.openxmlformats.org/presentationml/2006/main">
  <p:tag name="AS_UNIQUEID" val="16531"/>
</p:tagLst>
</file>

<file path=ppt/tags/tag354.xml><?xml version="1.0" encoding="utf-8"?>
<p:tagLst xmlns:p="http://schemas.openxmlformats.org/presentationml/2006/main">
  <p:tag name="AS_UNIQUEID" val="16532"/>
</p:tagLst>
</file>

<file path=ppt/tags/tag355.xml><?xml version="1.0" encoding="utf-8"?>
<p:tagLst xmlns:p="http://schemas.openxmlformats.org/presentationml/2006/main">
  <p:tag name="AS_UNIQUEID" val="16533"/>
</p:tagLst>
</file>

<file path=ppt/tags/tag356.xml><?xml version="1.0" encoding="utf-8"?>
<p:tagLst xmlns:p="http://schemas.openxmlformats.org/presentationml/2006/main">
  <p:tag name="AS_UNIQUEID" val="16534"/>
</p:tagLst>
</file>

<file path=ppt/tags/tag357.xml><?xml version="1.0" encoding="utf-8"?>
<p:tagLst xmlns:p="http://schemas.openxmlformats.org/presentationml/2006/main">
  <p:tag name="AS_UNIQUEID" val="16535"/>
</p:tagLst>
</file>

<file path=ppt/tags/tag358.xml><?xml version="1.0" encoding="utf-8"?>
<p:tagLst xmlns:p="http://schemas.openxmlformats.org/presentationml/2006/main">
  <p:tag name="AS_UNIQUEID" val="16536"/>
</p:tagLst>
</file>

<file path=ppt/tags/tag359.xml><?xml version="1.0" encoding="utf-8"?>
<p:tagLst xmlns:p="http://schemas.openxmlformats.org/presentationml/2006/main">
  <p:tag name="AS_UNIQUEID" val="16537"/>
</p:tagLst>
</file>

<file path=ppt/tags/tag36.xml><?xml version="1.0" encoding="utf-8"?>
<p:tagLst xmlns:p="http://schemas.openxmlformats.org/presentationml/2006/main">
  <p:tag name="AS_UNIQUEID" val="2702"/>
</p:tagLst>
</file>

<file path=ppt/tags/tag360.xml><?xml version="1.0" encoding="utf-8"?>
<p:tagLst xmlns:p="http://schemas.openxmlformats.org/presentationml/2006/main">
  <p:tag name="AS_UNIQUEID" val="16538"/>
</p:tagLst>
</file>

<file path=ppt/tags/tag361.xml><?xml version="1.0" encoding="utf-8"?>
<p:tagLst xmlns:p="http://schemas.openxmlformats.org/presentationml/2006/main">
  <p:tag name="AS_UNIQUEID" val="16539"/>
</p:tagLst>
</file>

<file path=ppt/tags/tag362.xml><?xml version="1.0" encoding="utf-8"?>
<p:tagLst xmlns:p="http://schemas.openxmlformats.org/presentationml/2006/main">
  <p:tag name="AS_UNIQUEID" val="16540"/>
</p:tagLst>
</file>

<file path=ppt/tags/tag363.xml><?xml version="1.0" encoding="utf-8"?>
<p:tagLst xmlns:p="http://schemas.openxmlformats.org/presentationml/2006/main">
  <p:tag name="AS_UNIQUEID" val="16541"/>
</p:tagLst>
</file>

<file path=ppt/tags/tag364.xml><?xml version="1.0" encoding="utf-8"?>
<p:tagLst xmlns:p="http://schemas.openxmlformats.org/presentationml/2006/main">
  <p:tag name="AS_UNIQUEID" val="16542"/>
</p:tagLst>
</file>

<file path=ppt/tags/tag365.xml><?xml version="1.0" encoding="utf-8"?>
<p:tagLst xmlns:p="http://schemas.openxmlformats.org/presentationml/2006/main">
  <p:tag name="AS_UNIQUEID" val="646"/>
</p:tagLst>
</file>

<file path=ppt/tags/tag366.xml><?xml version="1.0" encoding="utf-8"?>
<p:tagLst xmlns:p="http://schemas.openxmlformats.org/presentationml/2006/main">
  <p:tag name="AS_UNIQUEID" val="249"/>
</p:tagLst>
</file>

<file path=ppt/tags/tag367.xml><?xml version="1.0" encoding="utf-8"?>
<p:tagLst xmlns:p="http://schemas.openxmlformats.org/presentationml/2006/main">
  <p:tag name="AS_UNIQUEID" val="647"/>
</p:tagLst>
</file>

<file path=ppt/tags/tag368.xml><?xml version="1.0" encoding="utf-8"?>
<p:tagLst xmlns:p="http://schemas.openxmlformats.org/presentationml/2006/main">
  <p:tag name="AS_UNIQUEID" val="648"/>
</p:tagLst>
</file>

<file path=ppt/tags/tag369.xml><?xml version="1.0" encoding="utf-8"?>
<p:tagLst xmlns:p="http://schemas.openxmlformats.org/presentationml/2006/main">
  <p:tag name="AS_UNIQUEID" val="649"/>
</p:tagLst>
</file>

<file path=ppt/tags/tag37.xml><?xml version="1.0" encoding="utf-8"?>
<p:tagLst xmlns:p="http://schemas.openxmlformats.org/presentationml/2006/main">
  <p:tag name="AS_UNIQUEID" val="2703"/>
</p:tagLst>
</file>

<file path=ppt/tags/tag370.xml><?xml version="1.0" encoding="utf-8"?>
<p:tagLst xmlns:p="http://schemas.openxmlformats.org/presentationml/2006/main">
  <p:tag name="AS_UNIQUEID" val="650"/>
</p:tagLst>
</file>

<file path=ppt/tags/tag371.xml><?xml version="1.0" encoding="utf-8"?>
<p:tagLst xmlns:p="http://schemas.openxmlformats.org/presentationml/2006/main">
  <p:tag name="AS_UNIQUEID" val="651"/>
</p:tagLst>
</file>

<file path=ppt/tags/tag372.xml><?xml version="1.0" encoding="utf-8"?>
<p:tagLst xmlns:p="http://schemas.openxmlformats.org/presentationml/2006/main">
  <p:tag name="AS_UNIQUEID" val="652"/>
</p:tagLst>
</file>

<file path=ppt/tags/tag373.xml><?xml version="1.0" encoding="utf-8"?>
<p:tagLst xmlns:p="http://schemas.openxmlformats.org/presentationml/2006/main">
  <p:tag name="AS_UNIQUEID" val="653"/>
</p:tagLst>
</file>

<file path=ppt/tags/tag374.xml><?xml version="1.0" encoding="utf-8"?>
<p:tagLst xmlns:p="http://schemas.openxmlformats.org/presentationml/2006/main">
  <p:tag name="AS_UNIQUEID" val="654"/>
</p:tagLst>
</file>

<file path=ppt/tags/tag375.xml><?xml version="1.0" encoding="utf-8"?>
<p:tagLst xmlns:p="http://schemas.openxmlformats.org/presentationml/2006/main">
  <p:tag name="AS_UNIQUEID" val="655"/>
</p:tagLst>
</file>

<file path=ppt/tags/tag376.xml><?xml version="1.0" encoding="utf-8"?>
<p:tagLst xmlns:p="http://schemas.openxmlformats.org/presentationml/2006/main">
  <p:tag name="AS_UNIQUEID" val="656"/>
</p:tagLst>
</file>

<file path=ppt/tags/tag377.xml><?xml version="1.0" encoding="utf-8"?>
<p:tagLst xmlns:p="http://schemas.openxmlformats.org/presentationml/2006/main">
  <p:tag name="AS_UNIQUEID" val="657"/>
</p:tagLst>
</file>

<file path=ppt/tags/tag378.xml><?xml version="1.0" encoding="utf-8"?>
<p:tagLst xmlns:p="http://schemas.openxmlformats.org/presentationml/2006/main">
  <p:tag name="AS_UNIQUEID" val="16544"/>
</p:tagLst>
</file>

<file path=ppt/tags/tag379.xml><?xml version="1.0" encoding="utf-8"?>
<p:tagLst xmlns:p="http://schemas.openxmlformats.org/presentationml/2006/main">
  <p:tag name="AS_UNIQUEID" val="16545"/>
</p:tagLst>
</file>

<file path=ppt/tags/tag38.xml><?xml version="1.0" encoding="utf-8"?>
<p:tagLst xmlns:p="http://schemas.openxmlformats.org/presentationml/2006/main">
  <p:tag name="AS_UNIQUEID" val="2704"/>
</p:tagLst>
</file>

<file path=ppt/tags/tag380.xml><?xml version="1.0" encoding="utf-8"?>
<p:tagLst xmlns:p="http://schemas.openxmlformats.org/presentationml/2006/main">
  <p:tag name="AS_UNIQUEID" val="16546"/>
</p:tagLst>
</file>

<file path=ppt/tags/tag381.xml><?xml version="1.0" encoding="utf-8"?>
<p:tagLst xmlns:p="http://schemas.openxmlformats.org/presentationml/2006/main">
  <p:tag name="AS_UNIQUEID" val="14093"/>
</p:tagLst>
</file>

<file path=ppt/tags/tag382.xml><?xml version="1.0" encoding="utf-8"?>
<p:tagLst xmlns:p="http://schemas.openxmlformats.org/presentationml/2006/main">
  <p:tag name="AS_UNIQUEID" val="14094"/>
</p:tagLst>
</file>

<file path=ppt/tags/tag383.xml><?xml version="1.0" encoding="utf-8"?>
<p:tagLst xmlns:p="http://schemas.openxmlformats.org/presentationml/2006/main">
  <p:tag name="AS_UNIQUEID" val="14095"/>
</p:tagLst>
</file>

<file path=ppt/tags/tag384.xml><?xml version="1.0" encoding="utf-8"?>
<p:tagLst xmlns:p="http://schemas.openxmlformats.org/presentationml/2006/main">
  <p:tag name="AS_UNIQUEID" val="14096"/>
</p:tagLst>
</file>

<file path=ppt/tags/tag385.xml><?xml version="1.0" encoding="utf-8"?>
<p:tagLst xmlns:p="http://schemas.openxmlformats.org/presentationml/2006/main">
  <p:tag name="AS_UNIQUEID" val="14097"/>
</p:tagLst>
</file>

<file path=ppt/tags/tag386.xml><?xml version="1.0" encoding="utf-8"?>
<p:tagLst xmlns:p="http://schemas.openxmlformats.org/presentationml/2006/main">
  <p:tag name="AS_UNIQUEID" val="14098"/>
</p:tagLst>
</file>

<file path=ppt/tags/tag387.xml><?xml version="1.0" encoding="utf-8"?>
<p:tagLst xmlns:p="http://schemas.openxmlformats.org/presentationml/2006/main">
  <p:tag name="AS_UNIQUEID" val="14099"/>
</p:tagLst>
</file>

<file path=ppt/tags/tag388.xml><?xml version="1.0" encoding="utf-8"?>
<p:tagLst xmlns:p="http://schemas.openxmlformats.org/presentationml/2006/main">
  <p:tag name="AS_UNIQUEID" val="14100"/>
</p:tagLst>
</file>

<file path=ppt/tags/tag389.xml><?xml version="1.0" encoding="utf-8"?>
<p:tagLst xmlns:p="http://schemas.openxmlformats.org/presentationml/2006/main">
  <p:tag name="AS_UNIQUEID" val="16548"/>
</p:tagLst>
</file>

<file path=ppt/tags/tag39.xml><?xml version="1.0" encoding="utf-8"?>
<p:tagLst xmlns:p="http://schemas.openxmlformats.org/presentationml/2006/main">
  <p:tag name="AS_UNIQUEID" val="2705"/>
</p:tagLst>
</file>

<file path=ppt/tags/tag390.xml><?xml version="1.0" encoding="utf-8"?>
<p:tagLst xmlns:p="http://schemas.openxmlformats.org/presentationml/2006/main">
  <p:tag name="AS_UNIQUEID" val="4210"/>
</p:tagLst>
</file>

<file path=ppt/tags/tag391.xml><?xml version="1.0" encoding="utf-8"?>
<p:tagLst xmlns:p="http://schemas.openxmlformats.org/presentationml/2006/main">
  <p:tag name="AS_UNIQUEID" val="16550"/>
</p:tagLst>
</file>

<file path=ppt/tags/tag392.xml><?xml version="1.0" encoding="utf-8"?>
<p:tagLst xmlns:p="http://schemas.openxmlformats.org/presentationml/2006/main">
  <p:tag name="AS_UNIQUEID" val="16551"/>
</p:tagLst>
</file>

<file path=ppt/tags/tag393.xml><?xml version="1.0" encoding="utf-8"?>
<p:tagLst xmlns:p="http://schemas.openxmlformats.org/presentationml/2006/main">
  <p:tag name="AS_UNIQUEID" val="16552"/>
</p:tagLst>
</file>

<file path=ppt/tags/tag394.xml><?xml version="1.0" encoding="utf-8"?>
<p:tagLst xmlns:p="http://schemas.openxmlformats.org/presentationml/2006/main">
  <p:tag name="AS_UNIQUEID" val="16553"/>
</p:tagLst>
</file>

<file path=ppt/tags/tag395.xml><?xml version="1.0" encoding="utf-8"?>
<p:tagLst xmlns:p="http://schemas.openxmlformats.org/presentationml/2006/main">
  <p:tag name="AS_UNIQUEID" val="16554"/>
</p:tagLst>
</file>

<file path=ppt/tags/tag396.xml><?xml version="1.0" encoding="utf-8"?>
<p:tagLst xmlns:p="http://schemas.openxmlformats.org/presentationml/2006/main">
  <p:tag name="AS_UNIQUEID" val="16555"/>
</p:tagLst>
</file>

<file path=ppt/tags/tag397.xml><?xml version="1.0" encoding="utf-8"?>
<p:tagLst xmlns:p="http://schemas.openxmlformats.org/presentationml/2006/main">
  <p:tag name="AS_UNIQUEID" val="16556"/>
</p:tagLst>
</file>

<file path=ppt/tags/tag398.xml><?xml version="1.0" encoding="utf-8"?>
<p:tagLst xmlns:p="http://schemas.openxmlformats.org/presentationml/2006/main">
  <p:tag name="AS_UNIQUEID" val="16557"/>
</p:tagLst>
</file>

<file path=ppt/tags/tag399.xml><?xml version="1.0" encoding="utf-8"?>
<p:tagLst xmlns:p="http://schemas.openxmlformats.org/presentationml/2006/main">
  <p:tag name="AS_UNIQUEID" val="580"/>
</p:tagLst>
</file>

<file path=ppt/tags/tag4.xml><?xml version="1.0" encoding="utf-8"?>
<p:tagLst xmlns:p="http://schemas.openxmlformats.org/presentationml/2006/main">
  <p:tag name="AS_UNIQUEID" val="16286"/>
</p:tagLst>
</file>

<file path=ppt/tags/tag40.xml><?xml version="1.0" encoding="utf-8"?>
<p:tagLst xmlns:p="http://schemas.openxmlformats.org/presentationml/2006/main">
  <p:tag name="AS_UNIQUEID" val="2706"/>
</p:tagLst>
</file>

<file path=ppt/tags/tag400.xml><?xml version="1.0" encoding="utf-8"?>
<p:tagLst xmlns:p="http://schemas.openxmlformats.org/presentationml/2006/main">
  <p:tag name="AS_UNIQUEID" val="34"/>
  <p:tag name="KSO_WM_BEAUTIFY_FLAG" val=""/>
</p:tagLst>
</file>

<file path=ppt/tags/tag401.xml><?xml version="1.0" encoding="utf-8"?>
<p:tagLst xmlns:p="http://schemas.openxmlformats.org/presentationml/2006/main">
  <p:tag name="AS_UNIQUEID" val="14111"/>
</p:tagLst>
</file>

<file path=ppt/tags/tag402.xml><?xml version="1.0" encoding="utf-8"?>
<p:tagLst xmlns:p="http://schemas.openxmlformats.org/presentationml/2006/main">
  <p:tag name="AS_UNIQUEID" val="14112"/>
</p:tagLst>
</file>

<file path=ppt/tags/tag403.xml><?xml version="1.0" encoding="utf-8"?>
<p:tagLst xmlns:p="http://schemas.openxmlformats.org/presentationml/2006/main">
  <p:tag name="AS_UNIQUEID" val="14113"/>
</p:tagLst>
</file>

<file path=ppt/tags/tag404.xml><?xml version="1.0" encoding="utf-8"?>
<p:tagLst xmlns:p="http://schemas.openxmlformats.org/presentationml/2006/main">
  <p:tag name="AS_UNIQUEID" val="14114"/>
</p:tagLst>
</file>

<file path=ppt/tags/tag405.xml><?xml version="1.0" encoding="utf-8"?>
<p:tagLst xmlns:p="http://schemas.openxmlformats.org/presentationml/2006/main">
  <p:tag name="AS_UNIQUEID" val="14115"/>
</p:tagLst>
</file>

<file path=ppt/tags/tag406.xml><?xml version="1.0" encoding="utf-8"?>
<p:tagLst xmlns:p="http://schemas.openxmlformats.org/presentationml/2006/main">
  <p:tag name="AS_UNIQUEID" val="14116"/>
</p:tagLst>
</file>

<file path=ppt/tags/tag407.xml><?xml version="1.0" encoding="utf-8"?>
<p:tagLst xmlns:p="http://schemas.openxmlformats.org/presentationml/2006/main">
  <p:tag name="AS_UNIQUEID" val="14117"/>
</p:tagLst>
</file>

<file path=ppt/tags/tag408.xml><?xml version="1.0" encoding="utf-8"?>
<p:tagLst xmlns:p="http://schemas.openxmlformats.org/presentationml/2006/main">
  <p:tag name="AS_UNIQUEID" val="14118"/>
</p:tagLst>
</file>

<file path=ppt/tags/tag409.xml><?xml version="1.0" encoding="utf-8"?>
<p:tagLst xmlns:p="http://schemas.openxmlformats.org/presentationml/2006/main">
  <p:tag name="AS_UNIQUEID" val="14119"/>
</p:tagLst>
</file>

<file path=ppt/tags/tag41.xml><?xml version="1.0" encoding="utf-8"?>
<p:tagLst xmlns:p="http://schemas.openxmlformats.org/presentationml/2006/main">
  <p:tag name="AS_UNIQUEID" val="16330"/>
</p:tagLst>
</file>

<file path=ppt/tags/tag410.xml><?xml version="1.0" encoding="utf-8"?>
<p:tagLst xmlns:p="http://schemas.openxmlformats.org/presentationml/2006/main">
  <p:tag name="AS_UNIQUEID" val="16559"/>
</p:tagLst>
</file>

<file path=ppt/tags/tag411.xml><?xml version="1.0" encoding="utf-8"?>
<p:tagLst xmlns:p="http://schemas.openxmlformats.org/presentationml/2006/main">
  <p:tag name="AS_UNIQUEID" val="16560"/>
</p:tagLst>
</file>

<file path=ppt/tags/tag412.xml><?xml version="1.0" encoding="utf-8"?>
<p:tagLst xmlns:p="http://schemas.openxmlformats.org/presentationml/2006/main">
  <p:tag name="AS_UNIQUEID" val="16561"/>
</p:tagLst>
</file>

<file path=ppt/tags/tag413.xml><?xml version="1.0" encoding="utf-8"?>
<p:tagLst xmlns:p="http://schemas.openxmlformats.org/presentationml/2006/main">
  <p:tag name="AS_UNIQUEID" val="16562"/>
</p:tagLst>
</file>

<file path=ppt/tags/tag414.xml><?xml version="1.0" encoding="utf-8"?>
<p:tagLst xmlns:p="http://schemas.openxmlformats.org/presentationml/2006/main">
  <p:tag name="AS_UNIQUEID" val="16563"/>
</p:tagLst>
</file>

<file path=ppt/tags/tag415.xml><?xml version="1.0" encoding="utf-8"?>
<p:tagLst xmlns:p="http://schemas.openxmlformats.org/presentationml/2006/main">
  <p:tag name="AS_UNIQUEID" val="16564"/>
</p:tagLst>
</file>

<file path=ppt/tags/tag416.xml><?xml version="1.0" encoding="utf-8"?>
<p:tagLst xmlns:p="http://schemas.openxmlformats.org/presentationml/2006/main">
  <p:tag name="AS_UNIQUEID" val="16565"/>
</p:tagLst>
</file>

<file path=ppt/tags/tag417.xml><?xml version="1.0" encoding="utf-8"?>
<p:tagLst xmlns:p="http://schemas.openxmlformats.org/presentationml/2006/main">
  <p:tag name="AS_UNIQUEID" val="16566"/>
</p:tagLst>
</file>

<file path=ppt/tags/tag418.xml><?xml version="1.0" encoding="utf-8"?>
<p:tagLst xmlns:p="http://schemas.openxmlformats.org/presentationml/2006/main">
  <p:tag name="AS_UNIQUEID" val="16567"/>
</p:tagLst>
</file>

<file path=ppt/tags/tag419.xml><?xml version="1.0" encoding="utf-8"?>
<p:tagLst xmlns:p="http://schemas.openxmlformats.org/presentationml/2006/main">
  <p:tag name="AS_UNIQUEID" val="34"/>
  <p:tag name="KSO_WM_BEAUTIFY_FLAG" val=""/>
</p:tagLst>
</file>

<file path=ppt/tags/tag42.xml><?xml version="1.0" encoding="utf-8"?>
<p:tagLst xmlns:p="http://schemas.openxmlformats.org/presentationml/2006/main">
  <p:tag name="AS_UNIQUEID" val="16331"/>
</p:tagLst>
</file>

<file path=ppt/tags/tag420.xml><?xml version="1.0" encoding="utf-8"?>
<p:tagLst xmlns:p="http://schemas.openxmlformats.org/presentationml/2006/main">
  <p:tag name="AS_UNIQUEID" val="580"/>
</p:tagLst>
</file>

<file path=ppt/tags/tag421.xml><?xml version="1.0" encoding="utf-8"?>
<p:tagLst xmlns:p="http://schemas.openxmlformats.org/presentationml/2006/main">
  <p:tag name="AS_UNIQUEID" val="14431"/>
</p:tagLst>
</file>

<file path=ppt/tags/tag422.xml><?xml version="1.0" encoding="utf-8"?>
<p:tagLst xmlns:p="http://schemas.openxmlformats.org/presentationml/2006/main">
  <p:tag name="AS_UNIQUEID" val="14432"/>
</p:tagLst>
</file>

<file path=ppt/tags/tag423.xml><?xml version="1.0" encoding="utf-8"?>
<p:tagLst xmlns:p="http://schemas.openxmlformats.org/presentationml/2006/main">
  <p:tag name="AS_UNIQUEID" val="16568"/>
  <p:tag name="KSO_WM_BEAUTIFY_FLAG" val=""/>
</p:tagLst>
</file>

<file path=ppt/tags/tag424.xml><?xml version="1.0" encoding="utf-8"?>
<p:tagLst xmlns:p="http://schemas.openxmlformats.org/presentationml/2006/main">
  <p:tag name="AS_UNIQUEID" val="16570"/>
</p:tagLst>
</file>

<file path=ppt/tags/tag425.xml><?xml version="1.0" encoding="utf-8"?>
<p:tagLst xmlns:p="http://schemas.openxmlformats.org/presentationml/2006/main">
  <p:tag name="AS_UNIQUEID" val="16571"/>
</p:tagLst>
</file>

<file path=ppt/tags/tag426.xml><?xml version="1.0" encoding="utf-8"?>
<p:tagLst xmlns:p="http://schemas.openxmlformats.org/presentationml/2006/main">
  <p:tag name="AS_UNIQUEID" val="34"/>
  <p:tag name="KSO_WM_BEAUTIFY_FLAG" val=""/>
</p:tagLst>
</file>

<file path=ppt/tags/tag427.xml><?xml version="1.0" encoding="utf-8"?>
<p:tagLst xmlns:p="http://schemas.openxmlformats.org/presentationml/2006/main">
  <p:tag name="AS_UNIQUEID" val="580"/>
</p:tagLst>
</file>

<file path=ppt/tags/tag428.xml><?xml version="1.0" encoding="utf-8"?>
<p:tagLst xmlns:p="http://schemas.openxmlformats.org/presentationml/2006/main">
  <p:tag name="AS_UNIQUEID" val="14638"/>
</p:tagLst>
</file>

<file path=ppt/tags/tag429.xml><?xml version="1.0" encoding="utf-8"?>
<p:tagLst xmlns:p="http://schemas.openxmlformats.org/presentationml/2006/main">
  <p:tag name="AS_UNIQUEID" val="14661"/>
</p:tagLst>
</file>

<file path=ppt/tags/tag43.xml><?xml version="1.0" encoding="utf-8"?>
<p:tagLst xmlns:p="http://schemas.openxmlformats.org/presentationml/2006/main">
  <p:tag name="AS_UNIQUEID" val="16332"/>
</p:tagLst>
</file>

<file path=ppt/tags/tag430.xml><?xml version="1.0" encoding="utf-8"?>
<p:tagLst xmlns:p="http://schemas.openxmlformats.org/presentationml/2006/main">
  <p:tag name="AS_UNIQUEID" val="14662"/>
</p:tagLst>
</file>

<file path=ppt/tags/tag431.xml><?xml version="1.0" encoding="utf-8"?>
<p:tagLst xmlns:p="http://schemas.openxmlformats.org/presentationml/2006/main">
  <p:tag name="AS_UNIQUEID" val="14663"/>
</p:tagLst>
</file>

<file path=ppt/tags/tag432.xml><?xml version="1.0" encoding="utf-8"?>
<p:tagLst xmlns:p="http://schemas.openxmlformats.org/presentationml/2006/main">
  <p:tag name="AS_UNIQUEID" val="335"/>
</p:tagLst>
</file>

<file path=ppt/tags/tag433.xml><?xml version="1.0" encoding="utf-8"?>
<p:tagLst xmlns:p="http://schemas.openxmlformats.org/presentationml/2006/main">
  <p:tag name="AS_UNIQUEID" val="34"/>
  <p:tag name="KSO_WM_BEAUTIFY_FLAG" val=""/>
</p:tagLst>
</file>

<file path=ppt/tags/tag434.xml><?xml version="1.0" encoding="utf-8"?>
<p:tagLst xmlns:p="http://schemas.openxmlformats.org/presentationml/2006/main">
  <p:tag name="AS_UNIQUEID" val="580"/>
</p:tagLst>
</file>

<file path=ppt/tags/tag435.xml><?xml version="1.0" encoding="utf-8"?>
<p:tagLst xmlns:p="http://schemas.openxmlformats.org/presentationml/2006/main">
  <p:tag name="AS_UNIQUEID" val="682"/>
</p:tagLst>
</file>

<file path=ppt/tags/tag436.xml><?xml version="1.0" encoding="utf-8"?>
<p:tagLst xmlns:p="http://schemas.openxmlformats.org/presentationml/2006/main">
  <p:tag name="AS_UNIQUEID" val="683"/>
</p:tagLst>
</file>

<file path=ppt/tags/tag437.xml><?xml version="1.0" encoding="utf-8"?>
<p:tagLst xmlns:p="http://schemas.openxmlformats.org/presentationml/2006/main">
  <p:tag name="AS_UNIQUEID" val="684"/>
</p:tagLst>
</file>

<file path=ppt/tags/tag438.xml><?xml version="1.0" encoding="utf-8"?>
<p:tagLst xmlns:p="http://schemas.openxmlformats.org/presentationml/2006/main">
  <p:tag name="AS_UNIQUEID" val="685"/>
</p:tagLst>
</file>

<file path=ppt/tags/tag439.xml><?xml version="1.0" encoding="utf-8"?>
<p:tagLst xmlns:p="http://schemas.openxmlformats.org/presentationml/2006/main">
  <p:tag name="AS_UNIQUEID" val="686"/>
</p:tagLst>
</file>

<file path=ppt/tags/tag44.xml><?xml version="1.0" encoding="utf-8"?>
<p:tagLst xmlns:p="http://schemas.openxmlformats.org/presentationml/2006/main">
  <p:tag name="AS_UNIQUEID" val="16333"/>
</p:tagLst>
</file>

<file path=ppt/tags/tag440.xml><?xml version="1.0" encoding="utf-8"?>
<p:tagLst xmlns:p="http://schemas.openxmlformats.org/presentationml/2006/main">
  <p:tag name="AS_UNIQUEID" val="687"/>
</p:tagLst>
</file>

<file path=ppt/tags/tag441.xml><?xml version="1.0" encoding="utf-8"?>
<p:tagLst xmlns:p="http://schemas.openxmlformats.org/presentationml/2006/main">
  <p:tag name="AS_UNIQUEID" val="14439"/>
</p:tagLst>
</file>

<file path=ppt/tags/tag442.xml><?xml version="1.0" encoding="utf-8"?>
<p:tagLst xmlns:p="http://schemas.openxmlformats.org/presentationml/2006/main">
  <p:tag name="AS_UNIQUEID" val="14440"/>
</p:tagLst>
</file>

<file path=ppt/tags/tag443.xml><?xml version="1.0" encoding="utf-8"?>
<p:tagLst xmlns:p="http://schemas.openxmlformats.org/presentationml/2006/main">
  <p:tag name="AS_UNIQUEID" val="14441"/>
</p:tagLst>
</file>

<file path=ppt/tags/tag444.xml><?xml version="1.0" encoding="utf-8"?>
<p:tagLst xmlns:p="http://schemas.openxmlformats.org/presentationml/2006/main">
  <p:tag name="AS_UNIQUEID" val="14442"/>
</p:tagLst>
</file>

<file path=ppt/tags/tag445.xml><?xml version="1.0" encoding="utf-8"?>
<p:tagLst xmlns:p="http://schemas.openxmlformats.org/presentationml/2006/main">
  <p:tag name="AS_UNIQUEID" val="14443"/>
</p:tagLst>
</file>

<file path=ppt/tags/tag446.xml><?xml version="1.0" encoding="utf-8"?>
<p:tagLst xmlns:p="http://schemas.openxmlformats.org/presentationml/2006/main">
  <p:tag name="AS_UNIQUEID" val="14444"/>
</p:tagLst>
</file>

<file path=ppt/tags/tag447.xml><?xml version="1.0" encoding="utf-8"?>
<p:tagLst xmlns:p="http://schemas.openxmlformats.org/presentationml/2006/main">
  <p:tag name="AS_UNIQUEID" val="14445"/>
</p:tagLst>
</file>

<file path=ppt/tags/tag448.xml><?xml version="1.0" encoding="utf-8"?>
<p:tagLst xmlns:p="http://schemas.openxmlformats.org/presentationml/2006/main">
  <p:tag name="AS_UNIQUEID" val="14446"/>
</p:tagLst>
</file>

<file path=ppt/tags/tag449.xml><?xml version="1.0" encoding="utf-8"?>
<p:tagLst xmlns:p="http://schemas.openxmlformats.org/presentationml/2006/main">
  <p:tag name="AS_UNIQUEID" val="14447"/>
</p:tagLst>
</file>

<file path=ppt/tags/tag45.xml><?xml version="1.0" encoding="utf-8"?>
<p:tagLst xmlns:p="http://schemas.openxmlformats.org/presentationml/2006/main">
  <p:tag name="AS_UNIQUEID" val="16334"/>
</p:tagLst>
</file>

<file path=ppt/tags/tag450.xml><?xml version="1.0" encoding="utf-8"?>
<p:tagLst xmlns:p="http://schemas.openxmlformats.org/presentationml/2006/main">
  <p:tag name="AS_UNIQUEID" val="14448"/>
</p:tagLst>
</file>

<file path=ppt/tags/tag451.xml><?xml version="1.0" encoding="utf-8"?>
<p:tagLst xmlns:p="http://schemas.openxmlformats.org/presentationml/2006/main">
  <p:tag name="AS_UNIQUEID" val="14449"/>
</p:tagLst>
</file>

<file path=ppt/tags/tag452.xml><?xml version="1.0" encoding="utf-8"?>
<p:tagLst xmlns:p="http://schemas.openxmlformats.org/presentationml/2006/main">
  <p:tag name="AS_UNIQUEID" val="14450"/>
</p:tagLst>
</file>

<file path=ppt/tags/tag453.xml><?xml version="1.0" encoding="utf-8"?>
<p:tagLst xmlns:p="http://schemas.openxmlformats.org/presentationml/2006/main">
  <p:tag name="AS_UNIQUEID" val="14451"/>
</p:tagLst>
</file>

<file path=ppt/tags/tag454.xml><?xml version="1.0" encoding="utf-8"?>
<p:tagLst xmlns:p="http://schemas.openxmlformats.org/presentationml/2006/main">
  <p:tag name="AS_UNIQUEID" val="14452"/>
</p:tagLst>
</file>

<file path=ppt/tags/tag455.xml><?xml version="1.0" encoding="utf-8"?>
<p:tagLst xmlns:p="http://schemas.openxmlformats.org/presentationml/2006/main">
  <p:tag name="AS_UNIQUEID" val="14453"/>
</p:tagLst>
</file>

<file path=ppt/tags/tag456.xml><?xml version="1.0" encoding="utf-8"?>
<p:tagLst xmlns:p="http://schemas.openxmlformats.org/presentationml/2006/main">
  <p:tag name="AS_UNIQUEID" val="14454"/>
</p:tagLst>
</file>

<file path=ppt/tags/tag457.xml><?xml version="1.0" encoding="utf-8"?>
<p:tagLst xmlns:p="http://schemas.openxmlformats.org/presentationml/2006/main">
  <p:tag name="AS_UNIQUEID" val="14455"/>
</p:tagLst>
</file>

<file path=ppt/tags/tag458.xml><?xml version="1.0" encoding="utf-8"?>
<p:tagLst xmlns:p="http://schemas.openxmlformats.org/presentationml/2006/main">
  <p:tag name="AS_UNIQUEID" val="14456"/>
</p:tagLst>
</file>

<file path=ppt/tags/tag459.xml><?xml version="1.0" encoding="utf-8"?>
<p:tagLst xmlns:p="http://schemas.openxmlformats.org/presentationml/2006/main">
  <p:tag name="AS_UNIQUEID" val="14457"/>
</p:tagLst>
</file>

<file path=ppt/tags/tag46.xml><?xml version="1.0" encoding="utf-8"?>
<p:tagLst xmlns:p="http://schemas.openxmlformats.org/presentationml/2006/main">
  <p:tag name="AS_UNIQUEID" val="16335"/>
</p:tagLst>
</file>

<file path=ppt/tags/tag460.xml><?xml version="1.0" encoding="utf-8"?>
<p:tagLst xmlns:p="http://schemas.openxmlformats.org/presentationml/2006/main">
  <p:tag name="AS_UNIQUEID" val="14458"/>
</p:tagLst>
</file>

<file path=ppt/tags/tag461.xml><?xml version="1.0" encoding="utf-8"?>
<p:tagLst xmlns:p="http://schemas.openxmlformats.org/presentationml/2006/main">
  <p:tag name="AS_UNIQUEID" val="14459"/>
</p:tagLst>
</file>

<file path=ppt/tags/tag462.xml><?xml version="1.0" encoding="utf-8"?>
<p:tagLst xmlns:p="http://schemas.openxmlformats.org/presentationml/2006/main">
  <p:tag name="AS_UNIQUEID" val="14460"/>
</p:tagLst>
</file>

<file path=ppt/tags/tag463.xml><?xml version="1.0" encoding="utf-8"?>
<p:tagLst xmlns:p="http://schemas.openxmlformats.org/presentationml/2006/main">
  <p:tag name="AS_UNIQUEID" val="14461"/>
</p:tagLst>
</file>

<file path=ppt/tags/tag464.xml><?xml version="1.0" encoding="utf-8"?>
<p:tagLst xmlns:p="http://schemas.openxmlformats.org/presentationml/2006/main">
  <p:tag name="AS_UNIQUEID" val="14462"/>
</p:tagLst>
</file>

<file path=ppt/tags/tag465.xml><?xml version="1.0" encoding="utf-8"?>
<p:tagLst xmlns:p="http://schemas.openxmlformats.org/presentationml/2006/main">
  <p:tag name="AS_UNIQUEID" val="14463"/>
</p:tagLst>
</file>

<file path=ppt/tags/tag466.xml><?xml version="1.0" encoding="utf-8"?>
<p:tagLst xmlns:p="http://schemas.openxmlformats.org/presentationml/2006/main">
  <p:tag name="AS_UNIQUEID" val="14464"/>
</p:tagLst>
</file>

<file path=ppt/tags/tag467.xml><?xml version="1.0" encoding="utf-8"?>
<p:tagLst xmlns:p="http://schemas.openxmlformats.org/presentationml/2006/main">
  <p:tag name="AS_UNIQUEID" val="14465"/>
</p:tagLst>
</file>

<file path=ppt/tags/tag468.xml><?xml version="1.0" encoding="utf-8"?>
<p:tagLst xmlns:p="http://schemas.openxmlformats.org/presentationml/2006/main">
  <p:tag name="AS_UNIQUEID" val="14466"/>
</p:tagLst>
</file>

<file path=ppt/tags/tag469.xml><?xml version="1.0" encoding="utf-8"?>
<p:tagLst xmlns:p="http://schemas.openxmlformats.org/presentationml/2006/main">
  <p:tag name="AS_UNIQUEID" val="14467"/>
</p:tagLst>
</file>

<file path=ppt/tags/tag47.xml><?xml version="1.0" encoding="utf-8"?>
<p:tagLst xmlns:p="http://schemas.openxmlformats.org/presentationml/2006/main">
  <p:tag name="AS_UNIQUEID" val="16336"/>
</p:tagLst>
</file>

<file path=ppt/tags/tag470.xml><?xml version="1.0" encoding="utf-8"?>
<p:tagLst xmlns:p="http://schemas.openxmlformats.org/presentationml/2006/main">
  <p:tag name="AS_UNIQUEID" val="14468"/>
</p:tagLst>
</file>

<file path=ppt/tags/tag471.xml><?xml version="1.0" encoding="utf-8"?>
<p:tagLst xmlns:p="http://schemas.openxmlformats.org/presentationml/2006/main">
  <p:tag name="AS_UNIQUEID" val="14469"/>
</p:tagLst>
</file>

<file path=ppt/tags/tag472.xml><?xml version="1.0" encoding="utf-8"?>
<p:tagLst xmlns:p="http://schemas.openxmlformats.org/presentationml/2006/main">
  <p:tag name="AS_UNIQUEID" val="14470"/>
</p:tagLst>
</file>

<file path=ppt/tags/tag473.xml><?xml version="1.0" encoding="utf-8"?>
<p:tagLst xmlns:p="http://schemas.openxmlformats.org/presentationml/2006/main">
  <p:tag name="AS_UNIQUEID" val="14471"/>
</p:tagLst>
</file>

<file path=ppt/tags/tag474.xml><?xml version="1.0" encoding="utf-8"?>
<p:tagLst xmlns:p="http://schemas.openxmlformats.org/presentationml/2006/main">
  <p:tag name="AS_UNIQUEID" val="14472"/>
</p:tagLst>
</file>

<file path=ppt/tags/tag475.xml><?xml version="1.0" encoding="utf-8"?>
<p:tagLst xmlns:p="http://schemas.openxmlformats.org/presentationml/2006/main">
  <p:tag name="AS_UNIQUEID" val="14473"/>
</p:tagLst>
</file>

<file path=ppt/tags/tag476.xml><?xml version="1.0" encoding="utf-8"?>
<p:tagLst xmlns:p="http://schemas.openxmlformats.org/presentationml/2006/main">
  <p:tag name="AS_UNIQUEID" val="14474"/>
</p:tagLst>
</file>

<file path=ppt/tags/tag477.xml><?xml version="1.0" encoding="utf-8"?>
<p:tagLst xmlns:p="http://schemas.openxmlformats.org/presentationml/2006/main">
  <p:tag name="AS_UNIQUEID" val="14475"/>
</p:tagLst>
</file>

<file path=ppt/tags/tag478.xml><?xml version="1.0" encoding="utf-8"?>
<p:tagLst xmlns:p="http://schemas.openxmlformats.org/presentationml/2006/main">
  <p:tag name="AS_UNIQUEID" val="14476"/>
</p:tagLst>
</file>

<file path=ppt/tags/tag479.xml><?xml version="1.0" encoding="utf-8"?>
<p:tagLst xmlns:p="http://schemas.openxmlformats.org/presentationml/2006/main">
  <p:tag name="AS_UNIQUEID" val="14477"/>
</p:tagLst>
</file>

<file path=ppt/tags/tag48.xml><?xml version="1.0" encoding="utf-8"?>
<p:tagLst xmlns:p="http://schemas.openxmlformats.org/presentationml/2006/main">
  <p:tag name="AS_UNIQUEID" val="16337"/>
</p:tagLst>
</file>

<file path=ppt/tags/tag480.xml><?xml version="1.0" encoding="utf-8"?>
<p:tagLst xmlns:p="http://schemas.openxmlformats.org/presentationml/2006/main">
  <p:tag name="AS_UNIQUEID" val="14478"/>
</p:tagLst>
</file>

<file path=ppt/tags/tag481.xml><?xml version="1.0" encoding="utf-8"?>
<p:tagLst xmlns:p="http://schemas.openxmlformats.org/presentationml/2006/main">
  <p:tag name="AS_UNIQUEID" val="14479"/>
</p:tagLst>
</file>

<file path=ppt/tags/tag482.xml><?xml version="1.0" encoding="utf-8"?>
<p:tagLst xmlns:p="http://schemas.openxmlformats.org/presentationml/2006/main">
  <p:tag name="AS_UNIQUEID" val="14480"/>
</p:tagLst>
</file>

<file path=ppt/tags/tag483.xml><?xml version="1.0" encoding="utf-8"?>
<p:tagLst xmlns:p="http://schemas.openxmlformats.org/presentationml/2006/main">
  <p:tag name="AS_UNIQUEID" val="14481"/>
</p:tagLst>
</file>

<file path=ppt/tags/tag484.xml><?xml version="1.0" encoding="utf-8"?>
<p:tagLst xmlns:p="http://schemas.openxmlformats.org/presentationml/2006/main">
  <p:tag name="AS_UNIQUEID" val="14482"/>
</p:tagLst>
</file>

<file path=ppt/tags/tag485.xml><?xml version="1.0" encoding="utf-8"?>
<p:tagLst xmlns:p="http://schemas.openxmlformats.org/presentationml/2006/main">
  <p:tag name="AS_UNIQUEID" val="14483"/>
</p:tagLst>
</file>

<file path=ppt/tags/tag486.xml><?xml version="1.0" encoding="utf-8"?>
<p:tagLst xmlns:p="http://schemas.openxmlformats.org/presentationml/2006/main">
  <p:tag name="AS_UNIQUEID" val="14484"/>
</p:tagLst>
</file>

<file path=ppt/tags/tag487.xml><?xml version="1.0" encoding="utf-8"?>
<p:tagLst xmlns:p="http://schemas.openxmlformats.org/presentationml/2006/main">
  <p:tag name="AS_UNIQUEID" val="14485"/>
</p:tagLst>
</file>

<file path=ppt/tags/tag488.xml><?xml version="1.0" encoding="utf-8"?>
<p:tagLst xmlns:p="http://schemas.openxmlformats.org/presentationml/2006/main">
  <p:tag name="AS_UNIQUEID" val="14486"/>
</p:tagLst>
</file>

<file path=ppt/tags/tag489.xml><?xml version="1.0" encoding="utf-8"?>
<p:tagLst xmlns:p="http://schemas.openxmlformats.org/presentationml/2006/main">
  <p:tag name="AS_UNIQUEID" val="14487"/>
</p:tagLst>
</file>

<file path=ppt/tags/tag49.xml><?xml version="1.0" encoding="utf-8"?>
<p:tagLst xmlns:p="http://schemas.openxmlformats.org/presentationml/2006/main">
  <p:tag name="AS_UNIQUEID" val="16338"/>
</p:tagLst>
</file>

<file path=ppt/tags/tag490.xml><?xml version="1.0" encoding="utf-8"?>
<p:tagLst xmlns:p="http://schemas.openxmlformats.org/presentationml/2006/main">
  <p:tag name="AS_UNIQUEID" val="14488"/>
</p:tagLst>
</file>

<file path=ppt/tags/tag491.xml><?xml version="1.0" encoding="utf-8"?>
<p:tagLst xmlns:p="http://schemas.openxmlformats.org/presentationml/2006/main">
  <p:tag name="AS_UNIQUEID" val="14489"/>
</p:tagLst>
</file>

<file path=ppt/tags/tag492.xml><?xml version="1.0" encoding="utf-8"?>
<p:tagLst xmlns:p="http://schemas.openxmlformats.org/presentationml/2006/main">
  <p:tag name="AS_UNIQUEID" val="14490"/>
</p:tagLst>
</file>

<file path=ppt/tags/tag493.xml><?xml version="1.0" encoding="utf-8"?>
<p:tagLst xmlns:p="http://schemas.openxmlformats.org/presentationml/2006/main">
  <p:tag name="AS_UNIQUEID" val="14491"/>
</p:tagLst>
</file>

<file path=ppt/tags/tag494.xml><?xml version="1.0" encoding="utf-8"?>
<p:tagLst xmlns:p="http://schemas.openxmlformats.org/presentationml/2006/main">
  <p:tag name="AS_UNIQUEID" val="14492"/>
</p:tagLst>
</file>

<file path=ppt/tags/tag495.xml><?xml version="1.0" encoding="utf-8"?>
<p:tagLst xmlns:p="http://schemas.openxmlformats.org/presentationml/2006/main">
  <p:tag name="AS_UNIQUEID" val="14493"/>
</p:tagLst>
</file>

<file path=ppt/tags/tag496.xml><?xml version="1.0" encoding="utf-8"?>
<p:tagLst xmlns:p="http://schemas.openxmlformats.org/presentationml/2006/main">
  <p:tag name="AS_UNIQUEID" val="14494"/>
</p:tagLst>
</file>

<file path=ppt/tags/tag497.xml><?xml version="1.0" encoding="utf-8"?>
<p:tagLst xmlns:p="http://schemas.openxmlformats.org/presentationml/2006/main">
  <p:tag name="AS_UNIQUEID" val="14495"/>
</p:tagLst>
</file>

<file path=ppt/tags/tag498.xml><?xml version="1.0" encoding="utf-8"?>
<p:tagLst xmlns:p="http://schemas.openxmlformats.org/presentationml/2006/main">
  <p:tag name="AS_UNIQUEID" val="14496"/>
</p:tagLst>
</file>

<file path=ppt/tags/tag499.xml><?xml version="1.0" encoding="utf-8"?>
<p:tagLst xmlns:p="http://schemas.openxmlformats.org/presentationml/2006/main">
  <p:tag name="AS_UNIQUEID" val="14497"/>
</p:tagLst>
</file>

<file path=ppt/tags/tag5.xml><?xml version="1.0" encoding="utf-8"?>
<p:tagLst xmlns:p="http://schemas.openxmlformats.org/presentationml/2006/main">
  <p:tag name="AS_UNIQUEID" val="16287"/>
</p:tagLst>
</file>

<file path=ppt/tags/tag50.xml><?xml version="1.0" encoding="utf-8"?>
<p:tagLst xmlns:p="http://schemas.openxmlformats.org/presentationml/2006/main">
  <p:tag name="AS_UNIQUEID" val="16339"/>
</p:tagLst>
</file>

<file path=ppt/tags/tag500.xml><?xml version="1.0" encoding="utf-8"?>
<p:tagLst xmlns:p="http://schemas.openxmlformats.org/presentationml/2006/main">
  <p:tag name="AS_UNIQUEID" val="14498"/>
</p:tagLst>
</file>

<file path=ppt/tags/tag501.xml><?xml version="1.0" encoding="utf-8"?>
<p:tagLst xmlns:p="http://schemas.openxmlformats.org/presentationml/2006/main">
  <p:tag name="AS_UNIQUEID" val="14499"/>
</p:tagLst>
</file>

<file path=ppt/tags/tag502.xml><?xml version="1.0" encoding="utf-8"?>
<p:tagLst xmlns:p="http://schemas.openxmlformats.org/presentationml/2006/main">
  <p:tag name="AS_UNIQUEID" val="14500"/>
</p:tagLst>
</file>

<file path=ppt/tags/tag503.xml><?xml version="1.0" encoding="utf-8"?>
<p:tagLst xmlns:p="http://schemas.openxmlformats.org/presentationml/2006/main">
  <p:tag name="AS_UNIQUEID" val="14501"/>
</p:tagLst>
</file>

<file path=ppt/tags/tag504.xml><?xml version="1.0" encoding="utf-8"?>
<p:tagLst xmlns:p="http://schemas.openxmlformats.org/presentationml/2006/main">
  <p:tag name="AS_UNIQUEID" val="14502"/>
</p:tagLst>
</file>

<file path=ppt/tags/tag505.xml><?xml version="1.0" encoding="utf-8"?>
<p:tagLst xmlns:p="http://schemas.openxmlformats.org/presentationml/2006/main">
  <p:tag name="AS_UNIQUEID" val="14503"/>
</p:tagLst>
</file>

<file path=ppt/tags/tag506.xml><?xml version="1.0" encoding="utf-8"?>
<p:tagLst xmlns:p="http://schemas.openxmlformats.org/presentationml/2006/main">
  <p:tag name="AS_UNIQUEID" val="14504"/>
</p:tagLst>
</file>

<file path=ppt/tags/tag507.xml><?xml version="1.0" encoding="utf-8"?>
<p:tagLst xmlns:p="http://schemas.openxmlformats.org/presentationml/2006/main">
  <p:tag name="AS_UNIQUEID" val="14505"/>
</p:tagLst>
</file>

<file path=ppt/tags/tag508.xml><?xml version="1.0" encoding="utf-8"?>
<p:tagLst xmlns:p="http://schemas.openxmlformats.org/presentationml/2006/main">
  <p:tag name="AS_UNIQUEID" val="14506"/>
</p:tagLst>
</file>

<file path=ppt/tags/tag509.xml><?xml version="1.0" encoding="utf-8"?>
<p:tagLst xmlns:p="http://schemas.openxmlformats.org/presentationml/2006/main">
  <p:tag name="AS_UNIQUEID" val="14507"/>
</p:tagLst>
</file>

<file path=ppt/tags/tag51.xml><?xml version="1.0" encoding="utf-8"?>
<p:tagLst xmlns:p="http://schemas.openxmlformats.org/presentationml/2006/main">
  <p:tag name="AS_UNIQUEID" val="16340"/>
</p:tagLst>
</file>

<file path=ppt/tags/tag510.xml><?xml version="1.0" encoding="utf-8"?>
<p:tagLst xmlns:p="http://schemas.openxmlformats.org/presentationml/2006/main">
  <p:tag name="AS_UNIQUEID" val="14508"/>
</p:tagLst>
</file>

<file path=ppt/tags/tag511.xml><?xml version="1.0" encoding="utf-8"?>
<p:tagLst xmlns:p="http://schemas.openxmlformats.org/presentationml/2006/main">
  <p:tag name="AS_UNIQUEID" val="14509"/>
</p:tagLst>
</file>

<file path=ppt/tags/tag512.xml><?xml version="1.0" encoding="utf-8"?>
<p:tagLst xmlns:p="http://schemas.openxmlformats.org/presentationml/2006/main">
  <p:tag name="AS_UNIQUEID" val="14510"/>
</p:tagLst>
</file>

<file path=ppt/tags/tag513.xml><?xml version="1.0" encoding="utf-8"?>
<p:tagLst xmlns:p="http://schemas.openxmlformats.org/presentationml/2006/main">
  <p:tag name="AS_UNIQUEID" val="14511"/>
</p:tagLst>
</file>

<file path=ppt/tags/tag514.xml><?xml version="1.0" encoding="utf-8"?>
<p:tagLst xmlns:p="http://schemas.openxmlformats.org/presentationml/2006/main">
  <p:tag name="AS_UNIQUEID" val="14512"/>
</p:tagLst>
</file>

<file path=ppt/tags/tag515.xml><?xml version="1.0" encoding="utf-8"?>
<p:tagLst xmlns:p="http://schemas.openxmlformats.org/presentationml/2006/main">
  <p:tag name="AS_UNIQUEID" val="14513"/>
</p:tagLst>
</file>

<file path=ppt/tags/tag516.xml><?xml version="1.0" encoding="utf-8"?>
<p:tagLst xmlns:p="http://schemas.openxmlformats.org/presentationml/2006/main">
  <p:tag name="AS_UNIQUEID" val="14514"/>
</p:tagLst>
</file>

<file path=ppt/tags/tag517.xml><?xml version="1.0" encoding="utf-8"?>
<p:tagLst xmlns:p="http://schemas.openxmlformats.org/presentationml/2006/main">
  <p:tag name="AS_UNIQUEID" val="14515"/>
</p:tagLst>
</file>

<file path=ppt/tags/tag518.xml><?xml version="1.0" encoding="utf-8"?>
<p:tagLst xmlns:p="http://schemas.openxmlformats.org/presentationml/2006/main">
  <p:tag name="AS_UNIQUEID" val="14516"/>
</p:tagLst>
</file>

<file path=ppt/tags/tag519.xml><?xml version="1.0" encoding="utf-8"?>
<p:tagLst xmlns:p="http://schemas.openxmlformats.org/presentationml/2006/main">
  <p:tag name="AS_UNIQUEID" val="14517"/>
</p:tagLst>
</file>

<file path=ppt/tags/tag52.xml><?xml version="1.0" encoding="utf-8"?>
<p:tagLst xmlns:p="http://schemas.openxmlformats.org/presentationml/2006/main">
  <p:tag name="AS_UNIQUEID" val="16341"/>
</p:tagLst>
</file>

<file path=ppt/tags/tag520.xml><?xml version="1.0" encoding="utf-8"?>
<p:tagLst xmlns:p="http://schemas.openxmlformats.org/presentationml/2006/main">
  <p:tag name="AS_UNIQUEID" val="14518"/>
</p:tagLst>
</file>

<file path=ppt/tags/tag521.xml><?xml version="1.0" encoding="utf-8"?>
<p:tagLst xmlns:p="http://schemas.openxmlformats.org/presentationml/2006/main">
  <p:tag name="AS_UNIQUEID" val="14519"/>
</p:tagLst>
</file>

<file path=ppt/tags/tag522.xml><?xml version="1.0" encoding="utf-8"?>
<p:tagLst xmlns:p="http://schemas.openxmlformats.org/presentationml/2006/main">
  <p:tag name="AS_UNIQUEID" val="14520"/>
</p:tagLst>
</file>

<file path=ppt/tags/tag523.xml><?xml version="1.0" encoding="utf-8"?>
<p:tagLst xmlns:p="http://schemas.openxmlformats.org/presentationml/2006/main">
  <p:tag name="AS_UNIQUEID" val="14521"/>
</p:tagLst>
</file>

<file path=ppt/tags/tag524.xml><?xml version="1.0" encoding="utf-8"?>
<p:tagLst xmlns:p="http://schemas.openxmlformats.org/presentationml/2006/main">
  <p:tag name="AS_UNIQUEID" val="14522"/>
</p:tagLst>
</file>

<file path=ppt/tags/tag525.xml><?xml version="1.0" encoding="utf-8"?>
<p:tagLst xmlns:p="http://schemas.openxmlformats.org/presentationml/2006/main">
  <p:tag name="AS_UNIQUEID" val="14524"/>
</p:tagLst>
</file>

<file path=ppt/tags/tag526.xml><?xml version="1.0" encoding="utf-8"?>
<p:tagLst xmlns:p="http://schemas.openxmlformats.org/presentationml/2006/main">
  <p:tag name="AS_UNIQUEID" val="16574"/>
</p:tagLst>
</file>

<file path=ppt/tags/tag527.xml><?xml version="1.0" encoding="utf-8"?>
<p:tagLst xmlns:p="http://schemas.openxmlformats.org/presentationml/2006/main">
  <p:tag name="AS_UNIQUEID" val="115"/>
</p:tagLst>
</file>

<file path=ppt/tags/tag528.xml><?xml version="1.0" encoding="utf-8"?>
<p:tagLst xmlns:p="http://schemas.openxmlformats.org/presentationml/2006/main">
  <p:tag name="AS_UNIQUEID" val="116"/>
</p:tagLst>
</file>

<file path=ppt/tags/tag529.xml><?xml version="1.0" encoding="utf-8"?>
<p:tagLst xmlns:p="http://schemas.openxmlformats.org/presentationml/2006/main">
  <p:tag name="AS_UNIQUEID" val="117"/>
</p:tagLst>
</file>

<file path=ppt/tags/tag53.xml><?xml version="1.0" encoding="utf-8"?>
<p:tagLst xmlns:p="http://schemas.openxmlformats.org/presentationml/2006/main">
  <p:tag name="AS_UNIQUEID" val="16342"/>
</p:tagLst>
</file>

<file path=ppt/tags/tag530.xml><?xml version="1.0" encoding="utf-8"?>
<p:tagLst xmlns:p="http://schemas.openxmlformats.org/presentationml/2006/main">
  <p:tag name="AS_UNIQUEID" val="119"/>
</p:tagLst>
</file>

<file path=ppt/tags/tag531.xml><?xml version="1.0" encoding="utf-8"?>
<p:tagLst xmlns:p="http://schemas.openxmlformats.org/presentationml/2006/main">
  <p:tag name="AS_UNIQUEID" val="120"/>
</p:tagLst>
</file>

<file path=ppt/tags/tag532.xml><?xml version="1.0" encoding="utf-8"?>
<p:tagLst xmlns:p="http://schemas.openxmlformats.org/presentationml/2006/main">
  <p:tag name="AS_UNIQUEID" val="121"/>
</p:tagLst>
</file>

<file path=ppt/tags/tag533.xml><?xml version="1.0" encoding="utf-8"?>
<p:tagLst xmlns:p="http://schemas.openxmlformats.org/presentationml/2006/main">
  <p:tag name="AS_UNIQUEID" val="122"/>
</p:tagLst>
</file>

<file path=ppt/tags/tag534.xml><?xml version="1.0" encoding="utf-8"?>
<p:tagLst xmlns:p="http://schemas.openxmlformats.org/presentationml/2006/main">
  <p:tag name="AS_UNIQUEID" val="123"/>
</p:tagLst>
</file>

<file path=ppt/tags/tag535.xml><?xml version="1.0" encoding="utf-8"?>
<p:tagLst xmlns:p="http://schemas.openxmlformats.org/presentationml/2006/main">
  <p:tag name="AS_UNIQUEID" val="124"/>
</p:tagLst>
</file>

<file path=ppt/tags/tag536.xml><?xml version="1.0" encoding="utf-8"?>
<p:tagLst xmlns:p="http://schemas.openxmlformats.org/presentationml/2006/main">
  <p:tag name="AS_UNIQUEID" val="125"/>
</p:tagLst>
</file>

<file path=ppt/tags/tag537.xml><?xml version="1.0" encoding="utf-8"?>
<p:tagLst xmlns:p="http://schemas.openxmlformats.org/presentationml/2006/main">
  <p:tag name="AS_UNIQUEID" val="126"/>
</p:tagLst>
</file>

<file path=ppt/tags/tag538.xml><?xml version="1.0" encoding="utf-8"?>
<p:tagLst xmlns:p="http://schemas.openxmlformats.org/presentationml/2006/main">
  <p:tag name="AS_UNIQUEID" val="16578"/>
</p:tagLst>
</file>

<file path=ppt/tags/tag539.xml><?xml version="1.0" encoding="utf-8"?>
<p:tagLst xmlns:p="http://schemas.openxmlformats.org/presentationml/2006/main">
  <p:tag name="AS_UNIQUEID" val="16579"/>
</p:tagLst>
</file>

<file path=ppt/tags/tag54.xml><?xml version="1.0" encoding="utf-8"?>
<p:tagLst xmlns:p="http://schemas.openxmlformats.org/presentationml/2006/main">
  <p:tag name="AS_UNIQUEID" val="16343"/>
</p:tagLst>
</file>

<file path=ppt/tags/tag540.xml><?xml version="1.0" encoding="utf-8"?>
<p:tagLst xmlns:p="http://schemas.openxmlformats.org/presentationml/2006/main">
  <p:tag name="AS_UNIQUEID" val="16580"/>
</p:tagLst>
</file>

<file path=ppt/tags/tag541.xml><?xml version="1.0" encoding="utf-8"?>
<p:tagLst xmlns:p="http://schemas.openxmlformats.org/presentationml/2006/main">
  <p:tag name="AS_UNIQUEID" val="16581"/>
</p:tagLst>
</file>

<file path=ppt/tags/tag542.xml><?xml version="1.0" encoding="utf-8"?>
<p:tagLst xmlns:p="http://schemas.openxmlformats.org/presentationml/2006/main">
  <p:tag name="AS_UNIQUEID" val="16582"/>
</p:tagLst>
</file>

<file path=ppt/tags/tag543.xml><?xml version="1.0" encoding="utf-8"?>
<p:tagLst xmlns:p="http://schemas.openxmlformats.org/presentationml/2006/main">
  <p:tag name="AS_UNIQUEID" val="16583"/>
</p:tagLst>
</file>

<file path=ppt/tags/tag544.xml><?xml version="1.0" encoding="utf-8"?>
<p:tagLst xmlns:p="http://schemas.openxmlformats.org/presentationml/2006/main">
  <p:tag name="AS_UNIQUEID" val="16584"/>
</p:tagLst>
</file>

<file path=ppt/tags/tag545.xml><?xml version="1.0" encoding="utf-8"?>
<p:tagLst xmlns:p="http://schemas.openxmlformats.org/presentationml/2006/main">
  <p:tag name="AS_UNIQUEID" val="16589"/>
</p:tagLst>
</file>

<file path=ppt/tags/tag546.xml><?xml version="1.0" encoding="utf-8"?>
<p:tagLst xmlns:p="http://schemas.openxmlformats.org/presentationml/2006/main">
  <p:tag name="AS_UNIQUEID" val="723"/>
</p:tagLst>
</file>

<file path=ppt/tags/tag547.xml><?xml version="1.0" encoding="utf-8"?>
<p:tagLst xmlns:p="http://schemas.openxmlformats.org/presentationml/2006/main">
  <p:tag name="AS_UNIQUEID" val="724"/>
</p:tagLst>
</file>

<file path=ppt/tags/tag548.xml><?xml version="1.0" encoding="utf-8"?>
<p:tagLst xmlns:p="http://schemas.openxmlformats.org/presentationml/2006/main">
  <p:tag name="AS_UNIQUEID" val="725"/>
</p:tagLst>
</file>

<file path=ppt/tags/tag549.xml><?xml version="1.0" encoding="utf-8"?>
<p:tagLst xmlns:p="http://schemas.openxmlformats.org/presentationml/2006/main">
  <p:tag name="AS_UNIQUEID" val="726"/>
</p:tagLst>
</file>

<file path=ppt/tags/tag55.xml><?xml version="1.0" encoding="utf-8"?>
<p:tagLst xmlns:p="http://schemas.openxmlformats.org/presentationml/2006/main">
  <p:tag name="AS_UNIQUEID" val="16344"/>
</p:tagLst>
</file>

<file path=ppt/tags/tag550.xml><?xml version="1.0" encoding="utf-8"?>
<p:tagLst xmlns:p="http://schemas.openxmlformats.org/presentationml/2006/main">
  <p:tag name="AS_UNIQUEID" val="34"/>
  <p:tag name="KSO_WM_BEAUTIFY_FLAG" val=""/>
</p:tagLst>
</file>

<file path=ppt/tags/tag551.xml><?xml version="1.0" encoding="utf-8"?>
<p:tagLst xmlns:p="http://schemas.openxmlformats.org/presentationml/2006/main">
  <p:tag name="AS_UNIQUEID" val="580"/>
</p:tagLst>
</file>

<file path=ppt/tags/tag552.xml><?xml version="1.0" encoding="utf-8"?>
<p:tagLst xmlns:p="http://schemas.openxmlformats.org/presentationml/2006/main">
  <p:tag name="AS_UNIQUEID" val="328"/>
</p:tagLst>
</file>

<file path=ppt/tags/tag553.xml><?xml version="1.0" encoding="utf-8"?>
<p:tagLst xmlns:p="http://schemas.openxmlformats.org/presentationml/2006/main">
  <p:tag name="AS_UNIQUEID" val="14673"/>
</p:tagLst>
</file>

<file path=ppt/tags/tag554.xml><?xml version="1.0" encoding="utf-8"?>
<p:tagLst xmlns:p="http://schemas.openxmlformats.org/presentationml/2006/main">
  <p:tag name="AS_UNIQUEID" val="14674"/>
</p:tagLst>
</file>

<file path=ppt/tags/tag555.xml><?xml version="1.0" encoding="utf-8"?>
<p:tagLst xmlns:p="http://schemas.openxmlformats.org/presentationml/2006/main">
  <p:tag name="AS_UNIQUEID" val="14675"/>
</p:tagLst>
</file>

<file path=ppt/tags/tag556.xml><?xml version="1.0" encoding="utf-8"?>
<p:tagLst xmlns:p="http://schemas.openxmlformats.org/presentationml/2006/main">
  <p:tag name="AS_UNIQUEID" val="14680"/>
</p:tagLst>
</file>

<file path=ppt/tags/tag557.xml><?xml version="1.0" encoding="utf-8"?>
<p:tagLst xmlns:p="http://schemas.openxmlformats.org/presentationml/2006/main">
  <p:tag name="AS_UNIQUEID" val="14682"/>
</p:tagLst>
</file>

<file path=ppt/tags/tag558.xml><?xml version="1.0" encoding="utf-8"?>
<p:tagLst xmlns:p="http://schemas.openxmlformats.org/presentationml/2006/main">
  <p:tag name="AS_UNIQUEID" val="16587"/>
</p:tagLst>
</file>

<file path=ppt/tags/tag559.xml><?xml version="1.0" encoding="utf-8"?>
<p:tagLst xmlns:p="http://schemas.openxmlformats.org/presentationml/2006/main">
  <p:tag name="AS_UNIQUEID" val="14676"/>
</p:tagLst>
</file>

<file path=ppt/tags/tag56.xml><?xml version="1.0" encoding="utf-8"?>
<p:tagLst xmlns:p="http://schemas.openxmlformats.org/presentationml/2006/main">
  <p:tag name="AS_UNIQUEID" val="16345"/>
</p:tagLst>
</file>

<file path=ppt/tags/tag560.xml><?xml version="1.0" encoding="utf-8"?>
<p:tagLst xmlns:p="http://schemas.openxmlformats.org/presentationml/2006/main">
  <p:tag name="AS_UNIQUEID" val="14677"/>
</p:tagLst>
</file>

<file path=ppt/tags/tag561.xml><?xml version="1.0" encoding="utf-8"?>
<p:tagLst xmlns:p="http://schemas.openxmlformats.org/presentationml/2006/main">
  <p:tag name="AS_UNIQUEID" val="14678"/>
</p:tagLst>
</file>

<file path=ppt/tags/tag562.xml><?xml version="1.0" encoding="utf-8"?>
<p:tagLst xmlns:p="http://schemas.openxmlformats.org/presentationml/2006/main">
  <p:tag name="AS_UNIQUEID" val="14681"/>
</p:tagLst>
</file>

<file path=ppt/tags/tag563.xml><?xml version="1.0" encoding="utf-8"?>
<p:tagLst xmlns:p="http://schemas.openxmlformats.org/presentationml/2006/main">
  <p:tag name="AS_UNIQUEID" val="690"/>
</p:tagLst>
</file>

<file path=ppt/tags/tag564.xml><?xml version="1.0" encoding="utf-8"?>
<p:tagLst xmlns:p="http://schemas.openxmlformats.org/presentationml/2006/main">
  <p:tag name="AS_UNIQUEID" val="691"/>
</p:tagLst>
</file>

<file path=ppt/tags/tag565.xml><?xml version="1.0" encoding="utf-8"?>
<p:tagLst xmlns:p="http://schemas.openxmlformats.org/presentationml/2006/main">
  <p:tag name="AS_UNIQUEID" val="692"/>
</p:tagLst>
</file>

<file path=ppt/tags/tag566.xml><?xml version="1.0" encoding="utf-8"?>
<p:tagLst xmlns:p="http://schemas.openxmlformats.org/presentationml/2006/main">
  <p:tag name="AS_UNIQUEID" val="34"/>
  <p:tag name="KSO_WM_BEAUTIFY_FLAG" val=""/>
</p:tagLst>
</file>

<file path=ppt/tags/tag567.xml><?xml version="1.0" encoding="utf-8"?>
<p:tagLst xmlns:p="http://schemas.openxmlformats.org/presentationml/2006/main">
  <p:tag name="AS_UNIQUEID" val="580"/>
</p:tagLst>
</file>

<file path=ppt/tags/tag568.xml><?xml version="1.0" encoding="utf-8"?>
<p:tagLst xmlns:p="http://schemas.openxmlformats.org/presentationml/2006/main">
  <p:tag name="AS_UNIQUEID" val="14324"/>
</p:tagLst>
</file>

<file path=ppt/tags/tag569.xml><?xml version="1.0" encoding="utf-8"?>
<p:tagLst xmlns:p="http://schemas.openxmlformats.org/presentationml/2006/main">
  <p:tag name="AS_UNIQUEID" val="14328"/>
</p:tagLst>
</file>

<file path=ppt/tags/tag57.xml><?xml version="1.0" encoding="utf-8"?>
<p:tagLst xmlns:p="http://schemas.openxmlformats.org/presentationml/2006/main">
  <p:tag name="AS_UNIQUEID" val="16346"/>
</p:tagLst>
</file>

<file path=ppt/tags/tag570.xml><?xml version="1.0" encoding="utf-8"?>
<p:tagLst xmlns:p="http://schemas.openxmlformats.org/presentationml/2006/main">
  <p:tag name="AS_UNIQUEID" val="14329"/>
</p:tagLst>
</file>

<file path=ppt/tags/tag571.xml><?xml version="1.0" encoding="utf-8"?>
<p:tagLst xmlns:p="http://schemas.openxmlformats.org/presentationml/2006/main">
  <p:tag name="AS_UNIQUEID" val="14330"/>
</p:tagLst>
</file>

<file path=ppt/tags/tag572.xml><?xml version="1.0" encoding="utf-8"?>
<p:tagLst xmlns:p="http://schemas.openxmlformats.org/presentationml/2006/main">
  <p:tag name="AS_UNIQUEID" val="14331"/>
</p:tagLst>
</file>

<file path=ppt/tags/tag573.xml><?xml version="1.0" encoding="utf-8"?>
<p:tagLst xmlns:p="http://schemas.openxmlformats.org/presentationml/2006/main">
  <p:tag name="AS_UNIQUEID" val="14332"/>
</p:tagLst>
</file>

<file path=ppt/tags/tag574.xml><?xml version="1.0" encoding="utf-8"?>
<p:tagLst xmlns:p="http://schemas.openxmlformats.org/presentationml/2006/main">
  <p:tag name="AS_UNIQUEID" val="14334"/>
</p:tagLst>
</file>

<file path=ppt/tags/tag575.xml><?xml version="1.0" encoding="utf-8"?>
<p:tagLst xmlns:p="http://schemas.openxmlformats.org/presentationml/2006/main">
  <p:tag name="AS_UNIQUEID" val="14335"/>
</p:tagLst>
</file>

<file path=ppt/tags/tag576.xml><?xml version="1.0" encoding="utf-8"?>
<p:tagLst xmlns:p="http://schemas.openxmlformats.org/presentationml/2006/main">
  <p:tag name="AS_UNIQUEID" val="14336"/>
</p:tagLst>
</file>

<file path=ppt/tags/tag577.xml><?xml version="1.0" encoding="utf-8"?>
<p:tagLst xmlns:p="http://schemas.openxmlformats.org/presentationml/2006/main">
  <p:tag name="AS_UNIQUEID" val="14337"/>
</p:tagLst>
</file>

<file path=ppt/tags/tag578.xml><?xml version="1.0" encoding="utf-8"?>
<p:tagLst xmlns:p="http://schemas.openxmlformats.org/presentationml/2006/main">
  <p:tag name="AS_UNIQUEID" val="14338"/>
</p:tagLst>
</file>

<file path=ppt/tags/tag579.xml><?xml version="1.0" encoding="utf-8"?>
<p:tagLst xmlns:p="http://schemas.openxmlformats.org/presentationml/2006/main">
  <p:tag name="AS_UNIQUEID" val="14339"/>
</p:tagLst>
</file>

<file path=ppt/tags/tag58.xml><?xml version="1.0" encoding="utf-8"?>
<p:tagLst xmlns:p="http://schemas.openxmlformats.org/presentationml/2006/main">
  <p:tag name="AS_UNIQUEID" val="16347"/>
</p:tagLst>
</file>

<file path=ppt/tags/tag580.xml><?xml version="1.0" encoding="utf-8"?>
<p:tagLst xmlns:p="http://schemas.openxmlformats.org/presentationml/2006/main">
  <p:tag name="AS_UNIQUEID" val="14340"/>
</p:tagLst>
</file>

<file path=ppt/tags/tag581.xml><?xml version="1.0" encoding="utf-8"?>
<p:tagLst xmlns:p="http://schemas.openxmlformats.org/presentationml/2006/main">
  <p:tag name="AS_UNIQUEID" val="14341"/>
</p:tagLst>
</file>

<file path=ppt/tags/tag582.xml><?xml version="1.0" encoding="utf-8"?>
<p:tagLst xmlns:p="http://schemas.openxmlformats.org/presentationml/2006/main">
  <p:tag name="AS_UNIQUEID" val="14333"/>
</p:tagLst>
</file>

<file path=ppt/tags/tag583.xml><?xml version="1.0" encoding="utf-8"?>
<p:tagLst xmlns:p="http://schemas.openxmlformats.org/presentationml/2006/main">
  <p:tag name="AS_UNIQUEID" val="14359"/>
</p:tagLst>
</file>

<file path=ppt/tags/tag584.xml><?xml version="1.0" encoding="utf-8"?>
<p:tagLst xmlns:p="http://schemas.openxmlformats.org/presentationml/2006/main">
  <p:tag name="AS_UNIQUEID" val="14363"/>
</p:tagLst>
</file>

<file path=ppt/tags/tag585.xml><?xml version="1.0" encoding="utf-8"?>
<p:tagLst xmlns:p="http://schemas.openxmlformats.org/presentationml/2006/main">
  <p:tag name="AS_UNIQUEID" val="14364"/>
</p:tagLst>
</file>

<file path=ppt/tags/tag586.xml><?xml version="1.0" encoding="utf-8"?>
<p:tagLst xmlns:p="http://schemas.openxmlformats.org/presentationml/2006/main">
  <p:tag name="AS_UNIQUEID" val="14365"/>
</p:tagLst>
</file>

<file path=ppt/tags/tag587.xml><?xml version="1.0" encoding="utf-8"?>
<p:tagLst xmlns:p="http://schemas.openxmlformats.org/presentationml/2006/main">
  <p:tag name="AS_UNIQUEID" val="14366"/>
</p:tagLst>
</file>

<file path=ppt/tags/tag588.xml><?xml version="1.0" encoding="utf-8"?>
<p:tagLst xmlns:p="http://schemas.openxmlformats.org/presentationml/2006/main">
  <p:tag name="AS_UNIQUEID" val="34"/>
  <p:tag name="KSO_WM_BEAUTIFY_FLAG" val=""/>
</p:tagLst>
</file>

<file path=ppt/tags/tag589.xml><?xml version="1.0" encoding="utf-8"?>
<p:tagLst xmlns:p="http://schemas.openxmlformats.org/presentationml/2006/main">
  <p:tag name="AS_UNIQUEID" val="1333"/>
</p:tagLst>
</file>

<file path=ppt/tags/tag59.xml><?xml version="1.0" encoding="utf-8"?>
<p:tagLst xmlns:p="http://schemas.openxmlformats.org/presentationml/2006/main">
  <p:tag name="AS_UNIQUEID" val="16348"/>
</p:tagLst>
</file>

<file path=ppt/tags/tag590.xml><?xml version="1.0" encoding="utf-8"?>
<p:tagLst xmlns:p="http://schemas.openxmlformats.org/presentationml/2006/main">
  <p:tag name="AS_UNIQUEID" val="1335"/>
</p:tagLst>
</file>

<file path=ppt/tags/tag591.xml><?xml version="1.0" encoding="utf-8"?>
<p:tagLst xmlns:p="http://schemas.openxmlformats.org/presentationml/2006/main">
  <p:tag name="AS_UNIQUEID" val="14436"/>
</p:tagLst>
</file>

<file path=ppt/tags/tag592.xml><?xml version="1.0" encoding="utf-8"?>
<p:tagLst xmlns:p="http://schemas.openxmlformats.org/presentationml/2006/main">
  <p:tag name="AS_UNIQUEID" val="14684"/>
</p:tagLst>
</file>

<file path=ppt/tags/tag593.xml><?xml version="1.0" encoding="utf-8"?>
<p:tagLst xmlns:p="http://schemas.openxmlformats.org/presentationml/2006/main">
  <p:tag name="AS_UNIQUEID" val="16594"/>
</p:tagLst>
</file>

<file path=ppt/tags/tag594.xml><?xml version="1.0" encoding="utf-8"?>
<p:tagLst xmlns:p="http://schemas.openxmlformats.org/presentationml/2006/main">
  <p:tag name="AS_UNIQUEID" val="16595"/>
</p:tagLst>
</file>

<file path=ppt/tags/tag595.xml><?xml version="1.0" encoding="utf-8"?>
<p:tagLst xmlns:p="http://schemas.openxmlformats.org/presentationml/2006/main">
  <p:tag name="AS_UNIQUEID" val="16596"/>
</p:tagLst>
</file>

<file path=ppt/tags/tag596.xml><?xml version="1.0" encoding="utf-8"?>
<p:tagLst xmlns:p="http://schemas.openxmlformats.org/presentationml/2006/main">
  <p:tag name="AS_UNIQUEID" val="34"/>
  <p:tag name="KSO_WM_BEAUTIFY_FLAG" val=""/>
</p:tagLst>
</file>

<file path=ppt/tags/tag597.xml><?xml version="1.0" encoding="utf-8"?>
<p:tagLst xmlns:p="http://schemas.openxmlformats.org/presentationml/2006/main">
  <p:tag name="AS_UNIQUEID" val="16597"/>
</p:tagLst>
</file>

<file path=ppt/tags/tag598.xml><?xml version="1.0" encoding="utf-8"?>
<p:tagLst xmlns:p="http://schemas.openxmlformats.org/presentationml/2006/main">
  <p:tag name="AS_UNIQUEID" val="1329"/>
</p:tagLst>
</file>

<file path=ppt/tags/tag599.xml><?xml version="1.0" encoding="utf-8"?>
<p:tagLst xmlns:p="http://schemas.openxmlformats.org/presentationml/2006/main">
  <p:tag name="AS_UNIQUEID" val="1330"/>
</p:tagLst>
</file>

<file path=ppt/tags/tag6.xml><?xml version="1.0" encoding="utf-8"?>
<p:tagLst xmlns:p="http://schemas.openxmlformats.org/presentationml/2006/main">
  <p:tag name="AS_UNIQUEID" val="16288"/>
</p:tagLst>
</file>

<file path=ppt/tags/tag60.xml><?xml version="1.0" encoding="utf-8"?>
<p:tagLst xmlns:p="http://schemas.openxmlformats.org/presentationml/2006/main">
  <p:tag name="AS_UNIQUEID" val="16349"/>
</p:tagLst>
</file>

<file path=ppt/tags/tag600.xml><?xml version="1.0" encoding="utf-8"?>
<p:tagLst xmlns:p="http://schemas.openxmlformats.org/presentationml/2006/main">
  <p:tag name="AS_UNIQUEID" val="1331"/>
</p:tagLst>
</file>

<file path=ppt/tags/tag601.xml><?xml version="1.0" encoding="utf-8"?>
<p:tagLst xmlns:p="http://schemas.openxmlformats.org/presentationml/2006/main">
  <p:tag name="AS_UNIQUEID" val="16108"/>
</p:tagLst>
</file>

<file path=ppt/tags/tag602.xml><?xml version="1.0" encoding="utf-8"?>
<p:tagLst xmlns:p="http://schemas.openxmlformats.org/presentationml/2006/main">
  <p:tag name="AS_UNIQUEID" val="16599"/>
</p:tagLst>
</file>

<file path=ppt/tags/tag603.xml><?xml version="1.0" encoding="utf-8"?>
<p:tagLst xmlns:p="http://schemas.openxmlformats.org/presentationml/2006/main">
  <p:tag name="AS_UNIQUEID" val="16110"/>
</p:tagLst>
</file>

<file path=ppt/tags/tag604.xml><?xml version="1.0" encoding="utf-8"?>
<p:tagLst xmlns:p="http://schemas.openxmlformats.org/presentationml/2006/main">
  <p:tag name="AS_UNIQUEID" val="16111"/>
</p:tagLst>
</file>

<file path=ppt/tags/tag605.xml><?xml version="1.0" encoding="utf-8"?>
<p:tagLst xmlns:p="http://schemas.openxmlformats.org/presentationml/2006/main">
  <p:tag name="AS_UNIQUEID" val="16112"/>
</p:tagLst>
</file>

<file path=ppt/tags/tag606.xml><?xml version="1.0" encoding="utf-8"?>
<p:tagLst xmlns:p="http://schemas.openxmlformats.org/presentationml/2006/main">
  <p:tag name="AS_UNIQUEID" val="16113"/>
</p:tagLst>
</file>

<file path=ppt/tags/tag607.xml><?xml version="1.0" encoding="utf-8"?>
<p:tagLst xmlns:p="http://schemas.openxmlformats.org/presentationml/2006/main">
  <p:tag name="AS_UNIQUEID" val="16114"/>
</p:tagLst>
</file>

<file path=ppt/tags/tag608.xml><?xml version="1.0" encoding="utf-8"?>
<p:tagLst xmlns:p="http://schemas.openxmlformats.org/presentationml/2006/main">
  <p:tag name="AS_UNIQUEID" val="16116"/>
</p:tagLst>
</file>

<file path=ppt/tags/tag609.xml><?xml version="1.0" encoding="utf-8"?>
<p:tagLst xmlns:p="http://schemas.openxmlformats.org/presentationml/2006/main">
  <p:tag name="AS_UNIQUEID" val="16119"/>
</p:tagLst>
</file>

<file path=ppt/tags/tag61.xml><?xml version="1.0" encoding="utf-8"?>
<p:tagLst xmlns:p="http://schemas.openxmlformats.org/presentationml/2006/main">
  <p:tag name="AS_UNIQUEID" val="16350"/>
</p:tagLst>
</file>

<file path=ppt/tags/tag610.xml><?xml version="1.0" encoding="utf-8"?>
<p:tagLst xmlns:p="http://schemas.openxmlformats.org/presentationml/2006/main">
  <p:tag name="AS_UNIQUEID" val="16120"/>
</p:tagLst>
</file>

<file path=ppt/tags/tag611.xml><?xml version="1.0" encoding="utf-8"?>
<p:tagLst xmlns:p="http://schemas.openxmlformats.org/presentationml/2006/main">
  <p:tag name="AS_UNIQUEID" val="16121"/>
</p:tagLst>
</file>

<file path=ppt/tags/tag612.xml><?xml version="1.0" encoding="utf-8"?>
<p:tagLst xmlns:p="http://schemas.openxmlformats.org/presentationml/2006/main">
  <p:tag name="AS_UNIQUEID" val="16122"/>
</p:tagLst>
</file>

<file path=ppt/tags/tag613.xml><?xml version="1.0" encoding="utf-8"?>
<p:tagLst xmlns:p="http://schemas.openxmlformats.org/presentationml/2006/main">
  <p:tag name="AS_UNIQUEID" val="16123"/>
</p:tagLst>
</file>

<file path=ppt/tags/tag614.xml><?xml version="1.0" encoding="utf-8"?>
<p:tagLst xmlns:p="http://schemas.openxmlformats.org/presentationml/2006/main">
  <p:tag name="AS_UNIQUEID" val="16124"/>
</p:tagLst>
</file>

<file path=ppt/tags/tag615.xml><?xml version="1.0" encoding="utf-8"?>
<p:tagLst xmlns:p="http://schemas.openxmlformats.org/presentationml/2006/main">
  <p:tag name="AS_UNIQUEID" val="16125"/>
</p:tagLst>
</file>

<file path=ppt/tags/tag616.xml><?xml version="1.0" encoding="utf-8"?>
<p:tagLst xmlns:p="http://schemas.openxmlformats.org/presentationml/2006/main">
  <p:tag name="AS_UNIQUEID" val="16602"/>
</p:tagLst>
</file>

<file path=ppt/tags/tag617.xml><?xml version="1.0" encoding="utf-8"?>
<p:tagLst xmlns:p="http://schemas.openxmlformats.org/presentationml/2006/main">
  <p:tag name="AS_UNIQUEID" val="16128"/>
</p:tagLst>
</file>

<file path=ppt/tags/tag618.xml><?xml version="1.0" encoding="utf-8"?>
<p:tagLst xmlns:p="http://schemas.openxmlformats.org/presentationml/2006/main">
  <p:tag name="AS_UNIQUEID" val="16129"/>
</p:tagLst>
</file>

<file path=ppt/tags/tag619.xml><?xml version="1.0" encoding="utf-8"?>
<p:tagLst xmlns:p="http://schemas.openxmlformats.org/presentationml/2006/main">
  <p:tag name="AS_UNIQUEID" val="16130"/>
</p:tagLst>
</file>

<file path=ppt/tags/tag62.xml><?xml version="1.0" encoding="utf-8"?>
<p:tagLst xmlns:p="http://schemas.openxmlformats.org/presentationml/2006/main">
  <p:tag name="AS_UNIQUEID" val="16351"/>
</p:tagLst>
</file>

<file path=ppt/tags/tag620.xml><?xml version="1.0" encoding="utf-8"?>
<p:tagLst xmlns:p="http://schemas.openxmlformats.org/presentationml/2006/main">
  <p:tag name="AS_UNIQUEID" val="16131"/>
</p:tagLst>
</file>

<file path=ppt/tags/tag621.xml><?xml version="1.0" encoding="utf-8"?>
<p:tagLst xmlns:p="http://schemas.openxmlformats.org/presentationml/2006/main">
  <p:tag name="AS_UNIQUEID" val="16132"/>
</p:tagLst>
</file>

<file path=ppt/tags/tag622.xml><?xml version="1.0" encoding="utf-8"?>
<p:tagLst xmlns:p="http://schemas.openxmlformats.org/presentationml/2006/main">
  <p:tag name="AS_UNIQUEID" val="16133"/>
</p:tagLst>
</file>

<file path=ppt/tags/tag623.xml><?xml version="1.0" encoding="utf-8"?>
<p:tagLst xmlns:p="http://schemas.openxmlformats.org/presentationml/2006/main">
  <p:tag name="AS_UNIQUEID" val="16134"/>
</p:tagLst>
</file>

<file path=ppt/tags/tag624.xml><?xml version="1.0" encoding="utf-8"?>
<p:tagLst xmlns:p="http://schemas.openxmlformats.org/presentationml/2006/main">
  <p:tag name="AS_UNIQUEID" val="16135"/>
</p:tagLst>
</file>

<file path=ppt/tags/tag625.xml><?xml version="1.0" encoding="utf-8"?>
<p:tagLst xmlns:p="http://schemas.openxmlformats.org/presentationml/2006/main">
  <p:tag name="AS_UNIQUEID" val="16604"/>
</p:tagLst>
</file>

<file path=ppt/tags/tag626.xml><?xml version="1.0" encoding="utf-8"?>
<p:tagLst xmlns:p="http://schemas.openxmlformats.org/presentationml/2006/main">
  <p:tag name="AS_UNIQUEID" val="16137"/>
</p:tagLst>
</file>

<file path=ppt/tags/tag627.xml><?xml version="1.0" encoding="utf-8"?>
<p:tagLst xmlns:p="http://schemas.openxmlformats.org/presentationml/2006/main">
  <p:tag name="AS_UNIQUEID" val="16138"/>
</p:tagLst>
</file>

<file path=ppt/tags/tag628.xml><?xml version="1.0" encoding="utf-8"?>
<p:tagLst xmlns:p="http://schemas.openxmlformats.org/presentationml/2006/main">
  <p:tag name="AS_UNIQUEID" val="16140"/>
</p:tagLst>
</file>

<file path=ppt/tags/tag629.xml><?xml version="1.0" encoding="utf-8"?>
<p:tagLst xmlns:p="http://schemas.openxmlformats.org/presentationml/2006/main">
  <p:tag name="AS_UNIQUEID" val="16141"/>
</p:tagLst>
</file>

<file path=ppt/tags/tag63.xml><?xml version="1.0" encoding="utf-8"?>
<p:tagLst xmlns:p="http://schemas.openxmlformats.org/presentationml/2006/main">
  <p:tag name="AS_UNIQUEID" val="16352"/>
</p:tagLst>
</file>

<file path=ppt/tags/tag630.xml><?xml version="1.0" encoding="utf-8"?>
<p:tagLst xmlns:p="http://schemas.openxmlformats.org/presentationml/2006/main">
  <p:tag name="AS_UNIQUEID" val="16142"/>
</p:tagLst>
</file>

<file path=ppt/tags/tag631.xml><?xml version="1.0" encoding="utf-8"?>
<p:tagLst xmlns:p="http://schemas.openxmlformats.org/presentationml/2006/main">
  <p:tag name="AS_UNIQUEID" val="16143"/>
</p:tagLst>
</file>

<file path=ppt/tags/tag632.xml><?xml version="1.0" encoding="utf-8"?>
<p:tagLst xmlns:p="http://schemas.openxmlformats.org/presentationml/2006/main">
  <p:tag name="AS_UNIQUEID" val="16144"/>
</p:tagLst>
</file>

<file path=ppt/tags/tag633.xml><?xml version="1.0" encoding="utf-8"?>
<p:tagLst xmlns:p="http://schemas.openxmlformats.org/presentationml/2006/main">
  <p:tag name="AS_UNIQUEID" val="16145"/>
</p:tagLst>
</file>

<file path=ppt/tags/tag634.xml><?xml version="1.0" encoding="utf-8"?>
<p:tagLst xmlns:p="http://schemas.openxmlformats.org/presentationml/2006/main">
  <p:tag name="AS_UNIQUEID" val="16146"/>
</p:tagLst>
</file>

<file path=ppt/tags/tag635.xml><?xml version="1.0" encoding="utf-8"?>
<p:tagLst xmlns:p="http://schemas.openxmlformats.org/presentationml/2006/main">
  <p:tag name="AS_UNIQUEID" val="16147"/>
</p:tagLst>
</file>

<file path=ppt/tags/tag636.xml><?xml version="1.0" encoding="utf-8"?>
<p:tagLst xmlns:p="http://schemas.openxmlformats.org/presentationml/2006/main">
  <p:tag name="AS_UNIQUEID" val="16149"/>
</p:tagLst>
</file>

<file path=ppt/tags/tag637.xml><?xml version="1.0" encoding="utf-8"?>
<p:tagLst xmlns:p="http://schemas.openxmlformats.org/presentationml/2006/main">
  <p:tag name="AS_UNIQUEID" val="16606"/>
</p:tagLst>
</file>

<file path=ppt/tags/tag638.xml><?xml version="1.0" encoding="utf-8"?>
<p:tagLst xmlns:p="http://schemas.openxmlformats.org/presentationml/2006/main">
  <p:tag name="AS_UNIQUEID" val="16153"/>
</p:tagLst>
</file>

<file path=ppt/tags/tag639.xml><?xml version="1.0" encoding="utf-8"?>
<p:tagLst xmlns:p="http://schemas.openxmlformats.org/presentationml/2006/main">
  <p:tag name="AS_UNIQUEID" val="16154"/>
</p:tagLst>
</file>

<file path=ppt/tags/tag64.xml><?xml version="1.0" encoding="utf-8"?>
<p:tagLst xmlns:p="http://schemas.openxmlformats.org/presentationml/2006/main">
  <p:tag name="AS_UNIQUEID" val="16353"/>
</p:tagLst>
</file>

<file path=ppt/tags/tag640.xml><?xml version="1.0" encoding="utf-8"?>
<p:tagLst xmlns:p="http://schemas.openxmlformats.org/presentationml/2006/main">
  <p:tag name="AS_UNIQUEID" val="16155"/>
</p:tagLst>
</file>

<file path=ppt/tags/tag641.xml><?xml version="1.0" encoding="utf-8"?>
<p:tagLst xmlns:p="http://schemas.openxmlformats.org/presentationml/2006/main">
  <p:tag name="AS_UNIQUEID" val="16156"/>
</p:tagLst>
</file>

<file path=ppt/tags/tag642.xml><?xml version="1.0" encoding="utf-8"?>
<p:tagLst xmlns:p="http://schemas.openxmlformats.org/presentationml/2006/main">
  <p:tag name="AS_UNIQUEID" val="16158"/>
</p:tagLst>
</file>

<file path=ppt/tags/tag643.xml><?xml version="1.0" encoding="utf-8"?>
<p:tagLst xmlns:p="http://schemas.openxmlformats.org/presentationml/2006/main">
  <p:tag name="AS_UNIQUEID" val="16159"/>
</p:tagLst>
</file>

<file path=ppt/tags/tag644.xml><?xml version="1.0" encoding="utf-8"?>
<p:tagLst xmlns:p="http://schemas.openxmlformats.org/presentationml/2006/main">
  <p:tag name="AS_UNIQUEID" val="16160"/>
</p:tagLst>
</file>

<file path=ppt/tags/tag645.xml><?xml version="1.0" encoding="utf-8"?>
<p:tagLst xmlns:p="http://schemas.openxmlformats.org/presentationml/2006/main">
  <p:tag name="AS_UNIQUEID" val="16161"/>
</p:tagLst>
</file>

<file path=ppt/tags/tag646.xml><?xml version="1.0" encoding="utf-8"?>
<p:tagLst xmlns:p="http://schemas.openxmlformats.org/presentationml/2006/main">
  <p:tag name="AS_UNIQUEID" val="16162"/>
</p:tagLst>
</file>

<file path=ppt/tags/tag647.xml><?xml version="1.0" encoding="utf-8"?>
<p:tagLst xmlns:p="http://schemas.openxmlformats.org/presentationml/2006/main">
  <p:tag name="AS_UNIQUEID" val="16163"/>
</p:tagLst>
</file>

<file path=ppt/tags/tag648.xml><?xml version="1.0" encoding="utf-8"?>
<p:tagLst xmlns:p="http://schemas.openxmlformats.org/presentationml/2006/main">
  <p:tag name="AS_UNIQUEID" val="16164"/>
</p:tagLst>
</file>

<file path=ppt/tags/tag649.xml><?xml version="1.0" encoding="utf-8"?>
<p:tagLst xmlns:p="http://schemas.openxmlformats.org/presentationml/2006/main">
  <p:tag name="AS_UNIQUEID" val="16165"/>
</p:tagLst>
</file>

<file path=ppt/tags/tag65.xml><?xml version="1.0" encoding="utf-8"?>
<p:tagLst xmlns:p="http://schemas.openxmlformats.org/presentationml/2006/main">
  <p:tag name="AS_UNIQUEID" val="16354"/>
</p:tagLst>
</file>

<file path=ppt/tags/tag650.xml><?xml version="1.0" encoding="utf-8"?>
<p:tagLst xmlns:p="http://schemas.openxmlformats.org/presentationml/2006/main">
  <p:tag name="AS_UNIQUEID" val="16166"/>
</p:tagLst>
</file>

<file path=ppt/tags/tag651.xml><?xml version="1.0" encoding="utf-8"?>
<p:tagLst xmlns:p="http://schemas.openxmlformats.org/presentationml/2006/main">
  <p:tag name="AS_UNIQUEID" val="16167"/>
</p:tagLst>
</file>

<file path=ppt/tags/tag652.xml><?xml version="1.0" encoding="utf-8"?>
<p:tagLst xmlns:p="http://schemas.openxmlformats.org/presentationml/2006/main">
  <p:tag name="AS_UNIQUEID" val="16168"/>
</p:tagLst>
</file>

<file path=ppt/tags/tag653.xml><?xml version="1.0" encoding="utf-8"?>
<p:tagLst xmlns:p="http://schemas.openxmlformats.org/presentationml/2006/main">
  <p:tag name="AS_UNIQUEID" val="16608"/>
</p:tagLst>
</file>

<file path=ppt/tags/tag654.xml><?xml version="1.0" encoding="utf-8"?>
<p:tagLst xmlns:p="http://schemas.openxmlformats.org/presentationml/2006/main">
  <p:tag name="AS_UNIQUEID" val="16610"/>
</p:tagLst>
</file>

<file path=ppt/tags/tag655.xml><?xml version="1.0" encoding="utf-8"?>
<p:tagLst xmlns:p="http://schemas.openxmlformats.org/presentationml/2006/main">
  <p:tag name="AS_UNIQUEID" val="16611"/>
</p:tagLst>
</file>

<file path=ppt/tags/tag656.xml><?xml version="1.0" encoding="utf-8"?>
<p:tagLst xmlns:p="http://schemas.openxmlformats.org/presentationml/2006/main">
  <p:tag name="AS_UNIQUEID" val="16612"/>
</p:tagLst>
</file>

<file path=ppt/tags/tag657.xml><?xml version="1.0" encoding="utf-8"?>
<p:tagLst xmlns:p="http://schemas.openxmlformats.org/presentationml/2006/main">
  <p:tag name="AS_UNIQUEID" val="16613"/>
</p:tagLst>
</file>

<file path=ppt/tags/tag658.xml><?xml version="1.0" encoding="utf-8"?>
<p:tagLst xmlns:p="http://schemas.openxmlformats.org/presentationml/2006/main">
  <p:tag name="AS_UNIQUEID" val="16614"/>
</p:tagLst>
</file>

<file path=ppt/tags/tag659.xml><?xml version="1.0" encoding="utf-8"?>
<p:tagLst xmlns:p="http://schemas.openxmlformats.org/presentationml/2006/main">
  <p:tag name="AS_UNIQUEID" val="16615"/>
</p:tagLst>
</file>

<file path=ppt/tags/tag66.xml><?xml version="1.0" encoding="utf-8"?>
<p:tagLst xmlns:p="http://schemas.openxmlformats.org/presentationml/2006/main">
  <p:tag name="AS_UNIQUEID" val="16355"/>
</p:tagLst>
</file>

<file path=ppt/tags/tag660.xml><?xml version="1.0" encoding="utf-8"?>
<p:tagLst xmlns:p="http://schemas.openxmlformats.org/presentationml/2006/main">
  <p:tag name="AS_UNIQUEID" val="16616"/>
</p:tagLst>
</file>

<file path=ppt/tags/tag661.xml><?xml version="1.0" encoding="utf-8"?>
<p:tagLst xmlns:p="http://schemas.openxmlformats.org/presentationml/2006/main">
  <p:tag name="AS_UNIQUEID" val="16617"/>
</p:tagLst>
</file>

<file path=ppt/tags/tag662.xml><?xml version="1.0" encoding="utf-8"?>
<p:tagLst xmlns:p="http://schemas.openxmlformats.org/presentationml/2006/main">
  <p:tag name="AS_UNIQUEID" val="16618"/>
</p:tagLst>
</file>

<file path=ppt/tags/tag663.xml><?xml version="1.0" encoding="utf-8"?>
<p:tagLst xmlns:p="http://schemas.openxmlformats.org/presentationml/2006/main">
  <p:tag name="AS_UNIQUEID" val="580"/>
</p:tagLst>
</file>

<file path=ppt/tags/tag664.xml><?xml version="1.0" encoding="utf-8"?>
<p:tagLst xmlns:p="http://schemas.openxmlformats.org/presentationml/2006/main">
  <p:tag name="AS_UNIQUEID" val="34"/>
  <p:tag name="KSO_WM_BEAUTIFY_FLAG" val=""/>
</p:tagLst>
</file>

<file path=ppt/tags/tag665.xml><?xml version="1.0" encoding="utf-8"?>
<p:tagLst xmlns:p="http://schemas.openxmlformats.org/presentationml/2006/main">
  <p:tag name="AS_UNIQUEID" val="749"/>
  <p:tag name="KSO_WM_DIAGRAM_VIRTUALLY_FRAME" val="{&quot;height&quot;:299.75543307086616,&quot;left&quot;:26.249606299212598,&quot;top&quot;:95.41417322834646,&quot;width&quot;:907.3754330708662}"/>
</p:tagLst>
</file>

<file path=ppt/tags/tag666.xml><?xml version="1.0" encoding="utf-8"?>
<p:tagLst xmlns:p="http://schemas.openxmlformats.org/presentationml/2006/main">
  <p:tag name="AS_UNIQUEID" val="750"/>
  <p:tag name="KSO_WM_DIAGRAM_VIRTUALLY_FRAME" val="{&quot;height&quot;:299.75543307086616,&quot;left&quot;:26.249606299212598,&quot;top&quot;:95.41417322834646,&quot;width&quot;:907.3754330708662}"/>
</p:tagLst>
</file>

<file path=ppt/tags/tag667.xml><?xml version="1.0" encoding="utf-8"?>
<p:tagLst xmlns:p="http://schemas.openxmlformats.org/presentationml/2006/main">
  <p:tag name="AS_UNIQUEID" val="751"/>
  <p:tag name="KSO_WM_DIAGRAM_VIRTUALLY_FRAME" val="{&quot;height&quot;:299.75543307086616,&quot;left&quot;:26.249606299212598,&quot;top&quot;:95.41417322834646,&quot;width&quot;:907.3754330708662}"/>
</p:tagLst>
</file>

<file path=ppt/tags/tag668.xml><?xml version="1.0" encoding="utf-8"?>
<p:tagLst xmlns:p="http://schemas.openxmlformats.org/presentationml/2006/main">
  <p:tag name="AS_UNIQUEID" val="752"/>
  <p:tag name="KSO_WM_DIAGRAM_VIRTUALLY_FRAME" val="{&quot;height&quot;:299.75543307086616,&quot;left&quot;:26.249606299212598,&quot;top&quot;:95.41417322834646,&quot;width&quot;:907.3754330708662}"/>
</p:tagLst>
</file>

<file path=ppt/tags/tag669.xml><?xml version="1.0" encoding="utf-8"?>
<p:tagLst xmlns:p="http://schemas.openxmlformats.org/presentationml/2006/main">
  <p:tag name="AS_UNIQUEID" val="753"/>
  <p:tag name="KSO_WM_DIAGRAM_VIRTUALLY_FRAME" val="{&quot;height&quot;:299.75543307086616,&quot;left&quot;:26.249606299212598,&quot;top&quot;:95.41417322834646,&quot;width&quot;:907.3754330708662}"/>
</p:tagLst>
</file>

<file path=ppt/tags/tag67.xml><?xml version="1.0" encoding="utf-8"?>
<p:tagLst xmlns:p="http://schemas.openxmlformats.org/presentationml/2006/main">
  <p:tag name="AS_UNIQUEID" val="16356"/>
</p:tagLst>
</file>

<file path=ppt/tags/tag670.xml><?xml version="1.0" encoding="utf-8"?>
<p:tagLst xmlns:p="http://schemas.openxmlformats.org/presentationml/2006/main">
  <p:tag name="AS_UNIQUEID" val="754"/>
  <p:tag name="KSO_WM_DIAGRAM_VIRTUALLY_FRAME" val="{&quot;height&quot;:299.75543307086616,&quot;left&quot;:26.249606299212598,&quot;top&quot;:95.41417322834646,&quot;width&quot;:907.3754330708662}"/>
</p:tagLst>
</file>

<file path=ppt/tags/tag671.xml><?xml version="1.0" encoding="utf-8"?>
<p:tagLst xmlns:p="http://schemas.openxmlformats.org/presentationml/2006/main">
  <p:tag name="AS_UNIQUEID" val="755"/>
  <p:tag name="KSO_WM_DIAGRAM_VIRTUALLY_FRAME" val="{&quot;height&quot;:299.75543307086616,&quot;left&quot;:26.249606299212598,&quot;top&quot;:95.41417322834646,&quot;width&quot;:907.3754330708662}"/>
</p:tagLst>
</file>

<file path=ppt/tags/tag672.xml><?xml version="1.0" encoding="utf-8"?>
<p:tagLst xmlns:p="http://schemas.openxmlformats.org/presentationml/2006/main">
  <p:tag name="AS_UNIQUEID" val="756"/>
  <p:tag name="KSO_WM_DIAGRAM_VIRTUALLY_FRAME" val="{&quot;height&quot;:299.75543307086616,&quot;left&quot;:26.249606299212598,&quot;top&quot;:95.41417322834646,&quot;width&quot;:907.3754330708662}"/>
</p:tagLst>
</file>

<file path=ppt/tags/tag673.xml><?xml version="1.0" encoding="utf-8"?>
<p:tagLst xmlns:p="http://schemas.openxmlformats.org/presentationml/2006/main">
  <p:tag name="AS_UNIQUEID" val="757"/>
</p:tagLst>
</file>

<file path=ppt/tags/tag674.xml><?xml version="1.0" encoding="utf-8"?>
<p:tagLst xmlns:p="http://schemas.openxmlformats.org/presentationml/2006/main">
  <p:tag name="AS_UNIQUEID" val="758"/>
</p:tagLst>
</file>

<file path=ppt/tags/tag675.xml><?xml version="1.0" encoding="utf-8"?>
<p:tagLst xmlns:p="http://schemas.openxmlformats.org/presentationml/2006/main">
  <p:tag name="AS_UNIQUEID" val="16620"/>
</p:tagLst>
</file>

<file path=ppt/tags/tag676.xml><?xml version="1.0" encoding="utf-8"?>
<p:tagLst xmlns:p="http://schemas.openxmlformats.org/presentationml/2006/main">
  <p:tag name="AS_UNIQUEID" val="16621"/>
</p:tagLst>
</file>

<file path=ppt/tags/tag677.xml><?xml version="1.0" encoding="utf-8"?>
<p:tagLst xmlns:p="http://schemas.openxmlformats.org/presentationml/2006/main">
  <p:tag name="TIMING" val="|47.55|3.474|1.251|1.02|1.431"/>
</p:tagLst>
</file>

<file path=ppt/tags/tag678.xml><?xml version="1.0" encoding="utf-8"?>
<p:tagLst xmlns:p="http://schemas.openxmlformats.org/presentationml/2006/main">
  <p:tag name="AS_UNIQUEID" val="2002"/>
</p:tagLst>
</file>

<file path=ppt/tags/tag679.xml><?xml version="1.0" encoding="utf-8"?>
<p:tagLst xmlns:p="http://schemas.openxmlformats.org/presentationml/2006/main">
  <p:tag name="AS_UNIQUEID" val="2003"/>
</p:tagLst>
</file>

<file path=ppt/tags/tag68.xml><?xml version="1.0" encoding="utf-8"?>
<p:tagLst xmlns:p="http://schemas.openxmlformats.org/presentationml/2006/main">
  <p:tag name="AS_UNIQUEID" val="16357"/>
</p:tagLst>
</file>

<file path=ppt/tags/tag680.xml><?xml version="1.0" encoding="utf-8"?>
<p:tagLst xmlns:p="http://schemas.openxmlformats.org/presentationml/2006/main">
  <p:tag name="AS_UNIQUEID" val="2004"/>
</p:tagLst>
</file>

<file path=ppt/tags/tag681.xml><?xml version="1.0" encoding="utf-8"?>
<p:tagLst xmlns:p="http://schemas.openxmlformats.org/presentationml/2006/main">
  <p:tag name="AS_UNIQUEID" val="2005"/>
</p:tagLst>
</file>

<file path=ppt/tags/tag682.xml><?xml version="1.0" encoding="utf-8"?>
<p:tagLst xmlns:p="http://schemas.openxmlformats.org/presentationml/2006/main">
  <p:tag name="AS_UNIQUEID" val="2006"/>
</p:tagLst>
</file>

<file path=ppt/tags/tag683.xml><?xml version="1.0" encoding="utf-8"?>
<p:tagLst xmlns:p="http://schemas.openxmlformats.org/presentationml/2006/main">
  <p:tag name="AS_UNIQUEID" val="842"/>
</p:tagLst>
</file>

<file path=ppt/tags/tag684.xml><?xml version="1.0" encoding="utf-8"?>
<p:tagLst xmlns:p="http://schemas.openxmlformats.org/presentationml/2006/main">
  <p:tag name="AS_UNIQUEID" val="844"/>
</p:tagLst>
</file>

<file path=ppt/tags/tag685.xml><?xml version="1.0" encoding="utf-8"?>
<p:tagLst xmlns:p="http://schemas.openxmlformats.org/presentationml/2006/main">
  <p:tag name="AS_UNIQUEID" val="847"/>
</p:tagLst>
</file>

<file path=ppt/tags/tag686.xml><?xml version="1.0" encoding="utf-8"?>
<p:tagLst xmlns:p="http://schemas.openxmlformats.org/presentationml/2006/main">
  <p:tag name="AS_UNIQUEID" val="851"/>
</p:tagLst>
</file>

<file path=ppt/tags/tag687.xml><?xml version="1.0" encoding="utf-8"?>
<p:tagLst xmlns:p="http://schemas.openxmlformats.org/presentationml/2006/main">
  <p:tag name="AS_UNIQUEID" val="852"/>
</p:tagLst>
</file>

<file path=ppt/tags/tag688.xml><?xml version="1.0" encoding="utf-8"?>
<p:tagLst xmlns:p="http://schemas.openxmlformats.org/presentationml/2006/main">
  <p:tag name="AS_UNIQUEID" val="853"/>
</p:tagLst>
</file>

<file path=ppt/tags/tag689.xml><?xml version="1.0" encoding="utf-8"?>
<p:tagLst xmlns:p="http://schemas.openxmlformats.org/presentationml/2006/main">
  <p:tag name="AS_UNIQUEID" val="854"/>
</p:tagLst>
</file>

<file path=ppt/tags/tag69.xml><?xml version="1.0" encoding="utf-8"?>
<p:tagLst xmlns:p="http://schemas.openxmlformats.org/presentationml/2006/main">
  <p:tag name="AS_UNIQUEID" val="16358"/>
</p:tagLst>
</file>

<file path=ppt/tags/tag690.xml><?xml version="1.0" encoding="utf-8"?>
<p:tagLst xmlns:p="http://schemas.openxmlformats.org/presentationml/2006/main">
  <p:tag name="AS_UNIQUEID" val="855"/>
</p:tagLst>
</file>

<file path=ppt/tags/tag691.xml><?xml version="1.0" encoding="utf-8"?>
<p:tagLst xmlns:p="http://schemas.openxmlformats.org/presentationml/2006/main">
  <p:tag name="AS_UNIQUEID" val="856"/>
</p:tagLst>
</file>

<file path=ppt/tags/tag692.xml><?xml version="1.0" encoding="utf-8"?>
<p:tagLst xmlns:p="http://schemas.openxmlformats.org/presentationml/2006/main">
  <p:tag name="AS_UNIQUEID" val="857"/>
</p:tagLst>
</file>

<file path=ppt/tags/tag693.xml><?xml version="1.0" encoding="utf-8"?>
<p:tagLst xmlns:p="http://schemas.openxmlformats.org/presentationml/2006/main">
  <p:tag name="AS_UNIQUEID" val="858"/>
</p:tagLst>
</file>

<file path=ppt/tags/tag694.xml><?xml version="1.0" encoding="utf-8"?>
<p:tagLst xmlns:p="http://schemas.openxmlformats.org/presentationml/2006/main">
  <p:tag name="AS_UNIQUEID" val="859"/>
</p:tagLst>
</file>

<file path=ppt/tags/tag695.xml><?xml version="1.0" encoding="utf-8"?>
<p:tagLst xmlns:p="http://schemas.openxmlformats.org/presentationml/2006/main">
  <p:tag name="AS_UNIQUEID" val="861"/>
</p:tagLst>
</file>

<file path=ppt/tags/tag696.xml><?xml version="1.0" encoding="utf-8"?>
<p:tagLst xmlns:p="http://schemas.openxmlformats.org/presentationml/2006/main">
  <p:tag name="AS_UNIQUEID" val="865"/>
</p:tagLst>
</file>

<file path=ppt/tags/tag697.xml><?xml version="1.0" encoding="utf-8"?>
<p:tagLst xmlns:p="http://schemas.openxmlformats.org/presentationml/2006/main">
  <p:tag name="AS_UNIQUEID" val="867"/>
</p:tagLst>
</file>

<file path=ppt/tags/tag698.xml><?xml version="1.0" encoding="utf-8"?>
<p:tagLst xmlns:p="http://schemas.openxmlformats.org/presentationml/2006/main">
  <p:tag name="AS_UNIQUEID" val="16635"/>
</p:tagLst>
</file>

<file path=ppt/tags/tag699.xml><?xml version="1.0" encoding="utf-8"?>
<p:tagLst xmlns:p="http://schemas.openxmlformats.org/presentationml/2006/main">
  <p:tag name="AS_UNIQUEID" val="16636"/>
</p:tagLst>
</file>

<file path=ppt/tags/tag7.xml><?xml version="1.0" encoding="utf-8"?>
<p:tagLst xmlns:p="http://schemas.openxmlformats.org/presentationml/2006/main">
  <p:tag name="AS_UNIQUEID" val="16289"/>
</p:tagLst>
</file>

<file path=ppt/tags/tag70.xml><?xml version="1.0" encoding="utf-8"?>
<p:tagLst xmlns:p="http://schemas.openxmlformats.org/presentationml/2006/main">
  <p:tag name="AS_UNIQUEID" val="16359"/>
</p:tagLst>
</file>

<file path=ppt/tags/tag700.xml><?xml version="1.0" encoding="utf-8"?>
<p:tagLst xmlns:p="http://schemas.openxmlformats.org/presentationml/2006/main">
  <p:tag name="AS_UNIQUEID" val="779"/>
</p:tagLst>
</file>

<file path=ppt/tags/tag701.xml><?xml version="1.0" encoding="utf-8"?>
<p:tagLst xmlns:p="http://schemas.openxmlformats.org/presentationml/2006/main">
  <p:tag name="AS_UNIQUEID" val="873"/>
</p:tagLst>
</file>

<file path=ppt/tags/tag702.xml><?xml version="1.0" encoding="utf-8"?>
<p:tagLst xmlns:p="http://schemas.openxmlformats.org/presentationml/2006/main">
  <p:tag name="AS_UNIQUEID" val="875"/>
</p:tagLst>
</file>

<file path=ppt/tags/tag703.xml><?xml version="1.0" encoding="utf-8"?>
<p:tagLst xmlns:p="http://schemas.openxmlformats.org/presentationml/2006/main">
  <p:tag name="AS_UNIQUEID" val="879"/>
</p:tagLst>
</file>

<file path=ppt/tags/tag704.xml><?xml version="1.0" encoding="utf-8"?>
<p:tagLst xmlns:p="http://schemas.openxmlformats.org/presentationml/2006/main">
  <p:tag name="AS_UNIQUEID" val="884"/>
</p:tagLst>
</file>

<file path=ppt/tags/tag705.xml><?xml version="1.0" encoding="utf-8"?>
<p:tagLst xmlns:p="http://schemas.openxmlformats.org/presentationml/2006/main">
  <p:tag name="AS_UNIQUEID" val="844"/>
</p:tagLst>
</file>

<file path=ppt/tags/tag706.xml><?xml version="1.0" encoding="utf-8"?>
<p:tagLst xmlns:p="http://schemas.openxmlformats.org/presentationml/2006/main">
  <p:tag name="AS_UNIQUEID" val="16638"/>
</p:tagLst>
</file>

<file path=ppt/tags/tag707.xml><?xml version="1.0" encoding="utf-8"?>
<p:tagLst xmlns:p="http://schemas.openxmlformats.org/presentationml/2006/main">
  <p:tag name="AS_UNIQUEID" val="16639"/>
</p:tagLst>
</file>

<file path=ppt/tags/tag708.xml><?xml version="1.0" encoding="utf-8"?>
<p:tagLst xmlns:p="http://schemas.openxmlformats.org/presentationml/2006/main">
  <p:tag name="AS_UNIQUEID" val="13588"/>
  <p:tag name="KSO_WM_BEAUTIFY_FLAG" val=""/>
</p:tagLst>
</file>

<file path=ppt/tags/tag709.xml><?xml version="1.0" encoding="utf-8"?>
<p:tagLst xmlns:p="http://schemas.openxmlformats.org/presentationml/2006/main">
  <p:tag name="AS_UNIQUEID" val="13589"/>
  <p:tag name="KSO_WM_BEAUTIFY_FLAG" val=""/>
</p:tagLst>
</file>

<file path=ppt/tags/tag71.xml><?xml version="1.0" encoding="utf-8"?>
<p:tagLst xmlns:p="http://schemas.openxmlformats.org/presentationml/2006/main">
  <p:tag name="AS_UNIQUEID" val="16360"/>
</p:tagLst>
</file>

<file path=ppt/tags/tag710.xml><?xml version="1.0" encoding="utf-8"?>
<p:tagLst xmlns:p="http://schemas.openxmlformats.org/presentationml/2006/main">
  <p:tag name="AS_UNIQUEID" val="846"/>
</p:tagLst>
</file>

<file path=ppt/tags/tag711.xml><?xml version="1.0" encoding="utf-8"?>
<p:tagLst xmlns:p="http://schemas.openxmlformats.org/presentationml/2006/main">
  <p:tag name="AS_UNIQUEID" val="847"/>
</p:tagLst>
</file>

<file path=ppt/tags/tag712.xml><?xml version="1.0" encoding="utf-8"?>
<p:tagLst xmlns:p="http://schemas.openxmlformats.org/presentationml/2006/main">
  <p:tag name="AS_UNIQUEID" val="848"/>
</p:tagLst>
</file>

<file path=ppt/tags/tag713.xml><?xml version="1.0" encoding="utf-8"?>
<p:tagLst xmlns:p="http://schemas.openxmlformats.org/presentationml/2006/main">
  <p:tag name="AS_UNIQUEID" val="849"/>
</p:tagLst>
</file>

<file path=ppt/tags/tag714.xml><?xml version="1.0" encoding="utf-8"?>
<p:tagLst xmlns:p="http://schemas.openxmlformats.org/presentationml/2006/main">
  <p:tag name="AS_UNIQUEID" val="850"/>
</p:tagLst>
</file>

<file path=ppt/tags/tag715.xml><?xml version="1.0" encoding="utf-8"?>
<p:tagLst xmlns:p="http://schemas.openxmlformats.org/presentationml/2006/main">
  <p:tag name="AS_UNIQUEID" val="1245"/>
  <p:tag name="KSO_WM_BEAUTIFY_FLAG" val=""/>
</p:tagLst>
</file>

<file path=ppt/tags/tag716.xml><?xml version="1.0" encoding="utf-8"?>
<p:tagLst xmlns:p="http://schemas.openxmlformats.org/presentationml/2006/main">
  <p:tag name="AS_UNIQUEID" val="3172"/>
  <p:tag name="KSO_WM_UNIT_PLACING_PICTURE_USER_VIEWPORT" val="{&quot;height&quot;:3378,&quot;width&quot;:9651}"/>
  <p:tag name="REFSHAPE" val="768766900"/>
</p:tagLst>
</file>

<file path=ppt/tags/tag717.xml><?xml version="1.0" encoding="utf-8"?>
<p:tagLst xmlns:p="http://schemas.openxmlformats.org/presentationml/2006/main">
  <p:tag name="AS_UNIQUEID" val="3166"/>
</p:tagLst>
</file>

<file path=ppt/tags/tag718.xml><?xml version="1.0" encoding="utf-8"?>
<p:tagLst xmlns:p="http://schemas.openxmlformats.org/presentationml/2006/main">
  <p:tag name="AS_UNIQUEID" val="3167"/>
  <p:tag name="KSO_WM_UNIT_PLACING_PICTURE_USER_VIEWPORT" val="{&quot;height&quot;:3378,&quot;width&quot;:9651}"/>
  <p:tag name="REFSHAPE" val="768766900"/>
</p:tagLst>
</file>

<file path=ppt/tags/tag719.xml><?xml version="1.0" encoding="utf-8"?>
<p:tagLst xmlns:p="http://schemas.openxmlformats.org/presentationml/2006/main">
  <p:tag name="AS_UNIQUEID" val="3168"/>
  <p:tag name="KSO_WM_UNIT_PLACING_PICTURE_USER_VIEWPORT" val="{&quot;height&quot;:6535,&quot;width&quot;:4384}"/>
</p:tagLst>
</file>

<file path=ppt/tags/tag72.xml><?xml version="1.0" encoding="utf-8"?>
<p:tagLst xmlns:p="http://schemas.openxmlformats.org/presentationml/2006/main">
  <p:tag name="AS_UNIQUEID" val="16361"/>
</p:tagLst>
</file>

<file path=ppt/tags/tag720.xml><?xml version="1.0" encoding="utf-8"?>
<p:tagLst xmlns:p="http://schemas.openxmlformats.org/presentationml/2006/main">
  <p:tag name="AS_UNIQUEID" val="3173"/>
</p:tagLst>
</file>

<file path=ppt/tags/tag721.xml><?xml version="1.0" encoding="utf-8"?>
<p:tagLst xmlns:p="http://schemas.openxmlformats.org/presentationml/2006/main">
  <p:tag name="AS_UNIQUEID" val="3174"/>
</p:tagLst>
</file>

<file path=ppt/tags/tag722.xml><?xml version="1.0" encoding="utf-8"?>
<p:tagLst xmlns:p="http://schemas.openxmlformats.org/presentationml/2006/main">
  <p:tag name="AS_UNIQUEID" val="3175"/>
</p:tagLst>
</file>

<file path=ppt/tags/tag723.xml><?xml version="1.0" encoding="utf-8"?>
<p:tagLst xmlns:p="http://schemas.openxmlformats.org/presentationml/2006/main">
  <p:tag name="AS_UNIQUEID" val="3176"/>
</p:tagLst>
</file>

<file path=ppt/tags/tag724.xml><?xml version="1.0" encoding="utf-8"?>
<p:tagLst xmlns:p="http://schemas.openxmlformats.org/presentationml/2006/main">
  <p:tag name="AS_UNIQUEID" val="3177"/>
</p:tagLst>
</file>

<file path=ppt/tags/tag725.xml><?xml version="1.0" encoding="utf-8"?>
<p:tagLst xmlns:p="http://schemas.openxmlformats.org/presentationml/2006/main">
  <p:tag name="AS_UNIQUEID" val="3178"/>
</p:tagLst>
</file>

<file path=ppt/tags/tag726.xml><?xml version="1.0" encoding="utf-8"?>
<p:tagLst xmlns:p="http://schemas.openxmlformats.org/presentationml/2006/main">
  <p:tag name="AS_UNIQUEID" val="3179"/>
</p:tagLst>
</file>

<file path=ppt/tags/tag727.xml><?xml version="1.0" encoding="utf-8"?>
<p:tagLst xmlns:p="http://schemas.openxmlformats.org/presentationml/2006/main">
  <p:tag name="AS_UNIQUEID" val="1245"/>
  <p:tag name="KSO_WM_BEAUTIFY_FLAG" val=""/>
</p:tagLst>
</file>

<file path=ppt/tags/tag728.xml><?xml version="1.0" encoding="utf-8"?>
<p:tagLst xmlns:p="http://schemas.openxmlformats.org/presentationml/2006/main">
  <p:tag name="KSO_WM_BEAUTIFY_FLAG" val="#wm#"/>
  <p:tag name="KSO_WM_TEMPLATE_CATEGORY" val="custom"/>
  <p:tag name="KSO_WM_TEMPLATE_INDEX" val="20204422"/>
</p:tagLst>
</file>

<file path=ppt/tags/tag729.xml><?xml version="1.0" encoding="utf-8"?>
<p:tagLst xmlns:p="http://schemas.openxmlformats.org/presentationml/2006/main">
  <p:tag name="AS_UNIQUEID" val="3249"/>
</p:tagLst>
</file>

<file path=ppt/tags/tag73.xml><?xml version="1.0" encoding="utf-8"?>
<p:tagLst xmlns:p="http://schemas.openxmlformats.org/presentationml/2006/main">
  <p:tag name="AS_UNIQUEID" val="16362"/>
</p:tagLst>
</file>

<file path=ppt/tags/tag730.xml><?xml version="1.0" encoding="utf-8"?>
<p:tagLst xmlns:p="http://schemas.openxmlformats.org/presentationml/2006/main">
  <p:tag name="AS_UNIQUEID" val="3250"/>
</p:tagLst>
</file>

<file path=ppt/tags/tag731.xml><?xml version="1.0" encoding="utf-8"?>
<p:tagLst xmlns:p="http://schemas.openxmlformats.org/presentationml/2006/main">
  <p:tag name="AS_UNIQUEID" val="3251"/>
</p:tagLst>
</file>

<file path=ppt/tags/tag732.xml><?xml version="1.0" encoding="utf-8"?>
<p:tagLst xmlns:p="http://schemas.openxmlformats.org/presentationml/2006/main">
  <p:tag name="AS_UNIQUEID" val="3252"/>
</p:tagLst>
</file>

<file path=ppt/tags/tag733.xml><?xml version="1.0" encoding="utf-8"?>
<p:tagLst xmlns:p="http://schemas.openxmlformats.org/presentationml/2006/main">
  <p:tag name="AS_UNIQUEID" val="3253"/>
</p:tagLst>
</file>

<file path=ppt/tags/tag734.xml><?xml version="1.0" encoding="utf-8"?>
<p:tagLst xmlns:p="http://schemas.openxmlformats.org/presentationml/2006/main">
  <p:tag name="AS_UNIQUEID" val="3254"/>
</p:tagLst>
</file>

<file path=ppt/tags/tag735.xml><?xml version="1.0" encoding="utf-8"?>
<p:tagLst xmlns:p="http://schemas.openxmlformats.org/presentationml/2006/main">
  <p:tag name="AS_UNIQUEID" val="3255"/>
</p:tagLst>
</file>

<file path=ppt/tags/tag736.xml><?xml version="1.0" encoding="utf-8"?>
<p:tagLst xmlns:p="http://schemas.openxmlformats.org/presentationml/2006/main">
  <p:tag name="AS_UNIQUEID" val="3256"/>
</p:tagLst>
</file>

<file path=ppt/tags/tag737.xml><?xml version="1.0" encoding="utf-8"?>
<p:tagLst xmlns:p="http://schemas.openxmlformats.org/presentationml/2006/main">
  <p:tag name="AS_UNIQUEID" val="3257"/>
</p:tagLst>
</file>

<file path=ppt/tags/tag738.xml><?xml version="1.0" encoding="utf-8"?>
<p:tagLst xmlns:p="http://schemas.openxmlformats.org/presentationml/2006/main">
  <p:tag name="AS_UNIQUEID" val="3258"/>
</p:tagLst>
</file>

<file path=ppt/tags/tag739.xml><?xml version="1.0" encoding="utf-8"?>
<p:tagLst xmlns:p="http://schemas.openxmlformats.org/presentationml/2006/main">
  <p:tag name="AS_UNIQUEID" val="3259"/>
</p:tagLst>
</file>

<file path=ppt/tags/tag74.xml><?xml version="1.0" encoding="utf-8"?>
<p:tagLst xmlns:p="http://schemas.openxmlformats.org/presentationml/2006/main">
  <p:tag name="AS_UNIQUEID" val="16363"/>
</p:tagLst>
</file>

<file path=ppt/tags/tag740.xml><?xml version="1.0" encoding="utf-8"?>
<p:tagLst xmlns:p="http://schemas.openxmlformats.org/presentationml/2006/main">
  <p:tag name="AS_UNIQUEID" val="3260"/>
</p:tagLst>
</file>

<file path=ppt/tags/tag741.xml><?xml version="1.0" encoding="utf-8"?>
<p:tagLst xmlns:p="http://schemas.openxmlformats.org/presentationml/2006/main">
  <p:tag name="AS_UNIQUEID" val="3261"/>
</p:tagLst>
</file>

<file path=ppt/tags/tag742.xml><?xml version="1.0" encoding="utf-8"?>
<p:tagLst xmlns:p="http://schemas.openxmlformats.org/presentationml/2006/main">
  <p:tag name="AS_UNIQUEID" val="3262"/>
</p:tagLst>
</file>

<file path=ppt/tags/tag743.xml><?xml version="1.0" encoding="utf-8"?>
<p:tagLst xmlns:p="http://schemas.openxmlformats.org/presentationml/2006/main">
  <p:tag name="AS_UNIQUEID" val="3263"/>
</p:tagLst>
</file>

<file path=ppt/tags/tag744.xml><?xml version="1.0" encoding="utf-8"?>
<p:tagLst xmlns:p="http://schemas.openxmlformats.org/presentationml/2006/main">
  <p:tag name="AS_UNIQUEID" val="3264"/>
</p:tagLst>
</file>

<file path=ppt/tags/tag745.xml><?xml version="1.0" encoding="utf-8"?>
<p:tagLst xmlns:p="http://schemas.openxmlformats.org/presentationml/2006/main">
  <p:tag name="AS_UNIQUEID" val="3265"/>
</p:tagLst>
</file>

<file path=ppt/tags/tag746.xml><?xml version="1.0" encoding="utf-8"?>
<p:tagLst xmlns:p="http://schemas.openxmlformats.org/presentationml/2006/main">
  <p:tag name="AS_UNIQUEID" val="2983"/>
  <p:tag name="KSO_WM_BEAUTIFY_FLAG" val=""/>
</p:tagLst>
</file>

<file path=ppt/tags/tag747.xml><?xml version="1.0" encoding="utf-8"?>
<p:tagLst xmlns:p="http://schemas.openxmlformats.org/presentationml/2006/main">
  <p:tag name="AS_UNIQUEID" val="3278"/>
  <p:tag name="KSO_WM_BEAUTIFY_FLAG" val=""/>
</p:tagLst>
</file>

<file path=ppt/tags/tag748.xml><?xml version="1.0" encoding="utf-8"?>
<p:tagLst xmlns:p="http://schemas.openxmlformats.org/presentationml/2006/main">
  <p:tag name="AS_UNIQUEID" val="3268"/>
</p:tagLst>
</file>

<file path=ppt/tags/tag749.xml><?xml version="1.0" encoding="utf-8"?>
<p:tagLst xmlns:p="http://schemas.openxmlformats.org/presentationml/2006/main">
  <p:tag name="AS_UNIQUEID" val="3269"/>
  <p:tag name="KSO_WM_BEAUTIFY_FLAG" val=""/>
</p:tagLst>
</file>

<file path=ppt/tags/tag75.xml><?xml version="1.0" encoding="utf-8"?>
<p:tagLst xmlns:p="http://schemas.openxmlformats.org/presentationml/2006/main">
  <p:tag name="AS_UNIQUEID" val="16364"/>
</p:tagLst>
</file>

<file path=ppt/tags/tag750.xml><?xml version="1.0" encoding="utf-8"?>
<p:tagLst xmlns:p="http://schemas.openxmlformats.org/presentationml/2006/main">
  <p:tag name="AS_UNIQUEID" val="3270"/>
  <p:tag name="KSO_WM_BEAUTIFY_FLAG" val=""/>
</p:tagLst>
</file>

<file path=ppt/tags/tag751.xml><?xml version="1.0" encoding="utf-8"?>
<p:tagLst xmlns:p="http://schemas.openxmlformats.org/presentationml/2006/main">
  <p:tag name="AS_UNIQUEID" val="3271"/>
  <p:tag name="KSO_WM_BEAUTIFY_FLAG" val=""/>
</p:tagLst>
</file>

<file path=ppt/tags/tag752.xml><?xml version="1.0" encoding="utf-8"?>
<p:tagLst xmlns:p="http://schemas.openxmlformats.org/presentationml/2006/main">
  <p:tag name="AS_UNIQUEID" val="3272"/>
  <p:tag name="KSO_WM_BEAUTIFY_FLAG" val=""/>
</p:tagLst>
</file>

<file path=ppt/tags/tag753.xml><?xml version="1.0" encoding="utf-8"?>
<p:tagLst xmlns:p="http://schemas.openxmlformats.org/presentationml/2006/main">
  <p:tag name="AS_UNIQUEID" val="3273"/>
  <p:tag name="KSO_WM_BEAUTIFY_FLAG" val=""/>
</p:tagLst>
</file>

<file path=ppt/tags/tag754.xml><?xml version="1.0" encoding="utf-8"?>
<p:tagLst xmlns:p="http://schemas.openxmlformats.org/presentationml/2006/main">
  <p:tag name="AS_UNIQUEID" val="3274"/>
  <p:tag name="KSO_WM_BEAUTIFY_FLAG" val=""/>
</p:tagLst>
</file>

<file path=ppt/tags/tag755.xml><?xml version="1.0" encoding="utf-8"?>
<p:tagLst xmlns:p="http://schemas.openxmlformats.org/presentationml/2006/main">
  <p:tag name="AS_UNIQUEID" val="3275"/>
  <p:tag name="KSO_WM_BEAUTIFY_FLAG" val=""/>
</p:tagLst>
</file>

<file path=ppt/tags/tag756.xml><?xml version="1.0" encoding="utf-8"?>
<p:tagLst xmlns:p="http://schemas.openxmlformats.org/presentationml/2006/main">
  <p:tag name="AS_UNIQUEID" val="3276"/>
  <p:tag name="KSO_WM_BEAUTIFY_FLAG" val=""/>
</p:tagLst>
</file>

<file path=ppt/tags/tag757.xml><?xml version="1.0" encoding="utf-8"?>
<p:tagLst xmlns:p="http://schemas.openxmlformats.org/presentationml/2006/main">
  <p:tag name="AS_UNIQUEID" val="1245"/>
  <p:tag name="KSO_WM_BEAUTIFY_FLAG" val=""/>
</p:tagLst>
</file>

<file path=ppt/tags/tag758.xml><?xml version="1.0" encoding="utf-8"?>
<p:tagLst xmlns:p="http://schemas.openxmlformats.org/presentationml/2006/main">
  <p:tag name="KSO_WM_BEAUTIFY_FLAG" val="#wm#"/>
  <p:tag name="KSO_WM_TEMPLATE_CATEGORY" val="custom"/>
  <p:tag name="KSO_WM_TEMPLATE_INDEX" val="20204422"/>
</p:tagLst>
</file>

<file path=ppt/tags/tag759.xml><?xml version="1.0" encoding="utf-8"?>
<p:tagLst xmlns:p="http://schemas.openxmlformats.org/presentationml/2006/main">
  <p:tag name="AS_UNIQUEID" val="1097"/>
</p:tagLst>
</file>

<file path=ppt/tags/tag76.xml><?xml version="1.0" encoding="utf-8"?>
<p:tagLst xmlns:p="http://schemas.openxmlformats.org/presentationml/2006/main">
  <p:tag name="AS_UNIQUEID" val="16366"/>
</p:tagLst>
</file>

<file path=ppt/tags/tag760.xml><?xml version="1.0" encoding="utf-8"?>
<p:tagLst xmlns:p="http://schemas.openxmlformats.org/presentationml/2006/main">
  <p:tag name="AS_UNIQUEID" val="1098"/>
</p:tagLst>
</file>

<file path=ppt/tags/tag761.xml><?xml version="1.0" encoding="utf-8"?>
<p:tagLst xmlns:p="http://schemas.openxmlformats.org/presentationml/2006/main">
  <p:tag name="AS_UNIQUEID" val="889"/>
</p:tagLst>
</file>

<file path=ppt/tags/tag762.xml><?xml version="1.0" encoding="utf-8"?>
<p:tagLst xmlns:p="http://schemas.openxmlformats.org/presentationml/2006/main">
  <p:tag name="AS_UNIQUEID" val="890"/>
</p:tagLst>
</file>

<file path=ppt/tags/tag763.xml><?xml version="1.0" encoding="utf-8"?>
<p:tagLst xmlns:p="http://schemas.openxmlformats.org/presentationml/2006/main">
  <p:tag name="AS_UNIQUEID" val="891"/>
</p:tagLst>
</file>

<file path=ppt/tags/tag764.xml><?xml version="1.0" encoding="utf-8"?>
<p:tagLst xmlns:p="http://schemas.openxmlformats.org/presentationml/2006/main">
  <p:tag name="AS_UNIQUEID" val="892"/>
</p:tagLst>
</file>

<file path=ppt/tags/tag765.xml><?xml version="1.0" encoding="utf-8"?>
<p:tagLst xmlns:p="http://schemas.openxmlformats.org/presentationml/2006/main">
  <p:tag name="AS_UNIQUEID" val="893"/>
</p:tagLst>
</file>

<file path=ppt/tags/tag766.xml><?xml version="1.0" encoding="utf-8"?>
<p:tagLst xmlns:p="http://schemas.openxmlformats.org/presentationml/2006/main">
  <p:tag name="AS_UNIQUEID" val="894"/>
</p:tagLst>
</file>

<file path=ppt/tags/tag767.xml><?xml version="1.0" encoding="utf-8"?>
<p:tagLst xmlns:p="http://schemas.openxmlformats.org/presentationml/2006/main">
  <p:tag name="AS_UNIQUEID" val="895"/>
</p:tagLst>
</file>

<file path=ppt/tags/tag768.xml><?xml version="1.0" encoding="utf-8"?>
<p:tagLst xmlns:p="http://schemas.openxmlformats.org/presentationml/2006/main">
  <p:tag name="AS_UNIQUEID" val="896"/>
</p:tagLst>
</file>

<file path=ppt/tags/tag769.xml><?xml version="1.0" encoding="utf-8"?>
<p:tagLst xmlns:p="http://schemas.openxmlformats.org/presentationml/2006/main">
  <p:tag name="AS_UNIQUEID" val="897"/>
</p:tagLst>
</file>

<file path=ppt/tags/tag77.xml><?xml version="1.0" encoding="utf-8"?>
<p:tagLst xmlns:p="http://schemas.openxmlformats.org/presentationml/2006/main">
  <p:tag name="AS_UNIQUEID" val="16367"/>
</p:tagLst>
</file>

<file path=ppt/tags/tag770.xml><?xml version="1.0" encoding="utf-8"?>
<p:tagLst xmlns:p="http://schemas.openxmlformats.org/presentationml/2006/main">
  <p:tag name="AS_UNIQUEID" val="898"/>
</p:tagLst>
</file>

<file path=ppt/tags/tag771.xml><?xml version="1.0" encoding="utf-8"?>
<p:tagLst xmlns:p="http://schemas.openxmlformats.org/presentationml/2006/main">
  <p:tag name="AS_UNIQUEID" val="899"/>
</p:tagLst>
</file>

<file path=ppt/tags/tag772.xml><?xml version="1.0" encoding="utf-8"?>
<p:tagLst xmlns:p="http://schemas.openxmlformats.org/presentationml/2006/main">
  <p:tag name="AS_UNIQUEID" val="900"/>
</p:tagLst>
</file>

<file path=ppt/tags/tag773.xml><?xml version="1.0" encoding="utf-8"?>
<p:tagLst xmlns:p="http://schemas.openxmlformats.org/presentationml/2006/main">
  <p:tag name="AS_UNIQUEID" val="901"/>
</p:tagLst>
</file>

<file path=ppt/tags/tag774.xml><?xml version="1.0" encoding="utf-8"?>
<p:tagLst xmlns:p="http://schemas.openxmlformats.org/presentationml/2006/main">
  <p:tag name="AS_UNIQUEID" val="902"/>
</p:tagLst>
</file>

<file path=ppt/tags/tag775.xml><?xml version="1.0" encoding="utf-8"?>
<p:tagLst xmlns:p="http://schemas.openxmlformats.org/presentationml/2006/main">
  <p:tag name="AS_UNIQUEID" val="903"/>
</p:tagLst>
</file>

<file path=ppt/tags/tag776.xml><?xml version="1.0" encoding="utf-8"?>
<p:tagLst xmlns:p="http://schemas.openxmlformats.org/presentationml/2006/main">
  <p:tag name="AS_UNIQUEID" val="904"/>
</p:tagLst>
</file>

<file path=ppt/tags/tag777.xml><?xml version="1.0" encoding="utf-8"?>
<p:tagLst xmlns:p="http://schemas.openxmlformats.org/presentationml/2006/main">
  <p:tag name="AS_UNIQUEID" val="905"/>
</p:tagLst>
</file>

<file path=ppt/tags/tag778.xml><?xml version="1.0" encoding="utf-8"?>
<p:tagLst xmlns:p="http://schemas.openxmlformats.org/presentationml/2006/main">
  <p:tag name="AS_UNIQUEID" val="906"/>
</p:tagLst>
</file>

<file path=ppt/tags/tag779.xml><?xml version="1.0" encoding="utf-8"?>
<p:tagLst xmlns:p="http://schemas.openxmlformats.org/presentationml/2006/main">
  <p:tag name="AS_UNIQUEID" val="907"/>
</p:tagLst>
</file>

<file path=ppt/tags/tag78.xml><?xml version="1.0" encoding="utf-8"?>
<p:tagLst xmlns:p="http://schemas.openxmlformats.org/presentationml/2006/main">
  <p:tag name="AS_UNIQUEID" val="16368"/>
</p:tagLst>
</file>

<file path=ppt/tags/tag780.xml><?xml version="1.0" encoding="utf-8"?>
<p:tagLst xmlns:p="http://schemas.openxmlformats.org/presentationml/2006/main">
  <p:tag name="AS_UNIQUEID" val="908"/>
</p:tagLst>
</file>

<file path=ppt/tags/tag781.xml><?xml version="1.0" encoding="utf-8"?>
<p:tagLst xmlns:p="http://schemas.openxmlformats.org/presentationml/2006/main">
  <p:tag name="AS_UNIQUEID" val="910"/>
</p:tagLst>
</file>

<file path=ppt/tags/tag782.xml><?xml version="1.0" encoding="utf-8"?>
<p:tagLst xmlns:p="http://schemas.openxmlformats.org/presentationml/2006/main">
  <p:tag name="AS_UNIQUEID" val="911"/>
</p:tagLst>
</file>

<file path=ppt/tags/tag783.xml><?xml version="1.0" encoding="utf-8"?>
<p:tagLst xmlns:p="http://schemas.openxmlformats.org/presentationml/2006/main">
  <p:tag name="AS_UNIQUEID" val="912"/>
</p:tagLst>
</file>

<file path=ppt/tags/tag784.xml><?xml version="1.0" encoding="utf-8"?>
<p:tagLst xmlns:p="http://schemas.openxmlformats.org/presentationml/2006/main">
  <p:tag name="AS_UNIQUEID" val="913"/>
</p:tagLst>
</file>

<file path=ppt/tags/tag785.xml><?xml version="1.0" encoding="utf-8"?>
<p:tagLst xmlns:p="http://schemas.openxmlformats.org/presentationml/2006/main">
  <p:tag name="AS_UNIQUEID" val="914"/>
</p:tagLst>
</file>

<file path=ppt/tags/tag786.xml><?xml version="1.0" encoding="utf-8"?>
<p:tagLst xmlns:p="http://schemas.openxmlformats.org/presentationml/2006/main">
  <p:tag name="AS_UNIQUEID" val="915"/>
</p:tagLst>
</file>

<file path=ppt/tags/tag787.xml><?xml version="1.0" encoding="utf-8"?>
<p:tagLst xmlns:p="http://schemas.openxmlformats.org/presentationml/2006/main">
  <p:tag name="AS_UNIQUEID" val="916"/>
</p:tagLst>
</file>

<file path=ppt/tags/tag788.xml><?xml version="1.0" encoding="utf-8"?>
<p:tagLst xmlns:p="http://schemas.openxmlformats.org/presentationml/2006/main">
  <p:tag name="AS_UNIQUEID" val="917"/>
</p:tagLst>
</file>

<file path=ppt/tags/tag789.xml><?xml version="1.0" encoding="utf-8"?>
<p:tagLst xmlns:p="http://schemas.openxmlformats.org/presentationml/2006/main">
  <p:tag name="AS_UNIQUEID" val="918"/>
</p:tagLst>
</file>

<file path=ppt/tags/tag79.xml><?xml version="1.0" encoding="utf-8"?>
<p:tagLst xmlns:p="http://schemas.openxmlformats.org/presentationml/2006/main">
  <p:tag name="AS_UNIQUEID" val="16369"/>
</p:tagLst>
</file>

<file path=ppt/tags/tag790.xml><?xml version="1.0" encoding="utf-8"?>
<p:tagLst xmlns:p="http://schemas.openxmlformats.org/presentationml/2006/main">
  <p:tag name="AS_UNIQUEID" val="919"/>
</p:tagLst>
</file>

<file path=ppt/tags/tag791.xml><?xml version="1.0" encoding="utf-8"?>
<p:tagLst xmlns:p="http://schemas.openxmlformats.org/presentationml/2006/main">
  <p:tag name="AS_UNIQUEID" val="920"/>
</p:tagLst>
</file>

<file path=ppt/tags/tag792.xml><?xml version="1.0" encoding="utf-8"?>
<p:tagLst xmlns:p="http://schemas.openxmlformats.org/presentationml/2006/main">
  <p:tag name="AS_UNIQUEID" val="16641"/>
</p:tagLst>
</file>

<file path=ppt/tags/tag793.xml><?xml version="1.0" encoding="utf-8"?>
<p:tagLst xmlns:p="http://schemas.openxmlformats.org/presentationml/2006/main">
  <p:tag name="AS_UNIQUEID" val="2946"/>
</p:tagLst>
</file>

<file path=ppt/tags/tag794.xml><?xml version="1.0" encoding="utf-8"?>
<p:tagLst xmlns:p="http://schemas.openxmlformats.org/presentationml/2006/main">
  <p:tag name="AS_UNIQUEID" val="2947"/>
</p:tagLst>
</file>

<file path=ppt/tags/tag795.xml><?xml version="1.0" encoding="utf-8"?>
<p:tagLst xmlns:p="http://schemas.openxmlformats.org/presentationml/2006/main">
  <p:tag name="AS_UNIQUEID" val="2948"/>
</p:tagLst>
</file>

<file path=ppt/tags/tag796.xml><?xml version="1.0" encoding="utf-8"?>
<p:tagLst xmlns:p="http://schemas.openxmlformats.org/presentationml/2006/main">
  <p:tag name="AS_UNIQUEID" val="2949"/>
</p:tagLst>
</file>

<file path=ppt/tags/tag797.xml><?xml version="1.0" encoding="utf-8"?>
<p:tagLst xmlns:p="http://schemas.openxmlformats.org/presentationml/2006/main">
  <p:tag name="AS_UNIQUEID" val="2950"/>
</p:tagLst>
</file>

<file path=ppt/tags/tag798.xml><?xml version="1.0" encoding="utf-8"?>
<p:tagLst xmlns:p="http://schemas.openxmlformats.org/presentationml/2006/main">
  <p:tag name="AS_UNIQUEID" val="2951"/>
</p:tagLst>
</file>

<file path=ppt/tags/tag799.xml><?xml version="1.0" encoding="utf-8"?>
<p:tagLst xmlns:p="http://schemas.openxmlformats.org/presentationml/2006/main">
  <p:tag name="AS_UNIQUEID" val="2952"/>
</p:tagLst>
</file>

<file path=ppt/tags/tag8.xml><?xml version="1.0" encoding="utf-8"?>
<p:tagLst xmlns:p="http://schemas.openxmlformats.org/presentationml/2006/main">
  <p:tag name="AS_UNIQUEID" val="16291"/>
</p:tagLst>
</file>

<file path=ppt/tags/tag80.xml><?xml version="1.0" encoding="utf-8"?>
<p:tagLst xmlns:p="http://schemas.openxmlformats.org/presentationml/2006/main">
  <p:tag name="AS_UNIQUEID" val="16370"/>
</p:tagLst>
</file>

<file path=ppt/tags/tag800.xml><?xml version="1.0" encoding="utf-8"?>
<p:tagLst xmlns:p="http://schemas.openxmlformats.org/presentationml/2006/main">
  <p:tag name="AS_UNIQUEID" val="2953"/>
</p:tagLst>
</file>

<file path=ppt/tags/tag801.xml><?xml version="1.0" encoding="utf-8"?>
<p:tagLst xmlns:p="http://schemas.openxmlformats.org/presentationml/2006/main">
  <p:tag name="AS_UNIQUEID" val="2954"/>
</p:tagLst>
</file>

<file path=ppt/tags/tag802.xml><?xml version="1.0" encoding="utf-8"?>
<p:tagLst xmlns:p="http://schemas.openxmlformats.org/presentationml/2006/main">
  <p:tag name="AS_UNIQUEID" val="2955"/>
</p:tagLst>
</file>

<file path=ppt/tags/tag803.xml><?xml version="1.0" encoding="utf-8"?>
<p:tagLst xmlns:p="http://schemas.openxmlformats.org/presentationml/2006/main">
  <p:tag name="AS_UNIQUEID" val="2956"/>
</p:tagLst>
</file>

<file path=ppt/tags/tag804.xml><?xml version="1.0" encoding="utf-8"?>
<p:tagLst xmlns:p="http://schemas.openxmlformats.org/presentationml/2006/main">
  <p:tag name="AS_UNIQUEID" val="13574"/>
</p:tagLst>
</file>

<file path=ppt/tags/tag805.xml><?xml version="1.0" encoding="utf-8"?>
<p:tagLst xmlns:p="http://schemas.openxmlformats.org/presentationml/2006/main">
  <p:tag name="AS_UNIQUEID" val="13575"/>
</p:tagLst>
</file>

<file path=ppt/tags/tag806.xml><?xml version="1.0" encoding="utf-8"?>
<p:tagLst xmlns:p="http://schemas.openxmlformats.org/presentationml/2006/main">
  <p:tag name="AS_UNIQUEID" val="13576"/>
</p:tagLst>
</file>

<file path=ppt/tags/tag807.xml><?xml version="1.0" encoding="utf-8"?>
<p:tagLst xmlns:p="http://schemas.openxmlformats.org/presentationml/2006/main">
  <p:tag name="AS_UNIQUEID" val="866"/>
</p:tagLst>
</file>

<file path=ppt/tags/tag808.xml><?xml version="1.0" encoding="utf-8"?>
<p:tagLst xmlns:p="http://schemas.openxmlformats.org/presentationml/2006/main">
  <p:tag name="AS_UNIQUEID" val="867"/>
</p:tagLst>
</file>

<file path=ppt/tags/tag809.xml><?xml version="1.0" encoding="utf-8"?>
<p:tagLst xmlns:p="http://schemas.openxmlformats.org/presentationml/2006/main">
  <p:tag name="AS_UNIQUEID" val="868"/>
</p:tagLst>
</file>

<file path=ppt/tags/tag81.xml><?xml version="1.0" encoding="utf-8"?>
<p:tagLst xmlns:p="http://schemas.openxmlformats.org/presentationml/2006/main">
  <p:tag name="AS_UNIQUEID" val="16371"/>
</p:tagLst>
</file>

<file path=ppt/tags/tag810.xml><?xml version="1.0" encoding="utf-8"?>
<p:tagLst xmlns:p="http://schemas.openxmlformats.org/presentationml/2006/main">
  <p:tag name="AS_UNIQUEID" val="869"/>
</p:tagLst>
</file>

<file path=ppt/tags/tag811.xml><?xml version="1.0" encoding="utf-8"?>
<p:tagLst xmlns:p="http://schemas.openxmlformats.org/presentationml/2006/main">
  <p:tag name="AS_UNIQUEID" val="870"/>
</p:tagLst>
</file>

<file path=ppt/tags/tag812.xml><?xml version="1.0" encoding="utf-8"?>
<p:tagLst xmlns:p="http://schemas.openxmlformats.org/presentationml/2006/main">
  <p:tag name="AS_UNIQUEID" val="871"/>
</p:tagLst>
</file>

<file path=ppt/tags/tag813.xml><?xml version="1.0" encoding="utf-8"?>
<p:tagLst xmlns:p="http://schemas.openxmlformats.org/presentationml/2006/main">
  <p:tag name="AS_UNIQUEID" val="872"/>
</p:tagLst>
</file>

<file path=ppt/tags/tag814.xml><?xml version="1.0" encoding="utf-8"?>
<p:tagLst xmlns:p="http://schemas.openxmlformats.org/presentationml/2006/main">
  <p:tag name="AS_UNIQUEID" val="873"/>
</p:tagLst>
</file>

<file path=ppt/tags/tag815.xml><?xml version="1.0" encoding="utf-8"?>
<p:tagLst xmlns:p="http://schemas.openxmlformats.org/presentationml/2006/main">
  <p:tag name="AS_UNIQUEID" val="876"/>
</p:tagLst>
</file>

<file path=ppt/tags/tag816.xml><?xml version="1.0" encoding="utf-8"?>
<p:tagLst xmlns:p="http://schemas.openxmlformats.org/presentationml/2006/main">
  <p:tag name="TIMING" val="|18.533|4.349"/>
</p:tagLst>
</file>

<file path=ppt/tags/tag817.xml><?xml version="1.0" encoding="utf-8"?>
<p:tagLst xmlns:p="http://schemas.openxmlformats.org/presentationml/2006/main">
  <p:tag name="AS_UNIQUEID" val="1545"/>
</p:tagLst>
</file>

<file path=ppt/tags/tag818.xml><?xml version="1.0" encoding="utf-8"?>
<p:tagLst xmlns:p="http://schemas.openxmlformats.org/presentationml/2006/main">
  <p:tag name="AS_UNIQUEID" val="1536"/>
</p:tagLst>
</file>

<file path=ppt/tags/tag819.xml><?xml version="1.0" encoding="utf-8"?>
<p:tagLst xmlns:p="http://schemas.openxmlformats.org/presentationml/2006/main">
  <p:tag name="AS_UNIQUEID" val="1537"/>
</p:tagLst>
</file>

<file path=ppt/tags/tag82.xml><?xml version="1.0" encoding="utf-8"?>
<p:tagLst xmlns:p="http://schemas.openxmlformats.org/presentationml/2006/main">
  <p:tag name="AS_UNIQUEID" val="16372"/>
</p:tagLst>
</file>

<file path=ppt/tags/tag820.xml><?xml version="1.0" encoding="utf-8"?>
<p:tagLst xmlns:p="http://schemas.openxmlformats.org/presentationml/2006/main">
  <p:tag name="AS_UNIQUEID" val="1538"/>
</p:tagLst>
</file>

<file path=ppt/tags/tag821.xml><?xml version="1.0" encoding="utf-8"?>
<p:tagLst xmlns:p="http://schemas.openxmlformats.org/presentationml/2006/main">
  <p:tag name="AS_UNIQUEID" val="1539"/>
</p:tagLst>
</file>

<file path=ppt/tags/tag822.xml><?xml version="1.0" encoding="utf-8"?>
<p:tagLst xmlns:p="http://schemas.openxmlformats.org/presentationml/2006/main">
  <p:tag name="AS_UNIQUEID" val="1540"/>
</p:tagLst>
</file>

<file path=ppt/tags/tag823.xml><?xml version="1.0" encoding="utf-8"?>
<p:tagLst xmlns:p="http://schemas.openxmlformats.org/presentationml/2006/main">
  <p:tag name="AS_UNIQUEID" val="1541"/>
</p:tagLst>
</file>

<file path=ppt/tags/tag824.xml><?xml version="1.0" encoding="utf-8"?>
<p:tagLst xmlns:p="http://schemas.openxmlformats.org/presentationml/2006/main">
  <p:tag name="AS_UNIQUEID" val="1542"/>
</p:tagLst>
</file>

<file path=ppt/tags/tag825.xml><?xml version="1.0" encoding="utf-8"?>
<p:tagLst xmlns:p="http://schemas.openxmlformats.org/presentationml/2006/main">
  <p:tag name="AS_UNIQUEID" val="1543"/>
</p:tagLst>
</file>

<file path=ppt/tags/tag826.xml><?xml version="1.0" encoding="utf-8"?>
<p:tagLst xmlns:p="http://schemas.openxmlformats.org/presentationml/2006/main">
  <p:tag name="AS_UNIQUEID" val="1544"/>
</p:tagLst>
</file>

<file path=ppt/tags/tag827.xml><?xml version="1.0" encoding="utf-8"?>
<p:tagLst xmlns:p="http://schemas.openxmlformats.org/presentationml/2006/main">
  <p:tag name="AS_UNIQUEID" val="1546"/>
</p:tagLst>
</file>

<file path=ppt/tags/tag828.xml><?xml version="1.0" encoding="utf-8"?>
<p:tagLst xmlns:p="http://schemas.openxmlformats.org/presentationml/2006/main">
  <p:tag name="AS_UNIQUEID" val="1547"/>
</p:tagLst>
</file>

<file path=ppt/tags/tag829.xml><?xml version="1.0" encoding="utf-8"?>
<p:tagLst xmlns:p="http://schemas.openxmlformats.org/presentationml/2006/main">
  <p:tag name="AS_UNIQUEID" val="1548"/>
</p:tagLst>
</file>

<file path=ppt/tags/tag83.xml><?xml version="1.0" encoding="utf-8"?>
<p:tagLst xmlns:p="http://schemas.openxmlformats.org/presentationml/2006/main">
  <p:tag name="AS_UNIQUEID" val="16373"/>
</p:tagLst>
</file>

<file path=ppt/tags/tag830.xml><?xml version="1.0" encoding="utf-8"?>
<p:tagLst xmlns:p="http://schemas.openxmlformats.org/presentationml/2006/main">
  <p:tag name="AS_UNIQUEID" val="1549"/>
</p:tagLst>
</file>

<file path=ppt/tags/tag831.xml><?xml version="1.0" encoding="utf-8"?>
<p:tagLst xmlns:p="http://schemas.openxmlformats.org/presentationml/2006/main">
  <p:tag name="AS_UNIQUEID" val="1550"/>
</p:tagLst>
</file>

<file path=ppt/tags/tag832.xml><?xml version="1.0" encoding="utf-8"?>
<p:tagLst xmlns:p="http://schemas.openxmlformats.org/presentationml/2006/main">
  <p:tag name="AS_UNIQUEID" val="1551"/>
</p:tagLst>
</file>

<file path=ppt/tags/tag833.xml><?xml version="1.0" encoding="utf-8"?>
<p:tagLst xmlns:p="http://schemas.openxmlformats.org/presentationml/2006/main">
  <p:tag name="AS_UNIQUEID" val="2022"/>
</p:tagLst>
</file>

<file path=ppt/tags/tag834.xml><?xml version="1.0" encoding="utf-8"?>
<p:tagLst xmlns:p="http://schemas.openxmlformats.org/presentationml/2006/main">
  <p:tag name="AS_UNIQUEID" val="2023"/>
</p:tagLst>
</file>

<file path=ppt/tags/tag835.xml><?xml version="1.0" encoding="utf-8"?>
<p:tagLst xmlns:p="http://schemas.openxmlformats.org/presentationml/2006/main">
  <p:tag name="AS_UNIQUEID" val="2024"/>
  <p:tag name="KSO_WM_UNIT_PLACING_PICTURE_USER_VIEWPORT" val="{&quot;height&quot;:2688.7504712578707,&quot;width&quot;:2109.375}"/>
</p:tagLst>
</file>

<file path=ppt/tags/tag836.xml><?xml version="1.0" encoding="utf-8"?>
<p:tagLst xmlns:p="http://schemas.openxmlformats.org/presentationml/2006/main">
  <p:tag name="AS_UNIQUEID" val="2025"/>
  <p:tag name="KSO_WM_UNIT_PLACING_PICTURE_USER_VIEWPORT" val="{&quot;height&quot;:2358.7504134186897,&quot;width&quot;:7603.125}"/>
</p:tagLst>
</file>

<file path=ppt/tags/tag837.xml><?xml version="1.0" encoding="utf-8"?>
<p:tagLst xmlns:p="http://schemas.openxmlformats.org/presentationml/2006/main">
  <p:tag name="AS_UNIQUEID" val="2026"/>
</p:tagLst>
</file>

<file path=ppt/tags/tag838.xml><?xml version="1.0" encoding="utf-8"?>
<p:tagLst xmlns:p="http://schemas.openxmlformats.org/presentationml/2006/main">
  <p:tag name="AS_UNIQUEID" val="1585"/>
  <p:tag name="KSO_WM_UNIT_PLACING_PICTURE_USER_VIEWPORT" val="{&quot;height&quot;:5857.333333333333,&quot;width&quot;:14266.666666666664}"/>
</p:tagLst>
</file>

<file path=ppt/tags/tag839.xml><?xml version="1.0" encoding="utf-8"?>
<p:tagLst xmlns:p="http://schemas.openxmlformats.org/presentationml/2006/main">
  <p:tag name="AS_UNIQUEID" val="2028"/>
</p:tagLst>
</file>

<file path=ppt/tags/tag84.xml><?xml version="1.0" encoding="utf-8"?>
<p:tagLst xmlns:p="http://schemas.openxmlformats.org/presentationml/2006/main">
  <p:tag name="AS_UNIQUEID" val="16374"/>
</p:tagLst>
</file>

<file path=ppt/tags/tag840.xml><?xml version="1.0" encoding="utf-8"?>
<p:tagLst xmlns:p="http://schemas.openxmlformats.org/presentationml/2006/main">
  <p:tag name="AS_UNIQUEID" val="2029"/>
</p:tagLst>
</file>

<file path=ppt/tags/tag841.xml><?xml version="1.0" encoding="utf-8"?>
<p:tagLst xmlns:p="http://schemas.openxmlformats.org/presentationml/2006/main">
  <p:tag name="AS_UNIQUEID" val="2030"/>
</p:tagLst>
</file>

<file path=ppt/tags/tag842.xml><?xml version="1.0" encoding="utf-8"?>
<p:tagLst xmlns:p="http://schemas.openxmlformats.org/presentationml/2006/main">
  <p:tag name="AS_UNIQUEID" val="2031"/>
</p:tagLst>
</file>

<file path=ppt/tags/tag843.xml><?xml version="1.0" encoding="utf-8"?>
<p:tagLst xmlns:p="http://schemas.openxmlformats.org/presentationml/2006/main">
  <p:tag name="AS_UNIQUEID" val="2033"/>
</p:tagLst>
</file>

<file path=ppt/tags/tag844.xml><?xml version="1.0" encoding="utf-8"?>
<p:tagLst xmlns:p="http://schemas.openxmlformats.org/presentationml/2006/main">
  <p:tag name="AS_UNIQUEID" val="2034"/>
</p:tagLst>
</file>

<file path=ppt/tags/tag845.xml><?xml version="1.0" encoding="utf-8"?>
<p:tagLst xmlns:p="http://schemas.openxmlformats.org/presentationml/2006/main">
  <p:tag name="AS_UNIQUEID" val="2035"/>
</p:tagLst>
</file>

<file path=ppt/tags/tag846.xml><?xml version="1.0" encoding="utf-8"?>
<p:tagLst xmlns:p="http://schemas.openxmlformats.org/presentationml/2006/main">
  <p:tag name="AS_UNIQUEID" val="2036"/>
</p:tagLst>
</file>

<file path=ppt/tags/tag847.xml><?xml version="1.0" encoding="utf-8"?>
<p:tagLst xmlns:p="http://schemas.openxmlformats.org/presentationml/2006/main">
  <p:tag name="AS_UNIQUEID" val="2037"/>
</p:tagLst>
</file>

<file path=ppt/tags/tag848.xml><?xml version="1.0" encoding="utf-8"?>
<p:tagLst xmlns:p="http://schemas.openxmlformats.org/presentationml/2006/main">
  <p:tag name="AS_UNIQUEID" val="2038"/>
</p:tagLst>
</file>

<file path=ppt/tags/tag849.xml><?xml version="1.0" encoding="utf-8"?>
<p:tagLst xmlns:p="http://schemas.openxmlformats.org/presentationml/2006/main">
  <p:tag name="AS_UNIQUEID" val="2039"/>
</p:tagLst>
</file>

<file path=ppt/tags/tag85.xml><?xml version="1.0" encoding="utf-8"?>
<p:tagLst xmlns:p="http://schemas.openxmlformats.org/presentationml/2006/main">
  <p:tag name="AS_UNIQUEID" val="16375"/>
</p:tagLst>
</file>

<file path=ppt/tags/tag850.xml><?xml version="1.0" encoding="utf-8"?>
<p:tagLst xmlns:p="http://schemas.openxmlformats.org/presentationml/2006/main">
  <p:tag name="AS_UNIQUEID" val="2040"/>
</p:tagLst>
</file>

<file path=ppt/tags/tag851.xml><?xml version="1.0" encoding="utf-8"?>
<p:tagLst xmlns:p="http://schemas.openxmlformats.org/presentationml/2006/main">
  <p:tag name="AS_UNIQUEID" val="2041"/>
</p:tagLst>
</file>

<file path=ppt/tags/tag852.xml><?xml version="1.0" encoding="utf-8"?>
<p:tagLst xmlns:p="http://schemas.openxmlformats.org/presentationml/2006/main">
  <p:tag name="AS_UNIQUEID" val="2042"/>
</p:tagLst>
</file>

<file path=ppt/tags/tag853.xml><?xml version="1.0" encoding="utf-8"?>
<p:tagLst xmlns:p="http://schemas.openxmlformats.org/presentationml/2006/main">
  <p:tag name="AS_UNIQUEID" val="2043"/>
</p:tagLst>
</file>

<file path=ppt/tags/tag854.xml><?xml version="1.0" encoding="utf-8"?>
<p:tagLst xmlns:p="http://schemas.openxmlformats.org/presentationml/2006/main">
  <p:tag name="AS_UNIQUEID" val="2044"/>
</p:tagLst>
</file>

<file path=ppt/tags/tag855.xml><?xml version="1.0" encoding="utf-8"?>
<p:tagLst xmlns:p="http://schemas.openxmlformats.org/presentationml/2006/main">
  <p:tag name="AS_UNIQUEID" val="2045"/>
</p:tagLst>
</file>

<file path=ppt/tags/tag856.xml><?xml version="1.0" encoding="utf-8"?>
<p:tagLst xmlns:p="http://schemas.openxmlformats.org/presentationml/2006/main">
  <p:tag name="AS_UNIQUEID" val="2046"/>
</p:tagLst>
</file>

<file path=ppt/tags/tag857.xml><?xml version="1.0" encoding="utf-8"?>
<p:tagLst xmlns:p="http://schemas.openxmlformats.org/presentationml/2006/main">
  <p:tag name="AS_UNIQUEID" val="166"/>
</p:tagLst>
</file>

<file path=ppt/tags/tag858.xml><?xml version="1.0" encoding="utf-8"?>
<p:tagLst xmlns:p="http://schemas.openxmlformats.org/presentationml/2006/main">
  <p:tag name="AS_UNIQUEID" val="167"/>
</p:tagLst>
</file>

<file path=ppt/tags/tag859.xml><?xml version="1.0" encoding="utf-8"?>
<p:tagLst xmlns:p="http://schemas.openxmlformats.org/presentationml/2006/main">
  <p:tag name="AS_UNIQUEID" val="168"/>
</p:tagLst>
</file>

<file path=ppt/tags/tag86.xml><?xml version="1.0" encoding="utf-8"?>
<p:tagLst xmlns:p="http://schemas.openxmlformats.org/presentationml/2006/main">
  <p:tag name="AS_UNIQUEID" val="16377"/>
</p:tagLst>
</file>

<file path=ppt/tags/tag860.xml><?xml version="1.0" encoding="utf-8"?>
<p:tagLst xmlns:p="http://schemas.openxmlformats.org/presentationml/2006/main">
  <p:tag name="AS_UNIQUEID" val="169"/>
</p:tagLst>
</file>

<file path=ppt/tags/tag861.xml><?xml version="1.0" encoding="utf-8"?>
<p:tagLst xmlns:p="http://schemas.openxmlformats.org/presentationml/2006/main">
  <p:tag name="AS_UNIQUEID" val="170"/>
</p:tagLst>
</file>

<file path=ppt/tags/tag862.xml><?xml version="1.0" encoding="utf-8"?>
<p:tagLst xmlns:p="http://schemas.openxmlformats.org/presentationml/2006/main">
  <p:tag name="AS_UNIQUEID" val="171"/>
</p:tagLst>
</file>

<file path=ppt/tags/tag863.xml><?xml version="1.0" encoding="utf-8"?>
<p:tagLst xmlns:p="http://schemas.openxmlformats.org/presentationml/2006/main">
  <p:tag name="AS_UNIQUEID" val="2048"/>
</p:tagLst>
</file>

<file path=ppt/tags/tag864.xml><?xml version="1.0" encoding="utf-8"?>
<p:tagLst xmlns:p="http://schemas.openxmlformats.org/presentationml/2006/main">
  <p:tag name="AS_UNIQUEID" val="2049"/>
</p:tagLst>
</file>

<file path=ppt/tags/tag865.xml><?xml version="1.0" encoding="utf-8"?>
<p:tagLst xmlns:p="http://schemas.openxmlformats.org/presentationml/2006/main">
  <p:tag name="AS_UNIQUEID" val="2051"/>
</p:tagLst>
</file>

<file path=ppt/tags/tag866.xml><?xml version="1.0" encoding="utf-8"?>
<p:tagLst xmlns:p="http://schemas.openxmlformats.org/presentationml/2006/main">
  <p:tag name="AS_UNIQUEID" val="2052"/>
</p:tagLst>
</file>

<file path=ppt/tags/tag867.xml><?xml version="1.0" encoding="utf-8"?>
<p:tagLst xmlns:p="http://schemas.openxmlformats.org/presentationml/2006/main">
  <p:tag name="AS_UNIQUEID" val="2053"/>
</p:tagLst>
</file>

<file path=ppt/tags/tag868.xml><?xml version="1.0" encoding="utf-8"?>
<p:tagLst xmlns:p="http://schemas.openxmlformats.org/presentationml/2006/main">
  <p:tag name="AS_UNIQUEID" val="2054"/>
</p:tagLst>
</file>

<file path=ppt/tags/tag869.xml><?xml version="1.0" encoding="utf-8"?>
<p:tagLst xmlns:p="http://schemas.openxmlformats.org/presentationml/2006/main">
  <p:tag name="AS_UNIQUEID" val="2055"/>
</p:tagLst>
</file>

<file path=ppt/tags/tag87.xml><?xml version="1.0" encoding="utf-8"?>
<p:tagLst xmlns:p="http://schemas.openxmlformats.org/presentationml/2006/main">
  <p:tag name="AS_UNIQUEID" val="16378"/>
</p:tagLst>
</file>

<file path=ppt/tags/tag870.xml><?xml version="1.0" encoding="utf-8"?>
<p:tagLst xmlns:p="http://schemas.openxmlformats.org/presentationml/2006/main">
  <p:tag name="AS_UNIQUEID" val="2056"/>
</p:tagLst>
</file>

<file path=ppt/tags/tag871.xml><?xml version="1.0" encoding="utf-8"?>
<p:tagLst xmlns:p="http://schemas.openxmlformats.org/presentationml/2006/main">
  <p:tag name="AS_UNIQUEID" val="2057"/>
</p:tagLst>
</file>

<file path=ppt/tags/tag872.xml><?xml version="1.0" encoding="utf-8"?>
<p:tagLst xmlns:p="http://schemas.openxmlformats.org/presentationml/2006/main">
  <p:tag name="AS_UNIQUEID" val="2058"/>
</p:tagLst>
</file>

<file path=ppt/tags/tag873.xml><?xml version="1.0" encoding="utf-8"?>
<p:tagLst xmlns:p="http://schemas.openxmlformats.org/presentationml/2006/main">
  <p:tag name="AS_UNIQUEID" val="2059"/>
</p:tagLst>
</file>

<file path=ppt/tags/tag874.xml><?xml version="1.0" encoding="utf-8"?>
<p:tagLst xmlns:p="http://schemas.openxmlformats.org/presentationml/2006/main">
  <p:tag name="AS_UNIQUEID" val="2060"/>
</p:tagLst>
</file>

<file path=ppt/tags/tag875.xml><?xml version="1.0" encoding="utf-8"?>
<p:tagLst xmlns:p="http://schemas.openxmlformats.org/presentationml/2006/main">
  <p:tag name="AS_UNIQUEID" val="2061"/>
</p:tagLst>
</file>

<file path=ppt/tags/tag876.xml><?xml version="1.0" encoding="utf-8"?>
<p:tagLst xmlns:p="http://schemas.openxmlformats.org/presentationml/2006/main">
  <p:tag name="AS_UNIQUEID" val="2063"/>
</p:tagLst>
</file>

<file path=ppt/tags/tag877.xml><?xml version="1.0" encoding="utf-8"?>
<p:tagLst xmlns:p="http://schemas.openxmlformats.org/presentationml/2006/main">
  <p:tag name="AS_UNIQUEID" val="2064"/>
</p:tagLst>
</file>

<file path=ppt/tags/tag878.xml><?xml version="1.0" encoding="utf-8"?>
<p:tagLst xmlns:p="http://schemas.openxmlformats.org/presentationml/2006/main">
  <p:tag name="AS_UNIQUEID" val="2065"/>
</p:tagLst>
</file>

<file path=ppt/tags/tag879.xml><?xml version="1.0" encoding="utf-8"?>
<p:tagLst xmlns:p="http://schemas.openxmlformats.org/presentationml/2006/main">
  <p:tag name="AS_UNIQUEID" val="2066"/>
</p:tagLst>
</file>

<file path=ppt/tags/tag88.xml><?xml version="1.0" encoding="utf-8"?>
<p:tagLst xmlns:p="http://schemas.openxmlformats.org/presentationml/2006/main">
  <p:tag name="AS_UNIQUEID" val="16379"/>
</p:tagLst>
</file>

<file path=ppt/tags/tag880.xml><?xml version="1.0" encoding="utf-8"?>
<p:tagLst xmlns:p="http://schemas.openxmlformats.org/presentationml/2006/main">
  <p:tag name="AS_UNIQUEID" val="5401"/>
</p:tagLst>
</file>

<file path=ppt/tags/tag881.xml><?xml version="1.0" encoding="utf-8"?>
<p:tagLst xmlns:p="http://schemas.openxmlformats.org/presentationml/2006/main">
  <p:tag name="AS_UNIQUEID" val="1961"/>
  <p:tag name="KSO_WM_BEAUTIFY_FLAG" val=""/>
</p:tagLst>
</file>

<file path=ppt/tags/tag882.xml><?xml version="1.0" encoding="utf-8"?>
<p:tagLst xmlns:p="http://schemas.openxmlformats.org/presentationml/2006/main">
  <p:tag name="AS_UNIQUEID" val="1962"/>
  <p:tag name="KSO_WM_BEAUTIFY_FLAG" val=""/>
</p:tagLst>
</file>

<file path=ppt/tags/tag883.xml><?xml version="1.0" encoding="utf-8"?>
<p:tagLst xmlns:p="http://schemas.openxmlformats.org/presentationml/2006/main">
  <p:tag name="AS_UNIQUEID" val="3528"/>
</p:tagLst>
</file>

<file path=ppt/tags/tag884.xml><?xml version="1.0" encoding="utf-8"?>
<p:tagLst xmlns:p="http://schemas.openxmlformats.org/presentationml/2006/main">
  <p:tag name="AS_UNIQUEID" val="3529"/>
</p:tagLst>
</file>

<file path=ppt/tags/tag885.xml><?xml version="1.0" encoding="utf-8"?>
<p:tagLst xmlns:p="http://schemas.openxmlformats.org/presentationml/2006/main">
  <p:tag name="AS_UNIQUEID" val="3530"/>
</p:tagLst>
</file>

<file path=ppt/tags/tag886.xml><?xml version="1.0" encoding="utf-8"?>
<p:tagLst xmlns:p="http://schemas.openxmlformats.org/presentationml/2006/main">
  <p:tag name="AS_UNIQUEID" val="3529"/>
</p:tagLst>
</file>

<file path=ppt/tags/tag887.xml><?xml version="1.0" encoding="utf-8"?>
<p:tagLst xmlns:p="http://schemas.openxmlformats.org/presentationml/2006/main">
  <p:tag name="KSO_WM_TEMPLATE_CATEGORY" val="custom"/>
  <p:tag name="KSO_WM_TEMPLATE_INDEX" val="20205170"/>
</p:tagLst>
</file>

<file path=ppt/tags/tag888.xml><?xml version="1.0" encoding="utf-8"?>
<p:tagLst xmlns:p="http://schemas.openxmlformats.org/presentationml/2006/main">
  <p:tag name="AS_UNIQUEID" val="2068"/>
</p:tagLst>
</file>

<file path=ppt/tags/tag889.xml><?xml version="1.0" encoding="utf-8"?>
<p:tagLst xmlns:p="http://schemas.openxmlformats.org/presentationml/2006/main">
  <p:tag name="AS_UNIQUEID" val="2069"/>
</p:tagLst>
</file>

<file path=ppt/tags/tag89.xml><?xml version="1.0" encoding="utf-8"?>
<p:tagLst xmlns:p="http://schemas.openxmlformats.org/presentationml/2006/main">
  <p:tag name="AS_UNIQUEID" val="16380"/>
</p:tagLst>
</file>

<file path=ppt/tags/tag890.xml><?xml version="1.0" encoding="utf-8"?>
<p:tagLst xmlns:p="http://schemas.openxmlformats.org/presentationml/2006/main">
  <p:tag name="AS_UNIQUEID" val="2070"/>
</p:tagLst>
</file>

<file path=ppt/tags/tag891.xml><?xml version="1.0" encoding="utf-8"?>
<p:tagLst xmlns:p="http://schemas.openxmlformats.org/presentationml/2006/main">
  <p:tag name="AS_UNIQUEID" val="2071"/>
</p:tagLst>
</file>

<file path=ppt/tags/tag892.xml><?xml version="1.0" encoding="utf-8"?>
<p:tagLst xmlns:p="http://schemas.openxmlformats.org/presentationml/2006/main">
  <p:tag name="AS_UNIQUEID" val="2072"/>
</p:tagLst>
</file>

<file path=ppt/tags/tag893.xml><?xml version="1.0" encoding="utf-8"?>
<p:tagLst xmlns:p="http://schemas.openxmlformats.org/presentationml/2006/main">
  <p:tag name="AS_UNIQUEID" val="2073"/>
</p:tagLst>
</file>

<file path=ppt/tags/tag894.xml><?xml version="1.0" encoding="utf-8"?>
<p:tagLst xmlns:p="http://schemas.openxmlformats.org/presentationml/2006/main">
  <p:tag name="AS_UNIQUEID" val="2074"/>
</p:tagLst>
</file>

<file path=ppt/tags/tag895.xml><?xml version="1.0" encoding="utf-8"?>
<p:tagLst xmlns:p="http://schemas.openxmlformats.org/presentationml/2006/main">
  <p:tag name="AS_UNIQUEID" val="2075"/>
</p:tagLst>
</file>

<file path=ppt/tags/tag896.xml><?xml version="1.0" encoding="utf-8"?>
<p:tagLst xmlns:p="http://schemas.openxmlformats.org/presentationml/2006/main">
  <p:tag name="AS_UNIQUEID" val="2076"/>
</p:tagLst>
</file>

<file path=ppt/tags/tag897.xml><?xml version="1.0" encoding="utf-8"?>
<p:tagLst xmlns:p="http://schemas.openxmlformats.org/presentationml/2006/main">
  <p:tag name="AS_UNIQUEID" val="2078"/>
</p:tagLst>
</file>

<file path=ppt/tags/tag898.xml><?xml version="1.0" encoding="utf-8"?>
<p:tagLst xmlns:p="http://schemas.openxmlformats.org/presentationml/2006/main">
  <p:tag name="AS_UNIQUEID" val="2079"/>
</p:tagLst>
</file>

<file path=ppt/tags/tag899.xml><?xml version="1.0" encoding="utf-8"?>
<p:tagLst xmlns:p="http://schemas.openxmlformats.org/presentationml/2006/main">
  <p:tag name="AS_UNIQUEID" val="2080"/>
</p:tagLst>
</file>

<file path=ppt/tags/tag9.xml><?xml version="1.0" encoding="utf-8"?>
<p:tagLst xmlns:p="http://schemas.openxmlformats.org/presentationml/2006/main">
  <p:tag name="AS_UNIQUEID" val="16294"/>
</p:tagLst>
</file>

<file path=ppt/tags/tag90.xml><?xml version="1.0" encoding="utf-8"?>
<p:tagLst xmlns:p="http://schemas.openxmlformats.org/presentationml/2006/main">
  <p:tag name="AS_UNIQUEID" val="16381"/>
</p:tagLst>
</file>

<file path=ppt/tags/tag900.xml><?xml version="1.0" encoding="utf-8"?>
<p:tagLst xmlns:p="http://schemas.openxmlformats.org/presentationml/2006/main">
  <p:tag name="AS_UNIQUEID" val="2081"/>
</p:tagLst>
</file>

<file path=ppt/tags/tag901.xml><?xml version="1.0" encoding="utf-8"?>
<p:tagLst xmlns:p="http://schemas.openxmlformats.org/presentationml/2006/main">
  <p:tag name="AS_UNIQUEID" val="2082"/>
</p:tagLst>
</file>

<file path=ppt/tags/tag902.xml><?xml version="1.0" encoding="utf-8"?>
<p:tagLst xmlns:p="http://schemas.openxmlformats.org/presentationml/2006/main">
  <p:tag name="AS_UNIQUEID" val="2083"/>
</p:tagLst>
</file>

<file path=ppt/tags/tag903.xml><?xml version="1.0" encoding="utf-8"?>
<p:tagLst xmlns:p="http://schemas.openxmlformats.org/presentationml/2006/main">
  <p:tag name="AS_UNIQUEID" val="2084"/>
</p:tagLst>
</file>

<file path=ppt/tags/tag904.xml><?xml version="1.0" encoding="utf-8"?>
<p:tagLst xmlns:p="http://schemas.openxmlformats.org/presentationml/2006/main">
  <p:tag name="AS_UNIQUEID" val="2085"/>
</p:tagLst>
</file>

<file path=ppt/tags/tag905.xml><?xml version="1.0" encoding="utf-8"?>
<p:tagLst xmlns:p="http://schemas.openxmlformats.org/presentationml/2006/main">
  <p:tag name="AS_UNIQUEID" val="2086"/>
</p:tagLst>
</file>

<file path=ppt/tags/tag906.xml><?xml version="1.0" encoding="utf-8"?>
<p:tagLst xmlns:p="http://schemas.openxmlformats.org/presentationml/2006/main">
  <p:tag name="AS_UNIQUEID" val="2087"/>
</p:tagLst>
</file>

<file path=ppt/tags/tag907.xml><?xml version="1.0" encoding="utf-8"?>
<p:tagLst xmlns:p="http://schemas.openxmlformats.org/presentationml/2006/main">
  <p:tag name="AS_UNIQUEID" val="2088"/>
</p:tagLst>
</file>

<file path=ppt/tags/tag908.xml><?xml version="1.0" encoding="utf-8"?>
<p:tagLst xmlns:p="http://schemas.openxmlformats.org/presentationml/2006/main">
  <p:tag name="AS_UNIQUEID" val="2089"/>
</p:tagLst>
</file>

<file path=ppt/tags/tag909.xml><?xml version="1.0" encoding="utf-8"?>
<p:tagLst xmlns:p="http://schemas.openxmlformats.org/presentationml/2006/main">
  <p:tag name="AS_UNIQUEID" val="2090"/>
</p:tagLst>
</file>

<file path=ppt/tags/tag91.xml><?xml version="1.0" encoding="utf-8"?>
<p:tagLst xmlns:p="http://schemas.openxmlformats.org/presentationml/2006/main">
  <p:tag name="AS_UNIQUEID" val="16383"/>
</p:tagLst>
</file>

<file path=ppt/tags/tag910.xml><?xml version="1.0" encoding="utf-8"?>
<p:tagLst xmlns:p="http://schemas.openxmlformats.org/presentationml/2006/main">
  <p:tag name="AS_UNIQUEID" val="2092"/>
</p:tagLst>
</file>

<file path=ppt/tags/tag911.xml><?xml version="1.0" encoding="utf-8"?>
<p:tagLst xmlns:p="http://schemas.openxmlformats.org/presentationml/2006/main">
  <p:tag name="AS_UNIQUEID" val="2093"/>
</p:tagLst>
</file>

<file path=ppt/tags/tag912.xml><?xml version="1.0" encoding="utf-8"?>
<p:tagLst xmlns:p="http://schemas.openxmlformats.org/presentationml/2006/main">
  <p:tag name="AS_UNIQUEID" val="2094"/>
</p:tagLst>
</file>

<file path=ppt/tags/tag913.xml><?xml version="1.0" encoding="utf-8"?>
<p:tagLst xmlns:p="http://schemas.openxmlformats.org/presentationml/2006/main">
  <p:tag name="AS_UNIQUEID" val="2095"/>
</p:tagLst>
</file>

<file path=ppt/tags/tag914.xml><?xml version="1.0" encoding="utf-8"?>
<p:tagLst xmlns:p="http://schemas.openxmlformats.org/presentationml/2006/main">
  <p:tag name="AS_UNIQUEID" val="2096"/>
</p:tagLst>
</file>

<file path=ppt/tags/tag915.xml><?xml version="1.0" encoding="utf-8"?>
<p:tagLst xmlns:p="http://schemas.openxmlformats.org/presentationml/2006/main">
  <p:tag name="AS_UNIQUEID" val="2097"/>
</p:tagLst>
</file>

<file path=ppt/tags/tag916.xml><?xml version="1.0" encoding="utf-8"?>
<p:tagLst xmlns:p="http://schemas.openxmlformats.org/presentationml/2006/main">
  <p:tag name="AS_UNIQUEID" val="2098"/>
</p:tagLst>
</file>

<file path=ppt/tags/tag917.xml><?xml version="1.0" encoding="utf-8"?>
<p:tagLst xmlns:p="http://schemas.openxmlformats.org/presentationml/2006/main">
  <p:tag name="AS_UNIQUEID" val="2099"/>
</p:tagLst>
</file>

<file path=ppt/tags/tag918.xml><?xml version="1.0" encoding="utf-8"?>
<p:tagLst xmlns:p="http://schemas.openxmlformats.org/presentationml/2006/main">
  <p:tag name="AS_UNIQUEID" val="2101"/>
</p:tagLst>
</file>

<file path=ppt/tags/tag919.xml><?xml version="1.0" encoding="utf-8"?>
<p:tagLst xmlns:p="http://schemas.openxmlformats.org/presentationml/2006/main">
  <p:tag name="AS_UNIQUEID" val="2102"/>
</p:tagLst>
</file>

<file path=ppt/tags/tag92.xml><?xml version="1.0" encoding="utf-8"?>
<p:tagLst xmlns:p="http://schemas.openxmlformats.org/presentationml/2006/main">
  <p:tag name="AS_UNIQUEID" val="16384"/>
</p:tagLst>
</file>

<file path=ppt/tags/tag920.xml><?xml version="1.0" encoding="utf-8"?>
<p:tagLst xmlns:p="http://schemas.openxmlformats.org/presentationml/2006/main">
  <p:tag name="AS_UNIQUEID" val="2103"/>
</p:tagLst>
</file>

<file path=ppt/tags/tag921.xml><?xml version="1.0" encoding="utf-8"?>
<p:tagLst xmlns:p="http://schemas.openxmlformats.org/presentationml/2006/main">
  <p:tag name="AS_UNIQUEID" val="2104"/>
</p:tagLst>
</file>

<file path=ppt/tags/tag922.xml><?xml version="1.0" encoding="utf-8"?>
<p:tagLst xmlns:p="http://schemas.openxmlformats.org/presentationml/2006/main">
  <p:tag name="AS_UNIQUEID" val="2105"/>
</p:tagLst>
</file>

<file path=ppt/tags/tag923.xml><?xml version="1.0" encoding="utf-8"?>
<p:tagLst xmlns:p="http://schemas.openxmlformats.org/presentationml/2006/main">
  <p:tag name="AS_UNIQUEID" val="2106"/>
</p:tagLst>
</file>

<file path=ppt/tags/tag924.xml><?xml version="1.0" encoding="utf-8"?>
<p:tagLst xmlns:p="http://schemas.openxmlformats.org/presentationml/2006/main">
  <p:tag name="AS_UNIQUEID" val="2107"/>
</p:tagLst>
</file>

<file path=ppt/tags/tag925.xml><?xml version="1.0" encoding="utf-8"?>
<p:tagLst xmlns:p="http://schemas.openxmlformats.org/presentationml/2006/main">
  <p:tag name="AS_UNIQUEID" val="2108"/>
</p:tagLst>
</file>

<file path=ppt/tags/tag926.xml><?xml version="1.0" encoding="utf-8"?>
<p:tagLst xmlns:p="http://schemas.openxmlformats.org/presentationml/2006/main">
  <p:tag name="AS_UNIQUEID" val="2109"/>
</p:tagLst>
</file>

<file path=ppt/tags/tag927.xml><?xml version="1.0" encoding="utf-8"?>
<p:tagLst xmlns:p="http://schemas.openxmlformats.org/presentationml/2006/main">
  <p:tag name="AS_UNIQUEID" val="2110"/>
</p:tagLst>
</file>

<file path=ppt/tags/tag928.xml><?xml version="1.0" encoding="utf-8"?>
<p:tagLst xmlns:p="http://schemas.openxmlformats.org/presentationml/2006/main">
  <p:tag name="AS_UNIQUEID" val="2111"/>
</p:tagLst>
</file>

<file path=ppt/tags/tag929.xml><?xml version="1.0" encoding="utf-8"?>
<p:tagLst xmlns:p="http://schemas.openxmlformats.org/presentationml/2006/main">
  <p:tag name="AS_UNIQUEID" val="2112"/>
</p:tagLst>
</file>

<file path=ppt/tags/tag93.xml><?xml version="1.0" encoding="utf-8"?>
<p:tagLst xmlns:p="http://schemas.openxmlformats.org/presentationml/2006/main">
  <p:tag name="AS_UNIQUEID" val="16385"/>
</p:tagLst>
</file>

<file path=ppt/tags/tag930.xml><?xml version="1.0" encoding="utf-8"?>
<p:tagLst xmlns:p="http://schemas.openxmlformats.org/presentationml/2006/main">
  <p:tag name="AS_UNIQUEID" val="2046"/>
</p:tagLst>
</file>

<file path=ppt/tags/tag931.xml><?xml version="1.0" encoding="utf-8"?>
<p:tagLst xmlns:p="http://schemas.openxmlformats.org/presentationml/2006/main">
  <p:tag name="AS_UNIQUEID" val="2114"/>
</p:tagLst>
</file>

<file path=ppt/tags/tag932.xml><?xml version="1.0" encoding="utf-8"?>
<p:tagLst xmlns:p="http://schemas.openxmlformats.org/presentationml/2006/main">
  <p:tag name="AS_UNIQUEID" val="2115"/>
</p:tagLst>
</file>

<file path=ppt/tags/tag933.xml><?xml version="1.0" encoding="utf-8"?>
<p:tagLst xmlns:p="http://schemas.openxmlformats.org/presentationml/2006/main">
  <p:tag name="AS_UNIQUEID" val="2116"/>
</p:tagLst>
</file>

<file path=ppt/tags/tag934.xml><?xml version="1.0" encoding="utf-8"?>
<p:tagLst xmlns:p="http://schemas.openxmlformats.org/presentationml/2006/main">
  <p:tag name="AS_UNIQUEID" val="2117"/>
</p:tagLst>
</file>

<file path=ppt/tags/tag935.xml><?xml version="1.0" encoding="utf-8"?>
<p:tagLst xmlns:p="http://schemas.openxmlformats.org/presentationml/2006/main">
  <p:tag name="AS_UNIQUEID" val="2118"/>
</p:tagLst>
</file>

<file path=ppt/tags/tag936.xml><?xml version="1.0" encoding="utf-8"?>
<p:tagLst xmlns:p="http://schemas.openxmlformats.org/presentationml/2006/main">
  <p:tag name="AS_UNIQUEID" val="2119"/>
</p:tagLst>
</file>

<file path=ppt/tags/tag937.xml><?xml version="1.0" encoding="utf-8"?>
<p:tagLst xmlns:p="http://schemas.openxmlformats.org/presentationml/2006/main">
  <p:tag name="AS_UNIQUEID" val="2120"/>
</p:tagLst>
</file>

<file path=ppt/tags/tag938.xml><?xml version="1.0" encoding="utf-8"?>
<p:tagLst xmlns:p="http://schemas.openxmlformats.org/presentationml/2006/main">
  <p:tag name="AS_UNIQUEID" val="2121"/>
</p:tagLst>
</file>

<file path=ppt/tags/tag939.xml><?xml version="1.0" encoding="utf-8"?>
<p:tagLst xmlns:p="http://schemas.openxmlformats.org/presentationml/2006/main">
  <p:tag name="AS_UNIQUEID" val="2122"/>
</p:tagLst>
</file>

<file path=ppt/tags/tag94.xml><?xml version="1.0" encoding="utf-8"?>
<p:tagLst xmlns:p="http://schemas.openxmlformats.org/presentationml/2006/main">
  <p:tag name="AS_UNIQUEID" val="16386"/>
</p:tagLst>
</file>

<file path=ppt/tags/tag940.xml><?xml version="1.0" encoding="utf-8"?>
<p:tagLst xmlns:p="http://schemas.openxmlformats.org/presentationml/2006/main">
  <p:tag name="AS_UNIQUEID" val="2123"/>
</p:tagLst>
</file>

<file path=ppt/tags/tag941.xml><?xml version="1.0" encoding="utf-8"?>
<p:tagLst xmlns:p="http://schemas.openxmlformats.org/presentationml/2006/main">
  <p:tag name="AS_UNIQUEID" val="2124"/>
</p:tagLst>
</file>

<file path=ppt/tags/tag942.xml><?xml version="1.0" encoding="utf-8"?>
<p:tagLst xmlns:p="http://schemas.openxmlformats.org/presentationml/2006/main">
  <p:tag name="AS_UNIQUEID" val="2125"/>
</p:tagLst>
</file>

<file path=ppt/tags/tag943.xml><?xml version="1.0" encoding="utf-8"?>
<p:tagLst xmlns:p="http://schemas.openxmlformats.org/presentationml/2006/main">
  <p:tag name="AS_UNIQUEID" val="2126"/>
</p:tagLst>
</file>

<file path=ppt/tags/tag944.xml><?xml version="1.0" encoding="utf-8"?>
<p:tagLst xmlns:p="http://schemas.openxmlformats.org/presentationml/2006/main">
  <p:tag name="AS_UNIQUEID" val="2127"/>
</p:tagLst>
</file>

<file path=ppt/tags/tag945.xml><?xml version="1.0" encoding="utf-8"?>
<p:tagLst xmlns:p="http://schemas.openxmlformats.org/presentationml/2006/main">
  <p:tag name="AS_UNIQUEID" val="2128"/>
</p:tagLst>
</file>

<file path=ppt/tags/tag946.xml><?xml version="1.0" encoding="utf-8"?>
<p:tagLst xmlns:p="http://schemas.openxmlformats.org/presentationml/2006/main">
  <p:tag name="AS_UNIQUEID" val="2129"/>
</p:tagLst>
</file>

<file path=ppt/tags/tag947.xml><?xml version="1.0" encoding="utf-8"?>
<p:tagLst xmlns:p="http://schemas.openxmlformats.org/presentationml/2006/main">
  <p:tag name="AS_UNIQUEID" val="2130"/>
</p:tagLst>
</file>

<file path=ppt/tags/tag948.xml><?xml version="1.0" encoding="utf-8"?>
<p:tagLst xmlns:p="http://schemas.openxmlformats.org/presentationml/2006/main">
  <p:tag name="AS_UNIQUEID" val="2131"/>
</p:tagLst>
</file>

<file path=ppt/tags/tag949.xml><?xml version="1.0" encoding="utf-8"?>
<p:tagLst xmlns:p="http://schemas.openxmlformats.org/presentationml/2006/main">
  <p:tag name="AS_UNIQUEID" val="2132"/>
</p:tagLst>
</file>

<file path=ppt/tags/tag95.xml><?xml version="1.0" encoding="utf-8"?>
<p:tagLst xmlns:p="http://schemas.openxmlformats.org/presentationml/2006/main">
  <p:tag name="AS_UNIQUEID" val="16387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950.xml><?xml version="1.0" encoding="utf-8"?>
<p:tagLst xmlns:p="http://schemas.openxmlformats.org/presentationml/2006/main">
  <p:tag name="AS_UNIQUEID" val="2133"/>
</p:tagLst>
</file>

<file path=ppt/tags/tag951.xml><?xml version="1.0" encoding="utf-8"?>
<p:tagLst xmlns:p="http://schemas.openxmlformats.org/presentationml/2006/main">
  <p:tag name="AS_UNIQUEID" val="2134"/>
</p:tagLst>
</file>

<file path=ppt/tags/tag952.xml><?xml version="1.0" encoding="utf-8"?>
<p:tagLst xmlns:p="http://schemas.openxmlformats.org/presentationml/2006/main">
  <p:tag name="AS_UNIQUEID" val="2135"/>
</p:tagLst>
</file>

<file path=ppt/tags/tag953.xml><?xml version="1.0" encoding="utf-8"?>
<p:tagLst xmlns:p="http://schemas.openxmlformats.org/presentationml/2006/main">
  <p:tag name="AS_UNIQUEID" val="2136"/>
</p:tagLst>
</file>

<file path=ppt/tags/tag954.xml><?xml version="1.0" encoding="utf-8"?>
<p:tagLst xmlns:p="http://schemas.openxmlformats.org/presentationml/2006/main">
  <p:tag name="AS_UNIQUEID" val="2137"/>
</p:tagLst>
</file>

<file path=ppt/tags/tag955.xml><?xml version="1.0" encoding="utf-8"?>
<p:tagLst xmlns:p="http://schemas.openxmlformats.org/presentationml/2006/main">
  <p:tag name="AS_UNIQUEID" val="2138"/>
</p:tagLst>
</file>

<file path=ppt/tags/tag956.xml><?xml version="1.0" encoding="utf-8"?>
<p:tagLst xmlns:p="http://schemas.openxmlformats.org/presentationml/2006/main">
  <p:tag name="AS_UNIQUEID" val="2139"/>
</p:tagLst>
</file>

<file path=ppt/tags/tag957.xml><?xml version="1.0" encoding="utf-8"?>
<p:tagLst xmlns:p="http://schemas.openxmlformats.org/presentationml/2006/main">
  <p:tag name="AS_UNIQUEID" val="2140"/>
</p:tagLst>
</file>

<file path=ppt/tags/tag958.xml><?xml version="1.0" encoding="utf-8"?>
<p:tagLst xmlns:p="http://schemas.openxmlformats.org/presentationml/2006/main">
  <p:tag name="AS_UNIQUEID" val="2141"/>
</p:tagLst>
</file>

<file path=ppt/tags/tag959.xml><?xml version="1.0" encoding="utf-8"?>
<p:tagLst xmlns:p="http://schemas.openxmlformats.org/presentationml/2006/main">
  <p:tag name="AS_UNIQUEID" val="2142"/>
</p:tagLst>
</file>

<file path=ppt/tags/tag96.xml><?xml version="1.0" encoding="utf-8"?>
<p:tagLst xmlns:p="http://schemas.openxmlformats.org/presentationml/2006/main">
  <p:tag name="AS_UNIQUEID" val="16388"/>
  <p:tag name="PA" val="v5.2.4"/>
</p:tagLst>
</file>

<file path=ppt/tags/tag960.xml><?xml version="1.0" encoding="utf-8"?>
<p:tagLst xmlns:p="http://schemas.openxmlformats.org/presentationml/2006/main">
  <p:tag name="AS_UNIQUEID" val="2143"/>
</p:tagLst>
</file>

<file path=ppt/tags/tag961.xml><?xml version="1.0" encoding="utf-8"?>
<p:tagLst xmlns:p="http://schemas.openxmlformats.org/presentationml/2006/main">
  <p:tag name="AS_UNIQUEID" val="2144"/>
</p:tagLst>
</file>

<file path=ppt/tags/tag962.xml><?xml version="1.0" encoding="utf-8"?>
<p:tagLst xmlns:p="http://schemas.openxmlformats.org/presentationml/2006/main">
  <p:tag name="AS_UNIQUEID" val="2145"/>
</p:tagLst>
</file>

<file path=ppt/tags/tag963.xml><?xml version="1.0" encoding="utf-8"?>
<p:tagLst xmlns:p="http://schemas.openxmlformats.org/presentationml/2006/main">
  <p:tag name="AS_UNIQUEID" val="2146"/>
</p:tagLst>
</file>

<file path=ppt/tags/tag964.xml><?xml version="1.0" encoding="utf-8"?>
<p:tagLst xmlns:p="http://schemas.openxmlformats.org/presentationml/2006/main">
  <p:tag name="AS_UNIQUEID" val="2147"/>
</p:tagLst>
</file>

<file path=ppt/tags/tag965.xml><?xml version="1.0" encoding="utf-8"?>
<p:tagLst xmlns:p="http://schemas.openxmlformats.org/presentationml/2006/main">
  <p:tag name="AS_UNIQUEID" val="2148"/>
</p:tagLst>
</file>

<file path=ppt/tags/tag966.xml><?xml version="1.0" encoding="utf-8"?>
<p:tagLst xmlns:p="http://schemas.openxmlformats.org/presentationml/2006/main">
  <p:tag name="AS_UNIQUEID" val="2149"/>
</p:tagLst>
</file>

<file path=ppt/tags/tag967.xml><?xml version="1.0" encoding="utf-8"?>
<p:tagLst xmlns:p="http://schemas.openxmlformats.org/presentationml/2006/main">
  <p:tag name="AS_UNIQUEID" val="2150"/>
</p:tagLst>
</file>

<file path=ppt/tags/tag968.xml><?xml version="1.0" encoding="utf-8"?>
<p:tagLst xmlns:p="http://schemas.openxmlformats.org/presentationml/2006/main">
  <p:tag name="AS_UNIQUEID" val="2151"/>
</p:tagLst>
</file>

<file path=ppt/tags/tag969.xml><?xml version="1.0" encoding="utf-8"?>
<p:tagLst xmlns:p="http://schemas.openxmlformats.org/presentationml/2006/main">
  <p:tag name="AS_UNIQUEID" val="2152"/>
</p:tagLst>
</file>

<file path=ppt/tags/tag97.xml><?xml version="1.0" encoding="utf-8"?>
<p:tagLst xmlns:p="http://schemas.openxmlformats.org/presentationml/2006/main">
  <p:tag name="AS_UNIQUEID" val="16389"/>
  <p:tag name="PA" val="v5.2.4"/>
</p:tagLst>
</file>

<file path=ppt/tags/tag970.xml><?xml version="1.0" encoding="utf-8"?>
<p:tagLst xmlns:p="http://schemas.openxmlformats.org/presentationml/2006/main">
  <p:tag name="AS_UNIQUEID" val="2153"/>
</p:tagLst>
</file>

<file path=ppt/tags/tag971.xml><?xml version="1.0" encoding="utf-8"?>
<p:tagLst xmlns:p="http://schemas.openxmlformats.org/presentationml/2006/main">
  <p:tag name="AS_UNIQUEID" val="2154"/>
</p:tagLst>
</file>

<file path=ppt/tags/tag972.xml><?xml version="1.0" encoding="utf-8"?>
<p:tagLst xmlns:p="http://schemas.openxmlformats.org/presentationml/2006/main">
  <p:tag name="AS_UNIQUEID" val="1894"/>
  <p:tag name="KSO_WM_BEAUTIFY_FLAG" val=""/>
</p:tagLst>
</file>

<file path=ppt/tags/tag973.xml><?xml version="1.0" encoding="utf-8"?>
<p:tagLst xmlns:p="http://schemas.openxmlformats.org/presentationml/2006/main">
  <p:tag name="AS_UNIQUEID" val="1896"/>
  <p:tag name="KSO_WM_BEAUTIFY_FLAG" val=""/>
</p:tagLst>
</file>

<file path=ppt/tags/tag974.xml><?xml version="1.0" encoding="utf-8"?>
<p:tagLst xmlns:p="http://schemas.openxmlformats.org/presentationml/2006/main">
  <p:tag name="AS_UNIQUEID" val="1898"/>
  <p:tag name="KSO_WM_BEAUTIFY_FLAG" val=""/>
  <p:tag name="KSO_WM_UNIT_PLACING_PICTURE_USER_VIEWPORT" val="{&quot;height&quot;:2937,&quot;width&quot;:12422}"/>
</p:tagLst>
</file>

<file path=ppt/tags/tag975.xml><?xml version="1.0" encoding="utf-8"?>
<p:tagLst xmlns:p="http://schemas.openxmlformats.org/presentationml/2006/main">
  <p:tag name="AS_UNIQUEID" val="1897"/>
</p:tagLst>
</file>

<file path=ppt/tags/tag976.xml><?xml version="1.0" encoding="utf-8"?>
<p:tagLst xmlns:p="http://schemas.openxmlformats.org/presentationml/2006/main">
  <p:tag name="AS_UNIQUEID" val="1897"/>
</p:tagLst>
</file>

<file path=ppt/tags/tag977.xml><?xml version="1.0" encoding="utf-8"?>
<p:tagLst xmlns:p="http://schemas.openxmlformats.org/presentationml/2006/main">
  <p:tag name="AS_UNIQUEID" val="5414"/>
</p:tagLst>
</file>

<file path=ppt/tags/tag9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0"/>
</p:tagLst>
</file>

<file path=ppt/tags/tag979.xml><?xml version="1.0" encoding="utf-8"?>
<p:tagLst xmlns:p="http://schemas.openxmlformats.org/presentationml/2006/main">
  <p:tag name="AS_UNIQUEID" val="2156"/>
</p:tagLst>
</file>

<file path=ppt/tags/tag98.xml><?xml version="1.0" encoding="utf-8"?>
<p:tagLst xmlns:p="http://schemas.openxmlformats.org/presentationml/2006/main">
  <p:tag name="AS_UNIQUEID" val="16390"/>
  <p:tag name="PA" val="v5.2.4"/>
</p:tagLst>
</file>

<file path=ppt/tags/tag980.xml><?xml version="1.0" encoding="utf-8"?>
<p:tagLst xmlns:p="http://schemas.openxmlformats.org/presentationml/2006/main">
  <p:tag name="AS_UNIQUEID" val="2157"/>
</p:tagLst>
</file>

<file path=ppt/tags/tag981.xml><?xml version="1.0" encoding="utf-8"?>
<p:tagLst xmlns:p="http://schemas.openxmlformats.org/presentationml/2006/main">
  <p:tag name="AS_UNIQUEID" val="1693"/>
</p:tagLst>
</file>

<file path=ppt/tags/tag982.xml><?xml version="1.0" encoding="utf-8"?>
<p:tagLst xmlns:p="http://schemas.openxmlformats.org/presentationml/2006/main">
  <p:tag name="AS_UNIQUEID" val="1367"/>
</p:tagLst>
</file>

<file path=ppt/tags/tag983.xml><?xml version="1.0" encoding="utf-8"?>
<p:tagLst xmlns:p="http://schemas.openxmlformats.org/presentationml/2006/main">
  <p:tag name="AS_UNIQUEID" val="1366"/>
</p:tagLst>
</file>

<file path=ppt/tags/tag984.xml><?xml version="1.0" encoding="utf-8"?>
<p:tagLst xmlns:p="http://schemas.openxmlformats.org/presentationml/2006/main">
  <p:tag name="AS_UNIQUEID" val="2159"/>
</p:tagLst>
</file>

<file path=ppt/tags/tag985.xml><?xml version="1.0" encoding="utf-8"?>
<p:tagLst xmlns:p="http://schemas.openxmlformats.org/presentationml/2006/main">
  <p:tag name="AS_UNIQUEID" val="1695"/>
</p:tagLst>
</file>

<file path=ppt/tags/tag986.xml><?xml version="1.0" encoding="utf-8"?>
<p:tagLst xmlns:p="http://schemas.openxmlformats.org/presentationml/2006/main">
  <p:tag name="AS_UNIQUEID" val="1696"/>
</p:tagLst>
</file>

<file path=ppt/tags/tag987.xml><?xml version="1.0" encoding="utf-8"?>
<p:tagLst xmlns:p="http://schemas.openxmlformats.org/presentationml/2006/main">
  <p:tag name="AS_UNIQUEID" val="1697"/>
</p:tagLst>
</file>

<file path=ppt/tags/tag988.xml><?xml version="1.0" encoding="utf-8"?>
<p:tagLst xmlns:p="http://schemas.openxmlformats.org/presentationml/2006/main">
  <p:tag name="AS_UNIQUEID" val="5417"/>
  <p:tag name="KSO_WM_BEAUTIFY_FLAG" val=""/>
  <p:tag name="KSO_WM_UNIT_PLACING_PICTURE_USER_VIEWPORT" val="{&quot;height&quot;:8312,&quot;width&quot;:8777}"/>
</p:tagLst>
</file>

<file path=ppt/tags/tag989.xml><?xml version="1.0" encoding="utf-8"?>
<p:tagLst xmlns:p="http://schemas.openxmlformats.org/presentationml/2006/main">
  <p:tag name="AS_UNIQUEID" val="1383"/>
</p:tagLst>
</file>

<file path=ppt/tags/tag99.xml><?xml version="1.0" encoding="utf-8"?>
<p:tagLst xmlns:p="http://schemas.openxmlformats.org/presentationml/2006/main">
  <p:tag name="AS_UNIQUEID" val="16391"/>
  <p:tag name="PA" val="v5.2.4"/>
</p:tagLst>
</file>

<file path=ppt/tags/tag990.xml><?xml version="1.0" encoding="utf-8"?>
<p:tagLst xmlns:p="http://schemas.openxmlformats.org/presentationml/2006/main">
  <p:tag name="AS_UNIQUEID" val="1384"/>
</p:tagLst>
</file>

<file path=ppt/tags/tag991.xml><?xml version="1.0" encoding="utf-8"?>
<p:tagLst xmlns:p="http://schemas.openxmlformats.org/presentationml/2006/main">
  <p:tag name="AS_UNIQUEID" val="1385"/>
</p:tagLst>
</file>

<file path=ppt/tags/tag992.xml><?xml version="1.0" encoding="utf-8"?>
<p:tagLst xmlns:p="http://schemas.openxmlformats.org/presentationml/2006/main">
  <p:tag name="AS_UNIQUEID" val="1386"/>
</p:tagLst>
</file>

<file path=ppt/tags/tag993.xml><?xml version="1.0" encoding="utf-8"?>
<p:tagLst xmlns:p="http://schemas.openxmlformats.org/presentationml/2006/main">
  <p:tag name="AS_UNIQUEID" val="1387"/>
</p:tagLst>
</file>

<file path=ppt/tags/tag994.xml><?xml version="1.0" encoding="utf-8"?>
<p:tagLst xmlns:p="http://schemas.openxmlformats.org/presentationml/2006/main">
  <p:tag name="AS_UNIQUEID" val="1388"/>
</p:tagLst>
</file>

<file path=ppt/tags/tag995.xml><?xml version="1.0" encoding="utf-8"?>
<p:tagLst xmlns:p="http://schemas.openxmlformats.org/presentationml/2006/main">
  <p:tag name="AS_UNIQUEID" val="1389"/>
</p:tagLst>
</file>

<file path=ppt/tags/tag996.xml><?xml version="1.0" encoding="utf-8"?>
<p:tagLst xmlns:p="http://schemas.openxmlformats.org/presentationml/2006/main">
  <p:tag name="AS_UNIQUEID" val="1390"/>
</p:tagLst>
</file>

<file path=ppt/tags/tag997.xml><?xml version="1.0" encoding="utf-8"?>
<p:tagLst xmlns:p="http://schemas.openxmlformats.org/presentationml/2006/main">
  <p:tag name="AS_UNIQUEID" val="1391"/>
</p:tagLst>
</file>

<file path=ppt/tags/tag998.xml><?xml version="1.0" encoding="utf-8"?>
<p:tagLst xmlns:p="http://schemas.openxmlformats.org/presentationml/2006/main">
  <p:tag name="AS_UNIQUEID" val="1392"/>
</p:tagLst>
</file>

<file path=ppt/tags/tag999.xml><?xml version="1.0" encoding="utf-8"?>
<p:tagLst xmlns:p="http://schemas.openxmlformats.org/presentationml/2006/main">
  <p:tag name="AS_UNIQUEID" val="139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1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13TGp_natural_light_v2">
  <a:themeElements>
    <a:clrScheme name="213TGp_natural_light_v2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213TGp_natural_light_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99FF">
                <a:gamma/>
                <a:shade val="56078"/>
                <a:invGamma/>
              </a:srgbClr>
            </a:gs>
            <a:gs pos="50000">
              <a:srgbClr val="0099FF"/>
            </a:gs>
            <a:gs pos="100000">
              <a:srgbClr val="0099FF">
                <a:gamma/>
                <a:shade val="56078"/>
                <a:invGamma/>
              </a:srgbClr>
            </a:gs>
          </a:gsLst>
          <a:lin ang="5400000" scaled="1"/>
        </a:gradFill>
        <a:ln w="9525" cap="flat" cmpd="sng" algn="ctr">
          <a:solidFill>
            <a:srgbClr val="0099FF"/>
          </a:solidFill>
          <a:prstDash val="solid"/>
          <a:round/>
          <a:headEnd type="none" w="med" len="med"/>
          <a:tailEnd type="none" w="med" len="med"/>
        </a:ln>
        <a:effectLst>
          <a:prstShdw prst="shdw13" dist="53882" dir="13500000">
            <a:schemeClr val="bg2">
              <a:alpha val="50000"/>
            </a:schemeClr>
          </a:prst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ts val="26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99FF">
                <a:gamma/>
                <a:shade val="56078"/>
                <a:invGamma/>
              </a:srgbClr>
            </a:gs>
            <a:gs pos="50000">
              <a:srgbClr val="0099FF"/>
            </a:gs>
            <a:gs pos="100000">
              <a:srgbClr val="0099FF">
                <a:gamma/>
                <a:shade val="56078"/>
                <a:invGamma/>
              </a:srgbClr>
            </a:gs>
          </a:gsLst>
          <a:lin ang="5400000" scaled="1"/>
        </a:gradFill>
        <a:ln w="9525" cap="flat" cmpd="sng" algn="ctr">
          <a:solidFill>
            <a:srgbClr val="0099FF"/>
          </a:solidFill>
          <a:prstDash val="solid"/>
          <a:round/>
          <a:headEnd type="none" w="med" len="med"/>
          <a:tailEnd type="none" w="med" len="med"/>
        </a:ln>
        <a:effectLst>
          <a:prstShdw prst="shdw13" dist="53882" dir="13500000">
            <a:schemeClr val="bg2">
              <a:alpha val="50000"/>
            </a:schemeClr>
          </a:prstShdw>
        </a:effectLst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ts val="26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13TGp_natural_light_v2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7458</Words>
  <Application>WPS 演示</Application>
  <PresentationFormat/>
  <Paragraphs>1215</Paragraphs>
  <Slides>69</Slides>
  <Notes>1</Notes>
  <HiddenSlides>0</HiddenSlides>
  <MMClips>4</MMClips>
  <ScaleCrop>false</ScaleCrop>
  <HeadingPairs>
    <vt:vector size="8" baseType="variant">
      <vt:variant>
        <vt:lpstr>已用的字体</vt:lpstr>
      </vt:variant>
      <vt:variant>
        <vt:i4>31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69</vt:i4>
      </vt:variant>
    </vt:vector>
  </HeadingPairs>
  <TitlesOfParts>
    <vt:vector size="112" baseType="lpstr">
      <vt:lpstr>Arial</vt:lpstr>
      <vt:lpstr>宋体</vt:lpstr>
      <vt:lpstr>Wingdings</vt:lpstr>
      <vt:lpstr>Times New Roman</vt:lpstr>
      <vt:lpstr>微软雅黑</vt:lpstr>
      <vt:lpstr>黑体</vt:lpstr>
      <vt:lpstr>经典综艺体简</vt:lpstr>
      <vt:lpstr>优教通专用字体logo</vt:lpstr>
      <vt:lpstr>Calibri</vt:lpstr>
      <vt:lpstr>Times New Roman</vt:lpstr>
      <vt:lpstr>Segoe UI Symbol</vt:lpstr>
      <vt:lpstr>Arial Unicode MS</vt:lpstr>
      <vt:lpstr>思源黑体 CN Bold</vt:lpstr>
      <vt:lpstr>Arial</vt:lpstr>
      <vt:lpstr>Courier New</vt:lpstr>
      <vt:lpstr>幼圆</vt:lpstr>
      <vt:lpstr>Wingdings</vt:lpstr>
      <vt:lpstr>苏新诗柳楷简</vt:lpstr>
      <vt:lpstr>Comic Sans MS</vt:lpstr>
      <vt:lpstr>华文行楷</vt:lpstr>
      <vt:lpstr>等线</vt:lpstr>
      <vt:lpstr>柳公权柳体</vt:lpstr>
      <vt:lpstr>Kaiti SC Bold</vt:lpstr>
      <vt:lpstr>仿宋_GB2312</vt:lpstr>
      <vt:lpstr>华文楷体</vt:lpstr>
      <vt:lpstr>方正中等线简体</vt:lpstr>
      <vt:lpstr>宋体-简</vt:lpstr>
      <vt:lpstr>楷体_GB2312</vt:lpstr>
      <vt:lpstr>新宋体</vt:lpstr>
      <vt:lpstr>隶书</vt:lpstr>
      <vt:lpstr>仿宋</vt:lpstr>
      <vt:lpstr>Office 主题​​</vt:lpstr>
      <vt:lpstr>213TGp_natural_light_v2</vt:lpstr>
      <vt:lpstr>Equation.DSMT4</vt:lpstr>
      <vt:lpstr>Word.Document.12</vt:lpstr>
      <vt:lpstr>Equation.DSMT4</vt:lpstr>
      <vt:lpstr>Equation.DSMT4</vt:lpstr>
      <vt:lpstr>Equation.DSMT4</vt:lpstr>
      <vt:lpstr>ACD.ChemSketch.20</vt:lpstr>
      <vt:lpstr>ACD.ChemSketch.20</vt:lpstr>
      <vt:lpstr>ACD.ChemSketch.20</vt:lpstr>
      <vt:lpstr>Photoshop.Image.7</vt:lpstr>
      <vt:lpstr>Photoshop.Image.7</vt:lpstr>
      <vt:lpstr>第一章     第二节 研究有机化合物的一般方法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9</cp:revision>
  <cp:lastPrinted>2024-04-11T12:52:00Z</cp:lastPrinted>
  <dcterms:created xsi:type="dcterms:W3CDTF">2024-04-11T12:52:00Z</dcterms:created>
  <dcterms:modified xsi:type="dcterms:W3CDTF">2026-03-18T05:41:00Z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909688F03C6C494DA6E47F7181B70861_13</vt:lpwstr>
  </property>
  <property fmtid="{D5CDD505-2E9C-101B-9397-08002B2CF9AE}" pid="7" name="KSOProductBuildVer">
    <vt:lpwstr>2052-12.1.0.25225</vt:lpwstr>
  </property>
</Properties>
</file>