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doc" ContentType="application/msword"/>
  <Default Extension="bin" ContentType="application/vnd.openxmlformats-officedocument.oleObject"/>
  <Default Extension="png" ContentType="image/png"/>
  <Default Extension="wmf" ContentType="image/x-wmf"/>
  <Default Extension="wdp" ContentType="image/vnd.ms-photo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handoutMasterIdLst>
    <p:handoutMasterId r:id="rId23"/>
  </p:handoutMasterIdLst>
  <p:sldIdLst>
    <p:sldId id="1087" r:id="rId3"/>
    <p:sldId id="1089" r:id="rId4"/>
    <p:sldId id="1123" r:id="rId5"/>
    <p:sldId id="1057" r:id="rId6"/>
    <p:sldId id="1100" r:id="rId8"/>
    <p:sldId id="1105" r:id="rId9"/>
    <p:sldId id="1126" r:id="rId10"/>
    <p:sldId id="1091" r:id="rId11"/>
    <p:sldId id="1093" r:id="rId12"/>
    <p:sldId id="1064" r:id="rId13"/>
    <p:sldId id="1099" r:id="rId14"/>
    <p:sldId id="1129" r:id="rId15"/>
    <p:sldId id="1136" r:id="rId16"/>
    <p:sldId id="1131" r:id="rId17"/>
    <p:sldId id="1135" r:id="rId18"/>
    <p:sldId id="1133" r:id="rId19"/>
    <p:sldId id="1134" r:id="rId20"/>
    <p:sldId id="1067" r:id="rId21"/>
    <p:sldId id="1076" r:id="rId22"/>
  </p:sldIdLst>
  <p:sldSz cx="12192000" cy="6858000"/>
  <p:notesSz cx="10234295" cy="7103745"/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5" userDrawn="1">
          <p15:clr>
            <a:srgbClr val="A4A3A4"/>
          </p15:clr>
        </p15:guide>
        <p15:guide id="2" pos="387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kyUN.Org" initials="S" lastIdx="0" clrIdx="0"/>
  <p:cmAuthor id="2" name="Administrat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6381" autoAdjust="0"/>
  </p:normalViewPr>
  <p:slideViewPr>
    <p:cSldViewPr snapToGrid="0" showGuides="1">
      <p:cViewPr varScale="1">
        <p:scale>
          <a:sx n="72" d="100"/>
          <a:sy n="72" d="100"/>
        </p:scale>
        <p:origin x="-91" y="-456"/>
      </p:cViewPr>
      <p:guideLst>
        <p:guide orient="horz" pos="2175"/>
        <p:guide pos="3879"/>
      </p:guideLst>
    </p:cSldViewPr>
  </p:slideViewPr>
  <p:outlineViewPr>
    <p:cViewPr>
      <p:scale>
        <a:sx n="33" d="100"/>
        <a:sy n="33" d="100"/>
      </p:scale>
      <p:origin x="0" y="-293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8" Type="http://schemas.openxmlformats.org/officeDocument/2006/relationships/tags" Target="tags/tag449.xml"/><Relationship Id="rId27" Type="http://schemas.openxmlformats.org/officeDocument/2006/relationships/commentAuthors" Target="commentAuthors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handoutMaster" Target="handoutMasters/handoutMaster1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handoutMasters/_rels/handout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3.xml"/><Relationship Id="rId4" Type="http://schemas.openxmlformats.org/officeDocument/2006/relationships/tags" Target="../tags/tag448.xml"/><Relationship Id="rId3" Type="http://schemas.openxmlformats.org/officeDocument/2006/relationships/tags" Target="../tags/tag447.xml"/><Relationship Id="rId2" Type="http://schemas.openxmlformats.org/officeDocument/2006/relationships/tags" Target="../tags/tag446.xml"/><Relationship Id="rId1" Type="http://schemas.openxmlformats.org/officeDocument/2006/relationships/tags" Target="../tags/tag44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4593777" cy="3989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72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2"/>
            </p:custDataLst>
          </p:nvPr>
        </p:nvSpPr>
        <p:spPr>
          <a:xfrm>
            <a:off x="6004793" y="0"/>
            <a:ext cx="4593777" cy="3989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72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3"/>
            </p:custDataLst>
          </p:nvPr>
        </p:nvSpPr>
        <p:spPr>
          <a:xfrm>
            <a:off x="0" y="7551850"/>
            <a:ext cx="4593777" cy="3989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72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4"/>
            </p:custDataLst>
          </p:nvPr>
        </p:nvSpPr>
        <p:spPr>
          <a:xfrm>
            <a:off x="6004793" y="7551850"/>
            <a:ext cx="4593777" cy="3989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72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2.xml"/><Relationship Id="rId6" Type="http://schemas.openxmlformats.org/officeDocument/2006/relationships/tags" Target="../tags/tag444.xml"/><Relationship Id="rId5" Type="http://schemas.openxmlformats.org/officeDocument/2006/relationships/tags" Target="../tags/tag443.xml"/><Relationship Id="rId4" Type="http://schemas.openxmlformats.org/officeDocument/2006/relationships/tags" Target="../tags/tag442.xml"/><Relationship Id="rId3" Type="http://schemas.openxmlformats.org/officeDocument/2006/relationships/tags" Target="../tags/tag441.xml"/><Relationship Id="rId2" Type="http://schemas.openxmlformats.org/officeDocument/2006/relationships/tags" Target="../tags/tag440.xml"/><Relationship Id="rId1" Type="http://schemas.openxmlformats.org/officeDocument/2006/relationships/tags" Target="../tags/tag43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4434862" cy="35642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2"/>
            </p:custDataLst>
          </p:nvPr>
        </p:nvSpPr>
        <p:spPr>
          <a:xfrm>
            <a:off x="5797066" y="0"/>
            <a:ext cx="4434862" cy="35642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>
          <a:xfrm>
            <a:off x="2986024" y="887968"/>
            <a:ext cx="4262247" cy="2397514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1023430" y="3418677"/>
            <a:ext cx="8187436" cy="2797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5"/>
            </p:custDataLst>
          </p:nvPr>
        </p:nvSpPr>
        <p:spPr>
          <a:xfrm>
            <a:off x="0" y="6747325"/>
            <a:ext cx="4434862" cy="3564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>
          <a:xfrm>
            <a:off x="5797066" y="6747325"/>
            <a:ext cx="4434862" cy="3564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4" Type="http://schemas.openxmlformats.org/officeDocument/2006/relationships/tags" Target="../tags/tag219.xml"/><Relationship Id="rId3" Type="http://schemas.openxmlformats.org/officeDocument/2006/relationships/tags" Target="../tags/tag218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5" Type="http://schemas.openxmlformats.org/officeDocument/2006/relationships/tags" Target="../tags/tag317.xml"/><Relationship Id="rId4" Type="http://schemas.openxmlformats.org/officeDocument/2006/relationships/tags" Target="../tags/tag316.xml"/><Relationship Id="rId3" Type="http://schemas.openxmlformats.org/officeDocument/2006/relationships/tags" Target="../tags/tag315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>
          <a:xfrm>
            <a:off x="2985154" y="888133"/>
            <a:ext cx="4262159" cy="239774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>
          <a:xfrm>
            <a:off x="2824474" y="476022"/>
            <a:ext cx="4231306" cy="2380109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F57967AD-9D7F-4C24-87DA-C973A2A0DF3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6" Type="http://schemas.openxmlformats.org/officeDocument/2006/relationships/tags" Target="../tags/tag53.xml"/><Relationship Id="rId5" Type="http://schemas.openxmlformats.org/officeDocument/2006/relationships/tags" Target="../tags/tag52.xml"/><Relationship Id="rId4" Type="http://schemas.openxmlformats.org/officeDocument/2006/relationships/tags" Target="../tags/tag51.xml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8.xml"/><Relationship Id="rId5" Type="http://schemas.openxmlformats.org/officeDocument/2006/relationships/tags" Target="../tags/tag57.xml"/><Relationship Id="rId4" Type="http://schemas.openxmlformats.org/officeDocument/2006/relationships/tags" Target="../tags/tag56.xml"/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5" Type="http://schemas.openxmlformats.org/officeDocument/2006/relationships/tags" Target="../tags/tag62.xml"/><Relationship Id="rId4" Type="http://schemas.openxmlformats.org/officeDocument/2006/relationships/tags" Target="../tags/tag61.xml"/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tags" Target="../tags/tag63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tags" Target="../tags/tag64.xm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tags" Target="../tags/tag65.xm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tags" Target="../tags/tag66.xml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tags" Target="../tags/tag67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tags" Target="../tags/tag69.xml"/><Relationship Id="rId3" Type="http://schemas.openxmlformats.org/officeDocument/2006/relationships/slide" Target="../slides/slide1.xml"/><Relationship Id="rId2" Type="http://schemas.openxmlformats.org/officeDocument/2006/relationships/tags" Target="../tags/tag68.xml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9" Type="http://schemas.openxmlformats.org/officeDocument/2006/relationships/tags" Target="../tags/tag77.xml"/><Relationship Id="rId8" Type="http://schemas.openxmlformats.org/officeDocument/2006/relationships/tags" Target="../tags/tag76.xml"/><Relationship Id="rId7" Type="http://schemas.openxmlformats.org/officeDocument/2006/relationships/tags" Target="../tags/tag75.xml"/><Relationship Id="rId6" Type="http://schemas.openxmlformats.org/officeDocument/2006/relationships/tags" Target="../tags/tag74.xml"/><Relationship Id="rId5" Type="http://schemas.openxmlformats.org/officeDocument/2006/relationships/tags" Target="../tags/tag73.xml"/><Relationship Id="rId4" Type="http://schemas.microsoft.com/office/2007/relationships/hdphoto" Target="../media/image2.wdp"/><Relationship Id="rId3" Type="http://schemas.openxmlformats.org/officeDocument/2006/relationships/image" Target="../media/image1.jpeg"/><Relationship Id="rId2" Type="http://schemas.openxmlformats.org/officeDocument/2006/relationships/tags" Target="../tags/tag72.xml"/><Relationship Id="rId15" Type="http://schemas.microsoft.com/office/2007/relationships/hdphoto" Target="../media/image4.wdp"/><Relationship Id="rId14" Type="http://schemas.openxmlformats.org/officeDocument/2006/relationships/image" Target="../media/image3.png"/><Relationship Id="rId13" Type="http://schemas.openxmlformats.org/officeDocument/2006/relationships/tags" Target="../tags/tag81.xml"/><Relationship Id="rId12" Type="http://schemas.openxmlformats.org/officeDocument/2006/relationships/tags" Target="../tags/tag80.xml"/><Relationship Id="rId11" Type="http://schemas.openxmlformats.org/officeDocument/2006/relationships/tags" Target="../tags/tag79.xml"/><Relationship Id="rId10" Type="http://schemas.openxmlformats.org/officeDocument/2006/relationships/tags" Target="../tags/tag78.xml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3" Type="http://schemas.openxmlformats.org/officeDocument/2006/relationships/tags" Target="../tags/tag83.xml"/><Relationship Id="rId2" Type="http://schemas.openxmlformats.org/officeDocument/2006/relationships/tags" Target="../tags/tag82.xml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5" Type="http://schemas.openxmlformats.org/officeDocument/2006/relationships/tags" Target="../tags/tag90.xml"/><Relationship Id="rId4" Type="http://schemas.openxmlformats.org/officeDocument/2006/relationships/tags" Target="../tags/tag89.xml"/><Relationship Id="rId3" Type="http://schemas.openxmlformats.org/officeDocument/2006/relationships/tags" Target="../tags/tag88.xml"/><Relationship Id="rId2" Type="http://schemas.openxmlformats.org/officeDocument/2006/relationships/tags" Target="../tags/tag87.xml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5" Type="http://schemas.openxmlformats.org/officeDocument/2006/relationships/tags" Target="../tags/tag94.xml"/><Relationship Id="rId4" Type="http://schemas.openxmlformats.org/officeDocument/2006/relationships/tags" Target="../tags/tag93.xml"/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5" Type="http://schemas.openxmlformats.org/officeDocument/2006/relationships/tags" Target="../tags/tag98.xml"/><Relationship Id="rId4" Type="http://schemas.openxmlformats.org/officeDocument/2006/relationships/tags" Target="../tags/tag97.xml"/><Relationship Id="rId3" Type="http://schemas.openxmlformats.org/officeDocument/2006/relationships/tags" Target="../tags/tag96.xml"/><Relationship Id="rId2" Type="http://schemas.openxmlformats.org/officeDocument/2006/relationships/tags" Target="../tags/tag95.xml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4" Type="http://schemas.openxmlformats.org/officeDocument/2006/relationships/tags" Target="../tags/tag105.xml"/><Relationship Id="rId3" Type="http://schemas.openxmlformats.org/officeDocument/2006/relationships/tags" Target="../tags/tag104.xml"/><Relationship Id="rId2" Type="http://schemas.openxmlformats.org/officeDocument/2006/relationships/tags" Target="../tags/tag103.xml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tags" Target="../tags/tag109.xml"/><Relationship Id="rId2" Type="http://schemas.openxmlformats.org/officeDocument/2006/relationships/tags" Target="../tags/tag108.xml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tags" Target="../tags/tag113.xml"/><Relationship Id="rId2" Type="http://schemas.openxmlformats.org/officeDocument/2006/relationships/tags" Target="../tags/tag112.xml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tags" Target="../tags/tag115.xml"/><Relationship Id="rId2" Type="http://schemas.openxmlformats.org/officeDocument/2006/relationships/tags" Target="../tags/tag114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tags" Target="../tags/tag117.xml"/><Relationship Id="rId2" Type="http://schemas.openxmlformats.org/officeDocument/2006/relationships/tags" Target="../tags/tag116.xml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tags" Target="../tags/tag119.xml"/><Relationship Id="rId2" Type="http://schemas.openxmlformats.org/officeDocument/2006/relationships/tags" Target="../tags/tag118.xml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tags" Target="../tags/tag121.xml"/><Relationship Id="rId2" Type="http://schemas.openxmlformats.org/officeDocument/2006/relationships/tags" Target="../tags/tag120.xml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tags" Target="../tags/tag123.xml"/><Relationship Id="rId2" Type="http://schemas.openxmlformats.org/officeDocument/2006/relationships/tags" Target="../tags/tag122.xml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tags" Target="../tags/tag125.xml"/><Relationship Id="rId2" Type="http://schemas.openxmlformats.org/officeDocument/2006/relationships/tags" Target="../tags/tag124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7" Type="http://schemas.openxmlformats.org/officeDocument/2006/relationships/tags" Target="../tags/tag48.xml"/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  <p:custDataLst>
              <p:tags r:id="rId2"/>
            </p:custDataLst>
          </p:nvPr>
        </p:nvSpPr>
        <p:spPr>
          <a:xfrm>
            <a:off x="609600" y="274638"/>
            <a:ext cx="10972800" cy="5851525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>
            <p:custDataLst>
              <p:tags r:id="rId2"/>
            </p:custDataLst>
          </p:nvPr>
        </p:nvSpPr>
        <p:spPr>
          <a:xfrm>
            <a:off x="0" y="2348353"/>
            <a:ext cx="12192318" cy="4509965"/>
          </a:xfrm>
          <a:prstGeom prst="rect">
            <a:avLst/>
          </a:prstGeom>
          <a:solidFill>
            <a:srgbClr val="DBEEF4">
              <a:alpha val="3372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>
            <p:custDataLst>
              <p:tags r:id="rId2"/>
            </p:custDataLst>
          </p:nvPr>
        </p:nvSpPr>
        <p:spPr>
          <a:xfrm>
            <a:off x="0" y="3429159"/>
            <a:ext cx="12192318" cy="3429159"/>
          </a:xfrm>
          <a:prstGeom prst="rect">
            <a:avLst/>
          </a:prstGeom>
          <a:solidFill>
            <a:srgbClr val="DBEEF4">
              <a:alpha val="3372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>
            <p:custDataLst>
              <p:tags r:id="rId2"/>
            </p:custDataLst>
          </p:nvPr>
        </p:nvSpPr>
        <p:spPr>
          <a:xfrm>
            <a:off x="0" y="4327987"/>
            <a:ext cx="12192318" cy="2530331"/>
          </a:xfrm>
          <a:prstGeom prst="rect">
            <a:avLst/>
          </a:prstGeom>
          <a:solidFill>
            <a:srgbClr val="DBEEF4">
              <a:alpha val="3372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>
            <p:custDataLst>
              <p:tags r:id="rId2"/>
            </p:custDataLst>
          </p:nvPr>
        </p:nvSpPr>
        <p:spPr>
          <a:xfrm>
            <a:off x="0" y="5588999"/>
            <a:ext cx="12192318" cy="1269319"/>
          </a:xfrm>
          <a:prstGeom prst="rect">
            <a:avLst/>
          </a:prstGeom>
          <a:solidFill>
            <a:srgbClr val="DBEEF4">
              <a:alpha val="3372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>
            <p:custDataLst>
              <p:tags r:id="rId2"/>
            </p:custDataLst>
          </p:nvPr>
        </p:nvSpPr>
        <p:spPr>
          <a:xfrm>
            <a:off x="1" y="2528203"/>
            <a:ext cx="12192000" cy="4329797"/>
          </a:xfrm>
          <a:prstGeom prst="rect">
            <a:avLst/>
          </a:prstGeom>
          <a:solidFill>
            <a:srgbClr val="DBEEF4">
              <a:alpha val="3372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五边形 11">
            <a:hlinkClick r:id="" action="ppaction://noaction"/>
          </p:cNvPr>
          <p:cNvSpPr/>
          <p:nvPr userDrawn="1">
            <p:custDataLst>
              <p:tags r:id="rId2"/>
            </p:custDataLst>
          </p:nvPr>
        </p:nvSpPr>
        <p:spPr>
          <a:xfrm>
            <a:off x="9382010" y="185652"/>
            <a:ext cx="2657468" cy="608016"/>
          </a:xfrm>
          <a:prstGeom prst="homePlate">
            <a:avLst/>
          </a:prstGeom>
          <a:solidFill>
            <a:srgbClr val="34AC8B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54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随堂训练</a:t>
            </a:r>
            <a:endParaRPr lang="zh-CN" altLang="en-US" sz="254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五边形 12">
            <a:hlinkClick r:id="rId3" action="ppaction://hlinksldjump"/>
          </p:cNvPr>
          <p:cNvSpPr/>
          <p:nvPr userDrawn="1">
            <p:custDataLst>
              <p:tags r:id="rId4"/>
            </p:custDataLst>
          </p:nvPr>
        </p:nvSpPr>
        <p:spPr>
          <a:xfrm>
            <a:off x="7019684" y="185653"/>
            <a:ext cx="2657468" cy="608016"/>
          </a:xfrm>
          <a:prstGeom prst="homePlate">
            <a:avLst/>
          </a:prstGeom>
          <a:solidFill>
            <a:srgbClr val="D85C00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54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  课堂</a:t>
            </a:r>
            <a:r>
              <a:rPr lang="en-US" altLang="zh-CN" sz="254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•</a:t>
            </a:r>
            <a:r>
              <a:rPr lang="zh-CN" altLang="en-US" sz="254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重难突破</a:t>
            </a:r>
            <a:endParaRPr lang="zh-CN" altLang="en-US" sz="254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五边形 13">
            <a:hlinkClick r:id="rId3" action="ppaction://hlinksldjump"/>
          </p:cNvPr>
          <p:cNvSpPr/>
          <p:nvPr userDrawn="1">
            <p:custDataLst>
              <p:tags r:id="rId5"/>
            </p:custDataLst>
          </p:nvPr>
        </p:nvSpPr>
        <p:spPr>
          <a:xfrm>
            <a:off x="4657647" y="185653"/>
            <a:ext cx="2657468" cy="608016"/>
          </a:xfrm>
          <a:prstGeom prst="homePlate">
            <a:avLst/>
          </a:prstGeom>
          <a:solidFill>
            <a:srgbClr val="34AC8B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54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  课前</a:t>
            </a:r>
            <a:r>
              <a:rPr lang="en-US" altLang="zh-CN" sz="254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•</a:t>
            </a:r>
            <a:r>
              <a:rPr lang="zh-CN" altLang="en-US" sz="254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基础认知</a:t>
            </a:r>
            <a:endParaRPr lang="zh-CN" altLang="en-US" sz="254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五边形 14">
            <a:hlinkClick r:id="rId3" action="ppaction://hlinksldjump"/>
          </p:cNvPr>
          <p:cNvSpPr/>
          <p:nvPr userDrawn="1">
            <p:custDataLst>
              <p:tags r:id="rId6"/>
            </p:custDataLst>
          </p:nvPr>
        </p:nvSpPr>
        <p:spPr>
          <a:xfrm>
            <a:off x="2295321" y="185653"/>
            <a:ext cx="2657468" cy="608016"/>
          </a:xfrm>
          <a:prstGeom prst="homePlate">
            <a:avLst/>
          </a:prstGeom>
          <a:solidFill>
            <a:srgbClr val="34AC8B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54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素养</a:t>
            </a:r>
            <a:r>
              <a:rPr lang="en-US" altLang="zh-CN" sz="254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•</a:t>
            </a:r>
            <a:r>
              <a:rPr lang="zh-CN" altLang="en-US" sz="254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目标定位</a:t>
            </a:r>
            <a:endParaRPr lang="zh-CN" altLang="en-US" sz="254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教学分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4" descr="F:\0PPT素材\背景及图片\白麻子.jpg"/>
          <p:cNvPicPr>
            <a:picLocks noChangeAspect="1" noChangeArrowheads="1"/>
          </p:cNvPicPr>
          <p:nvPr userDrawn="1">
            <p:custDataLst>
              <p:tags r:id="rId2"/>
            </p:custDataLst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3478"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  <a:ln>
            <a:solidFill>
              <a:srgbClr val="1F497D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6" name="直接连接符 25"/>
          <p:cNvCxnSpPr/>
          <p:nvPr userDrawn="1">
            <p:custDataLst>
              <p:tags r:id="rId5"/>
            </p:custDataLst>
          </p:nvPr>
        </p:nvCxnSpPr>
        <p:spPr>
          <a:xfrm flipV="1">
            <a:off x="1270837" y="872085"/>
            <a:ext cx="9530501" cy="1"/>
          </a:xfrm>
          <a:prstGeom prst="line">
            <a:avLst/>
          </a:prstGeom>
          <a:noFill/>
          <a:ln w="15875" cap="flat" cmpd="sng" algn="ctr">
            <a:solidFill>
              <a:srgbClr val="118C3B"/>
            </a:solidFill>
            <a:prstDash val="solid"/>
          </a:ln>
          <a:effectLst/>
        </p:spPr>
      </p:cxnSp>
      <p:sp>
        <p:nvSpPr>
          <p:cNvPr id="41" name="KSO_Shape"/>
          <p:cNvSpPr/>
          <p:nvPr userDrawn="1">
            <p:custDataLst>
              <p:tags r:id="rId6"/>
            </p:custDataLst>
          </p:nvPr>
        </p:nvSpPr>
        <p:spPr bwMode="auto">
          <a:xfrm>
            <a:off x="10940516" y="400672"/>
            <a:ext cx="292789" cy="537255"/>
          </a:xfrm>
          <a:custGeom>
            <a:avLst/>
            <a:gdLst>
              <a:gd name="T0" fmla="*/ 982546 w 2361"/>
              <a:gd name="T1" fmla="*/ 83198 h 4328"/>
              <a:gd name="T2" fmla="*/ 914296 w 2361"/>
              <a:gd name="T3" fmla="*/ 41599 h 4328"/>
              <a:gd name="T4" fmla="*/ 684994 w 2361"/>
              <a:gd name="T5" fmla="*/ 256249 h 4328"/>
              <a:gd name="T6" fmla="*/ 620490 w 2361"/>
              <a:gd name="T7" fmla="*/ 383125 h 4328"/>
              <a:gd name="T8" fmla="*/ 579706 w 2361"/>
              <a:gd name="T9" fmla="*/ 479218 h 4328"/>
              <a:gd name="T10" fmla="*/ 56597 w 2361"/>
              <a:gd name="T11" fmla="*/ 1501301 h 4328"/>
              <a:gd name="T12" fmla="*/ 32876 w 2361"/>
              <a:gd name="T13" fmla="*/ 1601555 h 4328"/>
              <a:gd name="T14" fmla="*/ 20392 w 2361"/>
              <a:gd name="T15" fmla="*/ 1676017 h 4328"/>
              <a:gd name="T16" fmla="*/ 0 w 2361"/>
              <a:gd name="T17" fmla="*/ 1792493 h 4328"/>
              <a:gd name="T18" fmla="*/ 7907 w 2361"/>
              <a:gd name="T19" fmla="*/ 1800397 h 4328"/>
              <a:gd name="T20" fmla="*/ 58262 w 2361"/>
              <a:gd name="T21" fmla="*/ 1700976 h 4328"/>
              <a:gd name="T22" fmla="*/ 120685 w 2361"/>
              <a:gd name="T23" fmla="*/ 1654801 h 4328"/>
              <a:gd name="T24" fmla="*/ 191848 w 2361"/>
              <a:gd name="T25" fmla="*/ 1569524 h 4328"/>
              <a:gd name="T26" fmla="*/ 727026 w 2361"/>
              <a:gd name="T27" fmla="*/ 582799 h 4328"/>
              <a:gd name="T28" fmla="*/ 747417 w 2361"/>
              <a:gd name="T29" fmla="*/ 563248 h 4328"/>
              <a:gd name="T30" fmla="*/ 936353 w 2361"/>
              <a:gd name="T31" fmla="*/ 195930 h 4328"/>
              <a:gd name="T32" fmla="*/ 799853 w 2361"/>
              <a:gd name="T33" fmla="*/ 475475 h 4328"/>
              <a:gd name="T34" fmla="*/ 802350 w 2361"/>
              <a:gd name="T35" fmla="*/ 501266 h 4328"/>
              <a:gd name="T36" fmla="*/ 980049 w 2361"/>
              <a:gd name="T37" fmla="*/ 158907 h 4328"/>
              <a:gd name="T38" fmla="*/ 963819 w 2361"/>
              <a:gd name="T39" fmla="*/ 141852 h 4328"/>
              <a:gd name="T40" fmla="*/ 982546 w 2361"/>
              <a:gd name="T41" fmla="*/ 104829 h 4328"/>
              <a:gd name="T42" fmla="*/ 210159 w 2361"/>
              <a:gd name="T43" fmla="*/ 1549140 h 4328"/>
              <a:gd name="T44" fmla="*/ 84896 w 2361"/>
              <a:gd name="T45" fmla="*/ 1493398 h 4328"/>
              <a:gd name="T46" fmla="*/ 412827 w 2361"/>
              <a:gd name="T47" fmla="*/ 849032 h 4328"/>
              <a:gd name="T48" fmla="*/ 598017 w 2361"/>
              <a:gd name="T49" fmla="*/ 488786 h 4328"/>
              <a:gd name="T50" fmla="*/ 627564 w 2361"/>
              <a:gd name="T51" fmla="*/ 503762 h 4328"/>
              <a:gd name="T52" fmla="*/ 720783 w 2361"/>
              <a:gd name="T53" fmla="*/ 552848 h 4328"/>
              <a:gd name="T54" fmla="*/ 741175 w 2361"/>
              <a:gd name="T55" fmla="*/ 530385 h 4328"/>
              <a:gd name="T56" fmla="*/ 733268 w 2361"/>
              <a:gd name="T57" fmla="*/ 532465 h 4328"/>
              <a:gd name="T58" fmla="*/ 601763 w 2361"/>
              <a:gd name="T59" fmla="*/ 465075 h 4328"/>
              <a:gd name="T60" fmla="*/ 829816 w 2361"/>
              <a:gd name="T61" fmla="*/ 25791 h 4328"/>
              <a:gd name="T62" fmla="*/ 962154 w 2361"/>
              <a:gd name="T63" fmla="*/ 99421 h 432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361" h="4328">
                <a:moveTo>
                  <a:pt x="2361" y="252"/>
                </a:moveTo>
                <a:cubicBezTo>
                  <a:pt x="2361" y="200"/>
                  <a:pt x="2361" y="200"/>
                  <a:pt x="2361" y="200"/>
                </a:cubicBezTo>
                <a:cubicBezTo>
                  <a:pt x="2293" y="156"/>
                  <a:pt x="2293" y="156"/>
                  <a:pt x="2293" y="156"/>
                </a:cubicBezTo>
                <a:cubicBezTo>
                  <a:pt x="2197" y="100"/>
                  <a:pt x="2197" y="100"/>
                  <a:pt x="2197" y="100"/>
                </a:cubicBezTo>
                <a:cubicBezTo>
                  <a:pt x="2103" y="55"/>
                  <a:pt x="2024" y="21"/>
                  <a:pt x="1960" y="0"/>
                </a:cubicBezTo>
                <a:cubicBezTo>
                  <a:pt x="1646" y="616"/>
                  <a:pt x="1646" y="616"/>
                  <a:pt x="1646" y="616"/>
                </a:cubicBezTo>
                <a:cubicBezTo>
                  <a:pt x="1621" y="661"/>
                  <a:pt x="1621" y="661"/>
                  <a:pt x="1621" y="661"/>
                </a:cubicBezTo>
                <a:cubicBezTo>
                  <a:pt x="1491" y="921"/>
                  <a:pt x="1491" y="921"/>
                  <a:pt x="1491" y="921"/>
                </a:cubicBezTo>
                <a:cubicBezTo>
                  <a:pt x="1375" y="1143"/>
                  <a:pt x="1375" y="1143"/>
                  <a:pt x="1375" y="1143"/>
                </a:cubicBezTo>
                <a:cubicBezTo>
                  <a:pt x="1393" y="1152"/>
                  <a:pt x="1393" y="1152"/>
                  <a:pt x="1393" y="1152"/>
                </a:cubicBezTo>
                <a:cubicBezTo>
                  <a:pt x="1375" y="1186"/>
                  <a:pt x="1375" y="1186"/>
                  <a:pt x="1375" y="1186"/>
                </a:cubicBezTo>
                <a:cubicBezTo>
                  <a:pt x="136" y="3609"/>
                  <a:pt x="136" y="3609"/>
                  <a:pt x="136" y="3609"/>
                </a:cubicBezTo>
                <a:cubicBezTo>
                  <a:pt x="187" y="3632"/>
                  <a:pt x="187" y="3632"/>
                  <a:pt x="187" y="3632"/>
                </a:cubicBezTo>
                <a:cubicBezTo>
                  <a:pt x="79" y="3850"/>
                  <a:pt x="79" y="3850"/>
                  <a:pt x="79" y="3850"/>
                </a:cubicBezTo>
                <a:cubicBezTo>
                  <a:pt x="121" y="3886"/>
                  <a:pt x="121" y="3886"/>
                  <a:pt x="121" y="3886"/>
                </a:cubicBezTo>
                <a:cubicBezTo>
                  <a:pt x="49" y="4029"/>
                  <a:pt x="49" y="4029"/>
                  <a:pt x="49" y="4029"/>
                </a:cubicBezTo>
                <a:cubicBezTo>
                  <a:pt x="115" y="4078"/>
                  <a:pt x="115" y="4078"/>
                  <a:pt x="115" y="4078"/>
                </a:cubicBezTo>
                <a:cubicBezTo>
                  <a:pt x="0" y="4309"/>
                  <a:pt x="0" y="4309"/>
                  <a:pt x="0" y="4309"/>
                </a:cubicBezTo>
                <a:cubicBezTo>
                  <a:pt x="0" y="4309"/>
                  <a:pt x="0" y="4309"/>
                  <a:pt x="0" y="4309"/>
                </a:cubicBezTo>
                <a:cubicBezTo>
                  <a:pt x="19" y="4328"/>
                  <a:pt x="19" y="4328"/>
                  <a:pt x="19" y="4328"/>
                </a:cubicBezTo>
                <a:cubicBezTo>
                  <a:pt x="25" y="4321"/>
                  <a:pt x="25" y="4321"/>
                  <a:pt x="25" y="4321"/>
                </a:cubicBezTo>
                <a:cubicBezTo>
                  <a:pt x="140" y="4089"/>
                  <a:pt x="140" y="4089"/>
                  <a:pt x="140" y="4089"/>
                </a:cubicBezTo>
                <a:cubicBezTo>
                  <a:pt x="140" y="4095"/>
                  <a:pt x="167" y="4103"/>
                  <a:pt x="221" y="4114"/>
                </a:cubicBezTo>
                <a:cubicBezTo>
                  <a:pt x="234" y="4096"/>
                  <a:pt x="257" y="4050"/>
                  <a:pt x="290" y="3978"/>
                </a:cubicBezTo>
                <a:cubicBezTo>
                  <a:pt x="352" y="3989"/>
                  <a:pt x="352" y="3989"/>
                  <a:pt x="352" y="3989"/>
                </a:cubicBezTo>
                <a:cubicBezTo>
                  <a:pt x="461" y="3773"/>
                  <a:pt x="461" y="3773"/>
                  <a:pt x="461" y="3773"/>
                </a:cubicBezTo>
                <a:cubicBezTo>
                  <a:pt x="520" y="3805"/>
                  <a:pt x="520" y="3805"/>
                  <a:pt x="520" y="3805"/>
                </a:cubicBezTo>
                <a:cubicBezTo>
                  <a:pt x="1747" y="1401"/>
                  <a:pt x="1747" y="1401"/>
                  <a:pt x="1747" y="1401"/>
                </a:cubicBezTo>
                <a:cubicBezTo>
                  <a:pt x="1779" y="1346"/>
                  <a:pt x="1779" y="1346"/>
                  <a:pt x="1779" y="1346"/>
                </a:cubicBezTo>
                <a:cubicBezTo>
                  <a:pt x="1796" y="1354"/>
                  <a:pt x="1796" y="1354"/>
                  <a:pt x="1796" y="1354"/>
                </a:cubicBezTo>
                <a:cubicBezTo>
                  <a:pt x="2169" y="621"/>
                  <a:pt x="2169" y="621"/>
                  <a:pt x="2169" y="621"/>
                </a:cubicBezTo>
                <a:cubicBezTo>
                  <a:pt x="2250" y="471"/>
                  <a:pt x="2250" y="471"/>
                  <a:pt x="2250" y="471"/>
                </a:cubicBezTo>
                <a:cubicBezTo>
                  <a:pt x="2263" y="480"/>
                  <a:pt x="2263" y="480"/>
                  <a:pt x="2263" y="480"/>
                </a:cubicBezTo>
                <a:cubicBezTo>
                  <a:pt x="1922" y="1143"/>
                  <a:pt x="1922" y="1143"/>
                  <a:pt x="1922" y="1143"/>
                </a:cubicBezTo>
                <a:cubicBezTo>
                  <a:pt x="1904" y="1173"/>
                  <a:pt x="1899" y="1192"/>
                  <a:pt x="1904" y="1201"/>
                </a:cubicBezTo>
                <a:cubicBezTo>
                  <a:pt x="1904" y="1207"/>
                  <a:pt x="1912" y="1208"/>
                  <a:pt x="1928" y="1205"/>
                </a:cubicBezTo>
                <a:cubicBezTo>
                  <a:pt x="1939" y="1196"/>
                  <a:pt x="1939" y="1196"/>
                  <a:pt x="1939" y="1196"/>
                </a:cubicBezTo>
                <a:cubicBezTo>
                  <a:pt x="2355" y="382"/>
                  <a:pt x="2355" y="382"/>
                  <a:pt x="2355" y="382"/>
                </a:cubicBezTo>
                <a:cubicBezTo>
                  <a:pt x="2360" y="368"/>
                  <a:pt x="2359" y="357"/>
                  <a:pt x="2350" y="350"/>
                </a:cubicBezTo>
                <a:cubicBezTo>
                  <a:pt x="2335" y="350"/>
                  <a:pt x="2323" y="347"/>
                  <a:pt x="2316" y="341"/>
                </a:cubicBezTo>
                <a:cubicBezTo>
                  <a:pt x="2316" y="333"/>
                  <a:pt x="2316" y="333"/>
                  <a:pt x="2316" y="333"/>
                </a:cubicBezTo>
                <a:cubicBezTo>
                  <a:pt x="2361" y="252"/>
                  <a:pt x="2361" y="252"/>
                  <a:pt x="2361" y="252"/>
                </a:cubicBezTo>
                <a:close/>
                <a:moveTo>
                  <a:pt x="1672" y="1438"/>
                </a:moveTo>
                <a:cubicBezTo>
                  <a:pt x="505" y="3724"/>
                  <a:pt x="505" y="3724"/>
                  <a:pt x="505" y="3724"/>
                </a:cubicBezTo>
                <a:cubicBezTo>
                  <a:pt x="504" y="3736"/>
                  <a:pt x="500" y="3740"/>
                  <a:pt x="492" y="3737"/>
                </a:cubicBezTo>
                <a:cubicBezTo>
                  <a:pt x="488" y="3728"/>
                  <a:pt x="392" y="3679"/>
                  <a:pt x="204" y="3590"/>
                </a:cubicBezTo>
                <a:cubicBezTo>
                  <a:pt x="204" y="3583"/>
                  <a:pt x="204" y="3583"/>
                  <a:pt x="204" y="3583"/>
                </a:cubicBezTo>
                <a:cubicBezTo>
                  <a:pt x="733" y="2560"/>
                  <a:pt x="996" y="2045"/>
                  <a:pt x="992" y="2041"/>
                </a:cubicBezTo>
                <a:cubicBezTo>
                  <a:pt x="1192" y="1661"/>
                  <a:pt x="1192" y="1661"/>
                  <a:pt x="1192" y="1661"/>
                </a:cubicBezTo>
                <a:cubicBezTo>
                  <a:pt x="1437" y="1175"/>
                  <a:pt x="1437" y="1175"/>
                  <a:pt x="1437" y="1175"/>
                </a:cubicBezTo>
                <a:cubicBezTo>
                  <a:pt x="1446" y="1175"/>
                  <a:pt x="1446" y="1175"/>
                  <a:pt x="1446" y="1175"/>
                </a:cubicBezTo>
                <a:cubicBezTo>
                  <a:pt x="1508" y="1211"/>
                  <a:pt x="1508" y="1211"/>
                  <a:pt x="1508" y="1211"/>
                </a:cubicBezTo>
                <a:cubicBezTo>
                  <a:pt x="1719" y="1316"/>
                  <a:pt x="1719" y="1316"/>
                  <a:pt x="1719" y="1316"/>
                </a:cubicBezTo>
                <a:cubicBezTo>
                  <a:pt x="1727" y="1317"/>
                  <a:pt x="1732" y="1322"/>
                  <a:pt x="1732" y="1329"/>
                </a:cubicBezTo>
                <a:cubicBezTo>
                  <a:pt x="1672" y="1438"/>
                  <a:pt x="1672" y="1438"/>
                  <a:pt x="1672" y="1438"/>
                </a:cubicBezTo>
                <a:close/>
                <a:moveTo>
                  <a:pt x="1781" y="1275"/>
                </a:moveTo>
                <a:cubicBezTo>
                  <a:pt x="1770" y="1288"/>
                  <a:pt x="1770" y="1288"/>
                  <a:pt x="1770" y="1288"/>
                </a:cubicBezTo>
                <a:cubicBezTo>
                  <a:pt x="1762" y="1280"/>
                  <a:pt x="1762" y="1280"/>
                  <a:pt x="1762" y="1280"/>
                </a:cubicBezTo>
                <a:cubicBezTo>
                  <a:pt x="1448" y="1122"/>
                  <a:pt x="1448" y="1122"/>
                  <a:pt x="1448" y="1122"/>
                </a:cubicBezTo>
                <a:cubicBezTo>
                  <a:pt x="1446" y="1118"/>
                  <a:pt x="1446" y="1118"/>
                  <a:pt x="1446" y="1118"/>
                </a:cubicBezTo>
                <a:cubicBezTo>
                  <a:pt x="1986" y="62"/>
                  <a:pt x="1986" y="62"/>
                  <a:pt x="1986" y="62"/>
                </a:cubicBezTo>
                <a:cubicBezTo>
                  <a:pt x="1994" y="62"/>
                  <a:pt x="1994" y="62"/>
                  <a:pt x="1994" y="62"/>
                </a:cubicBezTo>
                <a:cubicBezTo>
                  <a:pt x="2115" y="114"/>
                  <a:pt x="2220" y="169"/>
                  <a:pt x="2310" y="226"/>
                </a:cubicBezTo>
                <a:cubicBezTo>
                  <a:pt x="2312" y="239"/>
                  <a:pt x="2312" y="239"/>
                  <a:pt x="2312" y="239"/>
                </a:cubicBezTo>
                <a:cubicBezTo>
                  <a:pt x="1781" y="1275"/>
                  <a:pt x="1781" y="1275"/>
                  <a:pt x="1781" y="1275"/>
                </a:cubicBezTo>
                <a:close/>
              </a:path>
            </a:pathLst>
          </a:custGeom>
          <a:solidFill>
            <a:srgbClr val="1F2123"/>
          </a:solidFill>
          <a:ln>
            <a:noFill/>
          </a:ln>
        </p:spPr>
        <p:txBody>
          <a:bodyPr anchor="ctr" anchorCtr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2" name="MH_Other_4"/>
          <p:cNvSpPr/>
          <p:nvPr userDrawn="1">
            <p:custDataLst>
              <p:tags r:id="rId7"/>
            </p:custDataLst>
          </p:nvPr>
        </p:nvSpPr>
        <p:spPr>
          <a:xfrm>
            <a:off x="314063" y="220781"/>
            <a:ext cx="554864" cy="554864"/>
          </a:xfrm>
          <a:prstGeom prst="ellipse">
            <a:avLst/>
          </a:prstGeom>
          <a:solidFill>
            <a:schemeClr val="accent2"/>
          </a:solidFill>
          <a:ln w="15875">
            <a:noFill/>
          </a:ln>
          <a:effectLst>
            <a:outerShdw blurRad="50800" dist="254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362" tIns="67678" rIns="135362" bIns="67678" anchor="ctr"/>
          <a:lstStyle/>
          <a:p>
            <a:pPr algn="ctr"/>
            <a:endParaRPr lang="en-US" sz="2400">
              <a:solidFill>
                <a:prstClr val="white"/>
              </a:solidFill>
              <a:sym typeface="+mn-lt"/>
            </a:endParaRPr>
          </a:p>
        </p:txBody>
      </p:sp>
      <p:sp>
        <p:nvSpPr>
          <p:cNvPr id="43" name="MH_Other_4"/>
          <p:cNvSpPr/>
          <p:nvPr userDrawn="1">
            <p:custDataLst>
              <p:tags r:id="rId8"/>
            </p:custDataLst>
          </p:nvPr>
        </p:nvSpPr>
        <p:spPr>
          <a:xfrm>
            <a:off x="-91413" y="674336"/>
            <a:ext cx="362583" cy="362583"/>
          </a:xfrm>
          <a:prstGeom prst="ellipse">
            <a:avLst/>
          </a:prstGeom>
          <a:solidFill>
            <a:schemeClr val="accent1"/>
          </a:solidFill>
          <a:ln w="15875">
            <a:noFill/>
          </a:ln>
          <a:effectLst>
            <a:outerShdw blurRad="50800" dist="254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362" tIns="67678" rIns="135362" bIns="67678" anchor="ctr"/>
          <a:lstStyle/>
          <a:p>
            <a:pPr algn="ctr"/>
            <a:endParaRPr lang="en-US" sz="2400">
              <a:solidFill>
                <a:prstClr val="white"/>
              </a:solidFill>
              <a:sym typeface="+mn-lt"/>
            </a:endParaRPr>
          </a:p>
        </p:txBody>
      </p:sp>
      <p:sp>
        <p:nvSpPr>
          <p:cNvPr id="44" name="椭圆 43"/>
          <p:cNvSpPr/>
          <p:nvPr userDrawn="1">
            <p:custDataLst>
              <p:tags r:id="rId9"/>
            </p:custDataLst>
          </p:nvPr>
        </p:nvSpPr>
        <p:spPr>
          <a:xfrm>
            <a:off x="780124" y="417420"/>
            <a:ext cx="432000" cy="432000"/>
          </a:xfrm>
          <a:prstGeom prst="ellipse">
            <a:avLst/>
          </a:prstGeom>
          <a:gradFill flip="none" rotWithShape="1">
            <a:gsLst>
              <a:gs pos="5000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  <a:gs pos="0">
                <a:schemeClr val="bg1"/>
              </a:gs>
            </a:gsLst>
            <a:lin ang="18900000" scaled="0"/>
          </a:gradFill>
          <a:ln w="9525">
            <a:gradFill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</a:ln>
          <a:effectLst>
            <a:outerShdw blurRad="444500" dist="2540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45" name="MH_Other_4"/>
          <p:cNvSpPr/>
          <p:nvPr userDrawn="1">
            <p:custDataLst>
              <p:tags r:id="rId10"/>
            </p:custDataLst>
          </p:nvPr>
        </p:nvSpPr>
        <p:spPr>
          <a:xfrm>
            <a:off x="211608" y="15873"/>
            <a:ext cx="204908" cy="204908"/>
          </a:xfrm>
          <a:prstGeom prst="ellipse">
            <a:avLst/>
          </a:prstGeom>
          <a:solidFill>
            <a:schemeClr val="accent1"/>
          </a:solidFill>
          <a:ln w="15875">
            <a:noFill/>
          </a:ln>
          <a:effectLst>
            <a:outerShdw blurRad="50800" dist="254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362" tIns="67678" rIns="135362" bIns="67678" anchor="ctr"/>
          <a:lstStyle/>
          <a:p>
            <a:pPr algn="ctr"/>
            <a:endParaRPr lang="en-US" sz="2400">
              <a:solidFill>
                <a:prstClr val="white"/>
              </a:solidFill>
              <a:sym typeface="+mn-lt"/>
            </a:endParaRPr>
          </a:p>
        </p:txBody>
      </p:sp>
      <p:sp>
        <p:nvSpPr>
          <p:cNvPr id="64" name="矩形 3"/>
          <p:cNvSpPr>
            <a:spLocks noChangeArrowheads="1"/>
          </p:cNvSpPr>
          <p:nvPr userDrawn="1">
            <p:custDataLst>
              <p:tags r:id="rId11"/>
            </p:custDataLst>
          </p:nvPr>
        </p:nvSpPr>
        <p:spPr bwMode="auto">
          <a:xfrm>
            <a:off x="1445277" y="515725"/>
            <a:ext cx="2172335" cy="378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none" lIns="91442" tIns="45722" rIns="91442" bIns="45722">
            <a:spAutoFit/>
          </a:bodyPr>
          <a:lstStyle/>
          <a:p>
            <a:pPr marL="0" lvl="1" algn="ctr"/>
            <a:r>
              <a:rPr lang="en-US" altLang="zh-CN" sz="1865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Teaching Analysis</a:t>
            </a:r>
            <a:endParaRPr lang="zh-CN" altLang="en-US" sz="1865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5" name="标题 1"/>
          <p:cNvSpPr txBox="1"/>
          <p:nvPr userDrawn="1">
            <p:custDataLst>
              <p:tags r:id="rId12"/>
            </p:custDataLst>
          </p:nvPr>
        </p:nvSpPr>
        <p:spPr>
          <a:xfrm>
            <a:off x="1433391" y="90204"/>
            <a:ext cx="153924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vert="horz" wrap="none" lIns="91442" tIns="45722" rIns="91442" bIns="45722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b="0" kern="12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zh-CN" altLang="en-US" sz="2665" b="1" kern="0" smtClean="0">
                <a:solidFill>
                  <a:schemeClr val="accent1">
                    <a:lumMod val="75000"/>
                  </a:schemeClr>
                </a:solidFill>
              </a:rPr>
              <a:t>教学分析</a:t>
            </a:r>
            <a:endParaRPr lang="zh-CN" altLang="en-US" sz="2665" b="1" kern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601" r="1"/>
          <a:stretch>
            <a:fillRect/>
          </a:stretch>
        </p:blipFill>
        <p:spPr>
          <a:xfrm flipH="1">
            <a:off x="10838851" y="5752592"/>
            <a:ext cx="2016073" cy="18984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  <p:custDataLst>
              <p:tags r:id="rId3"/>
            </p:custDataLst>
          </p:nvPr>
        </p:nvSpPr>
        <p:spPr/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273"/>
          <p:cNvSpPr>
            <a:spLocks noGrp="1" noChangeArrowheads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3" name="页脚占位符 1274"/>
          <p:cNvSpPr>
            <a:spLocks noGrp="1" noChangeArrowheads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灯片编号占位符 1275"/>
          <p:cNvSpPr>
            <a:spLocks noGrp="1" noChangeArrowheads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B47808E8-8F82-4AA6-AFED-EA847490332D}" type="slidenum">
              <a:rPr lang="zh-CN" altLang="en-US"/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266"/>
          <p:cNvSpPr>
            <a:spLocks noEditPoints="1"/>
          </p:cNvSpPr>
          <p:nvPr userDrawn="1">
            <p:custDataLst>
              <p:tags r:id="rId2"/>
            </p:custDataLst>
          </p:nvPr>
        </p:nvSpPr>
        <p:spPr bwMode="auto">
          <a:xfrm>
            <a:off x="184552" y="67026"/>
            <a:ext cx="653648" cy="641047"/>
          </a:xfrm>
          <a:custGeom>
            <a:avLst/>
            <a:gdLst>
              <a:gd name="T0" fmla="*/ 82 w 82"/>
              <a:gd name="T1" fmla="*/ 41 h 70"/>
              <a:gd name="T2" fmla="*/ 67 w 82"/>
              <a:gd name="T3" fmla="*/ 21 h 70"/>
              <a:gd name="T4" fmla="*/ 34 w 82"/>
              <a:gd name="T5" fmla="*/ 0 h 70"/>
              <a:gd name="T6" fmla="*/ 0 w 82"/>
              <a:gd name="T7" fmla="*/ 29 h 70"/>
              <a:gd name="T8" fmla="*/ 9 w 82"/>
              <a:gd name="T9" fmla="*/ 48 h 70"/>
              <a:gd name="T10" fmla="*/ 6 w 82"/>
              <a:gd name="T11" fmla="*/ 60 h 70"/>
              <a:gd name="T12" fmla="*/ 7 w 82"/>
              <a:gd name="T13" fmla="*/ 63 h 70"/>
              <a:gd name="T14" fmla="*/ 8 w 82"/>
              <a:gd name="T15" fmla="*/ 63 h 70"/>
              <a:gd name="T16" fmla="*/ 9 w 82"/>
              <a:gd name="T17" fmla="*/ 63 h 70"/>
              <a:gd name="T18" fmla="*/ 26 w 82"/>
              <a:gd name="T19" fmla="*/ 57 h 70"/>
              <a:gd name="T20" fmla="*/ 34 w 82"/>
              <a:gd name="T21" fmla="*/ 58 h 70"/>
              <a:gd name="T22" fmla="*/ 36 w 82"/>
              <a:gd name="T23" fmla="*/ 58 h 70"/>
              <a:gd name="T24" fmla="*/ 61 w 82"/>
              <a:gd name="T25" fmla="*/ 64 h 70"/>
              <a:gd name="T26" fmla="*/ 74 w 82"/>
              <a:gd name="T27" fmla="*/ 70 h 70"/>
              <a:gd name="T28" fmla="*/ 75 w 82"/>
              <a:gd name="T29" fmla="*/ 70 h 70"/>
              <a:gd name="T30" fmla="*/ 75 w 82"/>
              <a:gd name="T31" fmla="*/ 70 h 70"/>
              <a:gd name="T32" fmla="*/ 76 w 82"/>
              <a:gd name="T33" fmla="*/ 69 h 70"/>
              <a:gd name="T34" fmla="*/ 74 w 82"/>
              <a:gd name="T35" fmla="*/ 57 h 70"/>
              <a:gd name="T36" fmla="*/ 82 w 82"/>
              <a:gd name="T37" fmla="*/ 41 h 70"/>
              <a:gd name="T38" fmla="*/ 25 w 82"/>
              <a:gd name="T39" fmla="*/ 52 h 70"/>
              <a:gd name="T40" fmla="*/ 12 w 82"/>
              <a:gd name="T41" fmla="*/ 57 h 70"/>
              <a:gd name="T42" fmla="*/ 14 w 82"/>
              <a:gd name="T43" fmla="*/ 48 h 70"/>
              <a:gd name="T44" fmla="*/ 14 w 82"/>
              <a:gd name="T45" fmla="*/ 46 h 70"/>
              <a:gd name="T46" fmla="*/ 5 w 82"/>
              <a:gd name="T47" fmla="*/ 29 h 70"/>
              <a:gd name="T48" fmla="*/ 34 w 82"/>
              <a:gd name="T49" fmla="*/ 5 h 70"/>
              <a:gd name="T50" fmla="*/ 64 w 82"/>
              <a:gd name="T51" fmla="*/ 29 h 70"/>
              <a:gd name="T52" fmla="*/ 34 w 82"/>
              <a:gd name="T53" fmla="*/ 53 h 70"/>
              <a:gd name="T54" fmla="*/ 27 w 82"/>
              <a:gd name="T55" fmla="*/ 52 h 70"/>
              <a:gd name="T56" fmla="*/ 25 w 82"/>
              <a:gd name="T57" fmla="*/ 52 h 70"/>
              <a:gd name="T58" fmla="*/ 73 w 82"/>
              <a:gd name="T59" fmla="*/ 67 h 70"/>
              <a:gd name="T60" fmla="*/ 62 w 82"/>
              <a:gd name="T61" fmla="*/ 61 h 70"/>
              <a:gd name="T62" fmla="*/ 61 w 82"/>
              <a:gd name="T63" fmla="*/ 61 h 70"/>
              <a:gd name="T64" fmla="*/ 61 w 82"/>
              <a:gd name="T65" fmla="*/ 61 h 70"/>
              <a:gd name="T66" fmla="*/ 39 w 82"/>
              <a:gd name="T67" fmla="*/ 58 h 70"/>
              <a:gd name="T68" fmla="*/ 69 w 82"/>
              <a:gd name="T69" fmla="*/ 29 h 70"/>
              <a:gd name="T70" fmla="*/ 68 w 82"/>
              <a:gd name="T71" fmla="*/ 24 h 70"/>
              <a:gd name="T72" fmla="*/ 79 w 82"/>
              <a:gd name="T73" fmla="*/ 41 h 70"/>
              <a:gd name="T74" fmla="*/ 72 w 82"/>
              <a:gd name="T75" fmla="*/ 56 h 70"/>
              <a:gd name="T76" fmla="*/ 72 w 82"/>
              <a:gd name="T77" fmla="*/ 57 h 70"/>
              <a:gd name="T78" fmla="*/ 73 w 82"/>
              <a:gd name="T79" fmla="*/ 67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82" h="70">
                <a:moveTo>
                  <a:pt x="82" y="41"/>
                </a:moveTo>
                <a:cubicBezTo>
                  <a:pt x="82" y="33"/>
                  <a:pt x="76" y="25"/>
                  <a:pt x="67" y="21"/>
                </a:cubicBezTo>
                <a:cubicBezTo>
                  <a:pt x="63" y="9"/>
                  <a:pt x="50" y="0"/>
                  <a:pt x="34" y="0"/>
                </a:cubicBezTo>
                <a:cubicBezTo>
                  <a:pt x="16" y="0"/>
                  <a:pt x="0" y="13"/>
                  <a:pt x="0" y="29"/>
                </a:cubicBezTo>
                <a:cubicBezTo>
                  <a:pt x="0" y="36"/>
                  <a:pt x="3" y="43"/>
                  <a:pt x="9" y="48"/>
                </a:cubicBezTo>
                <a:cubicBezTo>
                  <a:pt x="6" y="60"/>
                  <a:pt x="6" y="60"/>
                  <a:pt x="6" y="60"/>
                </a:cubicBezTo>
                <a:cubicBezTo>
                  <a:pt x="6" y="61"/>
                  <a:pt x="6" y="62"/>
                  <a:pt x="7" y="63"/>
                </a:cubicBezTo>
                <a:cubicBezTo>
                  <a:pt x="7" y="63"/>
                  <a:pt x="8" y="63"/>
                  <a:pt x="8" y="63"/>
                </a:cubicBezTo>
                <a:cubicBezTo>
                  <a:pt x="9" y="63"/>
                  <a:pt x="9" y="63"/>
                  <a:pt x="9" y="63"/>
                </a:cubicBezTo>
                <a:cubicBezTo>
                  <a:pt x="26" y="57"/>
                  <a:pt x="26" y="57"/>
                  <a:pt x="26" y="57"/>
                </a:cubicBezTo>
                <a:cubicBezTo>
                  <a:pt x="29" y="58"/>
                  <a:pt x="32" y="58"/>
                  <a:pt x="34" y="58"/>
                </a:cubicBezTo>
                <a:cubicBezTo>
                  <a:pt x="35" y="58"/>
                  <a:pt x="35" y="58"/>
                  <a:pt x="36" y="58"/>
                </a:cubicBezTo>
                <a:cubicBezTo>
                  <a:pt x="42" y="63"/>
                  <a:pt x="52" y="66"/>
                  <a:pt x="61" y="64"/>
                </a:cubicBezTo>
                <a:cubicBezTo>
                  <a:pt x="74" y="70"/>
                  <a:pt x="74" y="70"/>
                  <a:pt x="74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6" y="69"/>
                  <a:pt x="76" y="69"/>
                  <a:pt x="76" y="69"/>
                </a:cubicBezTo>
                <a:cubicBezTo>
                  <a:pt x="74" y="57"/>
                  <a:pt x="74" y="57"/>
                  <a:pt x="74" y="57"/>
                </a:cubicBezTo>
                <a:cubicBezTo>
                  <a:pt x="79" y="53"/>
                  <a:pt x="82" y="47"/>
                  <a:pt x="82" y="41"/>
                </a:cubicBezTo>
                <a:close/>
                <a:moveTo>
                  <a:pt x="25" y="52"/>
                </a:moveTo>
                <a:cubicBezTo>
                  <a:pt x="12" y="57"/>
                  <a:pt x="12" y="57"/>
                  <a:pt x="12" y="57"/>
                </a:cubicBezTo>
                <a:cubicBezTo>
                  <a:pt x="14" y="48"/>
                  <a:pt x="14" y="48"/>
                  <a:pt x="14" y="48"/>
                </a:cubicBezTo>
                <a:cubicBezTo>
                  <a:pt x="15" y="47"/>
                  <a:pt x="14" y="46"/>
                  <a:pt x="14" y="46"/>
                </a:cubicBezTo>
                <a:cubicBezTo>
                  <a:pt x="8" y="41"/>
                  <a:pt x="5" y="35"/>
                  <a:pt x="5" y="29"/>
                </a:cubicBezTo>
                <a:cubicBezTo>
                  <a:pt x="5" y="15"/>
                  <a:pt x="18" y="5"/>
                  <a:pt x="34" y="5"/>
                </a:cubicBezTo>
                <a:cubicBezTo>
                  <a:pt x="51" y="5"/>
                  <a:pt x="64" y="15"/>
                  <a:pt x="64" y="29"/>
                </a:cubicBezTo>
                <a:cubicBezTo>
                  <a:pt x="64" y="42"/>
                  <a:pt x="51" y="53"/>
                  <a:pt x="34" y="53"/>
                </a:cubicBezTo>
                <a:cubicBezTo>
                  <a:pt x="32" y="53"/>
                  <a:pt x="29" y="53"/>
                  <a:pt x="27" y="52"/>
                </a:cubicBezTo>
                <a:cubicBezTo>
                  <a:pt x="26" y="52"/>
                  <a:pt x="26" y="52"/>
                  <a:pt x="25" y="52"/>
                </a:cubicBezTo>
                <a:close/>
                <a:moveTo>
                  <a:pt x="73" y="67"/>
                </a:move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53" y="63"/>
                  <a:pt x="45" y="61"/>
                  <a:pt x="39" y="58"/>
                </a:cubicBezTo>
                <a:cubicBezTo>
                  <a:pt x="56" y="55"/>
                  <a:pt x="69" y="43"/>
                  <a:pt x="69" y="29"/>
                </a:cubicBezTo>
                <a:cubicBezTo>
                  <a:pt x="69" y="27"/>
                  <a:pt x="68" y="26"/>
                  <a:pt x="68" y="24"/>
                </a:cubicBezTo>
                <a:cubicBezTo>
                  <a:pt x="75" y="28"/>
                  <a:pt x="79" y="34"/>
                  <a:pt x="79" y="41"/>
                </a:cubicBezTo>
                <a:cubicBezTo>
                  <a:pt x="79" y="47"/>
                  <a:pt x="77" y="52"/>
                  <a:pt x="72" y="56"/>
                </a:cubicBezTo>
                <a:cubicBezTo>
                  <a:pt x="72" y="56"/>
                  <a:pt x="72" y="56"/>
                  <a:pt x="72" y="57"/>
                </a:cubicBezTo>
                <a:lnTo>
                  <a:pt x="73" y="67"/>
                </a:lnTo>
                <a:close/>
              </a:path>
            </a:pathLst>
          </a:custGeom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/>
          <a:lstStyle/>
          <a:p>
            <a:r>
              <a:rPr lang="zh-CN" altLang="en-US">
                <a:solidFill>
                  <a:srgbClr val="194258"/>
                </a:solidFill>
              </a:rPr>
              <a:t>。。。</a:t>
            </a:r>
            <a:endParaRPr lang="zh-CN" altLang="en-US">
              <a:solidFill>
                <a:srgbClr val="194258"/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8200" y="122029"/>
            <a:ext cx="6448865" cy="613546"/>
          </a:xfrm>
          <a:prstGeom prst="rect">
            <a:avLst/>
          </a:prstGeom>
        </p:spPr>
        <p:txBody>
          <a:bodyPr/>
          <a:lstStyle>
            <a:lvl1pPr>
              <a:defRPr sz="4000" b="1" i="1">
                <a:solidFill>
                  <a:srgbClr val="28688C"/>
                </a:solidFill>
              </a:defRPr>
            </a:lvl1pPr>
          </a:lstStyle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266"/>
          <p:cNvSpPr>
            <a:spLocks noEditPoints="1"/>
          </p:cNvSpPr>
          <p:nvPr userDrawn="1">
            <p:custDataLst>
              <p:tags r:id="rId2"/>
            </p:custDataLst>
          </p:nvPr>
        </p:nvSpPr>
        <p:spPr bwMode="auto">
          <a:xfrm>
            <a:off x="184552" y="67026"/>
            <a:ext cx="653648" cy="641047"/>
          </a:xfrm>
          <a:custGeom>
            <a:avLst/>
            <a:gdLst>
              <a:gd name="T0" fmla="*/ 82 w 82"/>
              <a:gd name="T1" fmla="*/ 41 h 70"/>
              <a:gd name="T2" fmla="*/ 67 w 82"/>
              <a:gd name="T3" fmla="*/ 21 h 70"/>
              <a:gd name="T4" fmla="*/ 34 w 82"/>
              <a:gd name="T5" fmla="*/ 0 h 70"/>
              <a:gd name="T6" fmla="*/ 0 w 82"/>
              <a:gd name="T7" fmla="*/ 29 h 70"/>
              <a:gd name="T8" fmla="*/ 9 w 82"/>
              <a:gd name="T9" fmla="*/ 48 h 70"/>
              <a:gd name="T10" fmla="*/ 6 w 82"/>
              <a:gd name="T11" fmla="*/ 60 h 70"/>
              <a:gd name="T12" fmla="*/ 7 w 82"/>
              <a:gd name="T13" fmla="*/ 63 h 70"/>
              <a:gd name="T14" fmla="*/ 8 w 82"/>
              <a:gd name="T15" fmla="*/ 63 h 70"/>
              <a:gd name="T16" fmla="*/ 9 w 82"/>
              <a:gd name="T17" fmla="*/ 63 h 70"/>
              <a:gd name="T18" fmla="*/ 26 w 82"/>
              <a:gd name="T19" fmla="*/ 57 h 70"/>
              <a:gd name="T20" fmla="*/ 34 w 82"/>
              <a:gd name="T21" fmla="*/ 58 h 70"/>
              <a:gd name="T22" fmla="*/ 36 w 82"/>
              <a:gd name="T23" fmla="*/ 58 h 70"/>
              <a:gd name="T24" fmla="*/ 61 w 82"/>
              <a:gd name="T25" fmla="*/ 64 h 70"/>
              <a:gd name="T26" fmla="*/ 74 w 82"/>
              <a:gd name="T27" fmla="*/ 70 h 70"/>
              <a:gd name="T28" fmla="*/ 75 w 82"/>
              <a:gd name="T29" fmla="*/ 70 h 70"/>
              <a:gd name="T30" fmla="*/ 75 w 82"/>
              <a:gd name="T31" fmla="*/ 70 h 70"/>
              <a:gd name="T32" fmla="*/ 76 w 82"/>
              <a:gd name="T33" fmla="*/ 69 h 70"/>
              <a:gd name="T34" fmla="*/ 74 w 82"/>
              <a:gd name="T35" fmla="*/ 57 h 70"/>
              <a:gd name="T36" fmla="*/ 82 w 82"/>
              <a:gd name="T37" fmla="*/ 41 h 70"/>
              <a:gd name="T38" fmla="*/ 25 w 82"/>
              <a:gd name="T39" fmla="*/ 52 h 70"/>
              <a:gd name="T40" fmla="*/ 12 w 82"/>
              <a:gd name="T41" fmla="*/ 57 h 70"/>
              <a:gd name="T42" fmla="*/ 14 w 82"/>
              <a:gd name="T43" fmla="*/ 48 h 70"/>
              <a:gd name="T44" fmla="*/ 14 w 82"/>
              <a:gd name="T45" fmla="*/ 46 h 70"/>
              <a:gd name="T46" fmla="*/ 5 w 82"/>
              <a:gd name="T47" fmla="*/ 29 h 70"/>
              <a:gd name="T48" fmla="*/ 34 w 82"/>
              <a:gd name="T49" fmla="*/ 5 h 70"/>
              <a:gd name="T50" fmla="*/ 64 w 82"/>
              <a:gd name="T51" fmla="*/ 29 h 70"/>
              <a:gd name="T52" fmla="*/ 34 w 82"/>
              <a:gd name="T53" fmla="*/ 53 h 70"/>
              <a:gd name="T54" fmla="*/ 27 w 82"/>
              <a:gd name="T55" fmla="*/ 52 h 70"/>
              <a:gd name="T56" fmla="*/ 25 w 82"/>
              <a:gd name="T57" fmla="*/ 52 h 70"/>
              <a:gd name="T58" fmla="*/ 73 w 82"/>
              <a:gd name="T59" fmla="*/ 67 h 70"/>
              <a:gd name="T60" fmla="*/ 62 w 82"/>
              <a:gd name="T61" fmla="*/ 61 h 70"/>
              <a:gd name="T62" fmla="*/ 61 w 82"/>
              <a:gd name="T63" fmla="*/ 61 h 70"/>
              <a:gd name="T64" fmla="*/ 61 w 82"/>
              <a:gd name="T65" fmla="*/ 61 h 70"/>
              <a:gd name="T66" fmla="*/ 39 w 82"/>
              <a:gd name="T67" fmla="*/ 58 h 70"/>
              <a:gd name="T68" fmla="*/ 69 w 82"/>
              <a:gd name="T69" fmla="*/ 29 h 70"/>
              <a:gd name="T70" fmla="*/ 68 w 82"/>
              <a:gd name="T71" fmla="*/ 24 h 70"/>
              <a:gd name="T72" fmla="*/ 79 w 82"/>
              <a:gd name="T73" fmla="*/ 41 h 70"/>
              <a:gd name="T74" fmla="*/ 72 w 82"/>
              <a:gd name="T75" fmla="*/ 56 h 70"/>
              <a:gd name="T76" fmla="*/ 72 w 82"/>
              <a:gd name="T77" fmla="*/ 57 h 70"/>
              <a:gd name="T78" fmla="*/ 73 w 82"/>
              <a:gd name="T79" fmla="*/ 67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82" h="70">
                <a:moveTo>
                  <a:pt x="82" y="41"/>
                </a:moveTo>
                <a:cubicBezTo>
                  <a:pt x="82" y="33"/>
                  <a:pt x="76" y="25"/>
                  <a:pt x="67" y="21"/>
                </a:cubicBezTo>
                <a:cubicBezTo>
                  <a:pt x="63" y="9"/>
                  <a:pt x="50" y="0"/>
                  <a:pt x="34" y="0"/>
                </a:cubicBezTo>
                <a:cubicBezTo>
                  <a:pt x="16" y="0"/>
                  <a:pt x="0" y="13"/>
                  <a:pt x="0" y="29"/>
                </a:cubicBezTo>
                <a:cubicBezTo>
                  <a:pt x="0" y="36"/>
                  <a:pt x="3" y="43"/>
                  <a:pt x="9" y="48"/>
                </a:cubicBezTo>
                <a:cubicBezTo>
                  <a:pt x="6" y="60"/>
                  <a:pt x="6" y="60"/>
                  <a:pt x="6" y="60"/>
                </a:cubicBezTo>
                <a:cubicBezTo>
                  <a:pt x="6" y="61"/>
                  <a:pt x="6" y="62"/>
                  <a:pt x="7" y="63"/>
                </a:cubicBezTo>
                <a:cubicBezTo>
                  <a:pt x="7" y="63"/>
                  <a:pt x="8" y="63"/>
                  <a:pt x="8" y="63"/>
                </a:cubicBezTo>
                <a:cubicBezTo>
                  <a:pt x="9" y="63"/>
                  <a:pt x="9" y="63"/>
                  <a:pt x="9" y="63"/>
                </a:cubicBezTo>
                <a:cubicBezTo>
                  <a:pt x="26" y="57"/>
                  <a:pt x="26" y="57"/>
                  <a:pt x="26" y="57"/>
                </a:cubicBezTo>
                <a:cubicBezTo>
                  <a:pt x="29" y="58"/>
                  <a:pt x="32" y="58"/>
                  <a:pt x="34" y="58"/>
                </a:cubicBezTo>
                <a:cubicBezTo>
                  <a:pt x="35" y="58"/>
                  <a:pt x="35" y="58"/>
                  <a:pt x="36" y="58"/>
                </a:cubicBezTo>
                <a:cubicBezTo>
                  <a:pt x="42" y="63"/>
                  <a:pt x="52" y="66"/>
                  <a:pt x="61" y="64"/>
                </a:cubicBezTo>
                <a:cubicBezTo>
                  <a:pt x="74" y="70"/>
                  <a:pt x="74" y="70"/>
                  <a:pt x="74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6" y="69"/>
                  <a:pt x="76" y="69"/>
                  <a:pt x="76" y="69"/>
                </a:cubicBezTo>
                <a:cubicBezTo>
                  <a:pt x="74" y="57"/>
                  <a:pt x="74" y="57"/>
                  <a:pt x="74" y="57"/>
                </a:cubicBezTo>
                <a:cubicBezTo>
                  <a:pt x="79" y="53"/>
                  <a:pt x="82" y="47"/>
                  <a:pt x="82" y="41"/>
                </a:cubicBezTo>
                <a:close/>
                <a:moveTo>
                  <a:pt x="25" y="52"/>
                </a:moveTo>
                <a:cubicBezTo>
                  <a:pt x="12" y="57"/>
                  <a:pt x="12" y="57"/>
                  <a:pt x="12" y="57"/>
                </a:cubicBezTo>
                <a:cubicBezTo>
                  <a:pt x="14" y="48"/>
                  <a:pt x="14" y="48"/>
                  <a:pt x="14" y="48"/>
                </a:cubicBezTo>
                <a:cubicBezTo>
                  <a:pt x="15" y="47"/>
                  <a:pt x="14" y="46"/>
                  <a:pt x="14" y="46"/>
                </a:cubicBezTo>
                <a:cubicBezTo>
                  <a:pt x="8" y="41"/>
                  <a:pt x="5" y="35"/>
                  <a:pt x="5" y="29"/>
                </a:cubicBezTo>
                <a:cubicBezTo>
                  <a:pt x="5" y="15"/>
                  <a:pt x="18" y="5"/>
                  <a:pt x="34" y="5"/>
                </a:cubicBezTo>
                <a:cubicBezTo>
                  <a:pt x="51" y="5"/>
                  <a:pt x="64" y="15"/>
                  <a:pt x="64" y="29"/>
                </a:cubicBezTo>
                <a:cubicBezTo>
                  <a:pt x="64" y="42"/>
                  <a:pt x="51" y="53"/>
                  <a:pt x="34" y="53"/>
                </a:cubicBezTo>
                <a:cubicBezTo>
                  <a:pt x="32" y="53"/>
                  <a:pt x="29" y="53"/>
                  <a:pt x="27" y="52"/>
                </a:cubicBezTo>
                <a:cubicBezTo>
                  <a:pt x="26" y="52"/>
                  <a:pt x="26" y="52"/>
                  <a:pt x="25" y="52"/>
                </a:cubicBezTo>
                <a:close/>
                <a:moveTo>
                  <a:pt x="73" y="67"/>
                </a:move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53" y="63"/>
                  <a:pt x="45" y="61"/>
                  <a:pt x="39" y="58"/>
                </a:cubicBezTo>
                <a:cubicBezTo>
                  <a:pt x="56" y="55"/>
                  <a:pt x="69" y="43"/>
                  <a:pt x="69" y="29"/>
                </a:cubicBezTo>
                <a:cubicBezTo>
                  <a:pt x="69" y="27"/>
                  <a:pt x="68" y="26"/>
                  <a:pt x="68" y="24"/>
                </a:cubicBezTo>
                <a:cubicBezTo>
                  <a:pt x="75" y="28"/>
                  <a:pt x="79" y="34"/>
                  <a:pt x="79" y="41"/>
                </a:cubicBezTo>
                <a:cubicBezTo>
                  <a:pt x="79" y="47"/>
                  <a:pt x="77" y="52"/>
                  <a:pt x="72" y="56"/>
                </a:cubicBezTo>
                <a:cubicBezTo>
                  <a:pt x="72" y="56"/>
                  <a:pt x="72" y="56"/>
                  <a:pt x="72" y="57"/>
                </a:cubicBezTo>
                <a:lnTo>
                  <a:pt x="73" y="67"/>
                </a:lnTo>
                <a:close/>
              </a:path>
            </a:pathLst>
          </a:custGeom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/>
          <a:lstStyle/>
          <a:p>
            <a:r>
              <a:rPr lang="zh-CN" altLang="en-US">
                <a:solidFill>
                  <a:srgbClr val="194258"/>
                </a:solidFill>
              </a:rPr>
              <a:t>。。。</a:t>
            </a:r>
            <a:endParaRPr lang="zh-CN" altLang="en-US">
              <a:solidFill>
                <a:srgbClr val="194258"/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8200" y="122029"/>
            <a:ext cx="6448865" cy="613546"/>
          </a:xfrm>
          <a:prstGeom prst="rect">
            <a:avLst/>
          </a:prstGeom>
        </p:spPr>
        <p:txBody>
          <a:bodyPr/>
          <a:lstStyle>
            <a:lvl1pPr>
              <a:defRPr sz="4000" b="1" i="1">
                <a:solidFill>
                  <a:srgbClr val="28688C"/>
                </a:solidFill>
              </a:defRPr>
            </a:lvl1pPr>
          </a:lstStyle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266"/>
          <p:cNvSpPr>
            <a:spLocks noEditPoints="1"/>
          </p:cNvSpPr>
          <p:nvPr userDrawn="1">
            <p:custDataLst>
              <p:tags r:id="rId2"/>
            </p:custDataLst>
          </p:nvPr>
        </p:nvSpPr>
        <p:spPr bwMode="auto">
          <a:xfrm>
            <a:off x="184552" y="67026"/>
            <a:ext cx="653648" cy="641047"/>
          </a:xfrm>
          <a:custGeom>
            <a:avLst/>
            <a:gdLst>
              <a:gd name="T0" fmla="*/ 82 w 82"/>
              <a:gd name="T1" fmla="*/ 41 h 70"/>
              <a:gd name="T2" fmla="*/ 67 w 82"/>
              <a:gd name="T3" fmla="*/ 21 h 70"/>
              <a:gd name="T4" fmla="*/ 34 w 82"/>
              <a:gd name="T5" fmla="*/ 0 h 70"/>
              <a:gd name="T6" fmla="*/ 0 w 82"/>
              <a:gd name="T7" fmla="*/ 29 h 70"/>
              <a:gd name="T8" fmla="*/ 9 w 82"/>
              <a:gd name="T9" fmla="*/ 48 h 70"/>
              <a:gd name="T10" fmla="*/ 6 w 82"/>
              <a:gd name="T11" fmla="*/ 60 h 70"/>
              <a:gd name="T12" fmla="*/ 7 w 82"/>
              <a:gd name="T13" fmla="*/ 63 h 70"/>
              <a:gd name="T14" fmla="*/ 8 w 82"/>
              <a:gd name="T15" fmla="*/ 63 h 70"/>
              <a:gd name="T16" fmla="*/ 9 w 82"/>
              <a:gd name="T17" fmla="*/ 63 h 70"/>
              <a:gd name="T18" fmla="*/ 26 w 82"/>
              <a:gd name="T19" fmla="*/ 57 h 70"/>
              <a:gd name="T20" fmla="*/ 34 w 82"/>
              <a:gd name="T21" fmla="*/ 58 h 70"/>
              <a:gd name="T22" fmla="*/ 36 w 82"/>
              <a:gd name="T23" fmla="*/ 58 h 70"/>
              <a:gd name="T24" fmla="*/ 61 w 82"/>
              <a:gd name="T25" fmla="*/ 64 h 70"/>
              <a:gd name="T26" fmla="*/ 74 w 82"/>
              <a:gd name="T27" fmla="*/ 70 h 70"/>
              <a:gd name="T28" fmla="*/ 75 w 82"/>
              <a:gd name="T29" fmla="*/ 70 h 70"/>
              <a:gd name="T30" fmla="*/ 75 w 82"/>
              <a:gd name="T31" fmla="*/ 70 h 70"/>
              <a:gd name="T32" fmla="*/ 76 w 82"/>
              <a:gd name="T33" fmla="*/ 69 h 70"/>
              <a:gd name="T34" fmla="*/ 74 w 82"/>
              <a:gd name="T35" fmla="*/ 57 h 70"/>
              <a:gd name="T36" fmla="*/ 82 w 82"/>
              <a:gd name="T37" fmla="*/ 41 h 70"/>
              <a:gd name="T38" fmla="*/ 25 w 82"/>
              <a:gd name="T39" fmla="*/ 52 h 70"/>
              <a:gd name="T40" fmla="*/ 12 w 82"/>
              <a:gd name="T41" fmla="*/ 57 h 70"/>
              <a:gd name="T42" fmla="*/ 14 w 82"/>
              <a:gd name="T43" fmla="*/ 48 h 70"/>
              <a:gd name="T44" fmla="*/ 14 w 82"/>
              <a:gd name="T45" fmla="*/ 46 h 70"/>
              <a:gd name="T46" fmla="*/ 5 w 82"/>
              <a:gd name="T47" fmla="*/ 29 h 70"/>
              <a:gd name="T48" fmla="*/ 34 w 82"/>
              <a:gd name="T49" fmla="*/ 5 h 70"/>
              <a:gd name="T50" fmla="*/ 64 w 82"/>
              <a:gd name="T51" fmla="*/ 29 h 70"/>
              <a:gd name="T52" fmla="*/ 34 w 82"/>
              <a:gd name="T53" fmla="*/ 53 h 70"/>
              <a:gd name="T54" fmla="*/ 27 w 82"/>
              <a:gd name="T55" fmla="*/ 52 h 70"/>
              <a:gd name="T56" fmla="*/ 25 w 82"/>
              <a:gd name="T57" fmla="*/ 52 h 70"/>
              <a:gd name="T58" fmla="*/ 73 w 82"/>
              <a:gd name="T59" fmla="*/ 67 h 70"/>
              <a:gd name="T60" fmla="*/ 62 w 82"/>
              <a:gd name="T61" fmla="*/ 61 h 70"/>
              <a:gd name="T62" fmla="*/ 61 w 82"/>
              <a:gd name="T63" fmla="*/ 61 h 70"/>
              <a:gd name="T64" fmla="*/ 61 w 82"/>
              <a:gd name="T65" fmla="*/ 61 h 70"/>
              <a:gd name="T66" fmla="*/ 39 w 82"/>
              <a:gd name="T67" fmla="*/ 58 h 70"/>
              <a:gd name="T68" fmla="*/ 69 w 82"/>
              <a:gd name="T69" fmla="*/ 29 h 70"/>
              <a:gd name="T70" fmla="*/ 68 w 82"/>
              <a:gd name="T71" fmla="*/ 24 h 70"/>
              <a:gd name="T72" fmla="*/ 79 w 82"/>
              <a:gd name="T73" fmla="*/ 41 h 70"/>
              <a:gd name="T74" fmla="*/ 72 w 82"/>
              <a:gd name="T75" fmla="*/ 56 h 70"/>
              <a:gd name="T76" fmla="*/ 72 w 82"/>
              <a:gd name="T77" fmla="*/ 57 h 70"/>
              <a:gd name="T78" fmla="*/ 73 w 82"/>
              <a:gd name="T79" fmla="*/ 67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82" h="70">
                <a:moveTo>
                  <a:pt x="82" y="41"/>
                </a:moveTo>
                <a:cubicBezTo>
                  <a:pt x="82" y="33"/>
                  <a:pt x="76" y="25"/>
                  <a:pt x="67" y="21"/>
                </a:cubicBezTo>
                <a:cubicBezTo>
                  <a:pt x="63" y="9"/>
                  <a:pt x="50" y="0"/>
                  <a:pt x="34" y="0"/>
                </a:cubicBezTo>
                <a:cubicBezTo>
                  <a:pt x="16" y="0"/>
                  <a:pt x="0" y="13"/>
                  <a:pt x="0" y="29"/>
                </a:cubicBezTo>
                <a:cubicBezTo>
                  <a:pt x="0" y="36"/>
                  <a:pt x="3" y="43"/>
                  <a:pt x="9" y="48"/>
                </a:cubicBezTo>
                <a:cubicBezTo>
                  <a:pt x="6" y="60"/>
                  <a:pt x="6" y="60"/>
                  <a:pt x="6" y="60"/>
                </a:cubicBezTo>
                <a:cubicBezTo>
                  <a:pt x="6" y="61"/>
                  <a:pt x="6" y="62"/>
                  <a:pt x="7" y="63"/>
                </a:cubicBezTo>
                <a:cubicBezTo>
                  <a:pt x="7" y="63"/>
                  <a:pt x="8" y="63"/>
                  <a:pt x="8" y="63"/>
                </a:cubicBezTo>
                <a:cubicBezTo>
                  <a:pt x="9" y="63"/>
                  <a:pt x="9" y="63"/>
                  <a:pt x="9" y="63"/>
                </a:cubicBezTo>
                <a:cubicBezTo>
                  <a:pt x="26" y="57"/>
                  <a:pt x="26" y="57"/>
                  <a:pt x="26" y="57"/>
                </a:cubicBezTo>
                <a:cubicBezTo>
                  <a:pt x="29" y="58"/>
                  <a:pt x="32" y="58"/>
                  <a:pt x="34" y="58"/>
                </a:cubicBezTo>
                <a:cubicBezTo>
                  <a:pt x="35" y="58"/>
                  <a:pt x="35" y="58"/>
                  <a:pt x="36" y="58"/>
                </a:cubicBezTo>
                <a:cubicBezTo>
                  <a:pt x="42" y="63"/>
                  <a:pt x="52" y="66"/>
                  <a:pt x="61" y="64"/>
                </a:cubicBezTo>
                <a:cubicBezTo>
                  <a:pt x="74" y="70"/>
                  <a:pt x="74" y="70"/>
                  <a:pt x="74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6" y="69"/>
                  <a:pt x="76" y="69"/>
                  <a:pt x="76" y="69"/>
                </a:cubicBezTo>
                <a:cubicBezTo>
                  <a:pt x="74" y="57"/>
                  <a:pt x="74" y="57"/>
                  <a:pt x="74" y="57"/>
                </a:cubicBezTo>
                <a:cubicBezTo>
                  <a:pt x="79" y="53"/>
                  <a:pt x="82" y="47"/>
                  <a:pt x="82" y="41"/>
                </a:cubicBezTo>
                <a:close/>
                <a:moveTo>
                  <a:pt x="25" y="52"/>
                </a:moveTo>
                <a:cubicBezTo>
                  <a:pt x="12" y="57"/>
                  <a:pt x="12" y="57"/>
                  <a:pt x="12" y="57"/>
                </a:cubicBezTo>
                <a:cubicBezTo>
                  <a:pt x="14" y="48"/>
                  <a:pt x="14" y="48"/>
                  <a:pt x="14" y="48"/>
                </a:cubicBezTo>
                <a:cubicBezTo>
                  <a:pt x="15" y="47"/>
                  <a:pt x="14" y="46"/>
                  <a:pt x="14" y="46"/>
                </a:cubicBezTo>
                <a:cubicBezTo>
                  <a:pt x="8" y="41"/>
                  <a:pt x="5" y="35"/>
                  <a:pt x="5" y="29"/>
                </a:cubicBezTo>
                <a:cubicBezTo>
                  <a:pt x="5" y="15"/>
                  <a:pt x="18" y="5"/>
                  <a:pt x="34" y="5"/>
                </a:cubicBezTo>
                <a:cubicBezTo>
                  <a:pt x="51" y="5"/>
                  <a:pt x="64" y="15"/>
                  <a:pt x="64" y="29"/>
                </a:cubicBezTo>
                <a:cubicBezTo>
                  <a:pt x="64" y="42"/>
                  <a:pt x="51" y="53"/>
                  <a:pt x="34" y="53"/>
                </a:cubicBezTo>
                <a:cubicBezTo>
                  <a:pt x="32" y="53"/>
                  <a:pt x="29" y="53"/>
                  <a:pt x="27" y="52"/>
                </a:cubicBezTo>
                <a:cubicBezTo>
                  <a:pt x="26" y="52"/>
                  <a:pt x="26" y="52"/>
                  <a:pt x="25" y="52"/>
                </a:cubicBezTo>
                <a:close/>
                <a:moveTo>
                  <a:pt x="73" y="67"/>
                </a:move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53" y="63"/>
                  <a:pt x="45" y="61"/>
                  <a:pt x="39" y="58"/>
                </a:cubicBezTo>
                <a:cubicBezTo>
                  <a:pt x="56" y="55"/>
                  <a:pt x="69" y="43"/>
                  <a:pt x="69" y="29"/>
                </a:cubicBezTo>
                <a:cubicBezTo>
                  <a:pt x="69" y="27"/>
                  <a:pt x="68" y="26"/>
                  <a:pt x="68" y="24"/>
                </a:cubicBezTo>
                <a:cubicBezTo>
                  <a:pt x="75" y="28"/>
                  <a:pt x="79" y="34"/>
                  <a:pt x="79" y="41"/>
                </a:cubicBezTo>
                <a:cubicBezTo>
                  <a:pt x="79" y="47"/>
                  <a:pt x="77" y="52"/>
                  <a:pt x="72" y="56"/>
                </a:cubicBezTo>
                <a:cubicBezTo>
                  <a:pt x="72" y="56"/>
                  <a:pt x="72" y="56"/>
                  <a:pt x="72" y="57"/>
                </a:cubicBezTo>
                <a:lnTo>
                  <a:pt x="73" y="67"/>
                </a:lnTo>
                <a:close/>
              </a:path>
            </a:pathLst>
          </a:custGeom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/>
          <a:lstStyle/>
          <a:p>
            <a:r>
              <a:rPr lang="zh-CN" altLang="en-US">
                <a:solidFill>
                  <a:srgbClr val="194258"/>
                </a:solidFill>
              </a:rPr>
              <a:t>。。。</a:t>
            </a:r>
            <a:endParaRPr lang="zh-CN" altLang="en-US">
              <a:solidFill>
                <a:srgbClr val="194258"/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8200" y="122029"/>
            <a:ext cx="6448865" cy="613546"/>
          </a:xfrm>
          <a:prstGeom prst="rect">
            <a:avLst/>
          </a:prstGeom>
        </p:spPr>
        <p:txBody>
          <a:bodyPr/>
          <a:lstStyle>
            <a:lvl1pPr>
              <a:defRPr sz="4000" b="1" i="1">
                <a:solidFill>
                  <a:srgbClr val="28688C"/>
                </a:solidFill>
              </a:defRPr>
            </a:lvl1pPr>
          </a:lstStyle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266"/>
          <p:cNvSpPr>
            <a:spLocks noEditPoints="1"/>
          </p:cNvSpPr>
          <p:nvPr userDrawn="1">
            <p:custDataLst>
              <p:tags r:id="rId2"/>
            </p:custDataLst>
          </p:nvPr>
        </p:nvSpPr>
        <p:spPr bwMode="auto">
          <a:xfrm>
            <a:off x="184552" y="67026"/>
            <a:ext cx="653648" cy="641047"/>
          </a:xfrm>
          <a:custGeom>
            <a:avLst/>
            <a:gdLst>
              <a:gd name="T0" fmla="*/ 82 w 82"/>
              <a:gd name="T1" fmla="*/ 41 h 70"/>
              <a:gd name="T2" fmla="*/ 67 w 82"/>
              <a:gd name="T3" fmla="*/ 21 h 70"/>
              <a:gd name="T4" fmla="*/ 34 w 82"/>
              <a:gd name="T5" fmla="*/ 0 h 70"/>
              <a:gd name="T6" fmla="*/ 0 w 82"/>
              <a:gd name="T7" fmla="*/ 29 h 70"/>
              <a:gd name="T8" fmla="*/ 9 w 82"/>
              <a:gd name="T9" fmla="*/ 48 h 70"/>
              <a:gd name="T10" fmla="*/ 6 w 82"/>
              <a:gd name="T11" fmla="*/ 60 h 70"/>
              <a:gd name="T12" fmla="*/ 7 w 82"/>
              <a:gd name="T13" fmla="*/ 63 h 70"/>
              <a:gd name="T14" fmla="*/ 8 w 82"/>
              <a:gd name="T15" fmla="*/ 63 h 70"/>
              <a:gd name="T16" fmla="*/ 9 w 82"/>
              <a:gd name="T17" fmla="*/ 63 h 70"/>
              <a:gd name="T18" fmla="*/ 26 w 82"/>
              <a:gd name="T19" fmla="*/ 57 h 70"/>
              <a:gd name="T20" fmla="*/ 34 w 82"/>
              <a:gd name="T21" fmla="*/ 58 h 70"/>
              <a:gd name="T22" fmla="*/ 36 w 82"/>
              <a:gd name="T23" fmla="*/ 58 h 70"/>
              <a:gd name="T24" fmla="*/ 61 w 82"/>
              <a:gd name="T25" fmla="*/ 64 h 70"/>
              <a:gd name="T26" fmla="*/ 74 w 82"/>
              <a:gd name="T27" fmla="*/ 70 h 70"/>
              <a:gd name="T28" fmla="*/ 75 w 82"/>
              <a:gd name="T29" fmla="*/ 70 h 70"/>
              <a:gd name="T30" fmla="*/ 75 w 82"/>
              <a:gd name="T31" fmla="*/ 70 h 70"/>
              <a:gd name="T32" fmla="*/ 76 w 82"/>
              <a:gd name="T33" fmla="*/ 69 h 70"/>
              <a:gd name="T34" fmla="*/ 74 w 82"/>
              <a:gd name="T35" fmla="*/ 57 h 70"/>
              <a:gd name="T36" fmla="*/ 82 w 82"/>
              <a:gd name="T37" fmla="*/ 41 h 70"/>
              <a:gd name="T38" fmla="*/ 25 w 82"/>
              <a:gd name="T39" fmla="*/ 52 h 70"/>
              <a:gd name="T40" fmla="*/ 12 w 82"/>
              <a:gd name="T41" fmla="*/ 57 h 70"/>
              <a:gd name="T42" fmla="*/ 14 w 82"/>
              <a:gd name="T43" fmla="*/ 48 h 70"/>
              <a:gd name="T44" fmla="*/ 14 w 82"/>
              <a:gd name="T45" fmla="*/ 46 h 70"/>
              <a:gd name="T46" fmla="*/ 5 w 82"/>
              <a:gd name="T47" fmla="*/ 29 h 70"/>
              <a:gd name="T48" fmla="*/ 34 w 82"/>
              <a:gd name="T49" fmla="*/ 5 h 70"/>
              <a:gd name="T50" fmla="*/ 64 w 82"/>
              <a:gd name="T51" fmla="*/ 29 h 70"/>
              <a:gd name="T52" fmla="*/ 34 w 82"/>
              <a:gd name="T53" fmla="*/ 53 h 70"/>
              <a:gd name="T54" fmla="*/ 27 w 82"/>
              <a:gd name="T55" fmla="*/ 52 h 70"/>
              <a:gd name="T56" fmla="*/ 25 w 82"/>
              <a:gd name="T57" fmla="*/ 52 h 70"/>
              <a:gd name="T58" fmla="*/ 73 w 82"/>
              <a:gd name="T59" fmla="*/ 67 h 70"/>
              <a:gd name="T60" fmla="*/ 62 w 82"/>
              <a:gd name="T61" fmla="*/ 61 h 70"/>
              <a:gd name="T62" fmla="*/ 61 w 82"/>
              <a:gd name="T63" fmla="*/ 61 h 70"/>
              <a:gd name="T64" fmla="*/ 61 w 82"/>
              <a:gd name="T65" fmla="*/ 61 h 70"/>
              <a:gd name="T66" fmla="*/ 39 w 82"/>
              <a:gd name="T67" fmla="*/ 58 h 70"/>
              <a:gd name="T68" fmla="*/ 69 w 82"/>
              <a:gd name="T69" fmla="*/ 29 h 70"/>
              <a:gd name="T70" fmla="*/ 68 w 82"/>
              <a:gd name="T71" fmla="*/ 24 h 70"/>
              <a:gd name="T72" fmla="*/ 79 w 82"/>
              <a:gd name="T73" fmla="*/ 41 h 70"/>
              <a:gd name="T74" fmla="*/ 72 w 82"/>
              <a:gd name="T75" fmla="*/ 56 h 70"/>
              <a:gd name="T76" fmla="*/ 72 w 82"/>
              <a:gd name="T77" fmla="*/ 57 h 70"/>
              <a:gd name="T78" fmla="*/ 73 w 82"/>
              <a:gd name="T79" fmla="*/ 67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82" h="70">
                <a:moveTo>
                  <a:pt x="82" y="41"/>
                </a:moveTo>
                <a:cubicBezTo>
                  <a:pt x="82" y="33"/>
                  <a:pt x="76" y="25"/>
                  <a:pt x="67" y="21"/>
                </a:cubicBezTo>
                <a:cubicBezTo>
                  <a:pt x="63" y="9"/>
                  <a:pt x="50" y="0"/>
                  <a:pt x="34" y="0"/>
                </a:cubicBezTo>
                <a:cubicBezTo>
                  <a:pt x="16" y="0"/>
                  <a:pt x="0" y="13"/>
                  <a:pt x="0" y="29"/>
                </a:cubicBezTo>
                <a:cubicBezTo>
                  <a:pt x="0" y="36"/>
                  <a:pt x="3" y="43"/>
                  <a:pt x="9" y="48"/>
                </a:cubicBezTo>
                <a:cubicBezTo>
                  <a:pt x="6" y="60"/>
                  <a:pt x="6" y="60"/>
                  <a:pt x="6" y="60"/>
                </a:cubicBezTo>
                <a:cubicBezTo>
                  <a:pt x="6" y="61"/>
                  <a:pt x="6" y="62"/>
                  <a:pt x="7" y="63"/>
                </a:cubicBezTo>
                <a:cubicBezTo>
                  <a:pt x="7" y="63"/>
                  <a:pt x="8" y="63"/>
                  <a:pt x="8" y="63"/>
                </a:cubicBezTo>
                <a:cubicBezTo>
                  <a:pt x="9" y="63"/>
                  <a:pt x="9" y="63"/>
                  <a:pt x="9" y="63"/>
                </a:cubicBezTo>
                <a:cubicBezTo>
                  <a:pt x="26" y="57"/>
                  <a:pt x="26" y="57"/>
                  <a:pt x="26" y="57"/>
                </a:cubicBezTo>
                <a:cubicBezTo>
                  <a:pt x="29" y="58"/>
                  <a:pt x="32" y="58"/>
                  <a:pt x="34" y="58"/>
                </a:cubicBezTo>
                <a:cubicBezTo>
                  <a:pt x="35" y="58"/>
                  <a:pt x="35" y="58"/>
                  <a:pt x="36" y="58"/>
                </a:cubicBezTo>
                <a:cubicBezTo>
                  <a:pt x="42" y="63"/>
                  <a:pt x="52" y="66"/>
                  <a:pt x="61" y="64"/>
                </a:cubicBezTo>
                <a:cubicBezTo>
                  <a:pt x="74" y="70"/>
                  <a:pt x="74" y="70"/>
                  <a:pt x="74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6" y="69"/>
                  <a:pt x="76" y="69"/>
                  <a:pt x="76" y="69"/>
                </a:cubicBezTo>
                <a:cubicBezTo>
                  <a:pt x="74" y="57"/>
                  <a:pt x="74" y="57"/>
                  <a:pt x="74" y="57"/>
                </a:cubicBezTo>
                <a:cubicBezTo>
                  <a:pt x="79" y="53"/>
                  <a:pt x="82" y="47"/>
                  <a:pt x="82" y="41"/>
                </a:cubicBezTo>
                <a:close/>
                <a:moveTo>
                  <a:pt x="25" y="52"/>
                </a:moveTo>
                <a:cubicBezTo>
                  <a:pt x="12" y="57"/>
                  <a:pt x="12" y="57"/>
                  <a:pt x="12" y="57"/>
                </a:cubicBezTo>
                <a:cubicBezTo>
                  <a:pt x="14" y="48"/>
                  <a:pt x="14" y="48"/>
                  <a:pt x="14" y="48"/>
                </a:cubicBezTo>
                <a:cubicBezTo>
                  <a:pt x="15" y="47"/>
                  <a:pt x="14" y="46"/>
                  <a:pt x="14" y="46"/>
                </a:cubicBezTo>
                <a:cubicBezTo>
                  <a:pt x="8" y="41"/>
                  <a:pt x="5" y="35"/>
                  <a:pt x="5" y="29"/>
                </a:cubicBezTo>
                <a:cubicBezTo>
                  <a:pt x="5" y="15"/>
                  <a:pt x="18" y="5"/>
                  <a:pt x="34" y="5"/>
                </a:cubicBezTo>
                <a:cubicBezTo>
                  <a:pt x="51" y="5"/>
                  <a:pt x="64" y="15"/>
                  <a:pt x="64" y="29"/>
                </a:cubicBezTo>
                <a:cubicBezTo>
                  <a:pt x="64" y="42"/>
                  <a:pt x="51" y="53"/>
                  <a:pt x="34" y="53"/>
                </a:cubicBezTo>
                <a:cubicBezTo>
                  <a:pt x="32" y="53"/>
                  <a:pt x="29" y="53"/>
                  <a:pt x="27" y="52"/>
                </a:cubicBezTo>
                <a:cubicBezTo>
                  <a:pt x="26" y="52"/>
                  <a:pt x="26" y="52"/>
                  <a:pt x="25" y="52"/>
                </a:cubicBezTo>
                <a:close/>
                <a:moveTo>
                  <a:pt x="73" y="67"/>
                </a:move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53" y="63"/>
                  <a:pt x="45" y="61"/>
                  <a:pt x="39" y="58"/>
                </a:cubicBezTo>
                <a:cubicBezTo>
                  <a:pt x="56" y="55"/>
                  <a:pt x="69" y="43"/>
                  <a:pt x="69" y="29"/>
                </a:cubicBezTo>
                <a:cubicBezTo>
                  <a:pt x="69" y="27"/>
                  <a:pt x="68" y="26"/>
                  <a:pt x="68" y="24"/>
                </a:cubicBezTo>
                <a:cubicBezTo>
                  <a:pt x="75" y="28"/>
                  <a:pt x="79" y="34"/>
                  <a:pt x="79" y="41"/>
                </a:cubicBezTo>
                <a:cubicBezTo>
                  <a:pt x="79" y="47"/>
                  <a:pt x="77" y="52"/>
                  <a:pt x="72" y="56"/>
                </a:cubicBezTo>
                <a:cubicBezTo>
                  <a:pt x="72" y="56"/>
                  <a:pt x="72" y="56"/>
                  <a:pt x="72" y="57"/>
                </a:cubicBezTo>
                <a:lnTo>
                  <a:pt x="73" y="67"/>
                </a:lnTo>
                <a:close/>
              </a:path>
            </a:pathLst>
          </a:custGeom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/>
          <a:lstStyle/>
          <a:p>
            <a:r>
              <a:rPr lang="zh-CN" altLang="en-US">
                <a:solidFill>
                  <a:srgbClr val="194258"/>
                </a:solidFill>
              </a:rPr>
              <a:t>。。。</a:t>
            </a:r>
            <a:endParaRPr lang="zh-CN" altLang="en-US">
              <a:solidFill>
                <a:srgbClr val="194258"/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8200" y="122029"/>
            <a:ext cx="6448865" cy="613546"/>
          </a:xfrm>
          <a:prstGeom prst="rect">
            <a:avLst/>
          </a:prstGeom>
        </p:spPr>
        <p:txBody>
          <a:bodyPr/>
          <a:lstStyle>
            <a:lvl1pPr>
              <a:defRPr sz="4000" b="1" i="1">
                <a:solidFill>
                  <a:srgbClr val="28688C"/>
                </a:solidFill>
              </a:defRPr>
            </a:lvl1pPr>
          </a:lstStyle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266"/>
          <p:cNvSpPr>
            <a:spLocks noEditPoints="1"/>
          </p:cNvSpPr>
          <p:nvPr userDrawn="1">
            <p:custDataLst>
              <p:tags r:id="rId2"/>
            </p:custDataLst>
          </p:nvPr>
        </p:nvSpPr>
        <p:spPr bwMode="auto">
          <a:xfrm>
            <a:off x="184552" y="67026"/>
            <a:ext cx="653648" cy="641047"/>
          </a:xfrm>
          <a:custGeom>
            <a:avLst/>
            <a:gdLst>
              <a:gd name="T0" fmla="*/ 82 w 82"/>
              <a:gd name="T1" fmla="*/ 41 h 70"/>
              <a:gd name="T2" fmla="*/ 67 w 82"/>
              <a:gd name="T3" fmla="*/ 21 h 70"/>
              <a:gd name="T4" fmla="*/ 34 w 82"/>
              <a:gd name="T5" fmla="*/ 0 h 70"/>
              <a:gd name="T6" fmla="*/ 0 w 82"/>
              <a:gd name="T7" fmla="*/ 29 h 70"/>
              <a:gd name="T8" fmla="*/ 9 w 82"/>
              <a:gd name="T9" fmla="*/ 48 h 70"/>
              <a:gd name="T10" fmla="*/ 6 w 82"/>
              <a:gd name="T11" fmla="*/ 60 h 70"/>
              <a:gd name="T12" fmla="*/ 7 w 82"/>
              <a:gd name="T13" fmla="*/ 63 h 70"/>
              <a:gd name="T14" fmla="*/ 8 w 82"/>
              <a:gd name="T15" fmla="*/ 63 h 70"/>
              <a:gd name="T16" fmla="*/ 9 w 82"/>
              <a:gd name="T17" fmla="*/ 63 h 70"/>
              <a:gd name="T18" fmla="*/ 26 w 82"/>
              <a:gd name="T19" fmla="*/ 57 h 70"/>
              <a:gd name="T20" fmla="*/ 34 w 82"/>
              <a:gd name="T21" fmla="*/ 58 h 70"/>
              <a:gd name="T22" fmla="*/ 36 w 82"/>
              <a:gd name="T23" fmla="*/ 58 h 70"/>
              <a:gd name="T24" fmla="*/ 61 w 82"/>
              <a:gd name="T25" fmla="*/ 64 h 70"/>
              <a:gd name="T26" fmla="*/ 74 w 82"/>
              <a:gd name="T27" fmla="*/ 70 h 70"/>
              <a:gd name="T28" fmla="*/ 75 w 82"/>
              <a:gd name="T29" fmla="*/ 70 h 70"/>
              <a:gd name="T30" fmla="*/ 75 w 82"/>
              <a:gd name="T31" fmla="*/ 70 h 70"/>
              <a:gd name="T32" fmla="*/ 76 w 82"/>
              <a:gd name="T33" fmla="*/ 69 h 70"/>
              <a:gd name="T34" fmla="*/ 74 w 82"/>
              <a:gd name="T35" fmla="*/ 57 h 70"/>
              <a:gd name="T36" fmla="*/ 82 w 82"/>
              <a:gd name="T37" fmla="*/ 41 h 70"/>
              <a:gd name="T38" fmla="*/ 25 w 82"/>
              <a:gd name="T39" fmla="*/ 52 h 70"/>
              <a:gd name="T40" fmla="*/ 12 w 82"/>
              <a:gd name="T41" fmla="*/ 57 h 70"/>
              <a:gd name="T42" fmla="*/ 14 w 82"/>
              <a:gd name="T43" fmla="*/ 48 h 70"/>
              <a:gd name="T44" fmla="*/ 14 w 82"/>
              <a:gd name="T45" fmla="*/ 46 h 70"/>
              <a:gd name="T46" fmla="*/ 5 w 82"/>
              <a:gd name="T47" fmla="*/ 29 h 70"/>
              <a:gd name="T48" fmla="*/ 34 w 82"/>
              <a:gd name="T49" fmla="*/ 5 h 70"/>
              <a:gd name="T50" fmla="*/ 64 w 82"/>
              <a:gd name="T51" fmla="*/ 29 h 70"/>
              <a:gd name="T52" fmla="*/ 34 w 82"/>
              <a:gd name="T53" fmla="*/ 53 h 70"/>
              <a:gd name="T54" fmla="*/ 27 w 82"/>
              <a:gd name="T55" fmla="*/ 52 h 70"/>
              <a:gd name="T56" fmla="*/ 25 w 82"/>
              <a:gd name="T57" fmla="*/ 52 h 70"/>
              <a:gd name="T58" fmla="*/ 73 w 82"/>
              <a:gd name="T59" fmla="*/ 67 h 70"/>
              <a:gd name="T60" fmla="*/ 62 w 82"/>
              <a:gd name="T61" fmla="*/ 61 h 70"/>
              <a:gd name="T62" fmla="*/ 61 w 82"/>
              <a:gd name="T63" fmla="*/ 61 h 70"/>
              <a:gd name="T64" fmla="*/ 61 w 82"/>
              <a:gd name="T65" fmla="*/ 61 h 70"/>
              <a:gd name="T66" fmla="*/ 39 w 82"/>
              <a:gd name="T67" fmla="*/ 58 h 70"/>
              <a:gd name="T68" fmla="*/ 69 w 82"/>
              <a:gd name="T69" fmla="*/ 29 h 70"/>
              <a:gd name="T70" fmla="*/ 68 w 82"/>
              <a:gd name="T71" fmla="*/ 24 h 70"/>
              <a:gd name="T72" fmla="*/ 79 w 82"/>
              <a:gd name="T73" fmla="*/ 41 h 70"/>
              <a:gd name="T74" fmla="*/ 72 w 82"/>
              <a:gd name="T75" fmla="*/ 56 h 70"/>
              <a:gd name="T76" fmla="*/ 72 w 82"/>
              <a:gd name="T77" fmla="*/ 57 h 70"/>
              <a:gd name="T78" fmla="*/ 73 w 82"/>
              <a:gd name="T79" fmla="*/ 67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82" h="70">
                <a:moveTo>
                  <a:pt x="82" y="41"/>
                </a:moveTo>
                <a:cubicBezTo>
                  <a:pt x="82" y="33"/>
                  <a:pt x="76" y="25"/>
                  <a:pt x="67" y="21"/>
                </a:cubicBezTo>
                <a:cubicBezTo>
                  <a:pt x="63" y="9"/>
                  <a:pt x="50" y="0"/>
                  <a:pt x="34" y="0"/>
                </a:cubicBezTo>
                <a:cubicBezTo>
                  <a:pt x="16" y="0"/>
                  <a:pt x="0" y="13"/>
                  <a:pt x="0" y="29"/>
                </a:cubicBezTo>
                <a:cubicBezTo>
                  <a:pt x="0" y="36"/>
                  <a:pt x="3" y="43"/>
                  <a:pt x="9" y="48"/>
                </a:cubicBezTo>
                <a:cubicBezTo>
                  <a:pt x="6" y="60"/>
                  <a:pt x="6" y="60"/>
                  <a:pt x="6" y="60"/>
                </a:cubicBezTo>
                <a:cubicBezTo>
                  <a:pt x="6" y="61"/>
                  <a:pt x="6" y="62"/>
                  <a:pt x="7" y="63"/>
                </a:cubicBezTo>
                <a:cubicBezTo>
                  <a:pt x="7" y="63"/>
                  <a:pt x="8" y="63"/>
                  <a:pt x="8" y="63"/>
                </a:cubicBezTo>
                <a:cubicBezTo>
                  <a:pt x="9" y="63"/>
                  <a:pt x="9" y="63"/>
                  <a:pt x="9" y="63"/>
                </a:cubicBezTo>
                <a:cubicBezTo>
                  <a:pt x="26" y="57"/>
                  <a:pt x="26" y="57"/>
                  <a:pt x="26" y="57"/>
                </a:cubicBezTo>
                <a:cubicBezTo>
                  <a:pt x="29" y="58"/>
                  <a:pt x="32" y="58"/>
                  <a:pt x="34" y="58"/>
                </a:cubicBezTo>
                <a:cubicBezTo>
                  <a:pt x="35" y="58"/>
                  <a:pt x="35" y="58"/>
                  <a:pt x="36" y="58"/>
                </a:cubicBezTo>
                <a:cubicBezTo>
                  <a:pt x="42" y="63"/>
                  <a:pt x="52" y="66"/>
                  <a:pt x="61" y="64"/>
                </a:cubicBezTo>
                <a:cubicBezTo>
                  <a:pt x="74" y="70"/>
                  <a:pt x="74" y="70"/>
                  <a:pt x="74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6" y="69"/>
                  <a:pt x="76" y="69"/>
                  <a:pt x="76" y="69"/>
                </a:cubicBezTo>
                <a:cubicBezTo>
                  <a:pt x="74" y="57"/>
                  <a:pt x="74" y="57"/>
                  <a:pt x="74" y="57"/>
                </a:cubicBezTo>
                <a:cubicBezTo>
                  <a:pt x="79" y="53"/>
                  <a:pt x="82" y="47"/>
                  <a:pt x="82" y="41"/>
                </a:cubicBezTo>
                <a:close/>
                <a:moveTo>
                  <a:pt x="25" y="52"/>
                </a:moveTo>
                <a:cubicBezTo>
                  <a:pt x="12" y="57"/>
                  <a:pt x="12" y="57"/>
                  <a:pt x="12" y="57"/>
                </a:cubicBezTo>
                <a:cubicBezTo>
                  <a:pt x="14" y="48"/>
                  <a:pt x="14" y="48"/>
                  <a:pt x="14" y="48"/>
                </a:cubicBezTo>
                <a:cubicBezTo>
                  <a:pt x="15" y="47"/>
                  <a:pt x="14" y="46"/>
                  <a:pt x="14" y="46"/>
                </a:cubicBezTo>
                <a:cubicBezTo>
                  <a:pt x="8" y="41"/>
                  <a:pt x="5" y="35"/>
                  <a:pt x="5" y="29"/>
                </a:cubicBezTo>
                <a:cubicBezTo>
                  <a:pt x="5" y="15"/>
                  <a:pt x="18" y="5"/>
                  <a:pt x="34" y="5"/>
                </a:cubicBezTo>
                <a:cubicBezTo>
                  <a:pt x="51" y="5"/>
                  <a:pt x="64" y="15"/>
                  <a:pt x="64" y="29"/>
                </a:cubicBezTo>
                <a:cubicBezTo>
                  <a:pt x="64" y="42"/>
                  <a:pt x="51" y="53"/>
                  <a:pt x="34" y="53"/>
                </a:cubicBezTo>
                <a:cubicBezTo>
                  <a:pt x="32" y="53"/>
                  <a:pt x="29" y="53"/>
                  <a:pt x="27" y="52"/>
                </a:cubicBezTo>
                <a:cubicBezTo>
                  <a:pt x="26" y="52"/>
                  <a:pt x="26" y="52"/>
                  <a:pt x="25" y="52"/>
                </a:cubicBezTo>
                <a:close/>
                <a:moveTo>
                  <a:pt x="73" y="67"/>
                </a:move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53" y="63"/>
                  <a:pt x="45" y="61"/>
                  <a:pt x="39" y="58"/>
                </a:cubicBezTo>
                <a:cubicBezTo>
                  <a:pt x="56" y="55"/>
                  <a:pt x="69" y="43"/>
                  <a:pt x="69" y="29"/>
                </a:cubicBezTo>
                <a:cubicBezTo>
                  <a:pt x="69" y="27"/>
                  <a:pt x="68" y="26"/>
                  <a:pt x="68" y="24"/>
                </a:cubicBezTo>
                <a:cubicBezTo>
                  <a:pt x="75" y="28"/>
                  <a:pt x="79" y="34"/>
                  <a:pt x="79" y="41"/>
                </a:cubicBezTo>
                <a:cubicBezTo>
                  <a:pt x="79" y="47"/>
                  <a:pt x="77" y="52"/>
                  <a:pt x="72" y="56"/>
                </a:cubicBezTo>
                <a:cubicBezTo>
                  <a:pt x="72" y="56"/>
                  <a:pt x="72" y="56"/>
                  <a:pt x="72" y="57"/>
                </a:cubicBezTo>
                <a:lnTo>
                  <a:pt x="73" y="67"/>
                </a:lnTo>
                <a:close/>
              </a:path>
            </a:pathLst>
          </a:custGeom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/>
          <a:lstStyle/>
          <a:p>
            <a:r>
              <a:rPr lang="zh-CN" altLang="en-US">
                <a:solidFill>
                  <a:srgbClr val="194258"/>
                </a:solidFill>
              </a:rPr>
              <a:t>。。。</a:t>
            </a:r>
            <a:endParaRPr lang="zh-CN" altLang="en-US">
              <a:solidFill>
                <a:srgbClr val="194258"/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8200" y="122029"/>
            <a:ext cx="6448865" cy="613546"/>
          </a:xfrm>
          <a:prstGeom prst="rect">
            <a:avLst/>
          </a:prstGeom>
        </p:spPr>
        <p:txBody>
          <a:bodyPr/>
          <a:lstStyle>
            <a:lvl1pPr>
              <a:defRPr sz="4000" b="1" i="1">
                <a:solidFill>
                  <a:srgbClr val="28688C"/>
                </a:solidFill>
              </a:defRPr>
            </a:lvl1pPr>
          </a:lstStyle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266"/>
          <p:cNvSpPr>
            <a:spLocks noEditPoints="1"/>
          </p:cNvSpPr>
          <p:nvPr userDrawn="1">
            <p:custDataLst>
              <p:tags r:id="rId2"/>
            </p:custDataLst>
          </p:nvPr>
        </p:nvSpPr>
        <p:spPr bwMode="auto">
          <a:xfrm>
            <a:off x="184552" y="67026"/>
            <a:ext cx="653648" cy="641047"/>
          </a:xfrm>
          <a:custGeom>
            <a:avLst/>
            <a:gdLst>
              <a:gd name="T0" fmla="*/ 82 w 82"/>
              <a:gd name="T1" fmla="*/ 41 h 70"/>
              <a:gd name="T2" fmla="*/ 67 w 82"/>
              <a:gd name="T3" fmla="*/ 21 h 70"/>
              <a:gd name="T4" fmla="*/ 34 w 82"/>
              <a:gd name="T5" fmla="*/ 0 h 70"/>
              <a:gd name="T6" fmla="*/ 0 w 82"/>
              <a:gd name="T7" fmla="*/ 29 h 70"/>
              <a:gd name="T8" fmla="*/ 9 w 82"/>
              <a:gd name="T9" fmla="*/ 48 h 70"/>
              <a:gd name="T10" fmla="*/ 6 w 82"/>
              <a:gd name="T11" fmla="*/ 60 h 70"/>
              <a:gd name="T12" fmla="*/ 7 w 82"/>
              <a:gd name="T13" fmla="*/ 63 h 70"/>
              <a:gd name="T14" fmla="*/ 8 w 82"/>
              <a:gd name="T15" fmla="*/ 63 h 70"/>
              <a:gd name="T16" fmla="*/ 9 w 82"/>
              <a:gd name="T17" fmla="*/ 63 h 70"/>
              <a:gd name="T18" fmla="*/ 26 w 82"/>
              <a:gd name="T19" fmla="*/ 57 h 70"/>
              <a:gd name="T20" fmla="*/ 34 w 82"/>
              <a:gd name="T21" fmla="*/ 58 h 70"/>
              <a:gd name="T22" fmla="*/ 36 w 82"/>
              <a:gd name="T23" fmla="*/ 58 h 70"/>
              <a:gd name="T24" fmla="*/ 61 w 82"/>
              <a:gd name="T25" fmla="*/ 64 h 70"/>
              <a:gd name="T26" fmla="*/ 74 w 82"/>
              <a:gd name="T27" fmla="*/ 70 h 70"/>
              <a:gd name="T28" fmla="*/ 75 w 82"/>
              <a:gd name="T29" fmla="*/ 70 h 70"/>
              <a:gd name="T30" fmla="*/ 75 w 82"/>
              <a:gd name="T31" fmla="*/ 70 h 70"/>
              <a:gd name="T32" fmla="*/ 76 w 82"/>
              <a:gd name="T33" fmla="*/ 69 h 70"/>
              <a:gd name="T34" fmla="*/ 74 w 82"/>
              <a:gd name="T35" fmla="*/ 57 h 70"/>
              <a:gd name="T36" fmla="*/ 82 w 82"/>
              <a:gd name="T37" fmla="*/ 41 h 70"/>
              <a:gd name="T38" fmla="*/ 25 w 82"/>
              <a:gd name="T39" fmla="*/ 52 h 70"/>
              <a:gd name="T40" fmla="*/ 12 w 82"/>
              <a:gd name="T41" fmla="*/ 57 h 70"/>
              <a:gd name="T42" fmla="*/ 14 w 82"/>
              <a:gd name="T43" fmla="*/ 48 h 70"/>
              <a:gd name="T44" fmla="*/ 14 w 82"/>
              <a:gd name="T45" fmla="*/ 46 h 70"/>
              <a:gd name="T46" fmla="*/ 5 w 82"/>
              <a:gd name="T47" fmla="*/ 29 h 70"/>
              <a:gd name="T48" fmla="*/ 34 w 82"/>
              <a:gd name="T49" fmla="*/ 5 h 70"/>
              <a:gd name="T50" fmla="*/ 64 w 82"/>
              <a:gd name="T51" fmla="*/ 29 h 70"/>
              <a:gd name="T52" fmla="*/ 34 w 82"/>
              <a:gd name="T53" fmla="*/ 53 h 70"/>
              <a:gd name="T54" fmla="*/ 27 w 82"/>
              <a:gd name="T55" fmla="*/ 52 h 70"/>
              <a:gd name="T56" fmla="*/ 25 w 82"/>
              <a:gd name="T57" fmla="*/ 52 h 70"/>
              <a:gd name="T58" fmla="*/ 73 w 82"/>
              <a:gd name="T59" fmla="*/ 67 h 70"/>
              <a:gd name="T60" fmla="*/ 62 w 82"/>
              <a:gd name="T61" fmla="*/ 61 h 70"/>
              <a:gd name="T62" fmla="*/ 61 w 82"/>
              <a:gd name="T63" fmla="*/ 61 h 70"/>
              <a:gd name="T64" fmla="*/ 61 w 82"/>
              <a:gd name="T65" fmla="*/ 61 h 70"/>
              <a:gd name="T66" fmla="*/ 39 w 82"/>
              <a:gd name="T67" fmla="*/ 58 h 70"/>
              <a:gd name="T68" fmla="*/ 69 w 82"/>
              <a:gd name="T69" fmla="*/ 29 h 70"/>
              <a:gd name="T70" fmla="*/ 68 w 82"/>
              <a:gd name="T71" fmla="*/ 24 h 70"/>
              <a:gd name="T72" fmla="*/ 79 w 82"/>
              <a:gd name="T73" fmla="*/ 41 h 70"/>
              <a:gd name="T74" fmla="*/ 72 w 82"/>
              <a:gd name="T75" fmla="*/ 56 h 70"/>
              <a:gd name="T76" fmla="*/ 72 w 82"/>
              <a:gd name="T77" fmla="*/ 57 h 70"/>
              <a:gd name="T78" fmla="*/ 73 w 82"/>
              <a:gd name="T79" fmla="*/ 67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82" h="70">
                <a:moveTo>
                  <a:pt x="82" y="41"/>
                </a:moveTo>
                <a:cubicBezTo>
                  <a:pt x="82" y="33"/>
                  <a:pt x="76" y="25"/>
                  <a:pt x="67" y="21"/>
                </a:cubicBezTo>
                <a:cubicBezTo>
                  <a:pt x="63" y="9"/>
                  <a:pt x="50" y="0"/>
                  <a:pt x="34" y="0"/>
                </a:cubicBezTo>
                <a:cubicBezTo>
                  <a:pt x="16" y="0"/>
                  <a:pt x="0" y="13"/>
                  <a:pt x="0" y="29"/>
                </a:cubicBezTo>
                <a:cubicBezTo>
                  <a:pt x="0" y="36"/>
                  <a:pt x="3" y="43"/>
                  <a:pt x="9" y="48"/>
                </a:cubicBezTo>
                <a:cubicBezTo>
                  <a:pt x="6" y="60"/>
                  <a:pt x="6" y="60"/>
                  <a:pt x="6" y="60"/>
                </a:cubicBezTo>
                <a:cubicBezTo>
                  <a:pt x="6" y="61"/>
                  <a:pt x="6" y="62"/>
                  <a:pt x="7" y="63"/>
                </a:cubicBezTo>
                <a:cubicBezTo>
                  <a:pt x="7" y="63"/>
                  <a:pt x="8" y="63"/>
                  <a:pt x="8" y="63"/>
                </a:cubicBezTo>
                <a:cubicBezTo>
                  <a:pt x="9" y="63"/>
                  <a:pt x="9" y="63"/>
                  <a:pt x="9" y="63"/>
                </a:cubicBezTo>
                <a:cubicBezTo>
                  <a:pt x="26" y="57"/>
                  <a:pt x="26" y="57"/>
                  <a:pt x="26" y="57"/>
                </a:cubicBezTo>
                <a:cubicBezTo>
                  <a:pt x="29" y="58"/>
                  <a:pt x="32" y="58"/>
                  <a:pt x="34" y="58"/>
                </a:cubicBezTo>
                <a:cubicBezTo>
                  <a:pt x="35" y="58"/>
                  <a:pt x="35" y="58"/>
                  <a:pt x="36" y="58"/>
                </a:cubicBezTo>
                <a:cubicBezTo>
                  <a:pt x="42" y="63"/>
                  <a:pt x="52" y="66"/>
                  <a:pt x="61" y="64"/>
                </a:cubicBezTo>
                <a:cubicBezTo>
                  <a:pt x="74" y="70"/>
                  <a:pt x="74" y="70"/>
                  <a:pt x="74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6" y="69"/>
                  <a:pt x="76" y="69"/>
                  <a:pt x="76" y="69"/>
                </a:cubicBezTo>
                <a:cubicBezTo>
                  <a:pt x="74" y="57"/>
                  <a:pt x="74" y="57"/>
                  <a:pt x="74" y="57"/>
                </a:cubicBezTo>
                <a:cubicBezTo>
                  <a:pt x="79" y="53"/>
                  <a:pt x="82" y="47"/>
                  <a:pt x="82" y="41"/>
                </a:cubicBezTo>
                <a:close/>
                <a:moveTo>
                  <a:pt x="25" y="52"/>
                </a:moveTo>
                <a:cubicBezTo>
                  <a:pt x="12" y="57"/>
                  <a:pt x="12" y="57"/>
                  <a:pt x="12" y="57"/>
                </a:cubicBezTo>
                <a:cubicBezTo>
                  <a:pt x="14" y="48"/>
                  <a:pt x="14" y="48"/>
                  <a:pt x="14" y="48"/>
                </a:cubicBezTo>
                <a:cubicBezTo>
                  <a:pt x="15" y="47"/>
                  <a:pt x="14" y="46"/>
                  <a:pt x="14" y="46"/>
                </a:cubicBezTo>
                <a:cubicBezTo>
                  <a:pt x="8" y="41"/>
                  <a:pt x="5" y="35"/>
                  <a:pt x="5" y="29"/>
                </a:cubicBezTo>
                <a:cubicBezTo>
                  <a:pt x="5" y="15"/>
                  <a:pt x="18" y="5"/>
                  <a:pt x="34" y="5"/>
                </a:cubicBezTo>
                <a:cubicBezTo>
                  <a:pt x="51" y="5"/>
                  <a:pt x="64" y="15"/>
                  <a:pt x="64" y="29"/>
                </a:cubicBezTo>
                <a:cubicBezTo>
                  <a:pt x="64" y="42"/>
                  <a:pt x="51" y="53"/>
                  <a:pt x="34" y="53"/>
                </a:cubicBezTo>
                <a:cubicBezTo>
                  <a:pt x="32" y="53"/>
                  <a:pt x="29" y="53"/>
                  <a:pt x="27" y="52"/>
                </a:cubicBezTo>
                <a:cubicBezTo>
                  <a:pt x="26" y="52"/>
                  <a:pt x="26" y="52"/>
                  <a:pt x="25" y="52"/>
                </a:cubicBezTo>
                <a:close/>
                <a:moveTo>
                  <a:pt x="73" y="67"/>
                </a:move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53" y="63"/>
                  <a:pt x="45" y="61"/>
                  <a:pt x="39" y="58"/>
                </a:cubicBezTo>
                <a:cubicBezTo>
                  <a:pt x="56" y="55"/>
                  <a:pt x="69" y="43"/>
                  <a:pt x="69" y="29"/>
                </a:cubicBezTo>
                <a:cubicBezTo>
                  <a:pt x="69" y="27"/>
                  <a:pt x="68" y="26"/>
                  <a:pt x="68" y="24"/>
                </a:cubicBezTo>
                <a:cubicBezTo>
                  <a:pt x="75" y="28"/>
                  <a:pt x="79" y="34"/>
                  <a:pt x="79" y="41"/>
                </a:cubicBezTo>
                <a:cubicBezTo>
                  <a:pt x="79" y="47"/>
                  <a:pt x="77" y="52"/>
                  <a:pt x="72" y="56"/>
                </a:cubicBezTo>
                <a:cubicBezTo>
                  <a:pt x="72" y="56"/>
                  <a:pt x="72" y="56"/>
                  <a:pt x="72" y="57"/>
                </a:cubicBezTo>
                <a:lnTo>
                  <a:pt x="73" y="67"/>
                </a:lnTo>
                <a:close/>
              </a:path>
            </a:pathLst>
          </a:custGeom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/>
          <a:lstStyle/>
          <a:p>
            <a:r>
              <a:rPr lang="zh-CN" altLang="en-US">
                <a:solidFill>
                  <a:srgbClr val="194258"/>
                </a:solidFill>
              </a:rPr>
              <a:t>。。。</a:t>
            </a:r>
            <a:endParaRPr lang="zh-CN" altLang="en-US">
              <a:solidFill>
                <a:srgbClr val="194258"/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8200" y="122029"/>
            <a:ext cx="6448865" cy="613546"/>
          </a:xfrm>
          <a:prstGeom prst="rect">
            <a:avLst/>
          </a:prstGeom>
        </p:spPr>
        <p:txBody>
          <a:bodyPr/>
          <a:lstStyle>
            <a:lvl1pPr>
              <a:defRPr sz="4000" b="1" i="1">
                <a:solidFill>
                  <a:srgbClr val="28688C"/>
                </a:solidFill>
              </a:defRPr>
            </a:lvl1pPr>
          </a:lstStyle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/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266"/>
          <p:cNvSpPr>
            <a:spLocks noEditPoints="1"/>
          </p:cNvSpPr>
          <p:nvPr userDrawn="1">
            <p:custDataLst>
              <p:tags r:id="rId2"/>
            </p:custDataLst>
          </p:nvPr>
        </p:nvSpPr>
        <p:spPr bwMode="auto">
          <a:xfrm>
            <a:off x="184552" y="67026"/>
            <a:ext cx="653648" cy="641047"/>
          </a:xfrm>
          <a:custGeom>
            <a:avLst/>
            <a:gdLst>
              <a:gd name="T0" fmla="*/ 82 w 82"/>
              <a:gd name="T1" fmla="*/ 41 h 70"/>
              <a:gd name="T2" fmla="*/ 67 w 82"/>
              <a:gd name="T3" fmla="*/ 21 h 70"/>
              <a:gd name="T4" fmla="*/ 34 w 82"/>
              <a:gd name="T5" fmla="*/ 0 h 70"/>
              <a:gd name="T6" fmla="*/ 0 w 82"/>
              <a:gd name="T7" fmla="*/ 29 h 70"/>
              <a:gd name="T8" fmla="*/ 9 w 82"/>
              <a:gd name="T9" fmla="*/ 48 h 70"/>
              <a:gd name="T10" fmla="*/ 6 w 82"/>
              <a:gd name="T11" fmla="*/ 60 h 70"/>
              <a:gd name="T12" fmla="*/ 7 w 82"/>
              <a:gd name="T13" fmla="*/ 63 h 70"/>
              <a:gd name="T14" fmla="*/ 8 w 82"/>
              <a:gd name="T15" fmla="*/ 63 h 70"/>
              <a:gd name="T16" fmla="*/ 9 w 82"/>
              <a:gd name="T17" fmla="*/ 63 h 70"/>
              <a:gd name="T18" fmla="*/ 26 w 82"/>
              <a:gd name="T19" fmla="*/ 57 h 70"/>
              <a:gd name="T20" fmla="*/ 34 w 82"/>
              <a:gd name="T21" fmla="*/ 58 h 70"/>
              <a:gd name="T22" fmla="*/ 36 w 82"/>
              <a:gd name="T23" fmla="*/ 58 h 70"/>
              <a:gd name="T24" fmla="*/ 61 w 82"/>
              <a:gd name="T25" fmla="*/ 64 h 70"/>
              <a:gd name="T26" fmla="*/ 74 w 82"/>
              <a:gd name="T27" fmla="*/ 70 h 70"/>
              <a:gd name="T28" fmla="*/ 75 w 82"/>
              <a:gd name="T29" fmla="*/ 70 h 70"/>
              <a:gd name="T30" fmla="*/ 75 w 82"/>
              <a:gd name="T31" fmla="*/ 70 h 70"/>
              <a:gd name="T32" fmla="*/ 76 w 82"/>
              <a:gd name="T33" fmla="*/ 69 h 70"/>
              <a:gd name="T34" fmla="*/ 74 w 82"/>
              <a:gd name="T35" fmla="*/ 57 h 70"/>
              <a:gd name="T36" fmla="*/ 82 w 82"/>
              <a:gd name="T37" fmla="*/ 41 h 70"/>
              <a:gd name="T38" fmla="*/ 25 w 82"/>
              <a:gd name="T39" fmla="*/ 52 h 70"/>
              <a:gd name="T40" fmla="*/ 12 w 82"/>
              <a:gd name="T41" fmla="*/ 57 h 70"/>
              <a:gd name="T42" fmla="*/ 14 w 82"/>
              <a:gd name="T43" fmla="*/ 48 h 70"/>
              <a:gd name="T44" fmla="*/ 14 w 82"/>
              <a:gd name="T45" fmla="*/ 46 h 70"/>
              <a:gd name="T46" fmla="*/ 5 w 82"/>
              <a:gd name="T47" fmla="*/ 29 h 70"/>
              <a:gd name="T48" fmla="*/ 34 w 82"/>
              <a:gd name="T49" fmla="*/ 5 h 70"/>
              <a:gd name="T50" fmla="*/ 64 w 82"/>
              <a:gd name="T51" fmla="*/ 29 h 70"/>
              <a:gd name="T52" fmla="*/ 34 w 82"/>
              <a:gd name="T53" fmla="*/ 53 h 70"/>
              <a:gd name="T54" fmla="*/ 27 w 82"/>
              <a:gd name="T55" fmla="*/ 52 h 70"/>
              <a:gd name="T56" fmla="*/ 25 w 82"/>
              <a:gd name="T57" fmla="*/ 52 h 70"/>
              <a:gd name="T58" fmla="*/ 73 w 82"/>
              <a:gd name="T59" fmla="*/ 67 h 70"/>
              <a:gd name="T60" fmla="*/ 62 w 82"/>
              <a:gd name="T61" fmla="*/ 61 h 70"/>
              <a:gd name="T62" fmla="*/ 61 w 82"/>
              <a:gd name="T63" fmla="*/ 61 h 70"/>
              <a:gd name="T64" fmla="*/ 61 w 82"/>
              <a:gd name="T65" fmla="*/ 61 h 70"/>
              <a:gd name="T66" fmla="*/ 39 w 82"/>
              <a:gd name="T67" fmla="*/ 58 h 70"/>
              <a:gd name="T68" fmla="*/ 69 w 82"/>
              <a:gd name="T69" fmla="*/ 29 h 70"/>
              <a:gd name="T70" fmla="*/ 68 w 82"/>
              <a:gd name="T71" fmla="*/ 24 h 70"/>
              <a:gd name="T72" fmla="*/ 79 w 82"/>
              <a:gd name="T73" fmla="*/ 41 h 70"/>
              <a:gd name="T74" fmla="*/ 72 w 82"/>
              <a:gd name="T75" fmla="*/ 56 h 70"/>
              <a:gd name="T76" fmla="*/ 72 w 82"/>
              <a:gd name="T77" fmla="*/ 57 h 70"/>
              <a:gd name="T78" fmla="*/ 73 w 82"/>
              <a:gd name="T79" fmla="*/ 67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82" h="70">
                <a:moveTo>
                  <a:pt x="82" y="41"/>
                </a:moveTo>
                <a:cubicBezTo>
                  <a:pt x="82" y="33"/>
                  <a:pt x="76" y="25"/>
                  <a:pt x="67" y="21"/>
                </a:cubicBezTo>
                <a:cubicBezTo>
                  <a:pt x="63" y="9"/>
                  <a:pt x="50" y="0"/>
                  <a:pt x="34" y="0"/>
                </a:cubicBezTo>
                <a:cubicBezTo>
                  <a:pt x="16" y="0"/>
                  <a:pt x="0" y="13"/>
                  <a:pt x="0" y="29"/>
                </a:cubicBezTo>
                <a:cubicBezTo>
                  <a:pt x="0" y="36"/>
                  <a:pt x="3" y="43"/>
                  <a:pt x="9" y="48"/>
                </a:cubicBezTo>
                <a:cubicBezTo>
                  <a:pt x="6" y="60"/>
                  <a:pt x="6" y="60"/>
                  <a:pt x="6" y="60"/>
                </a:cubicBezTo>
                <a:cubicBezTo>
                  <a:pt x="6" y="61"/>
                  <a:pt x="6" y="62"/>
                  <a:pt x="7" y="63"/>
                </a:cubicBezTo>
                <a:cubicBezTo>
                  <a:pt x="7" y="63"/>
                  <a:pt x="8" y="63"/>
                  <a:pt x="8" y="63"/>
                </a:cubicBezTo>
                <a:cubicBezTo>
                  <a:pt x="9" y="63"/>
                  <a:pt x="9" y="63"/>
                  <a:pt x="9" y="63"/>
                </a:cubicBezTo>
                <a:cubicBezTo>
                  <a:pt x="26" y="57"/>
                  <a:pt x="26" y="57"/>
                  <a:pt x="26" y="57"/>
                </a:cubicBezTo>
                <a:cubicBezTo>
                  <a:pt x="29" y="58"/>
                  <a:pt x="32" y="58"/>
                  <a:pt x="34" y="58"/>
                </a:cubicBezTo>
                <a:cubicBezTo>
                  <a:pt x="35" y="58"/>
                  <a:pt x="35" y="58"/>
                  <a:pt x="36" y="58"/>
                </a:cubicBezTo>
                <a:cubicBezTo>
                  <a:pt x="42" y="63"/>
                  <a:pt x="52" y="66"/>
                  <a:pt x="61" y="64"/>
                </a:cubicBezTo>
                <a:cubicBezTo>
                  <a:pt x="74" y="70"/>
                  <a:pt x="74" y="70"/>
                  <a:pt x="74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6" y="69"/>
                  <a:pt x="76" y="69"/>
                  <a:pt x="76" y="69"/>
                </a:cubicBezTo>
                <a:cubicBezTo>
                  <a:pt x="74" y="57"/>
                  <a:pt x="74" y="57"/>
                  <a:pt x="74" y="57"/>
                </a:cubicBezTo>
                <a:cubicBezTo>
                  <a:pt x="79" y="53"/>
                  <a:pt x="82" y="47"/>
                  <a:pt x="82" y="41"/>
                </a:cubicBezTo>
                <a:close/>
                <a:moveTo>
                  <a:pt x="25" y="52"/>
                </a:moveTo>
                <a:cubicBezTo>
                  <a:pt x="12" y="57"/>
                  <a:pt x="12" y="57"/>
                  <a:pt x="12" y="57"/>
                </a:cubicBezTo>
                <a:cubicBezTo>
                  <a:pt x="14" y="48"/>
                  <a:pt x="14" y="48"/>
                  <a:pt x="14" y="48"/>
                </a:cubicBezTo>
                <a:cubicBezTo>
                  <a:pt x="15" y="47"/>
                  <a:pt x="14" y="46"/>
                  <a:pt x="14" y="46"/>
                </a:cubicBezTo>
                <a:cubicBezTo>
                  <a:pt x="8" y="41"/>
                  <a:pt x="5" y="35"/>
                  <a:pt x="5" y="29"/>
                </a:cubicBezTo>
                <a:cubicBezTo>
                  <a:pt x="5" y="15"/>
                  <a:pt x="18" y="5"/>
                  <a:pt x="34" y="5"/>
                </a:cubicBezTo>
                <a:cubicBezTo>
                  <a:pt x="51" y="5"/>
                  <a:pt x="64" y="15"/>
                  <a:pt x="64" y="29"/>
                </a:cubicBezTo>
                <a:cubicBezTo>
                  <a:pt x="64" y="42"/>
                  <a:pt x="51" y="53"/>
                  <a:pt x="34" y="53"/>
                </a:cubicBezTo>
                <a:cubicBezTo>
                  <a:pt x="32" y="53"/>
                  <a:pt x="29" y="53"/>
                  <a:pt x="27" y="52"/>
                </a:cubicBezTo>
                <a:cubicBezTo>
                  <a:pt x="26" y="52"/>
                  <a:pt x="26" y="52"/>
                  <a:pt x="25" y="52"/>
                </a:cubicBezTo>
                <a:close/>
                <a:moveTo>
                  <a:pt x="73" y="67"/>
                </a:move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53" y="63"/>
                  <a:pt x="45" y="61"/>
                  <a:pt x="39" y="58"/>
                </a:cubicBezTo>
                <a:cubicBezTo>
                  <a:pt x="56" y="55"/>
                  <a:pt x="69" y="43"/>
                  <a:pt x="69" y="29"/>
                </a:cubicBezTo>
                <a:cubicBezTo>
                  <a:pt x="69" y="27"/>
                  <a:pt x="68" y="26"/>
                  <a:pt x="68" y="24"/>
                </a:cubicBezTo>
                <a:cubicBezTo>
                  <a:pt x="75" y="28"/>
                  <a:pt x="79" y="34"/>
                  <a:pt x="79" y="41"/>
                </a:cubicBezTo>
                <a:cubicBezTo>
                  <a:pt x="79" y="47"/>
                  <a:pt x="77" y="52"/>
                  <a:pt x="72" y="56"/>
                </a:cubicBezTo>
                <a:cubicBezTo>
                  <a:pt x="72" y="56"/>
                  <a:pt x="72" y="56"/>
                  <a:pt x="72" y="57"/>
                </a:cubicBezTo>
                <a:lnTo>
                  <a:pt x="73" y="67"/>
                </a:lnTo>
                <a:close/>
              </a:path>
            </a:pathLst>
          </a:custGeom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/>
          <a:lstStyle/>
          <a:p>
            <a:r>
              <a:rPr lang="zh-CN" altLang="en-US">
                <a:solidFill>
                  <a:srgbClr val="194258"/>
                </a:solidFill>
              </a:rPr>
              <a:t>。。。</a:t>
            </a:r>
            <a:endParaRPr lang="zh-CN" altLang="en-US">
              <a:solidFill>
                <a:srgbClr val="194258"/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8200" y="122029"/>
            <a:ext cx="6448865" cy="613546"/>
          </a:xfrm>
          <a:prstGeom prst="rect">
            <a:avLst/>
          </a:prstGeom>
        </p:spPr>
        <p:txBody>
          <a:bodyPr/>
          <a:lstStyle>
            <a:lvl1pPr>
              <a:defRPr sz="4000" b="1" i="1">
                <a:solidFill>
                  <a:srgbClr val="28688C"/>
                </a:solidFill>
              </a:defRPr>
            </a:lvl1pPr>
          </a:lstStyle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/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266"/>
          <p:cNvSpPr>
            <a:spLocks noEditPoints="1"/>
          </p:cNvSpPr>
          <p:nvPr userDrawn="1">
            <p:custDataLst>
              <p:tags r:id="rId2"/>
            </p:custDataLst>
          </p:nvPr>
        </p:nvSpPr>
        <p:spPr bwMode="auto">
          <a:xfrm>
            <a:off x="184552" y="67026"/>
            <a:ext cx="653648" cy="641047"/>
          </a:xfrm>
          <a:custGeom>
            <a:avLst/>
            <a:gdLst>
              <a:gd name="T0" fmla="*/ 82 w 82"/>
              <a:gd name="T1" fmla="*/ 41 h 70"/>
              <a:gd name="T2" fmla="*/ 67 w 82"/>
              <a:gd name="T3" fmla="*/ 21 h 70"/>
              <a:gd name="T4" fmla="*/ 34 w 82"/>
              <a:gd name="T5" fmla="*/ 0 h 70"/>
              <a:gd name="T6" fmla="*/ 0 w 82"/>
              <a:gd name="T7" fmla="*/ 29 h 70"/>
              <a:gd name="T8" fmla="*/ 9 w 82"/>
              <a:gd name="T9" fmla="*/ 48 h 70"/>
              <a:gd name="T10" fmla="*/ 6 w 82"/>
              <a:gd name="T11" fmla="*/ 60 h 70"/>
              <a:gd name="T12" fmla="*/ 7 w 82"/>
              <a:gd name="T13" fmla="*/ 63 h 70"/>
              <a:gd name="T14" fmla="*/ 8 w 82"/>
              <a:gd name="T15" fmla="*/ 63 h 70"/>
              <a:gd name="T16" fmla="*/ 9 w 82"/>
              <a:gd name="T17" fmla="*/ 63 h 70"/>
              <a:gd name="T18" fmla="*/ 26 w 82"/>
              <a:gd name="T19" fmla="*/ 57 h 70"/>
              <a:gd name="T20" fmla="*/ 34 w 82"/>
              <a:gd name="T21" fmla="*/ 58 h 70"/>
              <a:gd name="T22" fmla="*/ 36 w 82"/>
              <a:gd name="T23" fmla="*/ 58 h 70"/>
              <a:gd name="T24" fmla="*/ 61 w 82"/>
              <a:gd name="T25" fmla="*/ 64 h 70"/>
              <a:gd name="T26" fmla="*/ 74 w 82"/>
              <a:gd name="T27" fmla="*/ 70 h 70"/>
              <a:gd name="T28" fmla="*/ 75 w 82"/>
              <a:gd name="T29" fmla="*/ 70 h 70"/>
              <a:gd name="T30" fmla="*/ 75 w 82"/>
              <a:gd name="T31" fmla="*/ 70 h 70"/>
              <a:gd name="T32" fmla="*/ 76 w 82"/>
              <a:gd name="T33" fmla="*/ 69 h 70"/>
              <a:gd name="T34" fmla="*/ 74 w 82"/>
              <a:gd name="T35" fmla="*/ 57 h 70"/>
              <a:gd name="T36" fmla="*/ 82 w 82"/>
              <a:gd name="T37" fmla="*/ 41 h 70"/>
              <a:gd name="T38" fmla="*/ 25 w 82"/>
              <a:gd name="T39" fmla="*/ 52 h 70"/>
              <a:gd name="T40" fmla="*/ 12 w 82"/>
              <a:gd name="T41" fmla="*/ 57 h 70"/>
              <a:gd name="T42" fmla="*/ 14 w 82"/>
              <a:gd name="T43" fmla="*/ 48 h 70"/>
              <a:gd name="T44" fmla="*/ 14 w 82"/>
              <a:gd name="T45" fmla="*/ 46 h 70"/>
              <a:gd name="T46" fmla="*/ 5 w 82"/>
              <a:gd name="T47" fmla="*/ 29 h 70"/>
              <a:gd name="T48" fmla="*/ 34 w 82"/>
              <a:gd name="T49" fmla="*/ 5 h 70"/>
              <a:gd name="T50" fmla="*/ 64 w 82"/>
              <a:gd name="T51" fmla="*/ 29 h 70"/>
              <a:gd name="T52" fmla="*/ 34 w 82"/>
              <a:gd name="T53" fmla="*/ 53 h 70"/>
              <a:gd name="T54" fmla="*/ 27 w 82"/>
              <a:gd name="T55" fmla="*/ 52 h 70"/>
              <a:gd name="T56" fmla="*/ 25 w 82"/>
              <a:gd name="T57" fmla="*/ 52 h 70"/>
              <a:gd name="T58" fmla="*/ 73 w 82"/>
              <a:gd name="T59" fmla="*/ 67 h 70"/>
              <a:gd name="T60" fmla="*/ 62 w 82"/>
              <a:gd name="T61" fmla="*/ 61 h 70"/>
              <a:gd name="T62" fmla="*/ 61 w 82"/>
              <a:gd name="T63" fmla="*/ 61 h 70"/>
              <a:gd name="T64" fmla="*/ 61 w 82"/>
              <a:gd name="T65" fmla="*/ 61 h 70"/>
              <a:gd name="T66" fmla="*/ 39 w 82"/>
              <a:gd name="T67" fmla="*/ 58 h 70"/>
              <a:gd name="T68" fmla="*/ 69 w 82"/>
              <a:gd name="T69" fmla="*/ 29 h 70"/>
              <a:gd name="T70" fmla="*/ 68 w 82"/>
              <a:gd name="T71" fmla="*/ 24 h 70"/>
              <a:gd name="T72" fmla="*/ 79 w 82"/>
              <a:gd name="T73" fmla="*/ 41 h 70"/>
              <a:gd name="T74" fmla="*/ 72 w 82"/>
              <a:gd name="T75" fmla="*/ 56 h 70"/>
              <a:gd name="T76" fmla="*/ 72 w 82"/>
              <a:gd name="T77" fmla="*/ 57 h 70"/>
              <a:gd name="T78" fmla="*/ 73 w 82"/>
              <a:gd name="T79" fmla="*/ 67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82" h="70">
                <a:moveTo>
                  <a:pt x="82" y="41"/>
                </a:moveTo>
                <a:cubicBezTo>
                  <a:pt x="82" y="33"/>
                  <a:pt x="76" y="25"/>
                  <a:pt x="67" y="21"/>
                </a:cubicBezTo>
                <a:cubicBezTo>
                  <a:pt x="63" y="9"/>
                  <a:pt x="50" y="0"/>
                  <a:pt x="34" y="0"/>
                </a:cubicBezTo>
                <a:cubicBezTo>
                  <a:pt x="16" y="0"/>
                  <a:pt x="0" y="13"/>
                  <a:pt x="0" y="29"/>
                </a:cubicBezTo>
                <a:cubicBezTo>
                  <a:pt x="0" y="36"/>
                  <a:pt x="3" y="43"/>
                  <a:pt x="9" y="48"/>
                </a:cubicBezTo>
                <a:cubicBezTo>
                  <a:pt x="6" y="60"/>
                  <a:pt x="6" y="60"/>
                  <a:pt x="6" y="60"/>
                </a:cubicBezTo>
                <a:cubicBezTo>
                  <a:pt x="6" y="61"/>
                  <a:pt x="6" y="62"/>
                  <a:pt x="7" y="63"/>
                </a:cubicBezTo>
                <a:cubicBezTo>
                  <a:pt x="7" y="63"/>
                  <a:pt x="8" y="63"/>
                  <a:pt x="8" y="63"/>
                </a:cubicBezTo>
                <a:cubicBezTo>
                  <a:pt x="9" y="63"/>
                  <a:pt x="9" y="63"/>
                  <a:pt x="9" y="63"/>
                </a:cubicBezTo>
                <a:cubicBezTo>
                  <a:pt x="26" y="57"/>
                  <a:pt x="26" y="57"/>
                  <a:pt x="26" y="57"/>
                </a:cubicBezTo>
                <a:cubicBezTo>
                  <a:pt x="29" y="58"/>
                  <a:pt x="32" y="58"/>
                  <a:pt x="34" y="58"/>
                </a:cubicBezTo>
                <a:cubicBezTo>
                  <a:pt x="35" y="58"/>
                  <a:pt x="35" y="58"/>
                  <a:pt x="36" y="58"/>
                </a:cubicBezTo>
                <a:cubicBezTo>
                  <a:pt x="42" y="63"/>
                  <a:pt x="52" y="66"/>
                  <a:pt x="61" y="64"/>
                </a:cubicBezTo>
                <a:cubicBezTo>
                  <a:pt x="74" y="70"/>
                  <a:pt x="74" y="70"/>
                  <a:pt x="74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6" y="69"/>
                  <a:pt x="76" y="69"/>
                  <a:pt x="76" y="69"/>
                </a:cubicBezTo>
                <a:cubicBezTo>
                  <a:pt x="74" y="57"/>
                  <a:pt x="74" y="57"/>
                  <a:pt x="74" y="57"/>
                </a:cubicBezTo>
                <a:cubicBezTo>
                  <a:pt x="79" y="53"/>
                  <a:pt x="82" y="47"/>
                  <a:pt x="82" y="41"/>
                </a:cubicBezTo>
                <a:close/>
                <a:moveTo>
                  <a:pt x="25" y="52"/>
                </a:moveTo>
                <a:cubicBezTo>
                  <a:pt x="12" y="57"/>
                  <a:pt x="12" y="57"/>
                  <a:pt x="12" y="57"/>
                </a:cubicBezTo>
                <a:cubicBezTo>
                  <a:pt x="14" y="48"/>
                  <a:pt x="14" y="48"/>
                  <a:pt x="14" y="48"/>
                </a:cubicBezTo>
                <a:cubicBezTo>
                  <a:pt x="15" y="47"/>
                  <a:pt x="14" y="46"/>
                  <a:pt x="14" y="46"/>
                </a:cubicBezTo>
                <a:cubicBezTo>
                  <a:pt x="8" y="41"/>
                  <a:pt x="5" y="35"/>
                  <a:pt x="5" y="29"/>
                </a:cubicBezTo>
                <a:cubicBezTo>
                  <a:pt x="5" y="15"/>
                  <a:pt x="18" y="5"/>
                  <a:pt x="34" y="5"/>
                </a:cubicBezTo>
                <a:cubicBezTo>
                  <a:pt x="51" y="5"/>
                  <a:pt x="64" y="15"/>
                  <a:pt x="64" y="29"/>
                </a:cubicBezTo>
                <a:cubicBezTo>
                  <a:pt x="64" y="42"/>
                  <a:pt x="51" y="53"/>
                  <a:pt x="34" y="53"/>
                </a:cubicBezTo>
                <a:cubicBezTo>
                  <a:pt x="32" y="53"/>
                  <a:pt x="29" y="53"/>
                  <a:pt x="27" y="52"/>
                </a:cubicBezTo>
                <a:cubicBezTo>
                  <a:pt x="26" y="52"/>
                  <a:pt x="26" y="52"/>
                  <a:pt x="25" y="52"/>
                </a:cubicBezTo>
                <a:close/>
                <a:moveTo>
                  <a:pt x="73" y="67"/>
                </a:move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53" y="63"/>
                  <a:pt x="45" y="61"/>
                  <a:pt x="39" y="58"/>
                </a:cubicBezTo>
                <a:cubicBezTo>
                  <a:pt x="56" y="55"/>
                  <a:pt x="69" y="43"/>
                  <a:pt x="69" y="29"/>
                </a:cubicBezTo>
                <a:cubicBezTo>
                  <a:pt x="69" y="27"/>
                  <a:pt x="68" y="26"/>
                  <a:pt x="68" y="24"/>
                </a:cubicBezTo>
                <a:cubicBezTo>
                  <a:pt x="75" y="28"/>
                  <a:pt x="79" y="34"/>
                  <a:pt x="79" y="41"/>
                </a:cubicBezTo>
                <a:cubicBezTo>
                  <a:pt x="79" y="47"/>
                  <a:pt x="77" y="52"/>
                  <a:pt x="72" y="56"/>
                </a:cubicBezTo>
                <a:cubicBezTo>
                  <a:pt x="72" y="56"/>
                  <a:pt x="72" y="56"/>
                  <a:pt x="72" y="57"/>
                </a:cubicBezTo>
                <a:lnTo>
                  <a:pt x="73" y="67"/>
                </a:lnTo>
                <a:close/>
              </a:path>
            </a:pathLst>
          </a:custGeom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/>
          <a:lstStyle/>
          <a:p>
            <a:r>
              <a:rPr lang="zh-CN" altLang="en-US">
                <a:solidFill>
                  <a:srgbClr val="194258"/>
                </a:solidFill>
              </a:rPr>
              <a:t>。。。</a:t>
            </a:r>
            <a:endParaRPr lang="zh-CN" altLang="en-US">
              <a:solidFill>
                <a:srgbClr val="194258"/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8200" y="122029"/>
            <a:ext cx="6448865" cy="613546"/>
          </a:xfrm>
          <a:prstGeom prst="rect">
            <a:avLst/>
          </a:prstGeom>
        </p:spPr>
        <p:txBody>
          <a:bodyPr/>
          <a:lstStyle>
            <a:lvl1pPr>
              <a:defRPr sz="4000" b="1" i="1">
                <a:solidFill>
                  <a:srgbClr val="28688C"/>
                </a:solidFill>
              </a:defRPr>
            </a:lvl1pPr>
          </a:lstStyle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/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266"/>
          <p:cNvSpPr>
            <a:spLocks noEditPoints="1"/>
          </p:cNvSpPr>
          <p:nvPr userDrawn="1">
            <p:custDataLst>
              <p:tags r:id="rId2"/>
            </p:custDataLst>
          </p:nvPr>
        </p:nvSpPr>
        <p:spPr bwMode="auto">
          <a:xfrm>
            <a:off x="184552" y="67026"/>
            <a:ext cx="653648" cy="641047"/>
          </a:xfrm>
          <a:custGeom>
            <a:avLst/>
            <a:gdLst>
              <a:gd name="T0" fmla="*/ 82 w 82"/>
              <a:gd name="T1" fmla="*/ 41 h 70"/>
              <a:gd name="T2" fmla="*/ 67 w 82"/>
              <a:gd name="T3" fmla="*/ 21 h 70"/>
              <a:gd name="T4" fmla="*/ 34 w 82"/>
              <a:gd name="T5" fmla="*/ 0 h 70"/>
              <a:gd name="T6" fmla="*/ 0 w 82"/>
              <a:gd name="T7" fmla="*/ 29 h 70"/>
              <a:gd name="T8" fmla="*/ 9 w 82"/>
              <a:gd name="T9" fmla="*/ 48 h 70"/>
              <a:gd name="T10" fmla="*/ 6 w 82"/>
              <a:gd name="T11" fmla="*/ 60 h 70"/>
              <a:gd name="T12" fmla="*/ 7 w 82"/>
              <a:gd name="T13" fmla="*/ 63 h 70"/>
              <a:gd name="T14" fmla="*/ 8 w 82"/>
              <a:gd name="T15" fmla="*/ 63 h 70"/>
              <a:gd name="T16" fmla="*/ 9 w 82"/>
              <a:gd name="T17" fmla="*/ 63 h 70"/>
              <a:gd name="T18" fmla="*/ 26 w 82"/>
              <a:gd name="T19" fmla="*/ 57 h 70"/>
              <a:gd name="T20" fmla="*/ 34 w 82"/>
              <a:gd name="T21" fmla="*/ 58 h 70"/>
              <a:gd name="T22" fmla="*/ 36 w 82"/>
              <a:gd name="T23" fmla="*/ 58 h 70"/>
              <a:gd name="T24" fmla="*/ 61 w 82"/>
              <a:gd name="T25" fmla="*/ 64 h 70"/>
              <a:gd name="T26" fmla="*/ 74 w 82"/>
              <a:gd name="T27" fmla="*/ 70 h 70"/>
              <a:gd name="T28" fmla="*/ 75 w 82"/>
              <a:gd name="T29" fmla="*/ 70 h 70"/>
              <a:gd name="T30" fmla="*/ 75 w 82"/>
              <a:gd name="T31" fmla="*/ 70 h 70"/>
              <a:gd name="T32" fmla="*/ 76 w 82"/>
              <a:gd name="T33" fmla="*/ 69 h 70"/>
              <a:gd name="T34" fmla="*/ 74 w 82"/>
              <a:gd name="T35" fmla="*/ 57 h 70"/>
              <a:gd name="T36" fmla="*/ 82 w 82"/>
              <a:gd name="T37" fmla="*/ 41 h 70"/>
              <a:gd name="T38" fmla="*/ 25 w 82"/>
              <a:gd name="T39" fmla="*/ 52 h 70"/>
              <a:gd name="T40" fmla="*/ 12 w 82"/>
              <a:gd name="T41" fmla="*/ 57 h 70"/>
              <a:gd name="T42" fmla="*/ 14 w 82"/>
              <a:gd name="T43" fmla="*/ 48 h 70"/>
              <a:gd name="T44" fmla="*/ 14 w 82"/>
              <a:gd name="T45" fmla="*/ 46 h 70"/>
              <a:gd name="T46" fmla="*/ 5 w 82"/>
              <a:gd name="T47" fmla="*/ 29 h 70"/>
              <a:gd name="T48" fmla="*/ 34 w 82"/>
              <a:gd name="T49" fmla="*/ 5 h 70"/>
              <a:gd name="T50" fmla="*/ 64 w 82"/>
              <a:gd name="T51" fmla="*/ 29 h 70"/>
              <a:gd name="T52" fmla="*/ 34 w 82"/>
              <a:gd name="T53" fmla="*/ 53 h 70"/>
              <a:gd name="T54" fmla="*/ 27 w 82"/>
              <a:gd name="T55" fmla="*/ 52 h 70"/>
              <a:gd name="T56" fmla="*/ 25 w 82"/>
              <a:gd name="T57" fmla="*/ 52 h 70"/>
              <a:gd name="T58" fmla="*/ 73 w 82"/>
              <a:gd name="T59" fmla="*/ 67 h 70"/>
              <a:gd name="T60" fmla="*/ 62 w 82"/>
              <a:gd name="T61" fmla="*/ 61 h 70"/>
              <a:gd name="T62" fmla="*/ 61 w 82"/>
              <a:gd name="T63" fmla="*/ 61 h 70"/>
              <a:gd name="T64" fmla="*/ 61 w 82"/>
              <a:gd name="T65" fmla="*/ 61 h 70"/>
              <a:gd name="T66" fmla="*/ 39 w 82"/>
              <a:gd name="T67" fmla="*/ 58 h 70"/>
              <a:gd name="T68" fmla="*/ 69 w 82"/>
              <a:gd name="T69" fmla="*/ 29 h 70"/>
              <a:gd name="T70" fmla="*/ 68 w 82"/>
              <a:gd name="T71" fmla="*/ 24 h 70"/>
              <a:gd name="T72" fmla="*/ 79 w 82"/>
              <a:gd name="T73" fmla="*/ 41 h 70"/>
              <a:gd name="T74" fmla="*/ 72 w 82"/>
              <a:gd name="T75" fmla="*/ 56 h 70"/>
              <a:gd name="T76" fmla="*/ 72 w 82"/>
              <a:gd name="T77" fmla="*/ 57 h 70"/>
              <a:gd name="T78" fmla="*/ 73 w 82"/>
              <a:gd name="T79" fmla="*/ 67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82" h="70">
                <a:moveTo>
                  <a:pt x="82" y="41"/>
                </a:moveTo>
                <a:cubicBezTo>
                  <a:pt x="82" y="33"/>
                  <a:pt x="76" y="25"/>
                  <a:pt x="67" y="21"/>
                </a:cubicBezTo>
                <a:cubicBezTo>
                  <a:pt x="63" y="9"/>
                  <a:pt x="50" y="0"/>
                  <a:pt x="34" y="0"/>
                </a:cubicBezTo>
                <a:cubicBezTo>
                  <a:pt x="16" y="0"/>
                  <a:pt x="0" y="13"/>
                  <a:pt x="0" y="29"/>
                </a:cubicBezTo>
                <a:cubicBezTo>
                  <a:pt x="0" y="36"/>
                  <a:pt x="3" y="43"/>
                  <a:pt x="9" y="48"/>
                </a:cubicBezTo>
                <a:cubicBezTo>
                  <a:pt x="6" y="60"/>
                  <a:pt x="6" y="60"/>
                  <a:pt x="6" y="60"/>
                </a:cubicBezTo>
                <a:cubicBezTo>
                  <a:pt x="6" y="61"/>
                  <a:pt x="6" y="62"/>
                  <a:pt x="7" y="63"/>
                </a:cubicBezTo>
                <a:cubicBezTo>
                  <a:pt x="7" y="63"/>
                  <a:pt x="8" y="63"/>
                  <a:pt x="8" y="63"/>
                </a:cubicBezTo>
                <a:cubicBezTo>
                  <a:pt x="9" y="63"/>
                  <a:pt x="9" y="63"/>
                  <a:pt x="9" y="63"/>
                </a:cubicBezTo>
                <a:cubicBezTo>
                  <a:pt x="26" y="57"/>
                  <a:pt x="26" y="57"/>
                  <a:pt x="26" y="57"/>
                </a:cubicBezTo>
                <a:cubicBezTo>
                  <a:pt x="29" y="58"/>
                  <a:pt x="32" y="58"/>
                  <a:pt x="34" y="58"/>
                </a:cubicBezTo>
                <a:cubicBezTo>
                  <a:pt x="35" y="58"/>
                  <a:pt x="35" y="58"/>
                  <a:pt x="36" y="58"/>
                </a:cubicBezTo>
                <a:cubicBezTo>
                  <a:pt x="42" y="63"/>
                  <a:pt x="52" y="66"/>
                  <a:pt x="61" y="64"/>
                </a:cubicBezTo>
                <a:cubicBezTo>
                  <a:pt x="74" y="70"/>
                  <a:pt x="74" y="70"/>
                  <a:pt x="74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6" y="69"/>
                  <a:pt x="76" y="69"/>
                  <a:pt x="76" y="69"/>
                </a:cubicBezTo>
                <a:cubicBezTo>
                  <a:pt x="74" y="57"/>
                  <a:pt x="74" y="57"/>
                  <a:pt x="74" y="57"/>
                </a:cubicBezTo>
                <a:cubicBezTo>
                  <a:pt x="79" y="53"/>
                  <a:pt x="82" y="47"/>
                  <a:pt x="82" y="41"/>
                </a:cubicBezTo>
                <a:close/>
                <a:moveTo>
                  <a:pt x="25" y="52"/>
                </a:moveTo>
                <a:cubicBezTo>
                  <a:pt x="12" y="57"/>
                  <a:pt x="12" y="57"/>
                  <a:pt x="12" y="57"/>
                </a:cubicBezTo>
                <a:cubicBezTo>
                  <a:pt x="14" y="48"/>
                  <a:pt x="14" y="48"/>
                  <a:pt x="14" y="48"/>
                </a:cubicBezTo>
                <a:cubicBezTo>
                  <a:pt x="15" y="47"/>
                  <a:pt x="14" y="46"/>
                  <a:pt x="14" y="46"/>
                </a:cubicBezTo>
                <a:cubicBezTo>
                  <a:pt x="8" y="41"/>
                  <a:pt x="5" y="35"/>
                  <a:pt x="5" y="29"/>
                </a:cubicBezTo>
                <a:cubicBezTo>
                  <a:pt x="5" y="15"/>
                  <a:pt x="18" y="5"/>
                  <a:pt x="34" y="5"/>
                </a:cubicBezTo>
                <a:cubicBezTo>
                  <a:pt x="51" y="5"/>
                  <a:pt x="64" y="15"/>
                  <a:pt x="64" y="29"/>
                </a:cubicBezTo>
                <a:cubicBezTo>
                  <a:pt x="64" y="42"/>
                  <a:pt x="51" y="53"/>
                  <a:pt x="34" y="53"/>
                </a:cubicBezTo>
                <a:cubicBezTo>
                  <a:pt x="32" y="53"/>
                  <a:pt x="29" y="53"/>
                  <a:pt x="27" y="52"/>
                </a:cubicBezTo>
                <a:cubicBezTo>
                  <a:pt x="26" y="52"/>
                  <a:pt x="26" y="52"/>
                  <a:pt x="25" y="52"/>
                </a:cubicBezTo>
                <a:close/>
                <a:moveTo>
                  <a:pt x="73" y="67"/>
                </a:move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53" y="63"/>
                  <a:pt x="45" y="61"/>
                  <a:pt x="39" y="58"/>
                </a:cubicBezTo>
                <a:cubicBezTo>
                  <a:pt x="56" y="55"/>
                  <a:pt x="69" y="43"/>
                  <a:pt x="69" y="29"/>
                </a:cubicBezTo>
                <a:cubicBezTo>
                  <a:pt x="69" y="27"/>
                  <a:pt x="68" y="26"/>
                  <a:pt x="68" y="24"/>
                </a:cubicBezTo>
                <a:cubicBezTo>
                  <a:pt x="75" y="28"/>
                  <a:pt x="79" y="34"/>
                  <a:pt x="79" y="41"/>
                </a:cubicBezTo>
                <a:cubicBezTo>
                  <a:pt x="79" y="47"/>
                  <a:pt x="77" y="52"/>
                  <a:pt x="72" y="56"/>
                </a:cubicBezTo>
                <a:cubicBezTo>
                  <a:pt x="72" y="56"/>
                  <a:pt x="72" y="56"/>
                  <a:pt x="72" y="57"/>
                </a:cubicBezTo>
                <a:lnTo>
                  <a:pt x="73" y="67"/>
                </a:lnTo>
                <a:close/>
              </a:path>
            </a:pathLst>
          </a:custGeom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/>
          <a:lstStyle/>
          <a:p>
            <a:r>
              <a:rPr lang="zh-CN" altLang="en-US">
                <a:solidFill>
                  <a:srgbClr val="194258"/>
                </a:solidFill>
              </a:rPr>
              <a:t>。。。</a:t>
            </a:r>
            <a:endParaRPr lang="zh-CN" altLang="en-US">
              <a:solidFill>
                <a:srgbClr val="194258"/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8200" y="122029"/>
            <a:ext cx="6448865" cy="613546"/>
          </a:xfrm>
          <a:prstGeom prst="rect">
            <a:avLst/>
          </a:prstGeom>
        </p:spPr>
        <p:txBody>
          <a:bodyPr/>
          <a:lstStyle>
            <a:lvl1pPr>
              <a:defRPr sz="4000" b="1" i="1">
                <a:solidFill>
                  <a:srgbClr val="28688C"/>
                </a:solidFill>
              </a:defRPr>
            </a:lvl1pPr>
          </a:lstStyle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/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266"/>
          <p:cNvSpPr>
            <a:spLocks noEditPoints="1"/>
          </p:cNvSpPr>
          <p:nvPr userDrawn="1">
            <p:custDataLst>
              <p:tags r:id="rId2"/>
            </p:custDataLst>
          </p:nvPr>
        </p:nvSpPr>
        <p:spPr bwMode="auto">
          <a:xfrm>
            <a:off x="184552" y="67026"/>
            <a:ext cx="653648" cy="641047"/>
          </a:xfrm>
          <a:custGeom>
            <a:avLst/>
            <a:gdLst>
              <a:gd name="T0" fmla="*/ 82 w 82"/>
              <a:gd name="T1" fmla="*/ 41 h 70"/>
              <a:gd name="T2" fmla="*/ 67 w 82"/>
              <a:gd name="T3" fmla="*/ 21 h 70"/>
              <a:gd name="T4" fmla="*/ 34 w 82"/>
              <a:gd name="T5" fmla="*/ 0 h 70"/>
              <a:gd name="T6" fmla="*/ 0 w 82"/>
              <a:gd name="T7" fmla="*/ 29 h 70"/>
              <a:gd name="T8" fmla="*/ 9 w 82"/>
              <a:gd name="T9" fmla="*/ 48 h 70"/>
              <a:gd name="T10" fmla="*/ 6 w 82"/>
              <a:gd name="T11" fmla="*/ 60 h 70"/>
              <a:gd name="T12" fmla="*/ 7 w 82"/>
              <a:gd name="T13" fmla="*/ 63 h 70"/>
              <a:gd name="T14" fmla="*/ 8 w 82"/>
              <a:gd name="T15" fmla="*/ 63 h 70"/>
              <a:gd name="T16" fmla="*/ 9 w 82"/>
              <a:gd name="T17" fmla="*/ 63 h 70"/>
              <a:gd name="T18" fmla="*/ 26 w 82"/>
              <a:gd name="T19" fmla="*/ 57 h 70"/>
              <a:gd name="T20" fmla="*/ 34 w 82"/>
              <a:gd name="T21" fmla="*/ 58 h 70"/>
              <a:gd name="T22" fmla="*/ 36 w 82"/>
              <a:gd name="T23" fmla="*/ 58 h 70"/>
              <a:gd name="T24" fmla="*/ 61 w 82"/>
              <a:gd name="T25" fmla="*/ 64 h 70"/>
              <a:gd name="T26" fmla="*/ 74 w 82"/>
              <a:gd name="T27" fmla="*/ 70 h 70"/>
              <a:gd name="T28" fmla="*/ 75 w 82"/>
              <a:gd name="T29" fmla="*/ 70 h 70"/>
              <a:gd name="T30" fmla="*/ 75 w 82"/>
              <a:gd name="T31" fmla="*/ 70 h 70"/>
              <a:gd name="T32" fmla="*/ 76 w 82"/>
              <a:gd name="T33" fmla="*/ 69 h 70"/>
              <a:gd name="T34" fmla="*/ 74 w 82"/>
              <a:gd name="T35" fmla="*/ 57 h 70"/>
              <a:gd name="T36" fmla="*/ 82 w 82"/>
              <a:gd name="T37" fmla="*/ 41 h 70"/>
              <a:gd name="T38" fmla="*/ 25 w 82"/>
              <a:gd name="T39" fmla="*/ 52 h 70"/>
              <a:gd name="T40" fmla="*/ 12 w 82"/>
              <a:gd name="T41" fmla="*/ 57 h 70"/>
              <a:gd name="T42" fmla="*/ 14 w 82"/>
              <a:gd name="T43" fmla="*/ 48 h 70"/>
              <a:gd name="T44" fmla="*/ 14 w 82"/>
              <a:gd name="T45" fmla="*/ 46 h 70"/>
              <a:gd name="T46" fmla="*/ 5 w 82"/>
              <a:gd name="T47" fmla="*/ 29 h 70"/>
              <a:gd name="T48" fmla="*/ 34 w 82"/>
              <a:gd name="T49" fmla="*/ 5 h 70"/>
              <a:gd name="T50" fmla="*/ 64 w 82"/>
              <a:gd name="T51" fmla="*/ 29 h 70"/>
              <a:gd name="T52" fmla="*/ 34 w 82"/>
              <a:gd name="T53" fmla="*/ 53 h 70"/>
              <a:gd name="T54" fmla="*/ 27 w 82"/>
              <a:gd name="T55" fmla="*/ 52 h 70"/>
              <a:gd name="T56" fmla="*/ 25 w 82"/>
              <a:gd name="T57" fmla="*/ 52 h 70"/>
              <a:gd name="T58" fmla="*/ 73 w 82"/>
              <a:gd name="T59" fmla="*/ 67 h 70"/>
              <a:gd name="T60" fmla="*/ 62 w 82"/>
              <a:gd name="T61" fmla="*/ 61 h 70"/>
              <a:gd name="T62" fmla="*/ 61 w 82"/>
              <a:gd name="T63" fmla="*/ 61 h 70"/>
              <a:gd name="T64" fmla="*/ 61 w 82"/>
              <a:gd name="T65" fmla="*/ 61 h 70"/>
              <a:gd name="T66" fmla="*/ 39 w 82"/>
              <a:gd name="T67" fmla="*/ 58 h 70"/>
              <a:gd name="T68" fmla="*/ 69 w 82"/>
              <a:gd name="T69" fmla="*/ 29 h 70"/>
              <a:gd name="T70" fmla="*/ 68 w 82"/>
              <a:gd name="T71" fmla="*/ 24 h 70"/>
              <a:gd name="T72" fmla="*/ 79 w 82"/>
              <a:gd name="T73" fmla="*/ 41 h 70"/>
              <a:gd name="T74" fmla="*/ 72 w 82"/>
              <a:gd name="T75" fmla="*/ 56 h 70"/>
              <a:gd name="T76" fmla="*/ 72 w 82"/>
              <a:gd name="T77" fmla="*/ 57 h 70"/>
              <a:gd name="T78" fmla="*/ 73 w 82"/>
              <a:gd name="T79" fmla="*/ 67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82" h="70">
                <a:moveTo>
                  <a:pt x="82" y="41"/>
                </a:moveTo>
                <a:cubicBezTo>
                  <a:pt x="82" y="33"/>
                  <a:pt x="76" y="25"/>
                  <a:pt x="67" y="21"/>
                </a:cubicBezTo>
                <a:cubicBezTo>
                  <a:pt x="63" y="9"/>
                  <a:pt x="50" y="0"/>
                  <a:pt x="34" y="0"/>
                </a:cubicBezTo>
                <a:cubicBezTo>
                  <a:pt x="16" y="0"/>
                  <a:pt x="0" y="13"/>
                  <a:pt x="0" y="29"/>
                </a:cubicBezTo>
                <a:cubicBezTo>
                  <a:pt x="0" y="36"/>
                  <a:pt x="3" y="43"/>
                  <a:pt x="9" y="48"/>
                </a:cubicBezTo>
                <a:cubicBezTo>
                  <a:pt x="6" y="60"/>
                  <a:pt x="6" y="60"/>
                  <a:pt x="6" y="60"/>
                </a:cubicBezTo>
                <a:cubicBezTo>
                  <a:pt x="6" y="61"/>
                  <a:pt x="6" y="62"/>
                  <a:pt x="7" y="63"/>
                </a:cubicBezTo>
                <a:cubicBezTo>
                  <a:pt x="7" y="63"/>
                  <a:pt x="8" y="63"/>
                  <a:pt x="8" y="63"/>
                </a:cubicBezTo>
                <a:cubicBezTo>
                  <a:pt x="9" y="63"/>
                  <a:pt x="9" y="63"/>
                  <a:pt x="9" y="63"/>
                </a:cubicBezTo>
                <a:cubicBezTo>
                  <a:pt x="26" y="57"/>
                  <a:pt x="26" y="57"/>
                  <a:pt x="26" y="57"/>
                </a:cubicBezTo>
                <a:cubicBezTo>
                  <a:pt x="29" y="58"/>
                  <a:pt x="32" y="58"/>
                  <a:pt x="34" y="58"/>
                </a:cubicBezTo>
                <a:cubicBezTo>
                  <a:pt x="35" y="58"/>
                  <a:pt x="35" y="58"/>
                  <a:pt x="36" y="58"/>
                </a:cubicBezTo>
                <a:cubicBezTo>
                  <a:pt x="42" y="63"/>
                  <a:pt x="52" y="66"/>
                  <a:pt x="61" y="64"/>
                </a:cubicBezTo>
                <a:cubicBezTo>
                  <a:pt x="74" y="70"/>
                  <a:pt x="74" y="70"/>
                  <a:pt x="74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6" y="69"/>
                  <a:pt x="76" y="69"/>
                  <a:pt x="76" y="69"/>
                </a:cubicBezTo>
                <a:cubicBezTo>
                  <a:pt x="74" y="57"/>
                  <a:pt x="74" y="57"/>
                  <a:pt x="74" y="57"/>
                </a:cubicBezTo>
                <a:cubicBezTo>
                  <a:pt x="79" y="53"/>
                  <a:pt x="82" y="47"/>
                  <a:pt x="82" y="41"/>
                </a:cubicBezTo>
                <a:close/>
                <a:moveTo>
                  <a:pt x="25" y="52"/>
                </a:moveTo>
                <a:cubicBezTo>
                  <a:pt x="12" y="57"/>
                  <a:pt x="12" y="57"/>
                  <a:pt x="12" y="57"/>
                </a:cubicBezTo>
                <a:cubicBezTo>
                  <a:pt x="14" y="48"/>
                  <a:pt x="14" y="48"/>
                  <a:pt x="14" y="48"/>
                </a:cubicBezTo>
                <a:cubicBezTo>
                  <a:pt x="15" y="47"/>
                  <a:pt x="14" y="46"/>
                  <a:pt x="14" y="46"/>
                </a:cubicBezTo>
                <a:cubicBezTo>
                  <a:pt x="8" y="41"/>
                  <a:pt x="5" y="35"/>
                  <a:pt x="5" y="29"/>
                </a:cubicBezTo>
                <a:cubicBezTo>
                  <a:pt x="5" y="15"/>
                  <a:pt x="18" y="5"/>
                  <a:pt x="34" y="5"/>
                </a:cubicBezTo>
                <a:cubicBezTo>
                  <a:pt x="51" y="5"/>
                  <a:pt x="64" y="15"/>
                  <a:pt x="64" y="29"/>
                </a:cubicBezTo>
                <a:cubicBezTo>
                  <a:pt x="64" y="42"/>
                  <a:pt x="51" y="53"/>
                  <a:pt x="34" y="53"/>
                </a:cubicBezTo>
                <a:cubicBezTo>
                  <a:pt x="32" y="53"/>
                  <a:pt x="29" y="53"/>
                  <a:pt x="27" y="52"/>
                </a:cubicBezTo>
                <a:cubicBezTo>
                  <a:pt x="26" y="52"/>
                  <a:pt x="26" y="52"/>
                  <a:pt x="25" y="52"/>
                </a:cubicBezTo>
                <a:close/>
                <a:moveTo>
                  <a:pt x="73" y="67"/>
                </a:move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53" y="63"/>
                  <a:pt x="45" y="61"/>
                  <a:pt x="39" y="58"/>
                </a:cubicBezTo>
                <a:cubicBezTo>
                  <a:pt x="56" y="55"/>
                  <a:pt x="69" y="43"/>
                  <a:pt x="69" y="29"/>
                </a:cubicBezTo>
                <a:cubicBezTo>
                  <a:pt x="69" y="27"/>
                  <a:pt x="68" y="26"/>
                  <a:pt x="68" y="24"/>
                </a:cubicBezTo>
                <a:cubicBezTo>
                  <a:pt x="75" y="28"/>
                  <a:pt x="79" y="34"/>
                  <a:pt x="79" y="41"/>
                </a:cubicBezTo>
                <a:cubicBezTo>
                  <a:pt x="79" y="47"/>
                  <a:pt x="77" y="52"/>
                  <a:pt x="72" y="56"/>
                </a:cubicBezTo>
                <a:cubicBezTo>
                  <a:pt x="72" y="56"/>
                  <a:pt x="72" y="56"/>
                  <a:pt x="72" y="57"/>
                </a:cubicBezTo>
                <a:lnTo>
                  <a:pt x="73" y="67"/>
                </a:lnTo>
                <a:close/>
              </a:path>
            </a:pathLst>
          </a:custGeom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/>
          <a:lstStyle/>
          <a:p>
            <a:r>
              <a:rPr lang="zh-CN" altLang="en-US">
                <a:solidFill>
                  <a:srgbClr val="194258"/>
                </a:solidFill>
              </a:rPr>
              <a:t>。。。</a:t>
            </a:r>
            <a:endParaRPr lang="zh-CN" altLang="en-US">
              <a:solidFill>
                <a:srgbClr val="194258"/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8200" y="122029"/>
            <a:ext cx="6448865" cy="613546"/>
          </a:xfrm>
          <a:prstGeom prst="rect">
            <a:avLst/>
          </a:prstGeom>
        </p:spPr>
        <p:txBody>
          <a:bodyPr/>
          <a:lstStyle>
            <a:lvl1pPr>
              <a:defRPr sz="4000" b="1" i="1">
                <a:solidFill>
                  <a:srgbClr val="28688C"/>
                </a:solidFill>
              </a:defRPr>
            </a:lvl1pPr>
          </a:lstStyle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193371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193371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4" Type="http://schemas.openxmlformats.org/officeDocument/2006/relationships/theme" Target="../theme/theme1.xml"/><Relationship Id="rId53" Type="http://schemas.openxmlformats.org/officeDocument/2006/relationships/image" Target="file:///D:\qq&#25991;&#20214;\712321467\Image\C2C\Image2\%7b75232B38-A165-1FB7-499C-2E1C792CACB5%7d.png" TargetMode="External"/><Relationship Id="rId52" Type="http://schemas.openxmlformats.org/officeDocument/2006/relationships/image" Target="../media/image6.png"/><Relationship Id="rId51" Type="http://schemas.openxmlformats.org/officeDocument/2006/relationships/tags" Target="../tags/tag131.xml"/><Relationship Id="rId50" Type="http://schemas.openxmlformats.org/officeDocument/2006/relationships/tags" Target="../tags/tag130.xml"/><Relationship Id="rId5" Type="http://schemas.openxmlformats.org/officeDocument/2006/relationships/slideLayout" Target="../slideLayouts/slideLayout5.xml"/><Relationship Id="rId49" Type="http://schemas.openxmlformats.org/officeDocument/2006/relationships/tags" Target="../tags/tag129.xml"/><Relationship Id="rId48" Type="http://schemas.openxmlformats.org/officeDocument/2006/relationships/tags" Target="../tags/tag128.xml"/><Relationship Id="rId47" Type="http://schemas.openxmlformats.org/officeDocument/2006/relationships/tags" Target="../tags/tag127.xml"/><Relationship Id="rId46" Type="http://schemas.openxmlformats.org/officeDocument/2006/relationships/tags" Target="../tags/tag126.xml"/><Relationship Id="rId45" Type="http://schemas.openxmlformats.org/officeDocument/2006/relationships/image" Target="../media/image5.png"/><Relationship Id="rId44" Type="http://schemas.openxmlformats.org/officeDocument/2006/relationships/slideLayout" Target="../slideLayouts/slideLayout44.xml"/><Relationship Id="rId43" Type="http://schemas.openxmlformats.org/officeDocument/2006/relationships/slideLayout" Target="../slideLayouts/slideLayout43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4.xml"/><Relationship Id="rId39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4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" Type="http://schemas.openxmlformats.org/officeDocument/2006/relationships/slideLayout" Target="../slideLayouts/slideLayout3.xml"/><Relationship Id="rId29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5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46"/>
            </p:custDataLst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47"/>
            </p:custDataLst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48"/>
            </p:custDataLst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49"/>
            </p:custDataLst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50"/>
            </p:custDataLst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51"/>
            </p:custDataLst>
          </p:nvPr>
        </p:nvPicPr>
        <p:blipFill>
          <a:blip r:embed="rId52" r:link="rId5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</p:sldLayoutIdLst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5.xml"/><Relationship Id="rId6" Type="http://schemas.openxmlformats.org/officeDocument/2006/relationships/tags" Target="../tags/tag136.xml"/><Relationship Id="rId5" Type="http://schemas.openxmlformats.org/officeDocument/2006/relationships/tags" Target="../tags/tag135.xml"/><Relationship Id="rId4" Type="http://schemas.openxmlformats.org/officeDocument/2006/relationships/tags" Target="../tags/tag134.xml"/><Relationship Id="rId3" Type="http://schemas.openxmlformats.org/officeDocument/2006/relationships/tags" Target="../tags/tag133.xml"/><Relationship Id="rId2" Type="http://schemas.openxmlformats.org/officeDocument/2006/relationships/image" Target="../media/image7.png"/><Relationship Id="rId1" Type="http://schemas.openxmlformats.org/officeDocument/2006/relationships/tags" Target="../tags/tag132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326.xml"/><Relationship Id="rId8" Type="http://schemas.openxmlformats.org/officeDocument/2006/relationships/tags" Target="../tags/tag325.xml"/><Relationship Id="rId7" Type="http://schemas.openxmlformats.org/officeDocument/2006/relationships/tags" Target="../tags/tag324.xml"/><Relationship Id="rId6" Type="http://schemas.openxmlformats.org/officeDocument/2006/relationships/tags" Target="../tags/tag323.xml"/><Relationship Id="rId5" Type="http://schemas.openxmlformats.org/officeDocument/2006/relationships/tags" Target="../tags/tag322.xml"/><Relationship Id="rId4" Type="http://schemas.openxmlformats.org/officeDocument/2006/relationships/tags" Target="../tags/tag321.xml"/><Relationship Id="rId3" Type="http://schemas.openxmlformats.org/officeDocument/2006/relationships/tags" Target="../tags/tag320.xml"/><Relationship Id="rId2" Type="http://schemas.openxmlformats.org/officeDocument/2006/relationships/tags" Target="../tags/tag319.xml"/><Relationship Id="rId16" Type="http://schemas.openxmlformats.org/officeDocument/2006/relationships/slideLayout" Target="../slideLayouts/slideLayout1.xml"/><Relationship Id="rId15" Type="http://schemas.openxmlformats.org/officeDocument/2006/relationships/tags" Target="../tags/tag332.xml"/><Relationship Id="rId14" Type="http://schemas.openxmlformats.org/officeDocument/2006/relationships/tags" Target="../tags/tag331.xml"/><Relationship Id="rId13" Type="http://schemas.openxmlformats.org/officeDocument/2006/relationships/tags" Target="../tags/tag330.xml"/><Relationship Id="rId12" Type="http://schemas.openxmlformats.org/officeDocument/2006/relationships/tags" Target="../tags/tag329.xml"/><Relationship Id="rId11" Type="http://schemas.openxmlformats.org/officeDocument/2006/relationships/tags" Target="../tags/tag328.xml"/><Relationship Id="rId10" Type="http://schemas.openxmlformats.org/officeDocument/2006/relationships/tags" Target="../tags/tag327.xml"/><Relationship Id="rId1" Type="http://schemas.openxmlformats.org/officeDocument/2006/relationships/tags" Target="../tags/tag31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2.vml"/><Relationship Id="rId7" Type="http://schemas.openxmlformats.org/officeDocument/2006/relationships/slideLayout" Target="../slideLayouts/slideLayout1.xml"/><Relationship Id="rId6" Type="http://schemas.openxmlformats.org/officeDocument/2006/relationships/tags" Target="../tags/tag336.xml"/><Relationship Id="rId5" Type="http://schemas.openxmlformats.org/officeDocument/2006/relationships/tags" Target="../tags/tag335.xml"/><Relationship Id="rId4" Type="http://schemas.openxmlformats.org/officeDocument/2006/relationships/image" Target="../media/image21.emf"/><Relationship Id="rId3" Type="http://schemas.openxmlformats.org/officeDocument/2006/relationships/oleObject" Target="../embeddings/Document1.doc"/><Relationship Id="rId2" Type="http://schemas.openxmlformats.org/officeDocument/2006/relationships/tags" Target="../tags/tag334.xml"/><Relationship Id="rId1" Type="http://schemas.openxmlformats.org/officeDocument/2006/relationships/tags" Target="../tags/tag333.xml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tags" Target="../tags/tag341.xml"/><Relationship Id="rId4" Type="http://schemas.openxmlformats.org/officeDocument/2006/relationships/tags" Target="../tags/tag340.xml"/><Relationship Id="rId3" Type="http://schemas.openxmlformats.org/officeDocument/2006/relationships/tags" Target="../tags/tag339.xml"/><Relationship Id="rId2" Type="http://schemas.openxmlformats.org/officeDocument/2006/relationships/tags" Target="../tags/tag338.xml"/><Relationship Id="rId1" Type="http://schemas.openxmlformats.org/officeDocument/2006/relationships/tags" Target="../tags/tag337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350.xml"/><Relationship Id="rId8" Type="http://schemas.openxmlformats.org/officeDocument/2006/relationships/tags" Target="../tags/tag349.xml"/><Relationship Id="rId7" Type="http://schemas.openxmlformats.org/officeDocument/2006/relationships/tags" Target="../tags/tag348.xml"/><Relationship Id="rId6" Type="http://schemas.openxmlformats.org/officeDocument/2006/relationships/tags" Target="../tags/tag347.xml"/><Relationship Id="rId5" Type="http://schemas.openxmlformats.org/officeDocument/2006/relationships/tags" Target="../tags/tag346.xml"/><Relationship Id="rId4" Type="http://schemas.openxmlformats.org/officeDocument/2006/relationships/tags" Target="../tags/tag345.xml"/><Relationship Id="rId3" Type="http://schemas.openxmlformats.org/officeDocument/2006/relationships/tags" Target="../tags/tag344.xml"/><Relationship Id="rId2" Type="http://schemas.openxmlformats.org/officeDocument/2006/relationships/tags" Target="../tags/tag343.xml"/><Relationship Id="rId19" Type="http://schemas.openxmlformats.org/officeDocument/2006/relationships/slideLayout" Target="../slideLayouts/slideLayout7.xml"/><Relationship Id="rId18" Type="http://schemas.openxmlformats.org/officeDocument/2006/relationships/tags" Target="../tags/tag359.xml"/><Relationship Id="rId17" Type="http://schemas.openxmlformats.org/officeDocument/2006/relationships/tags" Target="../tags/tag358.xml"/><Relationship Id="rId16" Type="http://schemas.openxmlformats.org/officeDocument/2006/relationships/tags" Target="../tags/tag357.xml"/><Relationship Id="rId15" Type="http://schemas.openxmlformats.org/officeDocument/2006/relationships/tags" Target="../tags/tag356.xml"/><Relationship Id="rId14" Type="http://schemas.openxmlformats.org/officeDocument/2006/relationships/tags" Target="../tags/tag355.xml"/><Relationship Id="rId13" Type="http://schemas.openxmlformats.org/officeDocument/2006/relationships/tags" Target="../tags/tag354.xml"/><Relationship Id="rId12" Type="http://schemas.openxmlformats.org/officeDocument/2006/relationships/tags" Target="../tags/tag353.xml"/><Relationship Id="rId11" Type="http://schemas.openxmlformats.org/officeDocument/2006/relationships/tags" Target="../tags/tag352.xml"/><Relationship Id="rId10" Type="http://schemas.openxmlformats.org/officeDocument/2006/relationships/tags" Target="../tags/tag351.xml"/><Relationship Id="rId1" Type="http://schemas.openxmlformats.org/officeDocument/2006/relationships/tags" Target="../tags/tag342.xml"/></Relationships>
</file>

<file path=ppt/slides/_rels/slide14.xml.rels><?xml version="1.0" encoding="UTF-8" standalone="yes"?>
<Relationships xmlns="http://schemas.openxmlformats.org/package/2006/relationships"><Relationship Id="rId9" Type="http://schemas.microsoft.com/office/2007/relationships/hdphoto" Target="../media/image27.wdp"/><Relationship Id="rId8" Type="http://schemas.openxmlformats.org/officeDocument/2006/relationships/image" Target="../media/image26.png"/><Relationship Id="rId7" Type="http://schemas.openxmlformats.org/officeDocument/2006/relationships/tags" Target="../tags/tag362.xml"/><Relationship Id="rId6" Type="http://schemas.microsoft.com/office/2007/relationships/hdphoto" Target="../media/image25.wdp"/><Relationship Id="rId5" Type="http://schemas.openxmlformats.org/officeDocument/2006/relationships/image" Target="../media/image24.png"/><Relationship Id="rId4" Type="http://schemas.openxmlformats.org/officeDocument/2006/relationships/tags" Target="../tags/tag361.xml"/><Relationship Id="rId3" Type="http://schemas.microsoft.com/office/2007/relationships/hdphoto" Target="../media/image23.wdp"/><Relationship Id="rId2" Type="http://schemas.openxmlformats.org/officeDocument/2006/relationships/image" Target="../media/image22.png"/><Relationship Id="rId16" Type="http://schemas.openxmlformats.org/officeDocument/2006/relationships/slideLayout" Target="../slideLayouts/slideLayout2.xml"/><Relationship Id="rId15" Type="http://schemas.openxmlformats.org/officeDocument/2006/relationships/tags" Target="../tags/tag366.xml"/><Relationship Id="rId14" Type="http://schemas.openxmlformats.org/officeDocument/2006/relationships/tags" Target="../tags/tag365.xml"/><Relationship Id="rId13" Type="http://schemas.openxmlformats.org/officeDocument/2006/relationships/tags" Target="../tags/tag364.xml"/><Relationship Id="rId12" Type="http://schemas.microsoft.com/office/2007/relationships/hdphoto" Target="../media/image29.wdp"/><Relationship Id="rId11" Type="http://schemas.openxmlformats.org/officeDocument/2006/relationships/image" Target="../media/image28.png"/><Relationship Id="rId10" Type="http://schemas.openxmlformats.org/officeDocument/2006/relationships/tags" Target="../tags/tag363.xml"/><Relationship Id="rId1" Type="http://schemas.openxmlformats.org/officeDocument/2006/relationships/tags" Target="../tags/tag360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375.xml"/><Relationship Id="rId8" Type="http://schemas.openxmlformats.org/officeDocument/2006/relationships/tags" Target="../tags/tag374.xml"/><Relationship Id="rId7" Type="http://schemas.openxmlformats.org/officeDocument/2006/relationships/tags" Target="../tags/tag373.xml"/><Relationship Id="rId6" Type="http://schemas.openxmlformats.org/officeDocument/2006/relationships/tags" Target="../tags/tag372.xml"/><Relationship Id="rId5" Type="http://schemas.openxmlformats.org/officeDocument/2006/relationships/tags" Target="../tags/tag371.xml"/><Relationship Id="rId4" Type="http://schemas.openxmlformats.org/officeDocument/2006/relationships/tags" Target="../tags/tag370.xml"/><Relationship Id="rId3" Type="http://schemas.openxmlformats.org/officeDocument/2006/relationships/tags" Target="../tags/tag369.xml"/><Relationship Id="rId29" Type="http://schemas.openxmlformats.org/officeDocument/2006/relationships/slideLayout" Target="../slideLayouts/slideLayout7.xml"/><Relationship Id="rId28" Type="http://schemas.openxmlformats.org/officeDocument/2006/relationships/tags" Target="../tags/tag394.xml"/><Relationship Id="rId27" Type="http://schemas.openxmlformats.org/officeDocument/2006/relationships/tags" Target="../tags/tag393.xml"/><Relationship Id="rId26" Type="http://schemas.openxmlformats.org/officeDocument/2006/relationships/tags" Target="../tags/tag392.xml"/><Relationship Id="rId25" Type="http://schemas.openxmlformats.org/officeDocument/2006/relationships/tags" Target="../tags/tag391.xml"/><Relationship Id="rId24" Type="http://schemas.openxmlformats.org/officeDocument/2006/relationships/tags" Target="../tags/tag390.xml"/><Relationship Id="rId23" Type="http://schemas.openxmlformats.org/officeDocument/2006/relationships/tags" Target="../tags/tag389.xml"/><Relationship Id="rId22" Type="http://schemas.openxmlformats.org/officeDocument/2006/relationships/tags" Target="../tags/tag388.xml"/><Relationship Id="rId21" Type="http://schemas.openxmlformats.org/officeDocument/2006/relationships/tags" Target="../tags/tag387.xml"/><Relationship Id="rId20" Type="http://schemas.openxmlformats.org/officeDocument/2006/relationships/tags" Target="../tags/tag386.xml"/><Relationship Id="rId2" Type="http://schemas.openxmlformats.org/officeDocument/2006/relationships/tags" Target="../tags/tag368.xml"/><Relationship Id="rId19" Type="http://schemas.openxmlformats.org/officeDocument/2006/relationships/tags" Target="../tags/tag385.xml"/><Relationship Id="rId18" Type="http://schemas.openxmlformats.org/officeDocument/2006/relationships/tags" Target="../tags/tag384.xml"/><Relationship Id="rId17" Type="http://schemas.openxmlformats.org/officeDocument/2006/relationships/tags" Target="../tags/tag383.xml"/><Relationship Id="rId16" Type="http://schemas.openxmlformats.org/officeDocument/2006/relationships/tags" Target="../tags/tag382.xml"/><Relationship Id="rId15" Type="http://schemas.openxmlformats.org/officeDocument/2006/relationships/tags" Target="../tags/tag381.xml"/><Relationship Id="rId14" Type="http://schemas.openxmlformats.org/officeDocument/2006/relationships/tags" Target="../tags/tag380.xml"/><Relationship Id="rId13" Type="http://schemas.openxmlformats.org/officeDocument/2006/relationships/tags" Target="../tags/tag379.xml"/><Relationship Id="rId12" Type="http://schemas.openxmlformats.org/officeDocument/2006/relationships/tags" Target="../tags/tag378.xml"/><Relationship Id="rId11" Type="http://schemas.openxmlformats.org/officeDocument/2006/relationships/tags" Target="../tags/tag377.xml"/><Relationship Id="rId10" Type="http://schemas.openxmlformats.org/officeDocument/2006/relationships/tags" Target="../tags/tag376.xml"/><Relationship Id="rId1" Type="http://schemas.openxmlformats.org/officeDocument/2006/relationships/tags" Target="../tags/tag367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403.xml"/><Relationship Id="rId8" Type="http://schemas.openxmlformats.org/officeDocument/2006/relationships/tags" Target="../tags/tag402.xml"/><Relationship Id="rId7" Type="http://schemas.openxmlformats.org/officeDocument/2006/relationships/tags" Target="../tags/tag401.xml"/><Relationship Id="rId6" Type="http://schemas.openxmlformats.org/officeDocument/2006/relationships/tags" Target="../tags/tag400.xml"/><Relationship Id="rId5" Type="http://schemas.openxmlformats.org/officeDocument/2006/relationships/tags" Target="../tags/tag399.xml"/><Relationship Id="rId4" Type="http://schemas.openxmlformats.org/officeDocument/2006/relationships/tags" Target="../tags/tag398.xml"/><Relationship Id="rId3" Type="http://schemas.openxmlformats.org/officeDocument/2006/relationships/tags" Target="../tags/tag397.xml"/><Relationship Id="rId2" Type="http://schemas.openxmlformats.org/officeDocument/2006/relationships/tags" Target="../tags/tag396.xml"/><Relationship Id="rId12" Type="http://schemas.openxmlformats.org/officeDocument/2006/relationships/slideLayout" Target="../slideLayouts/slideLayout7.xml"/><Relationship Id="rId11" Type="http://schemas.openxmlformats.org/officeDocument/2006/relationships/tags" Target="../tags/tag405.xml"/><Relationship Id="rId10" Type="http://schemas.openxmlformats.org/officeDocument/2006/relationships/tags" Target="../tags/tag404.xml"/><Relationship Id="rId1" Type="http://schemas.openxmlformats.org/officeDocument/2006/relationships/tags" Target="../tags/tag39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07.xml"/><Relationship Id="rId1" Type="http://schemas.openxmlformats.org/officeDocument/2006/relationships/tags" Target="../tags/tag406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414.xml"/><Relationship Id="rId8" Type="http://schemas.openxmlformats.org/officeDocument/2006/relationships/tags" Target="../tags/tag413.xml"/><Relationship Id="rId7" Type="http://schemas.openxmlformats.org/officeDocument/2006/relationships/tags" Target="../tags/tag412.xml"/><Relationship Id="rId6" Type="http://schemas.openxmlformats.org/officeDocument/2006/relationships/tags" Target="../tags/tag411.xml"/><Relationship Id="rId5" Type="http://schemas.openxmlformats.org/officeDocument/2006/relationships/image" Target="../media/image31.jpeg"/><Relationship Id="rId4" Type="http://schemas.openxmlformats.org/officeDocument/2006/relationships/tags" Target="../tags/tag410.xml"/><Relationship Id="rId3" Type="http://schemas.openxmlformats.org/officeDocument/2006/relationships/image" Target="../media/image30.emf"/><Relationship Id="rId2" Type="http://schemas.openxmlformats.org/officeDocument/2006/relationships/tags" Target="../tags/tag409.xml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408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422.xml"/><Relationship Id="rId8" Type="http://schemas.openxmlformats.org/officeDocument/2006/relationships/tags" Target="../tags/tag421.xml"/><Relationship Id="rId7" Type="http://schemas.openxmlformats.org/officeDocument/2006/relationships/tags" Target="../tags/tag420.xml"/><Relationship Id="rId6" Type="http://schemas.openxmlformats.org/officeDocument/2006/relationships/tags" Target="../tags/tag419.xml"/><Relationship Id="rId5" Type="http://schemas.openxmlformats.org/officeDocument/2006/relationships/tags" Target="../tags/tag418.xml"/><Relationship Id="rId4" Type="http://schemas.openxmlformats.org/officeDocument/2006/relationships/image" Target="../media/image32.png"/><Relationship Id="rId3" Type="http://schemas.openxmlformats.org/officeDocument/2006/relationships/tags" Target="../tags/tag417.xml"/><Relationship Id="rId27" Type="http://schemas.openxmlformats.org/officeDocument/2006/relationships/slideLayout" Target="../slideLayouts/slideLayout6.xml"/><Relationship Id="rId26" Type="http://schemas.openxmlformats.org/officeDocument/2006/relationships/image" Target="../media/image33.png"/><Relationship Id="rId25" Type="http://schemas.openxmlformats.org/officeDocument/2006/relationships/tags" Target="../tags/tag438.xml"/><Relationship Id="rId24" Type="http://schemas.openxmlformats.org/officeDocument/2006/relationships/tags" Target="../tags/tag437.xml"/><Relationship Id="rId23" Type="http://schemas.openxmlformats.org/officeDocument/2006/relationships/tags" Target="../tags/tag436.xml"/><Relationship Id="rId22" Type="http://schemas.openxmlformats.org/officeDocument/2006/relationships/tags" Target="../tags/tag435.xml"/><Relationship Id="rId21" Type="http://schemas.openxmlformats.org/officeDocument/2006/relationships/tags" Target="../tags/tag434.xml"/><Relationship Id="rId20" Type="http://schemas.openxmlformats.org/officeDocument/2006/relationships/tags" Target="../tags/tag433.xml"/><Relationship Id="rId2" Type="http://schemas.openxmlformats.org/officeDocument/2006/relationships/tags" Target="../tags/tag416.xml"/><Relationship Id="rId19" Type="http://schemas.openxmlformats.org/officeDocument/2006/relationships/tags" Target="../tags/tag432.xml"/><Relationship Id="rId18" Type="http://schemas.openxmlformats.org/officeDocument/2006/relationships/tags" Target="../tags/tag431.xml"/><Relationship Id="rId17" Type="http://schemas.openxmlformats.org/officeDocument/2006/relationships/tags" Target="../tags/tag430.xml"/><Relationship Id="rId16" Type="http://schemas.openxmlformats.org/officeDocument/2006/relationships/tags" Target="../tags/tag429.xml"/><Relationship Id="rId15" Type="http://schemas.openxmlformats.org/officeDocument/2006/relationships/tags" Target="../tags/tag428.xml"/><Relationship Id="rId14" Type="http://schemas.openxmlformats.org/officeDocument/2006/relationships/tags" Target="../tags/tag427.xml"/><Relationship Id="rId13" Type="http://schemas.openxmlformats.org/officeDocument/2006/relationships/tags" Target="../tags/tag426.xml"/><Relationship Id="rId12" Type="http://schemas.openxmlformats.org/officeDocument/2006/relationships/tags" Target="../tags/tag425.xml"/><Relationship Id="rId11" Type="http://schemas.openxmlformats.org/officeDocument/2006/relationships/tags" Target="../tags/tag424.xml"/><Relationship Id="rId10" Type="http://schemas.openxmlformats.org/officeDocument/2006/relationships/tags" Target="../tags/tag423.xml"/><Relationship Id="rId1" Type="http://schemas.openxmlformats.org/officeDocument/2006/relationships/tags" Target="../tags/tag415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45.xml"/><Relationship Id="rId8" Type="http://schemas.openxmlformats.org/officeDocument/2006/relationships/tags" Target="../tags/tag144.xml"/><Relationship Id="rId7" Type="http://schemas.openxmlformats.org/officeDocument/2006/relationships/tags" Target="../tags/tag143.xml"/><Relationship Id="rId6" Type="http://schemas.openxmlformats.org/officeDocument/2006/relationships/tags" Target="../tags/tag142.xml"/><Relationship Id="rId5" Type="http://schemas.openxmlformats.org/officeDocument/2006/relationships/tags" Target="../tags/tag141.xml"/><Relationship Id="rId4" Type="http://schemas.openxmlformats.org/officeDocument/2006/relationships/tags" Target="../tags/tag140.xml"/><Relationship Id="rId31" Type="http://schemas.openxmlformats.org/officeDocument/2006/relationships/slideLayout" Target="../slideLayouts/slideLayout7.xml"/><Relationship Id="rId30" Type="http://schemas.openxmlformats.org/officeDocument/2006/relationships/tags" Target="../tags/tag161.xml"/><Relationship Id="rId3" Type="http://schemas.openxmlformats.org/officeDocument/2006/relationships/tags" Target="../tags/tag139.xml"/><Relationship Id="rId29" Type="http://schemas.openxmlformats.org/officeDocument/2006/relationships/image" Target="../media/image12.png"/><Relationship Id="rId28" Type="http://schemas.openxmlformats.org/officeDocument/2006/relationships/tags" Target="../tags/tag160.xml"/><Relationship Id="rId27" Type="http://schemas.openxmlformats.org/officeDocument/2006/relationships/tags" Target="../tags/tag159.xml"/><Relationship Id="rId26" Type="http://schemas.openxmlformats.org/officeDocument/2006/relationships/tags" Target="../tags/tag158.xml"/><Relationship Id="rId25" Type="http://schemas.openxmlformats.org/officeDocument/2006/relationships/image" Target="../media/image11.png"/><Relationship Id="rId24" Type="http://schemas.openxmlformats.org/officeDocument/2006/relationships/tags" Target="../tags/tag157.xml"/><Relationship Id="rId23" Type="http://schemas.openxmlformats.org/officeDocument/2006/relationships/tags" Target="../tags/tag156.xml"/><Relationship Id="rId22" Type="http://schemas.openxmlformats.org/officeDocument/2006/relationships/tags" Target="../tags/tag155.xml"/><Relationship Id="rId21" Type="http://schemas.openxmlformats.org/officeDocument/2006/relationships/image" Target="../media/image10.png"/><Relationship Id="rId20" Type="http://schemas.openxmlformats.org/officeDocument/2006/relationships/tags" Target="../tags/tag154.xml"/><Relationship Id="rId2" Type="http://schemas.openxmlformats.org/officeDocument/2006/relationships/tags" Target="../tags/tag138.xml"/><Relationship Id="rId19" Type="http://schemas.openxmlformats.org/officeDocument/2006/relationships/tags" Target="../tags/tag153.xml"/><Relationship Id="rId18" Type="http://schemas.openxmlformats.org/officeDocument/2006/relationships/tags" Target="../tags/tag152.xml"/><Relationship Id="rId17" Type="http://schemas.openxmlformats.org/officeDocument/2006/relationships/image" Target="../media/image9.png"/><Relationship Id="rId16" Type="http://schemas.openxmlformats.org/officeDocument/2006/relationships/tags" Target="../tags/tag151.xml"/><Relationship Id="rId15" Type="http://schemas.openxmlformats.org/officeDocument/2006/relationships/tags" Target="../tags/tag150.xml"/><Relationship Id="rId14" Type="http://schemas.openxmlformats.org/officeDocument/2006/relationships/tags" Target="../tags/tag149.xml"/><Relationship Id="rId13" Type="http://schemas.openxmlformats.org/officeDocument/2006/relationships/image" Target="../media/image8.png"/><Relationship Id="rId12" Type="http://schemas.openxmlformats.org/officeDocument/2006/relationships/tags" Target="../tags/tag148.xml"/><Relationship Id="rId11" Type="http://schemas.openxmlformats.org/officeDocument/2006/relationships/tags" Target="../tags/tag147.xml"/><Relationship Id="rId10" Type="http://schemas.openxmlformats.org/officeDocument/2006/relationships/tags" Target="../tags/tag146.xml"/><Relationship Id="rId1" Type="http://schemas.openxmlformats.org/officeDocument/2006/relationships/tags" Target="../tags/tag137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170.xml"/><Relationship Id="rId8" Type="http://schemas.openxmlformats.org/officeDocument/2006/relationships/tags" Target="../tags/tag169.xml"/><Relationship Id="rId7" Type="http://schemas.openxmlformats.org/officeDocument/2006/relationships/tags" Target="../tags/tag168.xml"/><Relationship Id="rId6" Type="http://schemas.openxmlformats.org/officeDocument/2006/relationships/tags" Target="../tags/tag167.xml"/><Relationship Id="rId5" Type="http://schemas.openxmlformats.org/officeDocument/2006/relationships/tags" Target="../tags/tag166.xml"/><Relationship Id="rId4" Type="http://schemas.openxmlformats.org/officeDocument/2006/relationships/tags" Target="../tags/tag165.xml"/><Relationship Id="rId36" Type="http://schemas.openxmlformats.org/officeDocument/2006/relationships/vmlDrawing" Target="../drawings/vmlDrawing1.vml"/><Relationship Id="rId35" Type="http://schemas.openxmlformats.org/officeDocument/2006/relationships/slideLayout" Target="../slideLayouts/slideLayout7.xml"/><Relationship Id="rId34" Type="http://schemas.openxmlformats.org/officeDocument/2006/relationships/tags" Target="../tags/tag193.xml"/><Relationship Id="rId33" Type="http://schemas.openxmlformats.org/officeDocument/2006/relationships/tags" Target="../tags/tag192.xml"/><Relationship Id="rId32" Type="http://schemas.openxmlformats.org/officeDocument/2006/relationships/image" Target="../media/image13.wmf"/><Relationship Id="rId31" Type="http://schemas.openxmlformats.org/officeDocument/2006/relationships/oleObject" Target="../embeddings/oleObject1.bin"/><Relationship Id="rId30" Type="http://schemas.openxmlformats.org/officeDocument/2006/relationships/tags" Target="../tags/tag191.xml"/><Relationship Id="rId3" Type="http://schemas.openxmlformats.org/officeDocument/2006/relationships/tags" Target="../tags/tag164.xml"/><Relationship Id="rId29" Type="http://schemas.openxmlformats.org/officeDocument/2006/relationships/tags" Target="../tags/tag190.xml"/><Relationship Id="rId28" Type="http://schemas.openxmlformats.org/officeDocument/2006/relationships/tags" Target="../tags/tag189.xml"/><Relationship Id="rId27" Type="http://schemas.openxmlformats.org/officeDocument/2006/relationships/tags" Target="../tags/tag188.xml"/><Relationship Id="rId26" Type="http://schemas.openxmlformats.org/officeDocument/2006/relationships/tags" Target="../tags/tag187.xml"/><Relationship Id="rId25" Type="http://schemas.openxmlformats.org/officeDocument/2006/relationships/tags" Target="../tags/tag186.xml"/><Relationship Id="rId24" Type="http://schemas.openxmlformats.org/officeDocument/2006/relationships/tags" Target="../tags/tag185.xml"/><Relationship Id="rId23" Type="http://schemas.openxmlformats.org/officeDocument/2006/relationships/tags" Target="../tags/tag184.xml"/><Relationship Id="rId22" Type="http://schemas.openxmlformats.org/officeDocument/2006/relationships/tags" Target="../tags/tag183.xml"/><Relationship Id="rId21" Type="http://schemas.openxmlformats.org/officeDocument/2006/relationships/tags" Target="../tags/tag182.xml"/><Relationship Id="rId20" Type="http://schemas.openxmlformats.org/officeDocument/2006/relationships/tags" Target="../tags/tag181.xml"/><Relationship Id="rId2" Type="http://schemas.openxmlformats.org/officeDocument/2006/relationships/tags" Target="../tags/tag163.xml"/><Relationship Id="rId19" Type="http://schemas.openxmlformats.org/officeDocument/2006/relationships/tags" Target="../tags/tag180.xml"/><Relationship Id="rId18" Type="http://schemas.openxmlformats.org/officeDocument/2006/relationships/tags" Target="../tags/tag179.xml"/><Relationship Id="rId17" Type="http://schemas.openxmlformats.org/officeDocument/2006/relationships/tags" Target="../tags/tag178.xml"/><Relationship Id="rId16" Type="http://schemas.openxmlformats.org/officeDocument/2006/relationships/tags" Target="../tags/tag177.xml"/><Relationship Id="rId15" Type="http://schemas.openxmlformats.org/officeDocument/2006/relationships/tags" Target="../tags/tag176.xml"/><Relationship Id="rId14" Type="http://schemas.openxmlformats.org/officeDocument/2006/relationships/tags" Target="../tags/tag175.xml"/><Relationship Id="rId13" Type="http://schemas.openxmlformats.org/officeDocument/2006/relationships/tags" Target="../tags/tag174.xml"/><Relationship Id="rId12" Type="http://schemas.openxmlformats.org/officeDocument/2006/relationships/tags" Target="../tags/tag173.xml"/><Relationship Id="rId11" Type="http://schemas.openxmlformats.org/officeDocument/2006/relationships/tags" Target="../tags/tag172.xml"/><Relationship Id="rId10" Type="http://schemas.openxmlformats.org/officeDocument/2006/relationships/tags" Target="../tags/tag171.xml"/><Relationship Id="rId1" Type="http://schemas.openxmlformats.org/officeDocument/2006/relationships/tags" Target="../tags/tag162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202.xml"/><Relationship Id="rId8" Type="http://schemas.openxmlformats.org/officeDocument/2006/relationships/tags" Target="../tags/tag201.xml"/><Relationship Id="rId7" Type="http://schemas.openxmlformats.org/officeDocument/2006/relationships/tags" Target="../tags/tag200.xml"/><Relationship Id="rId6" Type="http://schemas.openxmlformats.org/officeDocument/2006/relationships/tags" Target="../tags/tag199.xml"/><Relationship Id="rId5" Type="http://schemas.openxmlformats.org/officeDocument/2006/relationships/tags" Target="../tags/tag198.xml"/><Relationship Id="rId4" Type="http://schemas.openxmlformats.org/officeDocument/2006/relationships/tags" Target="../tags/tag197.xml"/><Relationship Id="rId31" Type="http://schemas.openxmlformats.org/officeDocument/2006/relationships/notesSlide" Target="../notesSlides/notesSlide1.xml"/><Relationship Id="rId30" Type="http://schemas.openxmlformats.org/officeDocument/2006/relationships/slideLayout" Target="../slideLayouts/slideLayout4.xml"/><Relationship Id="rId3" Type="http://schemas.openxmlformats.org/officeDocument/2006/relationships/tags" Target="../tags/tag196.xml"/><Relationship Id="rId29" Type="http://schemas.openxmlformats.org/officeDocument/2006/relationships/tags" Target="../tags/tag217.xml"/><Relationship Id="rId28" Type="http://schemas.openxmlformats.org/officeDocument/2006/relationships/tags" Target="../tags/tag216.xml"/><Relationship Id="rId27" Type="http://schemas.openxmlformats.org/officeDocument/2006/relationships/tags" Target="../tags/tag215.xml"/><Relationship Id="rId26" Type="http://schemas.openxmlformats.org/officeDocument/2006/relationships/tags" Target="../tags/tag214.xml"/><Relationship Id="rId25" Type="http://schemas.openxmlformats.org/officeDocument/2006/relationships/tags" Target="../tags/tag213.xml"/><Relationship Id="rId24" Type="http://schemas.openxmlformats.org/officeDocument/2006/relationships/tags" Target="../tags/tag212.xml"/><Relationship Id="rId23" Type="http://schemas.openxmlformats.org/officeDocument/2006/relationships/image" Target="../media/image18.png"/><Relationship Id="rId22" Type="http://schemas.openxmlformats.org/officeDocument/2006/relationships/tags" Target="../tags/tag211.xml"/><Relationship Id="rId21" Type="http://schemas.openxmlformats.org/officeDocument/2006/relationships/image" Target="../media/image17.png"/><Relationship Id="rId20" Type="http://schemas.openxmlformats.org/officeDocument/2006/relationships/tags" Target="../tags/tag210.xml"/><Relationship Id="rId2" Type="http://schemas.openxmlformats.org/officeDocument/2006/relationships/tags" Target="../tags/tag195.xml"/><Relationship Id="rId19" Type="http://schemas.openxmlformats.org/officeDocument/2006/relationships/image" Target="../media/image16.png"/><Relationship Id="rId18" Type="http://schemas.openxmlformats.org/officeDocument/2006/relationships/tags" Target="../tags/tag209.xml"/><Relationship Id="rId17" Type="http://schemas.openxmlformats.org/officeDocument/2006/relationships/image" Target="../media/image15.png"/><Relationship Id="rId16" Type="http://schemas.openxmlformats.org/officeDocument/2006/relationships/tags" Target="../tags/tag208.xml"/><Relationship Id="rId15" Type="http://schemas.openxmlformats.org/officeDocument/2006/relationships/image" Target="../media/image14.png"/><Relationship Id="rId14" Type="http://schemas.openxmlformats.org/officeDocument/2006/relationships/tags" Target="../tags/tag207.xml"/><Relationship Id="rId13" Type="http://schemas.openxmlformats.org/officeDocument/2006/relationships/tags" Target="../tags/tag206.xml"/><Relationship Id="rId12" Type="http://schemas.openxmlformats.org/officeDocument/2006/relationships/tags" Target="../tags/tag205.xml"/><Relationship Id="rId11" Type="http://schemas.openxmlformats.org/officeDocument/2006/relationships/tags" Target="../tags/tag204.xml"/><Relationship Id="rId10" Type="http://schemas.openxmlformats.org/officeDocument/2006/relationships/tags" Target="../tags/tag203.xml"/><Relationship Id="rId1" Type="http://schemas.openxmlformats.org/officeDocument/2006/relationships/tags" Target="../tags/tag194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226.xml"/><Relationship Id="rId8" Type="http://schemas.openxmlformats.org/officeDocument/2006/relationships/tags" Target="../tags/tag225.xml"/><Relationship Id="rId7" Type="http://schemas.openxmlformats.org/officeDocument/2006/relationships/tags" Target="../tags/tag224.xml"/><Relationship Id="rId6" Type="http://schemas.openxmlformats.org/officeDocument/2006/relationships/tags" Target="../tags/tag223.xml"/><Relationship Id="rId5" Type="http://schemas.openxmlformats.org/officeDocument/2006/relationships/image" Target="../media/image20.png"/><Relationship Id="rId4" Type="http://schemas.openxmlformats.org/officeDocument/2006/relationships/tags" Target="../tags/tag222.xml"/><Relationship Id="rId3" Type="http://schemas.openxmlformats.org/officeDocument/2006/relationships/image" Target="../media/image19.png"/><Relationship Id="rId2" Type="http://schemas.openxmlformats.org/officeDocument/2006/relationships/tags" Target="../tags/tag221.xml"/><Relationship Id="rId17" Type="http://schemas.openxmlformats.org/officeDocument/2006/relationships/slideLayout" Target="../slideLayouts/slideLayout2.xml"/><Relationship Id="rId16" Type="http://schemas.openxmlformats.org/officeDocument/2006/relationships/tags" Target="../tags/tag233.xml"/><Relationship Id="rId15" Type="http://schemas.openxmlformats.org/officeDocument/2006/relationships/tags" Target="../tags/tag232.xml"/><Relationship Id="rId14" Type="http://schemas.openxmlformats.org/officeDocument/2006/relationships/tags" Target="../tags/tag231.xml"/><Relationship Id="rId13" Type="http://schemas.openxmlformats.org/officeDocument/2006/relationships/tags" Target="../tags/tag230.xml"/><Relationship Id="rId12" Type="http://schemas.openxmlformats.org/officeDocument/2006/relationships/tags" Target="../tags/tag229.xml"/><Relationship Id="rId11" Type="http://schemas.openxmlformats.org/officeDocument/2006/relationships/tags" Target="../tags/tag228.xml"/><Relationship Id="rId10" Type="http://schemas.openxmlformats.org/officeDocument/2006/relationships/tags" Target="../tags/tag227.xml"/><Relationship Id="rId1" Type="http://schemas.openxmlformats.org/officeDocument/2006/relationships/tags" Target="../tags/tag220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242.xml"/><Relationship Id="rId8" Type="http://schemas.openxmlformats.org/officeDocument/2006/relationships/tags" Target="../tags/tag241.xml"/><Relationship Id="rId7" Type="http://schemas.openxmlformats.org/officeDocument/2006/relationships/tags" Target="../tags/tag240.xml"/><Relationship Id="rId6" Type="http://schemas.openxmlformats.org/officeDocument/2006/relationships/tags" Target="../tags/tag239.xml"/><Relationship Id="rId5" Type="http://schemas.openxmlformats.org/officeDocument/2006/relationships/tags" Target="../tags/tag238.xml"/><Relationship Id="rId4" Type="http://schemas.openxmlformats.org/officeDocument/2006/relationships/tags" Target="../tags/tag237.xml"/><Relationship Id="rId37" Type="http://schemas.openxmlformats.org/officeDocument/2006/relationships/slideLayout" Target="../slideLayouts/slideLayout7.xml"/><Relationship Id="rId36" Type="http://schemas.openxmlformats.org/officeDocument/2006/relationships/tags" Target="../tags/tag269.xml"/><Relationship Id="rId35" Type="http://schemas.openxmlformats.org/officeDocument/2006/relationships/tags" Target="../tags/tag268.xml"/><Relationship Id="rId34" Type="http://schemas.openxmlformats.org/officeDocument/2006/relationships/tags" Target="../tags/tag267.xml"/><Relationship Id="rId33" Type="http://schemas.openxmlformats.org/officeDocument/2006/relationships/tags" Target="../tags/tag266.xml"/><Relationship Id="rId32" Type="http://schemas.openxmlformats.org/officeDocument/2006/relationships/tags" Target="../tags/tag265.xml"/><Relationship Id="rId31" Type="http://schemas.openxmlformats.org/officeDocument/2006/relationships/tags" Target="../tags/tag264.xml"/><Relationship Id="rId30" Type="http://schemas.openxmlformats.org/officeDocument/2006/relationships/tags" Target="../tags/tag263.xml"/><Relationship Id="rId3" Type="http://schemas.openxmlformats.org/officeDocument/2006/relationships/tags" Target="../tags/tag236.xml"/><Relationship Id="rId29" Type="http://schemas.openxmlformats.org/officeDocument/2006/relationships/tags" Target="../tags/tag262.xml"/><Relationship Id="rId28" Type="http://schemas.openxmlformats.org/officeDocument/2006/relationships/tags" Target="../tags/tag261.xml"/><Relationship Id="rId27" Type="http://schemas.openxmlformats.org/officeDocument/2006/relationships/tags" Target="../tags/tag260.xml"/><Relationship Id="rId26" Type="http://schemas.openxmlformats.org/officeDocument/2006/relationships/tags" Target="../tags/tag259.xml"/><Relationship Id="rId25" Type="http://schemas.openxmlformats.org/officeDocument/2006/relationships/tags" Target="../tags/tag258.xml"/><Relationship Id="rId24" Type="http://schemas.openxmlformats.org/officeDocument/2006/relationships/tags" Target="../tags/tag257.xml"/><Relationship Id="rId23" Type="http://schemas.openxmlformats.org/officeDocument/2006/relationships/tags" Target="../tags/tag256.xml"/><Relationship Id="rId22" Type="http://schemas.openxmlformats.org/officeDocument/2006/relationships/tags" Target="../tags/tag255.xml"/><Relationship Id="rId21" Type="http://schemas.openxmlformats.org/officeDocument/2006/relationships/tags" Target="../tags/tag254.xml"/><Relationship Id="rId20" Type="http://schemas.openxmlformats.org/officeDocument/2006/relationships/tags" Target="../tags/tag253.xml"/><Relationship Id="rId2" Type="http://schemas.openxmlformats.org/officeDocument/2006/relationships/tags" Target="../tags/tag235.xml"/><Relationship Id="rId19" Type="http://schemas.openxmlformats.org/officeDocument/2006/relationships/tags" Target="../tags/tag252.xml"/><Relationship Id="rId18" Type="http://schemas.openxmlformats.org/officeDocument/2006/relationships/tags" Target="../tags/tag251.xml"/><Relationship Id="rId17" Type="http://schemas.openxmlformats.org/officeDocument/2006/relationships/tags" Target="../tags/tag250.xml"/><Relationship Id="rId16" Type="http://schemas.openxmlformats.org/officeDocument/2006/relationships/tags" Target="../tags/tag249.xml"/><Relationship Id="rId15" Type="http://schemas.openxmlformats.org/officeDocument/2006/relationships/tags" Target="../tags/tag248.xml"/><Relationship Id="rId14" Type="http://schemas.openxmlformats.org/officeDocument/2006/relationships/tags" Target="../tags/tag247.xml"/><Relationship Id="rId13" Type="http://schemas.openxmlformats.org/officeDocument/2006/relationships/tags" Target="../tags/tag246.xml"/><Relationship Id="rId12" Type="http://schemas.openxmlformats.org/officeDocument/2006/relationships/tags" Target="../tags/tag245.xml"/><Relationship Id="rId11" Type="http://schemas.openxmlformats.org/officeDocument/2006/relationships/tags" Target="../tags/tag244.xml"/><Relationship Id="rId10" Type="http://schemas.openxmlformats.org/officeDocument/2006/relationships/tags" Target="../tags/tag243.xml"/><Relationship Id="rId1" Type="http://schemas.openxmlformats.org/officeDocument/2006/relationships/tags" Target="../tags/tag234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278.xml"/><Relationship Id="rId8" Type="http://schemas.openxmlformats.org/officeDocument/2006/relationships/tags" Target="../tags/tag277.xml"/><Relationship Id="rId7" Type="http://schemas.openxmlformats.org/officeDocument/2006/relationships/tags" Target="../tags/tag276.xml"/><Relationship Id="rId6" Type="http://schemas.openxmlformats.org/officeDocument/2006/relationships/tags" Target="../tags/tag275.xml"/><Relationship Id="rId5" Type="http://schemas.openxmlformats.org/officeDocument/2006/relationships/tags" Target="../tags/tag274.xml"/><Relationship Id="rId4" Type="http://schemas.openxmlformats.org/officeDocument/2006/relationships/tags" Target="../tags/tag273.xml"/><Relationship Id="rId3" Type="http://schemas.openxmlformats.org/officeDocument/2006/relationships/tags" Target="../tags/tag272.xml"/><Relationship Id="rId2" Type="http://schemas.openxmlformats.org/officeDocument/2006/relationships/tags" Target="../tags/tag271.xml"/><Relationship Id="rId11" Type="http://schemas.openxmlformats.org/officeDocument/2006/relationships/slideLayout" Target="../slideLayouts/slideLayout7.xml"/><Relationship Id="rId10" Type="http://schemas.openxmlformats.org/officeDocument/2006/relationships/tags" Target="../tags/tag279.xml"/><Relationship Id="rId1" Type="http://schemas.openxmlformats.org/officeDocument/2006/relationships/tags" Target="../tags/tag270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288.xml"/><Relationship Id="rId8" Type="http://schemas.openxmlformats.org/officeDocument/2006/relationships/tags" Target="../tags/tag287.xml"/><Relationship Id="rId7" Type="http://schemas.openxmlformats.org/officeDocument/2006/relationships/tags" Target="../tags/tag286.xml"/><Relationship Id="rId6" Type="http://schemas.openxmlformats.org/officeDocument/2006/relationships/tags" Target="../tags/tag285.xml"/><Relationship Id="rId5" Type="http://schemas.openxmlformats.org/officeDocument/2006/relationships/tags" Target="../tags/tag284.xml"/><Relationship Id="rId4" Type="http://schemas.openxmlformats.org/officeDocument/2006/relationships/tags" Target="../tags/tag283.xml"/><Relationship Id="rId3" Type="http://schemas.openxmlformats.org/officeDocument/2006/relationships/tags" Target="../tags/tag282.xml"/><Relationship Id="rId24" Type="http://schemas.openxmlformats.org/officeDocument/2006/relationships/slideLayout" Target="../slideLayouts/slideLayout7.xml"/><Relationship Id="rId23" Type="http://schemas.openxmlformats.org/officeDocument/2006/relationships/tags" Target="../tags/tag302.xml"/><Relationship Id="rId22" Type="http://schemas.openxmlformats.org/officeDocument/2006/relationships/tags" Target="../tags/tag301.xml"/><Relationship Id="rId21" Type="http://schemas.openxmlformats.org/officeDocument/2006/relationships/tags" Target="../tags/tag300.xml"/><Relationship Id="rId20" Type="http://schemas.openxmlformats.org/officeDocument/2006/relationships/tags" Target="../tags/tag299.xml"/><Relationship Id="rId2" Type="http://schemas.openxmlformats.org/officeDocument/2006/relationships/tags" Target="../tags/tag281.xml"/><Relationship Id="rId19" Type="http://schemas.openxmlformats.org/officeDocument/2006/relationships/tags" Target="../tags/tag298.xml"/><Relationship Id="rId18" Type="http://schemas.openxmlformats.org/officeDocument/2006/relationships/tags" Target="../tags/tag297.xml"/><Relationship Id="rId17" Type="http://schemas.openxmlformats.org/officeDocument/2006/relationships/tags" Target="../tags/tag296.xml"/><Relationship Id="rId16" Type="http://schemas.openxmlformats.org/officeDocument/2006/relationships/tags" Target="../tags/tag295.xml"/><Relationship Id="rId15" Type="http://schemas.openxmlformats.org/officeDocument/2006/relationships/tags" Target="../tags/tag294.xml"/><Relationship Id="rId14" Type="http://schemas.openxmlformats.org/officeDocument/2006/relationships/tags" Target="../tags/tag293.xml"/><Relationship Id="rId13" Type="http://schemas.openxmlformats.org/officeDocument/2006/relationships/tags" Target="../tags/tag292.xml"/><Relationship Id="rId12" Type="http://schemas.openxmlformats.org/officeDocument/2006/relationships/tags" Target="../tags/tag291.xml"/><Relationship Id="rId11" Type="http://schemas.openxmlformats.org/officeDocument/2006/relationships/tags" Target="../tags/tag290.xml"/><Relationship Id="rId10" Type="http://schemas.openxmlformats.org/officeDocument/2006/relationships/tags" Target="../tags/tag289.xml"/><Relationship Id="rId1" Type="http://schemas.openxmlformats.org/officeDocument/2006/relationships/tags" Target="../tags/tag280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311.xml"/><Relationship Id="rId8" Type="http://schemas.openxmlformats.org/officeDocument/2006/relationships/tags" Target="../tags/tag310.xml"/><Relationship Id="rId7" Type="http://schemas.openxmlformats.org/officeDocument/2006/relationships/tags" Target="../tags/tag309.xml"/><Relationship Id="rId6" Type="http://schemas.openxmlformats.org/officeDocument/2006/relationships/tags" Target="../tags/tag308.xml"/><Relationship Id="rId5" Type="http://schemas.openxmlformats.org/officeDocument/2006/relationships/tags" Target="../tags/tag307.xml"/><Relationship Id="rId4" Type="http://schemas.openxmlformats.org/officeDocument/2006/relationships/tags" Target="../tags/tag306.xml"/><Relationship Id="rId3" Type="http://schemas.openxmlformats.org/officeDocument/2006/relationships/tags" Target="../tags/tag305.xml"/><Relationship Id="rId2" Type="http://schemas.openxmlformats.org/officeDocument/2006/relationships/tags" Target="../tags/tag304.xml"/><Relationship Id="rId14" Type="http://schemas.openxmlformats.org/officeDocument/2006/relationships/notesSlide" Target="../notesSlides/notesSlide2.xml"/><Relationship Id="rId13" Type="http://schemas.openxmlformats.org/officeDocument/2006/relationships/slideLayout" Target="../slideLayouts/slideLayout7.xml"/><Relationship Id="rId12" Type="http://schemas.openxmlformats.org/officeDocument/2006/relationships/tags" Target="../tags/tag314.xml"/><Relationship Id="rId11" Type="http://schemas.openxmlformats.org/officeDocument/2006/relationships/tags" Target="../tags/tag313.xml"/><Relationship Id="rId10" Type="http://schemas.openxmlformats.org/officeDocument/2006/relationships/tags" Target="../tags/tag312.xml"/><Relationship Id="rId1" Type="http://schemas.openxmlformats.org/officeDocument/2006/relationships/tags" Target="../tags/tag30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>
            <p:custDataLst>
              <p:tags r:id="rId1"/>
            </p:custDataLst>
          </p:nvPr>
        </p:nvSpPr>
        <p:spPr>
          <a:xfrm>
            <a:off x="0" y="6293"/>
            <a:ext cx="12192000" cy="6858000"/>
          </a:xfrm>
          <a:prstGeom prst="rect">
            <a:avLst/>
          </a:prstGeom>
          <a:blipFill dpi="0" rotWithShape="1"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5" name="Freeform 30"/>
          <p:cNvSpPr/>
          <p:nvPr>
            <p:custDataLst>
              <p:tags r:id="rId3"/>
            </p:custDataLst>
          </p:nvPr>
        </p:nvSpPr>
        <p:spPr bwMode="auto">
          <a:xfrm>
            <a:off x="2179955" y="1573663"/>
            <a:ext cx="5640782" cy="4505126"/>
          </a:xfrm>
          <a:prstGeom prst="ellipse">
            <a:avLst/>
          </a:prstGeom>
          <a:gradFill rotWithShape="1">
            <a:gsLst>
              <a:gs pos="41000">
                <a:srgbClr val="ECECEC"/>
              </a:gs>
              <a:gs pos="100000">
                <a:srgbClr val="F7F7F7"/>
              </a:gs>
              <a:gs pos="7000">
                <a:srgbClr val="BEBEBE"/>
              </a:gs>
            </a:gsLst>
            <a:lin ang="7800000" scaled="0"/>
          </a:gradFill>
          <a:ln w="34925"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7800000" scaled="0"/>
            </a:gradFill>
          </a:ln>
          <a:effectLst>
            <a:outerShdw blurRad="203200" dist="127000" dir="7200000" sx="102000" sy="102000" algn="ctr" rotWithShape="0">
              <a:schemeClr val="tx1">
                <a:lumMod val="90000"/>
                <a:lumOff val="10000"/>
                <a:alpha val="40000"/>
              </a:schemeClr>
            </a:outerShdw>
          </a:effectLst>
        </p:spPr>
        <p:txBody>
          <a:bodyPr wrap="none" anchor="ctr"/>
          <a:lstStyle/>
          <a:p>
            <a:pPr latinLnBrk="1"/>
            <a:endParaRPr kumimoji="1" lang="zh-CN" altLang="en-US" sz="2400">
              <a:solidFill>
                <a:srgbClr val="000000"/>
              </a:solidFill>
              <a:latin typeface="Gulim" panose="020B0600000101010101" charset="-127"/>
              <a:ea typeface="Gulim" panose="020B0600000101010101" charset="-127"/>
            </a:endParaRPr>
          </a:p>
        </p:txBody>
      </p:sp>
      <p:sp>
        <p:nvSpPr>
          <p:cNvPr id="11" name="文本框 10"/>
          <p:cNvSpPr txBox="1"/>
          <p:nvPr>
            <p:custDataLst>
              <p:tags r:id="rId4"/>
            </p:custDataLst>
          </p:nvPr>
        </p:nvSpPr>
        <p:spPr>
          <a:xfrm>
            <a:off x="4068910" y="2148488"/>
            <a:ext cx="2286076" cy="5979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30000"/>
              </a:lnSpc>
              <a:tabLst>
                <a:tab pos="2250440" algn="l"/>
              </a:tabLst>
            </a:pPr>
            <a:r>
              <a:rPr lang="zh-CN" altLang="en-US" sz="2800" b="1" smtClean="0">
                <a:solidFill>
                  <a:srgbClr val="76A1D7">
                    <a:lumMod val="75000"/>
                  </a:srgbClr>
                </a:solidFill>
                <a:latin typeface="微软雅黑" panose="020B0503020204020204" charset="-122"/>
              </a:rPr>
              <a:t>选择性必修</a:t>
            </a:r>
            <a:r>
              <a:rPr lang="en-US" altLang="zh-CN" sz="2800" b="1" smtClean="0">
                <a:solidFill>
                  <a:srgbClr val="76A1D7">
                    <a:lumMod val="75000"/>
                  </a:srgbClr>
                </a:solidFill>
                <a:latin typeface="微软雅黑" panose="020B0503020204020204" charset="-122"/>
              </a:rPr>
              <a:t>3</a:t>
            </a:r>
            <a:endParaRPr lang="zh-CN" altLang="zh-CN" sz="2800" b="1">
              <a:solidFill>
                <a:srgbClr val="76A1D7">
                  <a:lumMod val="75000"/>
                </a:srgbClr>
              </a:solidFill>
              <a:latin typeface="微软雅黑" panose="020B0503020204020204" charset="-122"/>
            </a:endParaRPr>
          </a:p>
        </p:txBody>
      </p:sp>
      <p:sp>
        <p:nvSpPr>
          <p:cNvPr id="13" name="文本框 12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063731" y="2988970"/>
            <a:ext cx="229101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600" b="1" smtClean="0">
                <a:solidFill>
                  <a:srgbClr val="0070C0"/>
                </a:solidFill>
                <a:latin typeface="Century Gothic" panose="020B0502020202020204" pitchFamily="34" charset="0"/>
                <a:ea typeface="微软雅黑" panose="020B0503020204020204" charset="-122"/>
                <a:sym typeface="Century Gothic" panose="020B0502020202020204" pitchFamily="34" charset="0"/>
              </a:rPr>
              <a:t>第二章</a:t>
            </a:r>
            <a:r>
              <a:rPr lang="en-US" altLang="zh-CN" sz="3600" b="1">
                <a:solidFill>
                  <a:srgbClr val="0070C0"/>
                </a:solidFill>
                <a:latin typeface="Century Gothic" panose="020B0502020202020204" pitchFamily="34" charset="0"/>
                <a:ea typeface="微软雅黑" panose="020B0503020204020204" charset="-122"/>
                <a:sym typeface="Century Gothic" panose="020B0502020202020204" pitchFamily="34" charset="0"/>
              </a:rPr>
              <a:t> </a:t>
            </a:r>
            <a:r>
              <a:rPr lang="en-US" altLang="zh-CN" sz="3600" b="1" smtClean="0">
                <a:solidFill>
                  <a:srgbClr val="0070C0"/>
                </a:solidFill>
                <a:latin typeface="Century Gothic" panose="020B0502020202020204" pitchFamily="34" charset="0"/>
                <a:ea typeface="微软雅黑" panose="020B0503020204020204" charset="-122"/>
                <a:sym typeface="Century Gothic" panose="020B0502020202020204" pitchFamily="34" charset="0"/>
              </a:rPr>
              <a:t> </a:t>
            </a:r>
            <a:r>
              <a:rPr lang="zh-CN" altLang="en-US" sz="3600" b="1" smtClean="0">
                <a:solidFill>
                  <a:srgbClr val="0070C0"/>
                </a:solidFill>
                <a:latin typeface="Century Gothic" panose="020B0502020202020204" pitchFamily="34" charset="0"/>
                <a:ea typeface="微软雅黑" panose="020B0503020204020204" charset="-122"/>
                <a:sym typeface="Century Gothic" panose="020B0502020202020204" pitchFamily="34" charset="0"/>
              </a:rPr>
              <a:t>烃</a:t>
            </a:r>
            <a:endParaRPr lang="en-US" altLang="zh-CN" sz="3600" b="1" smtClean="0">
              <a:solidFill>
                <a:srgbClr val="0070C0"/>
              </a:solidFill>
              <a:latin typeface="Century Gothic" panose="020B0502020202020204" pitchFamily="34" charset="0"/>
              <a:ea typeface="微软雅黑" panose="020B0503020204020204" charset="-122"/>
              <a:sym typeface="Century Gothic" panose="020B0502020202020204" pitchFamily="34" charset="0"/>
            </a:endParaRPr>
          </a:p>
        </p:txBody>
      </p:sp>
      <p:sp>
        <p:nvSpPr>
          <p:cNvPr id="14" name="矩形 13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617247" y="4352178"/>
            <a:ext cx="4766150" cy="823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600" b="1">
                <a:solidFill>
                  <a:srgbClr val="0070C0"/>
                </a:solidFill>
                <a:latin typeface="Century Gothic" panose="020B0502020202020204" pitchFamily="34" charset="0"/>
                <a:ea typeface="微软雅黑" panose="020B0503020204020204" charset="-122"/>
                <a:sym typeface="Century Gothic" panose="020B0502020202020204" pitchFamily="34" charset="0"/>
              </a:rPr>
              <a:t>第一</a:t>
            </a:r>
            <a:r>
              <a:rPr lang="zh-CN" altLang="en-US" sz="3600" b="1" smtClean="0">
                <a:solidFill>
                  <a:srgbClr val="0070C0"/>
                </a:solidFill>
                <a:latin typeface="Century Gothic" panose="020B0502020202020204" pitchFamily="34" charset="0"/>
                <a:ea typeface="微软雅黑" panose="020B0503020204020204" charset="-122"/>
                <a:sym typeface="Century Gothic" panose="020B0502020202020204" pitchFamily="34" charset="0"/>
              </a:rPr>
              <a:t>节</a:t>
            </a:r>
            <a:r>
              <a:rPr lang="en-US" altLang="zh-CN" sz="3600" b="1" smtClean="0">
                <a:solidFill>
                  <a:srgbClr val="0070C0"/>
                </a:solidFill>
                <a:latin typeface="Century Gothic" panose="020B0502020202020204" pitchFamily="34" charset="0"/>
                <a:ea typeface="微软雅黑" panose="020B0503020204020204" charset="-122"/>
                <a:sym typeface="Century Gothic" panose="020B0502020202020204" pitchFamily="34" charset="0"/>
              </a:rPr>
              <a:t>   </a:t>
            </a:r>
            <a:r>
              <a:rPr lang="zh-CN" altLang="en-US" sz="3600" b="1" smtClean="0">
                <a:solidFill>
                  <a:srgbClr val="0070C0"/>
                </a:solidFill>
                <a:latin typeface="Century Gothic" panose="020B0502020202020204" pitchFamily="34" charset="0"/>
                <a:ea typeface="微软雅黑" panose="020B0503020204020204" charset="-122"/>
                <a:sym typeface="Century Gothic" panose="020B0502020202020204" pitchFamily="34" charset="0"/>
              </a:rPr>
              <a:t>烷烃</a:t>
            </a:r>
            <a:endParaRPr lang="en-US" altLang="zh-CN" sz="4400" b="1">
              <a:solidFill>
                <a:srgbClr val="0070C0"/>
              </a:solidFill>
              <a:latin typeface="Century Gothic" panose="020B0502020202020204" pitchFamily="34" charset="0"/>
              <a:ea typeface="微软雅黑" panose="020B0503020204020204" charset="-122"/>
              <a:sym typeface="Century Gothic" panose="020B0502020202020204" pitchFamily="34" charset="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4788442" y="900064"/>
            <a:ext cx="3195177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/>
            <a:r>
              <a:rPr lang="zh-CN" sz="3200" b="1" smtClean="0">
                <a:ea typeface="黑体" panose="02010609060101010101" pitchFamily="2" charset="-122"/>
              </a:rPr>
              <a:t>烷烃</a:t>
            </a:r>
            <a:r>
              <a:rPr lang="zh-CN" sz="3200" b="1">
                <a:ea typeface="黑体" panose="02010609060101010101" pitchFamily="2" charset="-122"/>
              </a:rPr>
              <a:t>的化学性质</a:t>
            </a:r>
            <a:r>
              <a:rPr lang="en-US" sz="3200" b="1" u="sng">
                <a:latin typeface="Times New Roman" panose="02020603050405020304"/>
                <a:ea typeface="宋体" panose="02010600030101010101" pitchFamily="2" charset="-122"/>
              </a:rPr>
              <a:t>  </a:t>
            </a:r>
            <a:endParaRPr lang="zh-CN" altLang="en-US" sz="3200"/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818112" y="2250631"/>
            <a:ext cx="441515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800" b="1">
                <a:ea typeface="宋体" panose="02010600030101010101" pitchFamily="2" charset="-122"/>
                <a:sym typeface="+mn-ea"/>
              </a:rPr>
              <a:t>烷烃的性质与甲烷相似</a:t>
            </a:r>
            <a:endParaRPr lang="zh-CN" altLang="en-US" sz="2800"/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628650" y="3164324"/>
            <a:ext cx="11560175" cy="9531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00000"/>
              </a:lnSpc>
            </a:pPr>
            <a:r>
              <a:rPr lang="zh-CN" altLang="en-US" sz="2800" b="1">
                <a:highlight>
                  <a:srgbClr val="FFFF00"/>
                </a:highlight>
                <a:ea typeface="宋体" panose="02010600030101010101" pitchFamily="2" charset="-122"/>
              </a:rPr>
              <a:t>性质稳定，</a:t>
            </a:r>
            <a:r>
              <a:rPr lang="zh-CN" sz="2800" b="1">
                <a:ea typeface="宋体" panose="02010600030101010101" pitchFamily="2" charset="-122"/>
              </a:rPr>
              <a:t>不与酸性</a:t>
            </a:r>
            <a:r>
              <a:rPr lang="en-US" sz="2800" b="1">
                <a:latin typeface="Times New Roman" panose="02020603050405020304"/>
                <a:ea typeface="宋体" panose="02010600030101010101" pitchFamily="2" charset="-122"/>
              </a:rPr>
              <a:t>KMnO</a:t>
            </a:r>
            <a:r>
              <a:rPr lang="en-US" sz="2800" b="1" baseline="-25000">
                <a:latin typeface="Times New Roman" panose="02020603050405020304"/>
                <a:ea typeface="宋体" panose="02010600030101010101" pitchFamily="2" charset="-122"/>
              </a:rPr>
              <a:t>4</a:t>
            </a:r>
            <a:r>
              <a:rPr lang="zh-CN" sz="2800" b="1">
                <a:ea typeface="宋体" panose="02010600030101010101" pitchFamily="2" charset="-122"/>
              </a:rPr>
              <a:t>溶液、</a:t>
            </a:r>
            <a:r>
              <a:rPr lang="zh-CN" sz="2800" b="1">
                <a:highlight>
                  <a:srgbClr val="FFFF00"/>
                </a:highlight>
                <a:ea typeface="宋体" panose="02010600030101010101" pitchFamily="2" charset="-122"/>
              </a:rPr>
              <a:t>溴的四氯化碳溶液</a:t>
            </a:r>
            <a:r>
              <a:rPr lang="zh-CN" sz="2800" b="1">
                <a:ea typeface="宋体" panose="02010600030101010101" pitchFamily="2" charset="-122"/>
              </a:rPr>
              <a:t>、</a:t>
            </a:r>
            <a:r>
              <a:rPr lang="zh-CN" sz="2800" b="1">
                <a:highlight>
                  <a:srgbClr val="FFFF00"/>
                </a:highlight>
                <a:ea typeface="宋体" panose="02010600030101010101" pitchFamily="2" charset="-122"/>
              </a:rPr>
              <a:t>溴水</a:t>
            </a:r>
            <a:r>
              <a:rPr lang="zh-CN" sz="2800" b="1">
                <a:ea typeface="宋体" panose="02010600030101010101" pitchFamily="2" charset="-122"/>
              </a:rPr>
              <a:t>、强酸溶液、强碱溶液反应。</a:t>
            </a:r>
            <a:endParaRPr lang="zh-CN" altLang="en-US"/>
          </a:p>
        </p:txBody>
      </p:sp>
      <p:grpSp>
        <p:nvGrpSpPr>
          <p:cNvPr id="9" name="组合 1"/>
          <p:cNvGrpSpPr/>
          <p:nvPr>
            <p:custDataLst>
              <p:tags r:id="rId4"/>
            </p:custDataLst>
          </p:nvPr>
        </p:nvGrpSpPr>
        <p:grpSpPr>
          <a:xfrm>
            <a:off x="269240" y="531851"/>
            <a:ext cx="2723017" cy="1238091"/>
            <a:chOff x="0" y="0"/>
            <a:chExt cx="960" cy="988"/>
          </a:xfrm>
        </p:grpSpPr>
        <p:sp>
          <p:nvSpPr>
            <p:cNvPr id="10" name="椭圆 2"/>
            <p:cNvSpPr/>
            <p:nvPr>
              <p:custDataLst>
                <p:tags r:id="rId5"/>
              </p:custDataLst>
            </p:nvPr>
          </p:nvSpPr>
          <p:spPr>
            <a:xfrm>
              <a:off x="0" y="0"/>
              <a:ext cx="960" cy="988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3399FF"/>
                </a:gs>
                <a:gs pos="100000">
                  <a:srgbClr val="FFFFFF"/>
                </a:gs>
              </a:gsLst>
              <a:lin ang="2700000" scaled="1"/>
            </a:gra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sp>
          <p:nvSpPr>
            <p:cNvPr id="11" name="椭圆 3"/>
            <p:cNvSpPr/>
            <p:nvPr>
              <p:custDataLst>
                <p:tags r:id="rId6"/>
              </p:custDataLst>
            </p:nvPr>
          </p:nvSpPr>
          <p:spPr>
            <a:xfrm>
              <a:off x="0" y="0"/>
              <a:ext cx="960" cy="988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alpha val="31998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sp>
          <p:nvSpPr>
            <p:cNvPr id="12" name="椭圆 4"/>
            <p:cNvSpPr/>
            <p:nvPr>
              <p:custDataLst>
                <p:tags r:id="rId7"/>
              </p:custDataLst>
            </p:nvPr>
          </p:nvSpPr>
          <p:spPr>
            <a:xfrm>
              <a:off x="64" y="65"/>
              <a:ext cx="834" cy="858"/>
            </a:xfrm>
            <a:prstGeom prst="ellipse">
              <a:avLst/>
            </a:prstGeom>
            <a:gradFill rotWithShape="1">
              <a:gsLst>
                <a:gs pos="0">
                  <a:srgbClr val="1C538A"/>
                </a:gs>
                <a:gs pos="50000">
                  <a:srgbClr val="3399FF"/>
                </a:gs>
                <a:gs pos="100000">
                  <a:srgbClr val="1C538A"/>
                </a:gs>
              </a:gsLst>
              <a:lin ang="18900000" scaled="1"/>
            </a:gra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sp>
          <p:nvSpPr>
            <p:cNvPr id="13" name="椭圆 5"/>
            <p:cNvSpPr/>
            <p:nvPr>
              <p:custDataLst>
                <p:tags r:id="rId8"/>
              </p:custDataLst>
            </p:nvPr>
          </p:nvSpPr>
          <p:spPr>
            <a:xfrm>
              <a:off x="22" y="124"/>
              <a:ext cx="834" cy="858"/>
            </a:xfrm>
            <a:prstGeom prst="ellipse">
              <a:avLst/>
            </a:prstGeom>
            <a:gradFill rotWithShape="1">
              <a:gsLst>
                <a:gs pos="0">
                  <a:srgbClr val="2061A2"/>
                </a:gs>
                <a:gs pos="100000">
                  <a:srgbClr val="3399FF">
                    <a:alpha val="0"/>
                  </a:srgbClr>
                </a:gs>
              </a:gsLst>
              <a:lin ang="2700000" scaled="1"/>
            </a:gradFill>
            <a:ln w="9525">
              <a:noFill/>
            </a:ln>
          </p:spPr>
          <p:txBody>
            <a:bodyPr/>
            <a:lstStyle/>
            <a:p>
              <a:endParaRPr lang="zh-CN" altLang="en-US" b="1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" name="椭圆 6"/>
            <p:cNvSpPr/>
            <p:nvPr>
              <p:custDataLst>
                <p:tags r:id="rId9"/>
              </p:custDataLst>
            </p:nvPr>
          </p:nvSpPr>
          <p:spPr>
            <a:xfrm>
              <a:off x="105" y="108"/>
              <a:ext cx="751" cy="772"/>
            </a:xfrm>
            <a:prstGeom prst="ellipse">
              <a:avLst/>
            </a:prstGeom>
            <a:solidFill>
              <a:srgbClr val="000000"/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grpSp>
          <p:nvGrpSpPr>
            <p:cNvPr id="15" name="组合 7"/>
            <p:cNvGrpSpPr/>
            <p:nvPr>
              <p:custDataLst>
                <p:tags r:id="rId10"/>
              </p:custDataLst>
            </p:nvPr>
          </p:nvGrpSpPr>
          <p:grpSpPr>
            <a:xfrm>
              <a:off x="46" y="120"/>
              <a:ext cx="907" cy="749"/>
              <a:chOff x="-123" y="0"/>
              <a:chExt cx="1561" cy="1252"/>
            </a:xfrm>
          </p:grpSpPr>
          <p:sp>
            <p:nvSpPr>
              <p:cNvPr id="16" name="椭圆 8"/>
              <p:cNvSpPr/>
              <p:nvPr>
                <p:custDataLst>
                  <p:tags r:id="rId11"/>
                </p:custDataLst>
              </p:nvPr>
            </p:nvSpPr>
            <p:spPr>
              <a:xfrm>
                <a:off x="0" y="0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 w="9525">
                <a:noFill/>
              </a:ln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17" name="椭圆 9"/>
              <p:cNvSpPr/>
              <p:nvPr>
                <p:custDataLst>
                  <p:tags r:id="rId12"/>
                </p:custDataLst>
              </p:nvPr>
            </p:nvSpPr>
            <p:spPr>
              <a:xfrm>
                <a:off x="16" y="7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 w="9525">
                <a:noFill/>
              </a:ln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18" name="椭圆 10"/>
              <p:cNvSpPr/>
              <p:nvPr>
                <p:custDataLst>
                  <p:tags r:id="rId13"/>
                </p:custDataLst>
              </p:nvPr>
            </p:nvSpPr>
            <p:spPr>
              <a:xfrm>
                <a:off x="29" y="19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>
                <a:noFill/>
              </a:ln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19" name="椭圆 11"/>
              <p:cNvSpPr/>
              <p:nvPr>
                <p:custDataLst>
                  <p:tags r:id="rId14"/>
                </p:custDataLst>
              </p:nvPr>
            </p:nvSpPr>
            <p:spPr>
              <a:xfrm>
                <a:off x="-123" y="143"/>
                <a:ext cx="1561" cy="92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 w="9525">
                <a:noFill/>
              </a:ln>
            </p:spPr>
            <p:txBody>
              <a:bodyPr/>
              <a:lstStyle/>
              <a:p>
                <a:r>
                  <a:rPr lang="zh-CN" altLang="en-US" sz="2800" b="1">
                    <a:solidFill>
                      <a:srgbClr val="FF0000"/>
                    </a:solidFill>
                    <a:latin typeface="Arial" panose="020B0604020202020204" pitchFamily="34" charset="0"/>
                  </a:rPr>
                  <a:t>归纳</a:t>
                </a:r>
                <a:r>
                  <a:rPr lang="zh-CN" altLang="en-US" sz="3600" b="1">
                    <a:solidFill>
                      <a:srgbClr val="FF0000"/>
                    </a:solidFill>
                    <a:latin typeface="Arial" panose="020B0604020202020204" pitchFamily="34" charset="0"/>
                  </a:rPr>
                  <a:t>小结</a:t>
                </a:r>
                <a:endParaRPr lang="zh-CN" altLang="en-US" sz="3600" b="1">
                  <a:solidFill>
                    <a:srgbClr val="FF0000"/>
                  </a:solidFill>
                  <a:latin typeface="Arial" panose="020B0604020202020204" pitchFamily="34" charset="0"/>
                </a:endParaRPr>
              </a:p>
            </p:txBody>
          </p:sp>
        </p:grpSp>
      </p:grpSp>
    </p:spTree>
    <p:custDataLst>
      <p:tags r:id="rId1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987559" y="1543050"/>
            <a:ext cx="50800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0" fontAlgn="auto">
              <a:lnSpc>
                <a:spcPct val="100000"/>
              </a:lnSpc>
            </a:pPr>
            <a:r>
              <a:rPr lang="en-US" sz="2800" b="1">
                <a:latin typeface="Calibri" panose="020F0502020204030204"/>
                <a:ea typeface="宋体" panose="02010600030101010101" pitchFamily="2" charset="-122"/>
                <a:sym typeface="+mn-ea"/>
              </a:rPr>
              <a:t>①</a:t>
            </a:r>
            <a:r>
              <a:rPr lang="zh-CN" sz="2800" b="1">
                <a:highlight>
                  <a:srgbClr val="FFFF00"/>
                </a:highlight>
                <a:ea typeface="宋体" panose="02010600030101010101" pitchFamily="2" charset="-122"/>
              </a:rPr>
              <a:t>氧化反</a:t>
            </a:r>
            <a:r>
              <a:rPr lang="zh-CN" sz="2800" b="1">
                <a:ea typeface="宋体" panose="02010600030101010101" pitchFamily="2" charset="-122"/>
              </a:rPr>
              <a:t>应</a:t>
            </a:r>
            <a:r>
              <a:rPr lang="en-US" sz="2800" b="1">
                <a:latin typeface="Times New Roman" panose="02020603050405020304"/>
                <a:ea typeface="宋体" panose="02010600030101010101" pitchFamily="2" charset="-122"/>
              </a:rPr>
              <a:t>——</a:t>
            </a:r>
            <a:r>
              <a:rPr lang="zh-CN" sz="2800" b="1">
                <a:ea typeface="宋体" panose="02010600030101010101" pitchFamily="2" charset="-122"/>
              </a:rPr>
              <a:t>可燃性</a:t>
            </a:r>
            <a:endParaRPr lang="zh-CN" altLang="en-US"/>
          </a:p>
        </p:txBody>
      </p:sp>
      <p:graphicFrame>
        <p:nvGraphicFramePr>
          <p:cNvPr id="6" name="对象 5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362612" y="2453332"/>
          <a:ext cx="11045190" cy="11290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" r:id="rId3" imgW="10572750" imgH="1095375" progId="Word.Document.8">
                  <p:embed/>
                </p:oleObj>
              </mc:Choice>
              <mc:Fallback>
                <p:oleObj name="" r:id="rId3" imgW="10572750" imgH="1095375" progId="Word.Document.8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62612" y="2453332"/>
                        <a:ext cx="11045190" cy="112903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0" name="矩形 35850"/>
          <p:cNvSpPr/>
          <p:nvPr>
            <p:custDataLst>
              <p:tags r:id="rId5"/>
            </p:custDataLst>
          </p:nvPr>
        </p:nvSpPr>
        <p:spPr>
          <a:xfrm>
            <a:off x="987559" y="3838054"/>
            <a:ext cx="10629185" cy="138366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24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24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24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24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24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>
              <a:lnSpc>
                <a:spcPct val="150000"/>
              </a:lnSpc>
              <a:tabLst>
                <a:tab pos="2636520" algn="ctr"/>
                <a:tab pos="4429125" algn="l"/>
              </a:tabLst>
            </a:pPr>
            <a:r>
              <a:rPr lang="zh-CN" altLang="pt-BR" sz="2800">
                <a:solidFill>
                  <a:srgbClr val="FF0000"/>
                </a:solidFill>
              </a:rPr>
              <a:t>注：</a:t>
            </a:r>
            <a:r>
              <a:rPr lang="zh-CN" altLang="pt-BR" sz="2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甲烷</a:t>
            </a:r>
            <a:r>
              <a:rPr lang="zh-CN" altLang="pt-BR" sz="2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燃烧，产生淡蓝色火焰，</a:t>
            </a:r>
            <a:r>
              <a:rPr altLang="pt-BR" sz="280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FFFF00"/>
                </a:highlight>
                <a:sym typeface="+mn-ea"/>
              </a:rPr>
              <a:t>没有黑烟</a:t>
            </a:r>
            <a:r>
              <a:rPr altLang="pt-BR" sz="280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产生（</a:t>
            </a:r>
            <a:r>
              <a:rPr altLang="pt-BR" sz="280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FFFF00"/>
                </a:highlight>
                <a:sym typeface="+mn-ea"/>
              </a:rPr>
              <a:t>含碳量低</a:t>
            </a:r>
            <a:r>
              <a:rPr altLang="pt-BR" sz="280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），</a:t>
            </a:r>
            <a:endParaRPr lang="zh-CN" altLang="pt-BR" sz="28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lvl="0" indent="0">
              <a:lnSpc>
                <a:spcPct val="150000"/>
              </a:lnSpc>
              <a:tabLst>
                <a:tab pos="2636520" algn="ctr"/>
                <a:tab pos="4429125" algn="l"/>
              </a:tabLst>
            </a:pPr>
            <a:r>
              <a:rPr lang="zh-CN" altLang="pt-BR" sz="2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但随着碳原子数的增多，碳的质量分数逐渐增大，可能</a:t>
            </a:r>
            <a:r>
              <a:rPr lang="zh-CN" altLang="pt-BR" sz="2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有黑烟产生</a:t>
            </a:r>
            <a:endParaRPr lang="zh-CN" altLang="pt-BR" sz="28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custDataLst>
      <p:tags r:id="rId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 fill="hold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25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0492"/>
          <p:cNvSpPr txBox="1"/>
          <p:nvPr>
            <p:custDataLst>
              <p:tags r:id="rId1"/>
            </p:custDataLst>
          </p:nvPr>
        </p:nvSpPr>
        <p:spPr>
          <a:xfrm>
            <a:off x="365047" y="738592"/>
            <a:ext cx="10981240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拓展：烃</a:t>
            </a:r>
            <a:r>
              <a:rPr lang="en-US" altLang="zh-CN" sz="2800" b="1" err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</a:t>
            </a:r>
            <a:r>
              <a:rPr lang="en-US" altLang="zh-CN" sz="2800" b="1" baseline="-25000" err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x</a:t>
            </a:r>
            <a:r>
              <a:rPr lang="en-US" altLang="zh-CN" sz="2800" b="1" err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</a:t>
            </a:r>
            <a:r>
              <a:rPr lang="en-US" altLang="zh-CN" sz="2800" b="1" baseline="-25000" err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y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与氧气的反应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的一般燃烧反应方程式（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烃的燃烧通式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835660" y="1580679"/>
            <a:ext cx="8442113" cy="716781"/>
            <a:chOff x="1038" y="4175"/>
            <a:chExt cx="12700" cy="1132"/>
          </a:xfrm>
        </p:grpSpPr>
        <p:sp>
          <p:nvSpPr>
            <p:cNvPr id="4" name="文本框 20491"/>
            <p:cNvSpPr txBox="1"/>
            <p:nvPr>
              <p:custDataLst>
                <p:tags r:id="rId3"/>
              </p:custDataLst>
            </p:nvPr>
          </p:nvSpPr>
          <p:spPr>
            <a:xfrm>
              <a:off x="1038" y="4385"/>
              <a:ext cx="12700" cy="92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195" err="1">
                  <a:latin typeface="Times New Roman" panose="02020603050405020304"/>
                  <a:ea typeface="楷体" panose="02010609060101010101" pitchFamily="49" charset="-122"/>
                  <a:cs typeface="Times New Roman" panose="02020603050405020304" charset="0"/>
                </a:rPr>
                <a:t>C</a:t>
              </a:r>
              <a:r>
                <a:rPr lang="en-US" altLang="zh-CN" sz="3195" baseline="-25000" err="1">
                  <a:latin typeface="Times New Roman" panose="02020603050405020304"/>
                  <a:ea typeface="楷体" panose="02010609060101010101" pitchFamily="49" charset="-122"/>
                  <a:cs typeface="Times New Roman" panose="02020603050405020304" charset="0"/>
                </a:rPr>
                <a:t>x</a:t>
              </a:r>
              <a:r>
                <a:rPr lang="en-US" altLang="zh-CN" sz="3195" err="1">
                  <a:latin typeface="Times New Roman" panose="02020603050405020304"/>
                  <a:ea typeface="楷体" panose="02010609060101010101" pitchFamily="49" charset="-122"/>
                  <a:cs typeface="Times New Roman" panose="02020603050405020304" charset="0"/>
                </a:rPr>
                <a:t>H</a:t>
              </a:r>
              <a:r>
                <a:rPr lang="en-US" altLang="zh-CN" sz="3195" baseline="-25000" err="1">
                  <a:latin typeface="Times New Roman" panose="02020603050405020304"/>
                  <a:ea typeface="楷体" panose="02010609060101010101" pitchFamily="49" charset="-122"/>
                  <a:cs typeface="Times New Roman" panose="02020603050405020304" charset="0"/>
                </a:rPr>
                <a:t>y</a:t>
              </a:r>
              <a:r>
                <a:rPr lang="en-US" altLang="zh-CN" sz="3195">
                  <a:latin typeface="Times New Roman" panose="02020603050405020304"/>
                  <a:ea typeface="楷体" panose="02010609060101010101" pitchFamily="49" charset="-122"/>
                  <a:cs typeface="Times New Roman" panose="02020603050405020304" charset="0"/>
                </a:rPr>
                <a:t>+(x+y/4)O</a:t>
              </a:r>
              <a:r>
                <a:rPr lang="en-US" altLang="zh-CN" sz="3195" baseline="-25000">
                  <a:latin typeface="Times New Roman" panose="02020603050405020304"/>
                  <a:ea typeface="楷体" panose="02010609060101010101" pitchFamily="49" charset="-122"/>
                  <a:cs typeface="Times New Roman" panose="02020603050405020304" charset="0"/>
                </a:rPr>
                <a:t>2</a:t>
              </a:r>
              <a:r>
                <a:rPr lang="en-US" altLang="zh-CN" sz="3195">
                  <a:latin typeface="Times New Roman" panose="02020603050405020304"/>
                  <a:ea typeface="楷体" panose="02010609060101010101" pitchFamily="49" charset="-122"/>
                  <a:cs typeface="Times New Roman" panose="02020603050405020304" charset="0"/>
                </a:rPr>
                <a:t>  →  xCO</a:t>
              </a:r>
              <a:r>
                <a:rPr lang="en-US" altLang="zh-CN" sz="3195" baseline="-25000">
                  <a:latin typeface="Times New Roman" panose="02020603050405020304"/>
                  <a:ea typeface="楷体" panose="02010609060101010101" pitchFamily="49" charset="-122"/>
                  <a:cs typeface="Times New Roman" panose="02020603050405020304" charset="0"/>
                </a:rPr>
                <a:t>2</a:t>
              </a:r>
              <a:r>
                <a:rPr lang="en-US" altLang="zh-CN" sz="3195">
                  <a:latin typeface="Times New Roman" panose="02020603050405020304"/>
                  <a:ea typeface="楷体" panose="02010609060101010101" pitchFamily="49" charset="-122"/>
                  <a:cs typeface="Times New Roman" panose="02020603050405020304" charset="0"/>
                </a:rPr>
                <a:t>+y/2H</a:t>
              </a:r>
              <a:r>
                <a:rPr lang="en-US" altLang="zh-CN" sz="3195" baseline="-25000">
                  <a:latin typeface="Times New Roman" panose="02020603050405020304"/>
                  <a:ea typeface="楷体" panose="02010609060101010101" pitchFamily="49" charset="-122"/>
                  <a:cs typeface="Times New Roman" panose="02020603050405020304" charset="0"/>
                </a:rPr>
                <a:t>2</a:t>
              </a:r>
              <a:r>
                <a:rPr lang="en-US" altLang="zh-CN" sz="3195">
                  <a:latin typeface="Times New Roman" panose="02020603050405020304"/>
                  <a:ea typeface="楷体" panose="02010609060101010101" pitchFamily="49" charset="-122"/>
                  <a:cs typeface="Times New Roman" panose="02020603050405020304" charset="0"/>
                </a:rPr>
                <a:t>O</a:t>
              </a:r>
              <a:r>
                <a:rPr lang="en-US" altLang="zh-CN" sz="2795">
                  <a:latin typeface="Times New Roman" panose="02020603050405020304"/>
                  <a:ea typeface="楷体" panose="02010609060101010101" pitchFamily="49" charset="-122"/>
                  <a:cs typeface="Times New Roman" panose="02020603050405020304" charset="0"/>
                </a:rPr>
                <a:t> </a:t>
              </a:r>
              <a:endParaRPr lang="en-US" altLang="zh-CN" sz="2795">
                <a:latin typeface="Times New Roman" panose="02020603050405020304"/>
                <a:ea typeface="楷体" panose="02010609060101010101" pitchFamily="49" charset="-122"/>
                <a:cs typeface="Times New Roman" panose="02020603050405020304" charset="0"/>
              </a:endParaRPr>
            </a:p>
          </p:txBody>
        </p:sp>
        <p:sp>
          <p:nvSpPr>
            <p:cNvPr id="5" name="文本框 20493"/>
            <p:cNvSpPr txBox="1"/>
            <p:nvPr>
              <p:custDataLst>
                <p:tags r:id="rId4"/>
              </p:custDataLst>
            </p:nvPr>
          </p:nvSpPr>
          <p:spPr>
            <a:xfrm>
              <a:off x="5187" y="4175"/>
              <a:ext cx="1485" cy="66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2135" b="1">
                  <a:latin typeface="Times New Roman" panose="02020603050405020304"/>
                  <a:ea typeface="宋体" panose="02010600030101010101" pitchFamily="2" charset="-122"/>
                </a:rPr>
                <a:t>点燃</a:t>
              </a:r>
              <a:endParaRPr lang="zh-CN" altLang="en-US" sz="2135" b="1"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</p:grpSp>
      <p:sp>
        <p:nvSpPr>
          <p:cNvPr id="19" name="文本框 18"/>
          <p:cNvSpPr txBox="1"/>
          <p:nvPr>
            <p:custDataLst>
              <p:tags r:id="rId5"/>
            </p:custDataLst>
          </p:nvPr>
        </p:nvSpPr>
        <p:spPr>
          <a:xfrm>
            <a:off x="349250" y="3429000"/>
            <a:ext cx="11437620" cy="1198880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indent="609600"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小规律：完全燃烧相同</a:t>
            </a:r>
            <a:r>
              <a:rPr lang="zh-CN" altLang="en-US" sz="2400" b="1">
                <a:solidFill>
                  <a:srgbClr val="FF0000"/>
                </a:solidFill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质量的烃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时，消耗氧气的体积（物质的量）</a:t>
            </a:r>
            <a:r>
              <a:rPr lang="zh-CN" altLang="en-US" sz="2400" b="1">
                <a:solidFill>
                  <a:srgbClr val="FF0000"/>
                </a:solidFill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随着碳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原子数的</a:t>
            </a:r>
            <a:r>
              <a:rPr lang="zh-CN" altLang="en-US" sz="2400" b="1">
                <a:solidFill>
                  <a:srgbClr val="FF0000"/>
                </a:solidFill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递增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而</a:t>
            </a:r>
            <a:r>
              <a:rPr lang="zh-CN" altLang="en-US" sz="2400" b="1">
                <a:solidFill>
                  <a:srgbClr val="FF0000"/>
                </a:solidFill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减小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209269" y="743506"/>
            <a:ext cx="11632672" cy="24174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171575">
              <a:lnSpc>
                <a:spcPct val="135000"/>
              </a:lnSpc>
            </a:pPr>
            <a:r>
              <a:rPr lang="zh-CN" altLang="en-US" sz="2800" b="1" kern="1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课堂</a:t>
            </a:r>
            <a:r>
              <a:rPr lang="zh-CN" altLang="en-US" sz="2800" b="1" kern="10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练习</a:t>
            </a:r>
            <a:r>
              <a:rPr lang="en-US" altLang="zh-CN" sz="2800" b="1" kern="10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</a:t>
            </a:r>
            <a:r>
              <a:rPr lang="zh-CN" altLang="en-US" sz="2800" b="1" kern="10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在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常温、常压下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,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取下列四种气态烃各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 mol,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分别在足量的氧气中燃烧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,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消耗氧气最多的是	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　　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，取同质量的下列四种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气态烃分别在足量的氧气中燃烧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,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消耗氧气最多的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是 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　　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endParaRPr lang="en-US" altLang="zh-CN" sz="2800" b="1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lvl="0" defTabSz="1171575">
              <a:lnSpc>
                <a:spcPct val="135000"/>
              </a:lnSpc>
            </a:pP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A.CH</a:t>
            </a:r>
            <a:r>
              <a:rPr lang="en-US" altLang="zh-CN" sz="2800" b="1" baseline="-30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4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　　　　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B.C</a:t>
            </a:r>
            <a:r>
              <a:rPr lang="en-US" altLang="zh-CN" sz="2800" b="1" baseline="-30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en-US" altLang="zh-CN" sz="2800" b="1" baseline="-30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8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　　　　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C.C</a:t>
            </a:r>
            <a:r>
              <a:rPr lang="en-US" altLang="zh-CN" sz="2800" b="1" baseline="-30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4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en-US" altLang="zh-CN" sz="2800" b="1" baseline="-30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10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　　　　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D.C</a:t>
            </a:r>
            <a:r>
              <a:rPr lang="en-US" altLang="zh-CN" sz="2800" b="1" baseline="-30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en-US" altLang="zh-CN" sz="2800" b="1" baseline="-30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6</a:t>
            </a:r>
            <a:endParaRPr lang="en-US" altLang="zh-CN" sz="2800" b="1" baseline="-300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5160290" y="1285577"/>
            <a:ext cx="554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endParaRPr lang="zh-CN" altLang="en-US" sz="40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0" name="Text Box 4"/>
          <p:cNvSpPr txBox="1"/>
          <p:nvPr>
            <p:custDataLst>
              <p:tags r:id="rId3"/>
            </p:custDataLst>
          </p:nvPr>
        </p:nvSpPr>
        <p:spPr>
          <a:xfrm>
            <a:off x="212768" y="3327978"/>
            <a:ext cx="9611822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kern="1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课堂</a:t>
            </a:r>
            <a:r>
              <a:rPr lang="zh-CN" altLang="en-US" sz="2800" b="1" kern="10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练习</a:t>
            </a:r>
            <a:r>
              <a:rPr lang="en-US" altLang="zh-CN" sz="2800" b="1" kern="10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2800" b="1" kern="10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zh-CN" altLang="en-US" sz="2800" smtClean="0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下列</a:t>
            </a:r>
            <a:r>
              <a:rPr lang="zh-CN" altLang="en-US" sz="2800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反应不属于取代反应的是（       ）</a:t>
            </a:r>
            <a:endParaRPr lang="zh-CN" altLang="en-US" sz="2800"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1" name="Text Box 10"/>
          <p:cNvSpPr txBox="1"/>
          <p:nvPr>
            <p:custDataLst>
              <p:tags r:id="rId4"/>
            </p:custDataLst>
          </p:nvPr>
        </p:nvSpPr>
        <p:spPr>
          <a:xfrm>
            <a:off x="545514" y="4611898"/>
            <a:ext cx="501713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</a:t>
            </a:r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  </a:t>
            </a:r>
            <a:r>
              <a:rPr lang="en-US" altLang="zh-CN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 HI  +  Cl</a:t>
            </a:r>
            <a:r>
              <a:rPr lang="en-US" altLang="zh-CN" sz="2800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 </a:t>
            </a:r>
            <a:r>
              <a:rPr lang="en-US" altLang="zh-CN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=  I</a:t>
            </a:r>
            <a:r>
              <a:rPr lang="en-US" altLang="zh-CN" sz="2800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+  2HCl  </a:t>
            </a:r>
            <a:endParaRPr lang="en-US" altLang="zh-CN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12" name="Group 13"/>
          <p:cNvGrpSpPr/>
          <p:nvPr>
            <p:custDataLst>
              <p:tags r:id="rId5"/>
            </p:custDataLst>
          </p:nvPr>
        </p:nvGrpSpPr>
        <p:grpSpPr>
          <a:xfrm>
            <a:off x="560119" y="3811728"/>
            <a:ext cx="4533900" cy="649288"/>
            <a:chOff x="240" y="1072"/>
            <a:chExt cx="2856" cy="409"/>
          </a:xfrm>
        </p:grpSpPr>
        <p:sp>
          <p:nvSpPr>
            <p:cNvPr id="13" name="Text Box 9"/>
            <p:cNvSpPr txBox="1"/>
            <p:nvPr>
              <p:custDataLst>
                <p:tags r:id="rId6"/>
              </p:custDataLst>
            </p:nvPr>
          </p:nvSpPr>
          <p:spPr>
            <a:xfrm>
              <a:off x="240" y="1152"/>
              <a:ext cx="2856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A</a:t>
              </a:r>
              <a:r>
                <a: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、   </a:t>
              </a:r>
              <a:r>
                <a: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4</a:t>
              </a:r>
              <a:r>
                <a: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               C  + 2 H</a:t>
              </a:r>
              <a:r>
                <a:rPr lang="en-US" altLang="zh-CN" sz="2800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</a:t>
              </a:r>
              <a:endParaRPr lang="en-US" altLang="zh-CN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4" name="Line 11"/>
            <p:cNvSpPr/>
            <p:nvPr>
              <p:custDataLst>
                <p:tags r:id="rId7"/>
              </p:custDataLst>
            </p:nvPr>
          </p:nvSpPr>
          <p:spPr>
            <a:xfrm flipV="1">
              <a:off x="1389" y="1337"/>
              <a:ext cx="672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5" name="Text Box 12"/>
            <p:cNvSpPr txBox="1"/>
            <p:nvPr>
              <p:custDataLst>
                <p:tags r:id="rId8"/>
              </p:custDataLst>
            </p:nvPr>
          </p:nvSpPr>
          <p:spPr>
            <a:xfrm>
              <a:off x="1437" y="1072"/>
              <a:ext cx="624" cy="25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高温</a:t>
              </a:r>
              <a:endParaRPr lang="zh-CN" altLang="en-US" sz="2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16" name="Group 17"/>
          <p:cNvGrpSpPr/>
          <p:nvPr>
            <p:custDataLst>
              <p:tags r:id="rId9"/>
            </p:custDataLst>
          </p:nvPr>
        </p:nvGrpSpPr>
        <p:grpSpPr>
          <a:xfrm>
            <a:off x="545514" y="5073860"/>
            <a:ext cx="6667500" cy="733426"/>
            <a:chOff x="192" y="2459"/>
            <a:chExt cx="4200" cy="462"/>
          </a:xfrm>
        </p:grpSpPr>
        <p:sp>
          <p:nvSpPr>
            <p:cNvPr id="17" name="Rectangle 5"/>
            <p:cNvSpPr/>
            <p:nvPr>
              <p:custDataLst>
                <p:tags r:id="rId10"/>
              </p:custDataLst>
            </p:nvPr>
          </p:nvSpPr>
          <p:spPr>
            <a:xfrm>
              <a:off x="192" y="2592"/>
              <a:ext cx="4200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</a:t>
              </a:r>
              <a:r>
                <a: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、  </a:t>
              </a:r>
              <a:r>
                <a: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</a:t>
              </a:r>
              <a:r>
                <a:rPr lang="en-US" altLang="zh-CN" sz="2800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6</a:t>
              </a:r>
              <a:r>
                <a: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</a:t>
              </a:r>
              <a:r>
                <a:rPr lang="en-US" altLang="zh-CN" sz="2800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5</a:t>
              </a:r>
              <a:r>
                <a: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-H + Br</a:t>
              </a:r>
              <a:r>
                <a:rPr lang="en-US" altLang="zh-CN" sz="2800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  </a:t>
              </a:r>
              <a:r>
                <a: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             C</a:t>
              </a:r>
              <a:r>
                <a:rPr lang="en-US" altLang="zh-CN" sz="2800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6</a:t>
              </a:r>
              <a:r>
                <a: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</a:t>
              </a:r>
              <a:r>
                <a:rPr lang="en-US" altLang="zh-CN" sz="2800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5</a:t>
              </a:r>
              <a:r>
                <a: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-Br + HBr</a:t>
              </a:r>
              <a:endParaRPr lang="en-US" altLang="zh-CN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8" name="Line 14"/>
            <p:cNvSpPr/>
            <p:nvPr>
              <p:custDataLst>
                <p:tags r:id="rId11"/>
              </p:custDataLst>
            </p:nvPr>
          </p:nvSpPr>
          <p:spPr>
            <a:xfrm>
              <a:off x="2013" y="2788"/>
              <a:ext cx="768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9" name="Text Box 16"/>
            <p:cNvSpPr txBox="1"/>
            <p:nvPr>
              <p:custDataLst>
                <p:tags r:id="rId12"/>
              </p:custDataLst>
            </p:nvPr>
          </p:nvSpPr>
          <p:spPr>
            <a:xfrm>
              <a:off x="2185" y="2459"/>
              <a:ext cx="424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Fe</a:t>
              </a:r>
              <a:endParaRPr lang="en-US" altLang="zh-CN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20" name="Group 19"/>
          <p:cNvGrpSpPr/>
          <p:nvPr>
            <p:custDataLst>
              <p:tags r:id="rId13"/>
            </p:custDataLst>
          </p:nvPr>
        </p:nvGrpSpPr>
        <p:grpSpPr>
          <a:xfrm>
            <a:off x="545514" y="5907294"/>
            <a:ext cx="7392987" cy="650875"/>
            <a:chOff x="227" y="3280"/>
            <a:chExt cx="4657" cy="410"/>
          </a:xfrm>
        </p:grpSpPr>
        <p:sp>
          <p:nvSpPr>
            <p:cNvPr id="21" name="Rectangle 7"/>
            <p:cNvSpPr/>
            <p:nvPr>
              <p:custDataLst>
                <p:tags r:id="rId14"/>
              </p:custDataLst>
            </p:nvPr>
          </p:nvSpPr>
          <p:spPr>
            <a:xfrm>
              <a:off x="227" y="3360"/>
              <a:ext cx="4657" cy="33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D</a:t>
              </a:r>
              <a:r>
                <a: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、  </a:t>
              </a:r>
              <a:r>
                <a: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</a:t>
              </a:r>
              <a:r>
                <a:rPr lang="en-US" altLang="zh-CN" sz="2800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6</a:t>
              </a:r>
              <a:r>
                <a: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</a:t>
              </a:r>
              <a:r>
                <a:rPr lang="en-US" altLang="zh-CN" sz="2800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5</a:t>
              </a:r>
              <a:r>
                <a: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-H + C</a:t>
              </a:r>
              <a:r>
                <a:rPr lang="en-US" altLang="zh-CN" sz="2800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</a:t>
              </a:r>
              <a:r>
                <a:rPr lang="en-US" altLang="zh-CN" sz="2800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5</a:t>
              </a:r>
              <a:r>
                <a: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Cl                C</a:t>
              </a:r>
              <a:r>
                <a:rPr lang="en-US" altLang="zh-CN" sz="2800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6</a:t>
              </a:r>
              <a:r>
                <a: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</a:t>
              </a:r>
              <a:r>
                <a:rPr lang="en-US" altLang="zh-CN" sz="2800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5</a:t>
              </a:r>
              <a:r>
                <a: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-C</a:t>
              </a:r>
              <a:r>
                <a:rPr lang="en-US" altLang="zh-CN" sz="2800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</a:t>
              </a:r>
              <a:r>
                <a:rPr lang="en-US" altLang="zh-CN" sz="2800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5</a:t>
              </a:r>
              <a:r>
                <a: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+HCl</a:t>
              </a:r>
              <a:endParaRPr lang="en-US" altLang="zh-CN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22" name="Line 15"/>
            <p:cNvSpPr/>
            <p:nvPr>
              <p:custDataLst>
                <p:tags r:id="rId15"/>
              </p:custDataLst>
            </p:nvPr>
          </p:nvSpPr>
          <p:spPr>
            <a:xfrm>
              <a:off x="2409" y="3531"/>
              <a:ext cx="816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23" name="Text Box 18"/>
            <p:cNvSpPr txBox="1"/>
            <p:nvPr>
              <p:custDataLst>
                <p:tags r:id="rId16"/>
              </p:custDataLst>
            </p:nvPr>
          </p:nvSpPr>
          <p:spPr>
            <a:xfrm>
              <a:off x="2409" y="3280"/>
              <a:ext cx="804" cy="25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一定条件</a:t>
              </a:r>
              <a:endParaRPr lang="zh-CN" altLang="en-US" sz="2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24" name="Text Box 20"/>
          <p:cNvSpPr txBox="1"/>
          <p:nvPr>
            <p:custDataLst>
              <p:tags r:id="rId17"/>
            </p:custDataLst>
          </p:nvPr>
        </p:nvSpPr>
        <p:spPr>
          <a:xfrm>
            <a:off x="7126902" y="3285206"/>
            <a:ext cx="914400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A B</a:t>
            </a:r>
            <a:endParaRPr lang="en-US" altLang="zh-CN" sz="3200" b="1">
              <a:solidFill>
                <a:srgbClr val="FF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5" name="矩形 24"/>
          <p:cNvSpPr/>
          <p:nvPr>
            <p:custDataLst>
              <p:tags r:id="rId18"/>
            </p:custDataLst>
          </p:nvPr>
        </p:nvSpPr>
        <p:spPr>
          <a:xfrm>
            <a:off x="6372401" y="1933064"/>
            <a:ext cx="554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</a:t>
            </a:r>
            <a:endParaRPr lang="zh-CN" altLang="en-US" sz="40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4" grpId="0"/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7947" y="1281950"/>
            <a:ext cx="4903098" cy="17496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80257" y="1281950"/>
            <a:ext cx="4903098" cy="17084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100000"/>
                    </a14:imgEffect>
                  </a14:imgLayer>
                </a14:imgProps>
              </a:ext>
            </a:extLst>
          </a:blip>
          <a:srcRect l="2720"/>
          <a:stretch>
            <a:fillRect/>
          </a:stretch>
        </p:blipFill>
        <p:spPr>
          <a:xfrm>
            <a:off x="290621" y="2948897"/>
            <a:ext cx="4890424" cy="17677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80257" y="2990579"/>
            <a:ext cx="4903098" cy="17261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文本框 14"/>
          <p:cNvSpPr txBox="1"/>
          <p:nvPr>
            <p:custDataLst>
              <p:tags r:id="rId13"/>
            </p:custDataLst>
          </p:nvPr>
        </p:nvSpPr>
        <p:spPr>
          <a:xfrm>
            <a:off x="277947" y="4698566"/>
            <a:ext cx="11504251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0" lang="zh-CN" altLang="zh-CN" sz="2800" b="1" i="0" u="none" strike="noStrike" kern="1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连续反应，反应过程不会停留在某一步，所以产物较为复杂，不适合制备物质。</a:t>
            </a:r>
            <a:endParaRPr kumimoji="0" lang="en-US" altLang="zh-CN" sz="2800" b="1" i="0" u="none" strike="noStrike" kern="100" cap="none" spc="0" normalizeH="0" baseline="0" noProof="0">
              <a:ln>
                <a:noFill/>
              </a:ln>
              <a:effectLst/>
              <a:uLnTx/>
              <a:uFillTx/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kern="1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反应生成两种气态物质，三种液态物质</a:t>
            </a:r>
            <a:r>
              <a:rPr lang="zh-CN" altLang="en-US" sz="2800" b="1" kern="100" smtClean="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。最多</a:t>
            </a:r>
            <a:r>
              <a:rPr lang="zh-CN" altLang="en-US" sz="2800" b="1" kern="1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的产物是</a:t>
            </a:r>
            <a:r>
              <a:rPr lang="en-US" altLang="zh-CN" sz="2800" b="1" kern="100" err="1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HCl</a:t>
            </a:r>
            <a:r>
              <a:rPr lang="zh-CN" altLang="en-US" sz="2800" b="1" kern="1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lang="zh-CN" altLang="en-US" b="1">
              <a:solidFill>
                <a:srgbClr val="FF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7" name="内容占位符 2"/>
          <p:cNvSpPr txBox="1"/>
          <p:nvPr>
            <p:custDataLst>
              <p:tags r:id="rId14"/>
            </p:custDataLst>
          </p:nvPr>
        </p:nvSpPr>
        <p:spPr>
          <a:xfrm>
            <a:off x="3373967" y="684226"/>
            <a:ext cx="3129135" cy="502920"/>
          </a:xfrm>
          <a:prstGeom prst="rect">
            <a:avLst/>
          </a:prstGeom>
        </p:spPr>
        <p:txBody>
          <a:bodyPr>
            <a:noAutofit/>
          </a:bodyPr>
          <a:lstStyle>
            <a:lvl1pPr marL="200660" indent="-200660" algn="just" defTabSz="514350" rtl="0" eaLnBrk="1" latinLnBrk="0" hangingPunct="1">
              <a:lnSpc>
                <a:spcPct val="110000"/>
              </a:lnSpc>
              <a:spcBef>
                <a:spcPts val="1015"/>
              </a:spcBef>
              <a:spcAft>
                <a:spcPct val="0"/>
              </a:spcAft>
              <a:buClr>
                <a:schemeClr val="tx1"/>
              </a:buClr>
              <a:buSzPct val="70000"/>
              <a:buFont typeface="Wingdings" panose="05000000000000000000" pitchFamily="2" charset="2"/>
              <a:buChar char="Ø"/>
              <a:defRPr sz="2400" kern="1200" baseline="0">
                <a:solidFill>
                  <a:schemeClr val="bg1"/>
                </a:solidFill>
                <a:latin typeface="+mj-ea"/>
                <a:ea typeface="+mj-ea"/>
                <a:cs typeface="+mn-cs"/>
              </a:defRPr>
            </a:lvl1pPr>
            <a:lvl2pPr marL="200660" indent="-200660" algn="just" defTabSz="514350" rtl="0" eaLnBrk="1" latinLnBrk="0" hangingPunct="1">
              <a:lnSpc>
                <a:spcPct val="150000"/>
              </a:lnSpc>
              <a:spcBef>
                <a:spcPct val="0"/>
              </a:spcBef>
              <a:spcAft>
                <a:spcPts val="340"/>
              </a:spcAft>
              <a:buClr>
                <a:schemeClr val="accent2">
                  <a:lumMod val="60000"/>
                  <a:lumOff val="40000"/>
                </a:schemeClr>
              </a:buClr>
              <a:buFont typeface="幼圆" panose="02010509060101010101" pitchFamily="49" charset="-122"/>
              <a:buChar char=" "/>
              <a:defRPr sz="1600" kern="1200" baseline="0">
                <a:solidFill>
                  <a:schemeClr val="bg1"/>
                </a:solidFill>
                <a:latin typeface="+mn-ea"/>
                <a:ea typeface="+mn-ea"/>
                <a:cs typeface="+mn-cs"/>
              </a:defRPr>
            </a:lvl2pPr>
            <a:lvl3pPr marL="643255" indent="-128905" algn="l" defTabSz="514350" rtl="0" eaLnBrk="1" latinLnBrk="0" hangingPunct="1">
              <a:lnSpc>
                <a:spcPct val="90000"/>
              </a:lnSpc>
              <a:spcBef>
                <a:spcPts val="280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430" indent="-128905" algn="l" defTabSz="514350" rtl="0" eaLnBrk="1" latinLnBrk="0" hangingPunct="1">
              <a:lnSpc>
                <a:spcPct val="90000"/>
              </a:lnSpc>
              <a:spcBef>
                <a:spcPts val="280"/>
              </a:spcBef>
              <a:buFont typeface="Arial" panose="020B0604020202020204" pitchFamily="34" charset="0"/>
              <a:buChar char="•"/>
              <a:defRPr sz="10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605" indent="-128905" algn="l" defTabSz="514350" rtl="0" eaLnBrk="1" latinLnBrk="0" hangingPunct="1">
              <a:lnSpc>
                <a:spcPct val="90000"/>
              </a:lnSpc>
              <a:spcBef>
                <a:spcPts val="280"/>
              </a:spcBef>
              <a:buFont typeface="Arial" panose="020B0604020202020204" pitchFamily="34" charset="0"/>
              <a:buChar char="•"/>
              <a:defRPr sz="10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780" indent="-128905" algn="l" defTabSz="514350" rtl="0" eaLnBrk="1" latinLnBrk="0" hangingPunct="1">
              <a:lnSpc>
                <a:spcPct val="90000"/>
              </a:lnSpc>
              <a:spcBef>
                <a:spcPts val="280"/>
              </a:spcBef>
              <a:buFont typeface="Arial" panose="020B0604020202020204" pitchFamily="34" charset="0"/>
              <a:buChar char="•"/>
              <a:defRPr sz="10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955" indent="-128905" algn="l" defTabSz="514350" rtl="0" eaLnBrk="1" latinLnBrk="0" hangingPunct="1">
              <a:lnSpc>
                <a:spcPct val="90000"/>
              </a:lnSpc>
              <a:spcBef>
                <a:spcPts val="280"/>
              </a:spcBef>
              <a:buFont typeface="Arial" panose="020B0604020202020204" pitchFamily="34" charset="0"/>
              <a:buChar char="•"/>
              <a:defRPr sz="10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9130" indent="-128905" algn="l" defTabSz="514350" rtl="0" eaLnBrk="1" latinLnBrk="0" hangingPunct="1">
              <a:lnSpc>
                <a:spcPct val="90000"/>
              </a:lnSpc>
              <a:spcBef>
                <a:spcPts val="280"/>
              </a:spcBef>
              <a:buFont typeface="Arial" panose="020B0604020202020204" pitchFamily="34" charset="0"/>
              <a:buChar char="•"/>
              <a:defRPr sz="10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6305" indent="-128905" algn="l" defTabSz="514350" rtl="0" eaLnBrk="1" latinLnBrk="0" hangingPunct="1">
              <a:lnSpc>
                <a:spcPct val="90000"/>
              </a:lnSpc>
              <a:spcBef>
                <a:spcPts val="280"/>
              </a:spcBef>
              <a:buFont typeface="Arial" panose="020B0604020202020204" pitchFamily="34" charset="0"/>
              <a:buChar char="•"/>
              <a:defRPr sz="10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2800" b="1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甲烷与氯气的反应</a:t>
            </a:r>
            <a:endParaRPr lang="en-US" altLang="zh-CN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en-US" altLang="zh-CN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15"/>
            </p:custDataLst>
          </p:nvPr>
        </p:nvSpPr>
        <p:spPr>
          <a:xfrm>
            <a:off x="0" y="67755"/>
            <a:ext cx="42481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/>
            <a:r>
              <a:rPr lang="en-US" sz="2800" b="1">
                <a:latin typeface="Calibri" panose="020F0502020204030204"/>
                <a:ea typeface="宋体" panose="02010600030101010101" pitchFamily="2" charset="-122"/>
                <a:sym typeface="+mn-ea"/>
              </a:rPr>
              <a:t>②</a:t>
            </a:r>
            <a:r>
              <a:rPr lang="zh-CN" sz="2800" b="1">
                <a:ea typeface="宋体" panose="02010600030101010101" pitchFamily="2" charset="-122"/>
              </a:rPr>
              <a:t>特征反应</a:t>
            </a:r>
            <a:r>
              <a:rPr lang="en-US" sz="2800" b="1">
                <a:latin typeface="Times New Roman" panose="02020603050405020304"/>
                <a:ea typeface="宋体" panose="02010600030101010101" pitchFamily="2" charset="-122"/>
              </a:rPr>
              <a:t>——</a:t>
            </a:r>
            <a:r>
              <a:rPr lang="zh-CN" sz="2800" b="1">
                <a:ea typeface="宋体" panose="02010600030101010101" pitchFamily="2" charset="-122"/>
              </a:rPr>
              <a:t>取代反应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138" name="文本框 347137"/>
          <p:cNvSpPr txBox="1"/>
          <p:nvPr>
            <p:custDataLst>
              <p:tags r:id="rId1"/>
            </p:custDataLst>
          </p:nvPr>
        </p:nvSpPr>
        <p:spPr>
          <a:xfrm>
            <a:off x="182264" y="1687073"/>
            <a:ext cx="301561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0000FF"/>
                </a:solidFill>
                <a:latin typeface="经典隶变简" pitchFamily="49" charset="-122"/>
                <a:ea typeface="经典隶变简" pitchFamily="49" charset="-122"/>
              </a:rPr>
              <a:t>乙烷的取代反应</a:t>
            </a:r>
            <a:endParaRPr lang="zh-CN" altLang="en-US" sz="2800">
              <a:solidFill>
                <a:srgbClr val="0000FF"/>
              </a:solidFill>
              <a:latin typeface="经典隶变简" pitchFamily="49" charset="-122"/>
              <a:ea typeface="经典隶变简" pitchFamily="49" charset="-122"/>
            </a:endParaRPr>
          </a:p>
        </p:txBody>
      </p:sp>
      <p:grpSp>
        <p:nvGrpSpPr>
          <p:cNvPr id="347139" name="组合 347138"/>
          <p:cNvGrpSpPr/>
          <p:nvPr>
            <p:custDataLst>
              <p:tags r:id="rId2"/>
            </p:custDataLst>
          </p:nvPr>
        </p:nvGrpSpPr>
        <p:grpSpPr>
          <a:xfrm>
            <a:off x="1650097" y="2168817"/>
            <a:ext cx="8920898" cy="2052344"/>
            <a:chOff x="68" y="1026"/>
            <a:chExt cx="5642" cy="1298"/>
          </a:xfrm>
        </p:grpSpPr>
        <p:sp>
          <p:nvSpPr>
            <p:cNvPr id="347140" name="文本框 347139"/>
            <p:cNvSpPr txBox="1"/>
            <p:nvPr>
              <p:custDataLst>
                <p:tags r:id="rId3"/>
              </p:custDataLst>
            </p:nvPr>
          </p:nvSpPr>
          <p:spPr>
            <a:xfrm>
              <a:off x="68" y="1368"/>
              <a:ext cx="5642" cy="52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185" b="1">
                  <a:latin typeface="Times New Roman" panose="02020603050405020304"/>
                  <a:ea typeface="华文仿宋" panose="02010600040101010101" pitchFamily="2" charset="-122"/>
                </a:rPr>
                <a:t>H</a:t>
              </a:r>
              <a:r>
                <a:rPr lang="zh-CN" altLang="en-US" sz="3185" b="1">
                  <a:latin typeface="Times New Roman" panose="02020603050405020304"/>
                  <a:ea typeface="华文仿宋" panose="02010600040101010101" pitchFamily="2" charset="-122"/>
                </a:rPr>
                <a:t>－</a:t>
              </a:r>
              <a:r>
                <a:rPr lang="en-US" altLang="zh-CN" sz="3185" b="1">
                  <a:latin typeface="Times New Roman" panose="02020603050405020304"/>
                  <a:ea typeface="华文仿宋" panose="02010600040101010101" pitchFamily="2" charset="-122"/>
                </a:rPr>
                <a:t>C</a:t>
              </a:r>
              <a:r>
                <a:rPr lang="zh-CN" altLang="en-US" sz="3185" b="1">
                  <a:latin typeface="Times New Roman" panose="02020603050405020304"/>
                  <a:ea typeface="华文仿宋" panose="02010600040101010101" pitchFamily="2" charset="-122"/>
                </a:rPr>
                <a:t>－</a:t>
              </a:r>
              <a:r>
                <a:rPr lang="en-US" altLang="zh-CN" sz="3185" b="1">
                  <a:latin typeface="Times New Roman" panose="02020603050405020304"/>
                  <a:ea typeface="华文仿宋" panose="02010600040101010101" pitchFamily="2" charset="-122"/>
                </a:rPr>
                <a:t>C</a:t>
              </a:r>
              <a:r>
                <a:rPr lang="zh-CN" altLang="en-US" sz="3185" b="1">
                  <a:latin typeface="Times New Roman" panose="02020603050405020304"/>
                  <a:ea typeface="华文仿宋" panose="02010600040101010101" pitchFamily="2" charset="-122"/>
                </a:rPr>
                <a:t>－</a:t>
              </a:r>
              <a:r>
                <a:rPr lang="en-US" altLang="zh-CN" sz="3185" b="1">
                  <a:solidFill>
                    <a:srgbClr val="0000FF"/>
                  </a:solidFill>
                  <a:latin typeface="Times New Roman" panose="02020603050405020304"/>
                  <a:ea typeface="华文仿宋" panose="02010600040101010101" pitchFamily="2" charset="-122"/>
                </a:rPr>
                <a:t>H</a:t>
              </a:r>
              <a:r>
                <a:rPr lang="zh-CN" altLang="en-US" sz="3185" b="1">
                  <a:latin typeface="Times New Roman" panose="02020603050405020304"/>
                  <a:ea typeface="华文仿宋" panose="02010600040101010101" pitchFamily="2" charset="-122"/>
                </a:rPr>
                <a:t>＋</a:t>
              </a:r>
              <a:r>
                <a:rPr lang="en-US" altLang="zh-CN" sz="3185" b="1" err="1">
                  <a:solidFill>
                    <a:srgbClr val="0000FF"/>
                  </a:solidFill>
                  <a:latin typeface="Times New Roman" panose="02020603050405020304"/>
                  <a:ea typeface="华文仿宋" panose="02010600040101010101" pitchFamily="2" charset="-122"/>
                </a:rPr>
                <a:t>Cl</a:t>
              </a:r>
              <a:r>
                <a:rPr lang="zh-CN" altLang="en-US" sz="3185" b="1">
                  <a:latin typeface="Times New Roman" panose="02020603050405020304"/>
                  <a:ea typeface="华文仿宋" panose="02010600040101010101" pitchFamily="2" charset="-122"/>
                </a:rPr>
                <a:t>－</a:t>
              </a:r>
              <a:r>
                <a:rPr lang="en-US" altLang="zh-CN" sz="3185" b="1" err="1">
                  <a:solidFill>
                    <a:srgbClr val="FF3300"/>
                  </a:solidFill>
                  <a:latin typeface="Times New Roman" panose="02020603050405020304"/>
                  <a:ea typeface="华文仿宋" panose="02010600040101010101" pitchFamily="2" charset="-122"/>
                </a:rPr>
                <a:t>Cl</a:t>
              </a:r>
              <a:r>
                <a:rPr lang="en-US" altLang="zh-CN" sz="3185" b="1" baseline="-25000">
                  <a:solidFill>
                    <a:srgbClr val="FF3300"/>
                  </a:solidFill>
                  <a:latin typeface="Times New Roman" panose="02020603050405020304"/>
                  <a:ea typeface="华文仿宋" panose="02010600040101010101" pitchFamily="2" charset="-122"/>
                </a:rPr>
                <a:t>  </a:t>
              </a:r>
              <a:r>
                <a:rPr lang="en-US" altLang="zh-CN" sz="3185" b="1" baseline="-25000">
                  <a:latin typeface="Times New Roman" panose="02020603050405020304"/>
                  <a:ea typeface="华文仿宋" panose="02010600040101010101" pitchFamily="2" charset="-122"/>
                </a:rPr>
                <a:t>  </a:t>
              </a:r>
              <a:r>
                <a:rPr lang="en-US" altLang="zh-CN" sz="4780" b="1">
                  <a:latin typeface="Times New Roman" panose="02020603050405020304"/>
                  <a:ea typeface="华文仿宋" panose="02010600040101010101" pitchFamily="2" charset="-122"/>
                </a:rPr>
                <a:t>→ </a:t>
              </a:r>
              <a:r>
                <a:rPr lang="en-US" altLang="zh-CN" sz="3185" b="1">
                  <a:latin typeface="Times New Roman" panose="02020603050405020304"/>
                  <a:ea typeface="华文仿宋" panose="02010600040101010101" pitchFamily="2" charset="-122"/>
                </a:rPr>
                <a:t>H</a:t>
              </a:r>
              <a:r>
                <a:rPr lang="zh-CN" altLang="en-US" sz="3185" b="1">
                  <a:latin typeface="Times New Roman" panose="02020603050405020304"/>
                  <a:ea typeface="华文仿宋" panose="02010600040101010101" pitchFamily="2" charset="-122"/>
                </a:rPr>
                <a:t>－</a:t>
              </a:r>
              <a:r>
                <a:rPr lang="en-US" altLang="zh-CN" sz="3185" b="1">
                  <a:latin typeface="Times New Roman" panose="02020603050405020304"/>
                  <a:ea typeface="华文仿宋" panose="02010600040101010101" pitchFamily="2" charset="-122"/>
                </a:rPr>
                <a:t>C</a:t>
              </a:r>
              <a:r>
                <a:rPr lang="zh-CN" altLang="en-US" sz="3185" b="1">
                  <a:latin typeface="Times New Roman" panose="02020603050405020304"/>
                  <a:ea typeface="华文仿宋" panose="02010600040101010101" pitchFamily="2" charset="-122"/>
                </a:rPr>
                <a:t>－</a:t>
              </a:r>
              <a:r>
                <a:rPr lang="en-US" altLang="zh-CN" sz="3185" b="1">
                  <a:latin typeface="Times New Roman" panose="02020603050405020304"/>
                  <a:ea typeface="华文仿宋" panose="02010600040101010101" pitchFamily="2" charset="-122"/>
                </a:rPr>
                <a:t>C</a:t>
              </a:r>
              <a:r>
                <a:rPr lang="zh-CN" altLang="en-US" sz="3185" b="1">
                  <a:latin typeface="Times New Roman" panose="02020603050405020304"/>
                  <a:ea typeface="华文仿宋" panose="02010600040101010101" pitchFamily="2" charset="-122"/>
                </a:rPr>
                <a:t>－</a:t>
              </a:r>
              <a:r>
                <a:rPr lang="en-US" altLang="zh-CN" sz="3185" b="1" err="1">
                  <a:solidFill>
                    <a:srgbClr val="FF3300"/>
                  </a:solidFill>
                  <a:latin typeface="Times New Roman" panose="02020603050405020304"/>
                  <a:ea typeface="华文仿宋" panose="02010600040101010101" pitchFamily="2" charset="-122"/>
                </a:rPr>
                <a:t>Cl</a:t>
              </a:r>
              <a:r>
                <a:rPr lang="zh-CN" altLang="en-US" sz="3185" b="1">
                  <a:latin typeface="Times New Roman" panose="02020603050405020304"/>
                  <a:ea typeface="华文仿宋" panose="02010600040101010101" pitchFamily="2" charset="-122"/>
                </a:rPr>
                <a:t>＋</a:t>
              </a:r>
              <a:r>
                <a:rPr lang="en-US" altLang="zh-CN" sz="3185" b="1" err="1">
                  <a:solidFill>
                    <a:srgbClr val="0000FF"/>
                  </a:solidFill>
                  <a:latin typeface="Times New Roman" panose="02020603050405020304"/>
                  <a:ea typeface="华文仿宋" panose="02010600040101010101" pitchFamily="2" charset="-122"/>
                </a:rPr>
                <a:t>HCl</a:t>
              </a:r>
              <a:endParaRPr lang="en-US" altLang="zh-CN" sz="3185" b="1">
                <a:solidFill>
                  <a:srgbClr val="0000FF"/>
                </a:solidFill>
                <a:latin typeface="Times New Roman" panose="02020603050405020304"/>
                <a:ea typeface="华文仿宋" panose="02010600040101010101" pitchFamily="2" charset="-122"/>
              </a:endParaRPr>
            </a:p>
          </p:txBody>
        </p:sp>
        <p:sp>
          <p:nvSpPr>
            <p:cNvPr id="347141" name="直接连接符 347140"/>
            <p:cNvSpPr/>
            <p:nvPr>
              <p:custDataLst>
                <p:tags r:id="rId4"/>
              </p:custDataLst>
            </p:nvPr>
          </p:nvSpPr>
          <p:spPr>
            <a:xfrm flipH="1">
              <a:off x="695" y="1343"/>
              <a:ext cx="0" cy="227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1795"/>
            </a:p>
          </p:txBody>
        </p:sp>
        <p:sp>
          <p:nvSpPr>
            <p:cNvPr id="347142" name="直接连接符 347141"/>
            <p:cNvSpPr/>
            <p:nvPr>
              <p:custDataLst>
                <p:tags r:id="rId5"/>
              </p:custDataLst>
            </p:nvPr>
          </p:nvSpPr>
          <p:spPr>
            <a:xfrm flipH="1">
              <a:off x="687" y="1797"/>
              <a:ext cx="0" cy="227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1795"/>
            </a:p>
          </p:txBody>
        </p:sp>
        <p:sp>
          <p:nvSpPr>
            <p:cNvPr id="347143" name="直接连接符 347142"/>
            <p:cNvSpPr/>
            <p:nvPr>
              <p:custDataLst>
                <p:tags r:id="rId6"/>
              </p:custDataLst>
            </p:nvPr>
          </p:nvSpPr>
          <p:spPr>
            <a:xfrm flipH="1">
              <a:off x="1112" y="1343"/>
              <a:ext cx="0" cy="227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1795"/>
            </a:p>
          </p:txBody>
        </p:sp>
        <p:sp>
          <p:nvSpPr>
            <p:cNvPr id="347144" name="直接连接符 347143"/>
            <p:cNvSpPr/>
            <p:nvPr>
              <p:custDataLst>
                <p:tags r:id="rId7"/>
              </p:custDataLst>
            </p:nvPr>
          </p:nvSpPr>
          <p:spPr>
            <a:xfrm flipH="1">
              <a:off x="1104" y="1797"/>
              <a:ext cx="0" cy="227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1795"/>
            </a:p>
          </p:txBody>
        </p:sp>
        <p:sp>
          <p:nvSpPr>
            <p:cNvPr id="347145" name="直接连接符 347144"/>
            <p:cNvSpPr/>
            <p:nvPr>
              <p:custDataLst>
                <p:tags r:id="rId8"/>
              </p:custDataLst>
            </p:nvPr>
          </p:nvSpPr>
          <p:spPr>
            <a:xfrm flipH="1">
              <a:off x="3916" y="1343"/>
              <a:ext cx="0" cy="227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1795"/>
            </a:p>
          </p:txBody>
        </p:sp>
        <p:sp>
          <p:nvSpPr>
            <p:cNvPr id="347146" name="直接连接符 347145"/>
            <p:cNvSpPr/>
            <p:nvPr>
              <p:custDataLst>
                <p:tags r:id="rId9"/>
              </p:custDataLst>
            </p:nvPr>
          </p:nvSpPr>
          <p:spPr>
            <a:xfrm flipH="1">
              <a:off x="3908" y="1797"/>
              <a:ext cx="0" cy="227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1795"/>
            </a:p>
          </p:txBody>
        </p:sp>
        <p:sp>
          <p:nvSpPr>
            <p:cNvPr id="347147" name="直接连接符 347146"/>
            <p:cNvSpPr/>
            <p:nvPr>
              <p:custDataLst>
                <p:tags r:id="rId10"/>
              </p:custDataLst>
            </p:nvPr>
          </p:nvSpPr>
          <p:spPr>
            <a:xfrm flipH="1">
              <a:off x="4370" y="1343"/>
              <a:ext cx="0" cy="227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1795"/>
            </a:p>
          </p:txBody>
        </p:sp>
        <p:sp>
          <p:nvSpPr>
            <p:cNvPr id="347148" name="直接连接符 347147"/>
            <p:cNvSpPr/>
            <p:nvPr>
              <p:custDataLst>
                <p:tags r:id="rId11"/>
              </p:custDataLst>
            </p:nvPr>
          </p:nvSpPr>
          <p:spPr>
            <a:xfrm flipH="1">
              <a:off x="4362" y="1797"/>
              <a:ext cx="0" cy="227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1795"/>
            </a:p>
          </p:txBody>
        </p:sp>
        <p:sp>
          <p:nvSpPr>
            <p:cNvPr id="347149" name="文本框 347148"/>
            <p:cNvSpPr txBox="1"/>
            <p:nvPr>
              <p:custDataLst>
                <p:tags r:id="rId12"/>
              </p:custDataLst>
            </p:nvPr>
          </p:nvSpPr>
          <p:spPr>
            <a:xfrm>
              <a:off x="537" y="1989"/>
              <a:ext cx="690" cy="329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anchor="t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790" b="1">
                  <a:latin typeface="Times New Roman" panose="02020603050405020304"/>
                  <a:ea typeface="华文仿宋" panose="02010600040101010101" pitchFamily="2" charset="-122"/>
                </a:rPr>
                <a:t>H</a:t>
              </a:r>
              <a:r>
                <a:rPr lang="zh-CN" altLang="en-US" sz="2790" b="1">
                  <a:latin typeface="Times New Roman" panose="02020603050405020304"/>
                  <a:ea typeface="华文仿宋" panose="02010600040101010101" pitchFamily="2" charset="-122"/>
                </a:rPr>
                <a:t>　</a:t>
              </a:r>
              <a:r>
                <a:rPr lang="en-US" altLang="zh-CN" sz="2790" b="1">
                  <a:latin typeface="Times New Roman" panose="02020603050405020304"/>
                  <a:ea typeface="华文仿宋" panose="02010600040101010101" pitchFamily="2" charset="-122"/>
                </a:rPr>
                <a:t>H</a:t>
              </a:r>
              <a:endParaRPr lang="en-US" altLang="zh-CN" sz="2790" b="1">
                <a:latin typeface="Times New Roman" panose="02020603050405020304"/>
                <a:ea typeface="华文仿宋" panose="02010600040101010101" pitchFamily="2" charset="-122"/>
              </a:endParaRPr>
            </a:p>
          </p:txBody>
        </p:sp>
        <p:sp>
          <p:nvSpPr>
            <p:cNvPr id="347150" name="文本框 347149"/>
            <p:cNvSpPr txBox="1"/>
            <p:nvPr>
              <p:custDataLst>
                <p:tags r:id="rId13"/>
              </p:custDataLst>
            </p:nvPr>
          </p:nvSpPr>
          <p:spPr>
            <a:xfrm>
              <a:off x="521" y="1026"/>
              <a:ext cx="690" cy="329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anchor="t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790" b="1">
                  <a:latin typeface="Times New Roman" panose="02020603050405020304"/>
                  <a:ea typeface="华文仿宋" panose="02010600040101010101" pitchFamily="2" charset="-122"/>
                </a:rPr>
                <a:t>H</a:t>
              </a:r>
              <a:r>
                <a:rPr lang="zh-CN" altLang="en-US" sz="2790" b="1">
                  <a:latin typeface="Times New Roman" panose="02020603050405020304"/>
                  <a:ea typeface="华文仿宋" panose="02010600040101010101" pitchFamily="2" charset="-122"/>
                </a:rPr>
                <a:t>　</a:t>
              </a:r>
              <a:r>
                <a:rPr lang="en-US" altLang="zh-CN" sz="2790" b="1">
                  <a:latin typeface="Times New Roman" panose="02020603050405020304"/>
                  <a:ea typeface="华文仿宋" panose="02010600040101010101" pitchFamily="2" charset="-122"/>
                </a:rPr>
                <a:t>H</a:t>
              </a:r>
              <a:endParaRPr lang="en-US" altLang="zh-CN" sz="2790" b="1">
                <a:latin typeface="Times New Roman" panose="02020603050405020304"/>
                <a:ea typeface="华文仿宋" panose="02010600040101010101" pitchFamily="2" charset="-122"/>
              </a:endParaRPr>
            </a:p>
          </p:txBody>
        </p:sp>
        <p:sp>
          <p:nvSpPr>
            <p:cNvPr id="347151" name="文本框 347150"/>
            <p:cNvSpPr txBox="1"/>
            <p:nvPr>
              <p:custDataLst>
                <p:tags r:id="rId14"/>
              </p:custDataLst>
            </p:nvPr>
          </p:nvSpPr>
          <p:spPr>
            <a:xfrm>
              <a:off x="3787" y="1053"/>
              <a:ext cx="690" cy="329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anchor="t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790" b="1">
                  <a:latin typeface="Times New Roman" panose="02020603050405020304"/>
                  <a:ea typeface="华文仿宋" panose="02010600040101010101" pitchFamily="2" charset="-122"/>
                </a:rPr>
                <a:t>H</a:t>
              </a:r>
              <a:r>
                <a:rPr lang="zh-CN" altLang="en-US" sz="2790" b="1">
                  <a:latin typeface="Times New Roman" panose="02020603050405020304"/>
                  <a:ea typeface="华文仿宋" panose="02010600040101010101" pitchFamily="2" charset="-122"/>
                </a:rPr>
                <a:t>　</a:t>
              </a:r>
              <a:r>
                <a:rPr lang="en-US" altLang="zh-CN" sz="2790" b="1">
                  <a:latin typeface="Times New Roman" panose="02020603050405020304"/>
                  <a:ea typeface="华文仿宋" panose="02010600040101010101" pitchFamily="2" charset="-122"/>
                </a:rPr>
                <a:t>H</a:t>
              </a:r>
              <a:endParaRPr lang="en-US" altLang="zh-CN" sz="2790" b="1">
                <a:latin typeface="Times New Roman" panose="02020603050405020304"/>
                <a:ea typeface="华文仿宋" panose="02010600040101010101" pitchFamily="2" charset="-122"/>
              </a:endParaRPr>
            </a:p>
          </p:txBody>
        </p:sp>
        <p:sp>
          <p:nvSpPr>
            <p:cNvPr id="347152" name="文本框 347151"/>
            <p:cNvSpPr txBox="1"/>
            <p:nvPr>
              <p:custDataLst>
                <p:tags r:id="rId15"/>
              </p:custDataLst>
            </p:nvPr>
          </p:nvSpPr>
          <p:spPr>
            <a:xfrm>
              <a:off x="3777" y="1995"/>
              <a:ext cx="690" cy="329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anchor="t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790" b="1">
                  <a:latin typeface="Times New Roman" panose="02020603050405020304"/>
                  <a:ea typeface="华文仿宋" panose="02010600040101010101" pitchFamily="2" charset="-122"/>
                </a:rPr>
                <a:t>H</a:t>
              </a:r>
              <a:r>
                <a:rPr lang="zh-CN" altLang="en-US" sz="2790" b="1">
                  <a:latin typeface="Times New Roman" panose="02020603050405020304"/>
                  <a:ea typeface="华文仿宋" panose="02010600040101010101" pitchFamily="2" charset="-122"/>
                </a:rPr>
                <a:t>　</a:t>
              </a:r>
              <a:r>
                <a:rPr lang="en-US" altLang="zh-CN" sz="2790" b="1">
                  <a:latin typeface="Times New Roman" panose="02020603050405020304"/>
                  <a:ea typeface="华文仿宋" panose="02010600040101010101" pitchFamily="2" charset="-122"/>
                </a:rPr>
                <a:t>H</a:t>
              </a:r>
              <a:endParaRPr lang="en-US" altLang="zh-CN" sz="2790" b="1">
                <a:latin typeface="Times New Roman" panose="02020603050405020304"/>
                <a:ea typeface="华文仿宋" panose="02010600040101010101" pitchFamily="2" charset="-122"/>
              </a:endParaRPr>
            </a:p>
          </p:txBody>
        </p:sp>
        <p:sp>
          <p:nvSpPr>
            <p:cNvPr id="347153" name="文本框 347152"/>
            <p:cNvSpPr txBox="1"/>
            <p:nvPr>
              <p:custDataLst>
                <p:tags r:id="rId16"/>
              </p:custDataLst>
            </p:nvPr>
          </p:nvSpPr>
          <p:spPr>
            <a:xfrm>
              <a:off x="2790" y="1344"/>
              <a:ext cx="501" cy="290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anchor="t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2390" b="1">
                  <a:latin typeface="Times New Roman" panose="02020603050405020304"/>
                  <a:ea typeface="华文仿宋" panose="02010600040101010101" pitchFamily="2" charset="-122"/>
                </a:rPr>
                <a:t>光照</a:t>
              </a:r>
              <a:endParaRPr lang="zh-CN" altLang="en-US" sz="2390" b="1">
                <a:latin typeface="Times New Roman" panose="02020603050405020304"/>
                <a:ea typeface="华文仿宋" panose="02010600040101010101" pitchFamily="2" charset="-122"/>
              </a:endParaRPr>
            </a:p>
          </p:txBody>
        </p:sp>
      </p:grpSp>
      <p:sp>
        <p:nvSpPr>
          <p:cNvPr id="347154" name="直接连接符 347153"/>
          <p:cNvSpPr/>
          <p:nvPr>
            <p:custDataLst>
              <p:tags r:id="rId17"/>
            </p:custDataLst>
          </p:nvPr>
        </p:nvSpPr>
        <p:spPr>
          <a:xfrm flipH="1">
            <a:off x="4303282" y="3572886"/>
            <a:ext cx="0" cy="860150"/>
          </a:xfrm>
          <a:prstGeom prst="line">
            <a:avLst/>
          </a:prstGeom>
          <a:ln w="762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sz="1795"/>
          </a:p>
        </p:txBody>
      </p:sp>
      <p:sp>
        <p:nvSpPr>
          <p:cNvPr id="347155" name="直接连接符 347154"/>
          <p:cNvSpPr/>
          <p:nvPr>
            <p:custDataLst>
              <p:tags r:id="rId18"/>
            </p:custDataLst>
          </p:nvPr>
        </p:nvSpPr>
        <p:spPr>
          <a:xfrm>
            <a:off x="4303282" y="4433036"/>
            <a:ext cx="5809178" cy="0"/>
          </a:xfrm>
          <a:prstGeom prst="line">
            <a:avLst/>
          </a:prstGeom>
          <a:ln w="762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sz="1795"/>
          </a:p>
        </p:txBody>
      </p:sp>
      <p:sp>
        <p:nvSpPr>
          <p:cNvPr id="347156" name="直接连接符 347155"/>
          <p:cNvSpPr/>
          <p:nvPr>
            <p:custDataLst>
              <p:tags r:id="rId19"/>
            </p:custDataLst>
          </p:nvPr>
        </p:nvSpPr>
        <p:spPr>
          <a:xfrm flipH="1" flipV="1">
            <a:off x="10112460" y="3357848"/>
            <a:ext cx="0" cy="1075188"/>
          </a:xfrm>
          <a:prstGeom prst="line">
            <a:avLst/>
          </a:prstGeom>
          <a:ln w="76200" cap="flat" cmpd="sng">
            <a:solidFill>
              <a:srgbClr val="FF0000"/>
            </a:solidFill>
            <a:prstDash val="solid"/>
            <a:headEnd type="none" w="med" len="med"/>
            <a:tailEnd type="stealth" w="med" len="med"/>
          </a:ln>
        </p:spPr>
        <p:txBody>
          <a:bodyPr/>
          <a:lstStyle/>
          <a:p>
            <a:endParaRPr sz="1795"/>
          </a:p>
        </p:txBody>
      </p:sp>
      <p:sp>
        <p:nvSpPr>
          <p:cNvPr id="347157" name="直接连接符 347156"/>
          <p:cNvSpPr/>
          <p:nvPr>
            <p:custDataLst>
              <p:tags r:id="rId20"/>
            </p:custDataLst>
          </p:nvPr>
        </p:nvSpPr>
        <p:spPr>
          <a:xfrm flipH="1">
            <a:off x="3658169" y="2783887"/>
            <a:ext cx="0" cy="717846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sz="1795"/>
          </a:p>
        </p:txBody>
      </p:sp>
      <p:sp>
        <p:nvSpPr>
          <p:cNvPr id="347158" name="文本框 347157"/>
          <p:cNvSpPr txBox="1"/>
          <p:nvPr>
            <p:custDataLst>
              <p:tags r:id="rId21"/>
            </p:custDataLst>
          </p:nvPr>
        </p:nvSpPr>
        <p:spPr>
          <a:xfrm>
            <a:off x="2148510" y="4576921"/>
            <a:ext cx="1251585" cy="520065"/>
          </a:xfrm>
          <a:prstGeom prst="rect">
            <a:avLst/>
          </a:prstGeom>
          <a:noFill/>
          <a:ln w="127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790" b="1">
                <a:latin typeface="Times New Roman" panose="02020603050405020304"/>
                <a:ea typeface="华文仿宋" panose="02010600040101010101" pitchFamily="2" charset="-122"/>
              </a:rPr>
              <a:t>键断裂</a:t>
            </a:r>
            <a:endParaRPr lang="zh-CN" altLang="en-US" sz="2790" b="1">
              <a:latin typeface="Times New Roman" panose="02020603050405020304"/>
              <a:ea typeface="华文仿宋" panose="02010600040101010101" pitchFamily="2" charset="-122"/>
            </a:endParaRPr>
          </a:p>
        </p:txBody>
      </p:sp>
      <p:sp>
        <p:nvSpPr>
          <p:cNvPr id="347159" name="直接连接符 347158"/>
          <p:cNvSpPr/>
          <p:nvPr>
            <p:custDataLst>
              <p:tags r:id="rId22"/>
            </p:custDataLst>
          </p:nvPr>
        </p:nvSpPr>
        <p:spPr>
          <a:xfrm flipV="1">
            <a:off x="2940323" y="3429000"/>
            <a:ext cx="717846" cy="1147921"/>
          </a:xfrm>
          <a:prstGeom prst="line">
            <a:avLst/>
          </a:prstGeom>
          <a:ln w="12700" cap="flat" cmpd="sng">
            <a:solidFill>
              <a:srgbClr val="FF33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 sz="1795"/>
          </a:p>
        </p:txBody>
      </p:sp>
      <p:sp>
        <p:nvSpPr>
          <p:cNvPr id="347160" name="直接连接符 347159"/>
          <p:cNvSpPr/>
          <p:nvPr>
            <p:custDataLst>
              <p:tags r:id="rId23"/>
            </p:custDataLst>
          </p:nvPr>
        </p:nvSpPr>
        <p:spPr>
          <a:xfrm flipH="1">
            <a:off x="5163432" y="2783887"/>
            <a:ext cx="0" cy="717846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sz="1795"/>
          </a:p>
        </p:txBody>
      </p:sp>
      <p:sp>
        <p:nvSpPr>
          <p:cNvPr id="347161" name="直接连接符 347160"/>
          <p:cNvSpPr/>
          <p:nvPr>
            <p:custDataLst>
              <p:tags r:id="rId24"/>
            </p:custDataLst>
          </p:nvPr>
        </p:nvSpPr>
        <p:spPr>
          <a:xfrm flipV="1">
            <a:off x="3013056" y="3429000"/>
            <a:ext cx="2079224" cy="1147921"/>
          </a:xfrm>
          <a:prstGeom prst="line">
            <a:avLst/>
          </a:prstGeom>
          <a:ln w="12700" cap="flat" cmpd="sng">
            <a:solidFill>
              <a:srgbClr val="FF33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 sz="1795"/>
          </a:p>
        </p:txBody>
      </p:sp>
      <p:sp>
        <p:nvSpPr>
          <p:cNvPr id="6" name="文本框 5"/>
          <p:cNvSpPr txBox="1"/>
          <p:nvPr>
            <p:custDataLst>
              <p:tags r:id="rId25"/>
            </p:custDataLst>
          </p:nvPr>
        </p:nvSpPr>
        <p:spPr>
          <a:xfrm>
            <a:off x="272415" y="564960"/>
            <a:ext cx="42481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/>
            <a:r>
              <a:rPr lang="en-US" sz="2800" b="1">
                <a:latin typeface="Calibri" panose="020F0502020204030204"/>
                <a:ea typeface="宋体" panose="02010600030101010101" pitchFamily="2" charset="-122"/>
                <a:sym typeface="+mn-ea"/>
              </a:rPr>
              <a:t>②</a:t>
            </a:r>
            <a:r>
              <a:rPr lang="zh-CN" sz="2800" b="1">
                <a:ea typeface="宋体" panose="02010600030101010101" pitchFamily="2" charset="-122"/>
              </a:rPr>
              <a:t>特征反应</a:t>
            </a:r>
            <a:r>
              <a:rPr lang="en-US" sz="2800" b="1">
                <a:latin typeface="Times New Roman" panose="02020603050405020304"/>
                <a:ea typeface="宋体" panose="02010600030101010101" pitchFamily="2" charset="-122"/>
              </a:rPr>
              <a:t>——</a:t>
            </a:r>
            <a:r>
              <a:rPr lang="zh-CN" sz="2800" b="1">
                <a:ea typeface="宋体" panose="02010600030101010101" pitchFamily="2" charset="-122"/>
              </a:rPr>
              <a:t>取代反应</a:t>
            </a:r>
            <a:endParaRPr lang="zh-CN" altLang="en-US"/>
          </a:p>
        </p:txBody>
      </p:sp>
      <p:sp>
        <p:nvSpPr>
          <p:cNvPr id="2" name="文本框 1"/>
          <p:cNvSpPr txBox="1"/>
          <p:nvPr>
            <p:custDataLst>
              <p:tags r:id="rId26"/>
            </p:custDataLst>
          </p:nvPr>
        </p:nvSpPr>
        <p:spPr>
          <a:xfrm>
            <a:off x="413326" y="1128415"/>
            <a:ext cx="113944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00000"/>
              </a:lnSpc>
            </a:pPr>
            <a:r>
              <a:rPr lang="zh-CN" sz="2800" b="1">
                <a:ea typeface="宋体" panose="02010600030101010101" pitchFamily="2" charset="-122"/>
              </a:rPr>
              <a:t>烷烃可以与卤素单质</a:t>
            </a:r>
            <a:r>
              <a:rPr lang="en-US" sz="2800" b="1">
                <a:latin typeface="Times New Roman" panose="02020603050405020304"/>
                <a:ea typeface="宋体" panose="02010600030101010101" pitchFamily="2" charset="-122"/>
              </a:rPr>
              <a:t>(</a:t>
            </a:r>
            <a:r>
              <a:rPr lang="zh-CN" sz="2800" b="1">
                <a:ea typeface="宋体" panose="02010600030101010101" pitchFamily="2" charset="-122"/>
              </a:rPr>
              <a:t>气态</a:t>
            </a:r>
            <a:r>
              <a:rPr lang="en-US" sz="2800" b="1">
                <a:latin typeface="Times New Roman" panose="02020603050405020304"/>
                <a:ea typeface="宋体" panose="02010600030101010101" pitchFamily="2" charset="-122"/>
              </a:rPr>
              <a:t>)</a:t>
            </a:r>
            <a:r>
              <a:rPr lang="zh-CN" sz="2800" b="1">
                <a:ea typeface="宋体" panose="02010600030101010101" pitchFamily="2" charset="-122"/>
              </a:rPr>
              <a:t>在光照下发生取代反应生成卤代烃和卤化氢。</a:t>
            </a:r>
            <a:endParaRPr lang="zh-CN" altLang="en-US" sz="2800"/>
          </a:p>
        </p:txBody>
      </p:sp>
      <p:sp>
        <p:nvSpPr>
          <p:cNvPr id="3" name="文本框 2"/>
          <p:cNvSpPr txBox="1"/>
          <p:nvPr>
            <p:custDataLst>
              <p:tags r:id="rId27"/>
            </p:custDataLst>
          </p:nvPr>
        </p:nvSpPr>
        <p:spPr>
          <a:xfrm>
            <a:off x="652871" y="5188845"/>
            <a:ext cx="10018846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713740" fontAlgn="auto">
              <a:lnSpc>
                <a:spcPct val="100000"/>
              </a:lnSpc>
            </a:pPr>
            <a:r>
              <a:rPr lang="zh-CN" sz="2800" b="1">
                <a:ea typeface="宋体" panose="02010600030101010101" pitchFamily="2" charset="-122"/>
                <a:sym typeface="+mn-ea"/>
              </a:rPr>
              <a:t>乙烷断裂的键为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/>
                <a:sym typeface="+mn-ea"/>
              </a:rPr>
              <a:t>C—H</a:t>
            </a:r>
            <a:r>
              <a:rPr lang="zh-CN" sz="2800" b="1">
                <a:ea typeface="宋体" panose="02010600030101010101" pitchFamily="2" charset="-122"/>
                <a:sym typeface="+mn-ea"/>
              </a:rPr>
              <a:t>键，形成键为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/>
                <a:sym typeface="+mn-ea"/>
              </a:rPr>
              <a:t>C—Cl</a:t>
            </a:r>
            <a:r>
              <a:rPr lang="zh-CN" sz="2800" b="1">
                <a:ea typeface="宋体" panose="02010600030101010101" pitchFamily="2" charset="-122"/>
                <a:sym typeface="+mn-ea"/>
              </a:rPr>
              <a:t>键和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/>
                <a:sym typeface="+mn-ea"/>
              </a:rPr>
              <a:t>H—Cl</a:t>
            </a:r>
            <a:r>
              <a:rPr lang="zh-CN" sz="2800" b="1">
                <a:ea typeface="宋体" panose="02010600030101010101" pitchFamily="2" charset="-122"/>
                <a:sym typeface="+mn-ea"/>
              </a:rPr>
              <a:t>键。</a:t>
            </a:r>
            <a:endParaRPr lang="zh-CN" altLang="en-US" sz="2800"/>
          </a:p>
        </p:txBody>
      </p:sp>
      <p:sp>
        <p:nvSpPr>
          <p:cNvPr id="30" name="Text Box 26"/>
          <p:cNvSpPr txBox="1"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3867225" y="5754475"/>
            <a:ext cx="496573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i="1">
                <a:solidFill>
                  <a:srgbClr val="FF3300"/>
                </a:solidFill>
              </a:rPr>
              <a:t>特征：分步取代，产物多</a:t>
            </a:r>
            <a:endParaRPr lang="zh-CN" altLang="en-US" sz="3200" b="1" i="1">
              <a:solidFill>
                <a:srgbClr val="FF33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47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" fill="hold"/>
                                        <p:tgtEl>
                                          <p:spTgt spid="34713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47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47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47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47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47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47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47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47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47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47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47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47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47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47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47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47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47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47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47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500"/>
                            </p:stCondLst>
                            <p:childTnLst>
                              <p:par>
                                <p:cTn id="60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47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47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47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47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7138" grpId="0"/>
      <p:bldP spid="347158" grpId="0" bldLvl="0" animBg="1"/>
      <p:bldP spid="2" grpId="0"/>
      <p:bldP spid="3" grpId="0"/>
      <p:bldP spid="30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68935" y="1938424"/>
          <a:ext cx="10181590" cy="352933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2639695"/>
                <a:gridCol w="7541895"/>
              </a:tblGrid>
              <a:tr h="504190">
                <a:tc>
                  <a:txBody>
                    <a:bodyPr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ysClr val="windowText" lastClr="000000"/>
                          </a:solidFill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取代程度</a:t>
                      </a:r>
                      <a:endParaRPr lang="zh-CN" altLang="en-US" sz="2400" b="1">
                        <a:solidFill>
                          <a:sysClr val="windowText" lastClr="000000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T="45670" marB="45670" vert="horz" anchor="ctr">
                    <a:lnL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ysClr val="windowText" lastClr="000000"/>
                          </a:solidFill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取代产物结构简式</a:t>
                      </a:r>
                      <a:endParaRPr lang="zh-CN" altLang="en-US" sz="2400" b="1">
                        <a:solidFill>
                          <a:sysClr val="windowText" lastClr="000000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T="45670" marB="45670" vert="horz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4190">
                <a:tc>
                  <a:txBody>
                    <a:bodyPr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ysClr val="windowText" lastClr="000000"/>
                          </a:solidFill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</a:rPr>
                        <a:t>一取代</a:t>
                      </a:r>
                      <a:endParaRPr lang="zh-CN" altLang="en-US" sz="2400" b="1">
                        <a:solidFill>
                          <a:sysClr val="windowText" lastClr="000000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T="45670" marB="45670" vert="horz" anchor="ctr">
                    <a:lnL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endParaRPr lang="zh-CN" altLang="en-US" sz="2400" b="1">
                        <a:solidFill>
                          <a:srgbClr val="FFFFFF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T="45670" marB="45670" vert="horz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4190">
                <a:tc>
                  <a:txBody>
                    <a:bodyPr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ysClr val="windowText" lastClr="000000"/>
                          </a:solidFill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</a:rPr>
                        <a:t>二取代</a:t>
                      </a:r>
                      <a:endParaRPr lang="zh-CN" altLang="en-US" sz="2400" b="1">
                        <a:solidFill>
                          <a:sysClr val="windowText" lastClr="000000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T="45670" marB="45670" vert="horz" anchor="ctr">
                    <a:lnL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endParaRPr lang="zh-CN" altLang="en-US" sz="2400" b="1">
                        <a:solidFill>
                          <a:srgbClr val="FFFFFF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T="45670" marB="45670" vert="horz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4190">
                <a:tc>
                  <a:txBody>
                    <a:bodyPr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ysClr val="windowText" lastClr="000000"/>
                          </a:solidFill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三取代</a:t>
                      </a:r>
                      <a:endParaRPr lang="zh-CN" altLang="en-US" sz="2400" b="1">
                        <a:solidFill>
                          <a:sysClr val="windowText" lastClr="000000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T="45670" marB="45670" vert="horz" anchor="ctr">
                    <a:lnL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endParaRPr lang="zh-CN" altLang="en-US" sz="2400" b="1">
                        <a:solidFill>
                          <a:srgbClr val="FFFFFF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T="45670" marB="45670" vert="horz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4190">
                <a:tc>
                  <a:txBody>
                    <a:bodyPr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ysClr val="windowText" lastClr="000000"/>
                          </a:solidFill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四取代</a:t>
                      </a:r>
                      <a:endParaRPr lang="zh-CN" altLang="en-US" sz="2400" b="1">
                        <a:solidFill>
                          <a:sysClr val="windowText" lastClr="000000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T="45670" marB="45670" vert="horz" anchor="ctr">
                    <a:lnL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endParaRPr lang="zh-CN" altLang="en-US" sz="2400" b="1">
                        <a:solidFill>
                          <a:srgbClr val="FFFFFF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T="45670" marB="45670" vert="horz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4190">
                <a:tc>
                  <a:txBody>
                    <a:bodyPr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ysClr val="windowText" lastClr="000000"/>
                          </a:solidFill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五取代</a:t>
                      </a:r>
                      <a:endParaRPr lang="zh-CN" altLang="en-US" sz="2400" b="1">
                        <a:solidFill>
                          <a:sysClr val="windowText" lastClr="000000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T="45670" marB="45670" vert="horz" anchor="ctr">
                    <a:lnL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endParaRPr lang="zh-CN" altLang="en-US" sz="2400" b="1">
                        <a:solidFill>
                          <a:srgbClr val="FFFFFF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T="45670" marB="45670" vert="horz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4190">
                <a:tc>
                  <a:txBody>
                    <a:bodyPr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ysClr val="windowText" lastClr="000000"/>
                          </a:solidFill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六取代</a:t>
                      </a:r>
                      <a:endParaRPr lang="zh-CN" altLang="en-US" sz="2400" b="1">
                        <a:solidFill>
                          <a:sysClr val="windowText" lastClr="000000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T="45670" marB="45670" vert="horz" anchor="ctr">
                    <a:lnL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endParaRPr lang="zh-CN" altLang="en-US" sz="2400" b="1">
                        <a:solidFill>
                          <a:srgbClr val="FFFFFF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T="45670" marB="45670" vert="horz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矩形 14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765675" y="2438169"/>
            <a:ext cx="206565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24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CH</a:t>
            </a:r>
            <a:r>
              <a:rPr lang="en-US" altLang="zh-CN" sz="24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3</a:t>
            </a:r>
            <a:r>
              <a:rPr lang="en-US" altLang="zh-CN" sz="24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CH</a:t>
            </a:r>
            <a:r>
              <a:rPr lang="en-US" altLang="zh-CN" sz="24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2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Cl</a:t>
            </a:r>
            <a:r>
              <a:rPr lang="en-US" altLang="zh-CN" sz="2400" b="1" baseline="-25000">
                <a:solidFill>
                  <a:srgbClr val="FFFF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 </a:t>
            </a:r>
            <a:endParaRPr lang="zh-CN" altLang="en-US" sz="24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" name="矩形 18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608070" y="2942994"/>
            <a:ext cx="206565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24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CH</a:t>
            </a:r>
            <a:r>
              <a:rPr lang="en-US" altLang="zh-CN" sz="24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3</a:t>
            </a:r>
            <a:r>
              <a:rPr lang="en-US" altLang="zh-CN" sz="24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CH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Cl</a:t>
            </a:r>
            <a:r>
              <a:rPr lang="en-US" altLang="zh-CN" sz="2400" b="1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2 </a:t>
            </a:r>
            <a:endParaRPr lang="zh-CN" altLang="en-US" sz="24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6" name="矩形 183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015355" y="2946169"/>
            <a:ext cx="238569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24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CH</a:t>
            </a:r>
            <a:r>
              <a:rPr lang="en-US" altLang="zh-CN" sz="24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2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Cl</a:t>
            </a:r>
            <a:r>
              <a:rPr lang="en-US" altLang="zh-CN" sz="24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CH</a:t>
            </a:r>
            <a:r>
              <a:rPr lang="en-US" altLang="zh-CN" sz="24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2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Cl</a:t>
            </a:r>
            <a:endParaRPr lang="zh-CN" altLang="en-US" sz="24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7" name="矩形 18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606165" y="3456074"/>
            <a:ext cx="176911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24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CH</a:t>
            </a:r>
            <a:r>
              <a:rPr lang="en-US" altLang="zh-CN" sz="24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3</a:t>
            </a:r>
            <a:r>
              <a:rPr lang="en-US" altLang="zh-CN" sz="24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C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Cl</a:t>
            </a:r>
            <a:r>
              <a:rPr lang="en-US" altLang="zh-CN" sz="2400" b="1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3</a:t>
            </a:r>
            <a:r>
              <a:rPr lang="en-US" altLang="zh-CN" sz="2400" b="1" baseline="-25000">
                <a:solidFill>
                  <a:srgbClr val="FFFF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 </a:t>
            </a:r>
            <a:endParaRPr lang="zh-CN" altLang="en-US" sz="24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8" name="矩形 186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015355" y="3500524"/>
            <a:ext cx="238569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24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CH</a:t>
            </a:r>
            <a:r>
              <a:rPr lang="en-US" altLang="zh-CN" sz="24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2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Cl</a:t>
            </a:r>
            <a:r>
              <a:rPr lang="en-US" altLang="zh-CN" sz="24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CH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Cl</a:t>
            </a:r>
            <a:r>
              <a:rPr lang="en-US" altLang="zh-CN" sz="2400" b="1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2</a:t>
            </a:r>
            <a:endParaRPr lang="zh-CN" altLang="en-US" sz="24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9" name="矩形 187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565525" y="3952644"/>
            <a:ext cx="215074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24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CH</a:t>
            </a:r>
            <a:r>
              <a:rPr lang="en-US" altLang="zh-CN" sz="24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2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Cl</a:t>
            </a:r>
            <a:r>
              <a:rPr lang="en-US" altLang="zh-CN" sz="24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C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Cl</a:t>
            </a:r>
            <a:r>
              <a:rPr lang="en-US" altLang="zh-CN" sz="2400" b="1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3</a:t>
            </a:r>
            <a:r>
              <a:rPr lang="en-US" altLang="zh-CN" sz="2400" b="1" baseline="-25000">
                <a:solidFill>
                  <a:srgbClr val="FFFF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 </a:t>
            </a:r>
            <a:endParaRPr lang="zh-CN" altLang="en-US" sz="24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0" name="矩形 188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012180" y="3989474"/>
            <a:ext cx="244729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24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CH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Cl</a:t>
            </a:r>
            <a:r>
              <a:rPr lang="en-US" altLang="zh-CN" sz="2400" b="1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2</a:t>
            </a:r>
            <a:r>
              <a:rPr lang="en-US" altLang="zh-CN" sz="24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CH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Cl</a:t>
            </a:r>
            <a:r>
              <a:rPr lang="en-US" altLang="zh-CN" sz="2400" b="1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2</a:t>
            </a:r>
            <a:r>
              <a:rPr lang="en-US" altLang="zh-CN" sz="2400" b="1" baseline="-25000">
                <a:solidFill>
                  <a:srgbClr val="FFFF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 </a:t>
            </a:r>
            <a:endParaRPr lang="zh-CN" altLang="en-US" sz="24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1" name="矩形 189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797425" y="4519699"/>
            <a:ext cx="208851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24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CH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Cl</a:t>
            </a:r>
            <a:r>
              <a:rPr lang="en-US" altLang="zh-CN" sz="2400" b="1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2</a:t>
            </a:r>
            <a:r>
              <a:rPr lang="en-US" altLang="zh-CN" sz="24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C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Cl</a:t>
            </a:r>
            <a:r>
              <a:rPr lang="en-US" altLang="zh-CN" sz="2400" b="1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3</a:t>
            </a:r>
            <a:endParaRPr lang="zh-CN" altLang="en-US" sz="24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2" name="矩形 190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819015" y="5025794"/>
            <a:ext cx="179260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24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C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Cl</a:t>
            </a:r>
            <a:r>
              <a:rPr lang="en-US" altLang="zh-CN" sz="2400" b="1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3</a:t>
            </a:r>
            <a:r>
              <a:rPr lang="en-US" altLang="zh-CN" sz="24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C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Cl</a:t>
            </a:r>
            <a:r>
              <a:rPr lang="en-US" altLang="zh-CN" sz="2400" b="1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Palatino"/>
              </a:rPr>
              <a:t>3</a:t>
            </a:r>
            <a:endParaRPr lang="zh-CN" altLang="en-US" sz="24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3" name="标题 1"/>
          <p:cNvSpPr txBox="1"/>
          <p:nvPr>
            <p:custDataLst>
              <p:tags r:id="rId11"/>
            </p:custDataLst>
          </p:nvPr>
        </p:nvSpPr>
        <p:spPr>
          <a:xfrm>
            <a:off x="632830" y="618765"/>
            <a:ext cx="9718597" cy="10302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vert="horz" lIns="91213" tIns="45607" rIns="91213" bIns="45607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US" altLang="zh-CN" sz="2665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665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思考与</a:t>
            </a:r>
            <a:r>
              <a:rPr lang="zh-CN" altLang="en-US" sz="2665" b="1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讨论</a:t>
            </a:r>
            <a:r>
              <a:rPr lang="en-US" altLang="zh-CN" sz="2665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3</a:t>
            </a:r>
            <a:r>
              <a:rPr lang="zh-CN" altLang="en-US" sz="2665" b="1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：</a:t>
            </a:r>
            <a:r>
              <a:rPr lang="zh-CN" altLang="en-US" sz="2665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乙烷与氯气在光照下反应，可能生成哪些产物？请写出它们的结构简式。</a:t>
            </a:r>
            <a:endParaRPr lang="zh-CN" altLang="en-US" sz="2665" b="1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矩形 36869"/>
          <p:cNvSpPr/>
          <p:nvPr>
            <p:custDataLst>
              <p:tags r:id="rId1"/>
            </p:custDataLst>
          </p:nvPr>
        </p:nvSpPr>
        <p:spPr>
          <a:xfrm>
            <a:off x="217805" y="584719"/>
            <a:ext cx="4773930" cy="64516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ctr" anchorCtr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24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24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24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24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24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pt-BR" sz="36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烷烃取代反应的特点： </a:t>
            </a:r>
            <a:endParaRPr lang="zh-CN" altLang="pt-BR" sz="36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265" name="矩形 36867"/>
          <p:cNvSpPr/>
          <p:nvPr>
            <p:custDataLst>
              <p:tags r:id="rId2"/>
            </p:custDataLst>
          </p:nvPr>
        </p:nvSpPr>
        <p:spPr>
          <a:xfrm>
            <a:off x="217805" y="1276509"/>
            <a:ext cx="9165590" cy="403098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ctr" anchorCtr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24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24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24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24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24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>
              <a:lnSpc>
                <a:spcPct val="200000"/>
              </a:lnSpc>
              <a:tabLst>
                <a:tab pos="2636520" algn="ctr"/>
                <a:tab pos="4429125" algn="l"/>
              </a:tabLst>
            </a:pPr>
            <a:r>
              <a:rPr lang="zh-CN" altLang="pt-BR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/>
              </a:rPr>
              <a:t>①在光照条件下；</a:t>
            </a:r>
            <a:endParaRPr lang="zh-CN" altLang="pt-BR" sz="32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/>
            </a:endParaRPr>
          </a:p>
          <a:p>
            <a:pPr marL="0" lvl="0" indent="0">
              <a:lnSpc>
                <a:spcPct val="200000"/>
              </a:lnSpc>
              <a:tabLst>
                <a:tab pos="2636520" algn="ctr"/>
                <a:tab pos="4429125" algn="l"/>
              </a:tabLst>
            </a:pPr>
            <a:r>
              <a:rPr lang="zh-CN" altLang="pt-BR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/>
              </a:rPr>
              <a:t>②与纯卤素反应；</a:t>
            </a:r>
            <a:endParaRPr lang="zh-CN" altLang="pt-BR" sz="32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/>
            </a:endParaRPr>
          </a:p>
          <a:p>
            <a:pPr marL="0" lvl="0" indent="0">
              <a:lnSpc>
                <a:spcPct val="200000"/>
              </a:lnSpc>
              <a:tabLst>
                <a:tab pos="2636520" algn="ctr"/>
                <a:tab pos="4429125" algn="l"/>
              </a:tabLst>
            </a:pPr>
            <a:r>
              <a:rPr lang="zh-CN" altLang="pt-BR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/>
              </a:rPr>
              <a:t>③</a:t>
            </a:r>
            <a:r>
              <a:rPr lang="pt-BR" altLang="zh-CN" sz="320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/>
              </a:rPr>
              <a:t>1mol</a:t>
            </a:r>
            <a:r>
              <a:rPr lang="zh-CN" altLang="pt-BR" sz="320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/>
              </a:rPr>
              <a:t>卤素单质只能取代</a:t>
            </a:r>
            <a:r>
              <a:rPr lang="pt-BR" altLang="zh-CN" sz="320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/>
              </a:rPr>
              <a:t>1molH </a:t>
            </a:r>
            <a:endParaRPr lang="pt-BR" altLang="zh-CN" sz="3200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/>
            </a:endParaRPr>
          </a:p>
          <a:p>
            <a:pPr marL="0" lvl="0" indent="0">
              <a:lnSpc>
                <a:spcPct val="200000"/>
              </a:lnSpc>
              <a:tabLst>
                <a:tab pos="2636520" algn="ctr"/>
                <a:tab pos="4429125" algn="l"/>
              </a:tabLst>
            </a:pPr>
            <a:r>
              <a:rPr lang="pt-BR" altLang="zh-CN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/>
              </a:rPr>
              <a:t>④</a:t>
            </a:r>
            <a:r>
              <a:rPr lang="zh-CN" altLang="pt-BR" sz="320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/>
              </a:rPr>
              <a:t>连锁反应，</a:t>
            </a:r>
            <a:r>
              <a:rPr lang="zh-CN" altLang="pt-BR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/>
              </a:rPr>
              <a:t>有多种产物（卤代烃和卤化氢气体） </a:t>
            </a:r>
            <a:endParaRPr lang="zh-CN" altLang="pt-BR" sz="32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 fill="hold"/>
                                        <p:tgtEl>
                                          <p:spTgt spid="11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标题 37889"/>
          <p:cNvSpPr>
            <a:spLocks noGrp="1" noRot="1"/>
          </p:cNvSpPr>
          <p:nvPr>
            <p:ph type="title"/>
            <p:custDataLst>
              <p:tags r:id="rId1"/>
            </p:custDataLst>
          </p:nvPr>
        </p:nvSpPr>
        <p:spPr>
          <a:xfrm>
            <a:off x="293052" y="434499"/>
            <a:ext cx="11605895" cy="13652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>
            <a:normAutofit fontScale="90000"/>
            <a:scene3d>
              <a:camera prst="orthographicFront"/>
              <a:lightRig rig="threePt" dir="t"/>
            </a:scene3d>
          </a:bodyPr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4400" b="0" i="0" u="none" kern="1200" baseline="0">
                <a:solidFill>
                  <a:schemeClr val="tx2"/>
                </a:solidFill>
                <a:latin typeface="Arial Black" panose="020B0A04020102020204" pitchFamily="34" charset="0"/>
                <a:ea typeface="宋体" panose="02010600030101010101" pitchFamily="2" charset="-122"/>
                <a:cs typeface="+mj-cs"/>
              </a:defRPr>
            </a:lvl1pPr>
          </a:lstStyle>
          <a:p>
            <a:pPr lvl="0" algn="l">
              <a:lnSpc>
                <a:spcPct val="150000"/>
              </a:lnSpc>
            </a:pPr>
            <a:r>
              <a:rPr lang="en-US" sz="3200" b="1">
                <a:latin typeface="Calibri" panose="020F0502020204030204"/>
                <a:sym typeface="+mn-ea"/>
              </a:rPr>
              <a:t>③</a:t>
            </a:r>
            <a:r>
              <a:rPr lang="zh-CN" altLang="pt-BR" sz="3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/>
              </a:rPr>
              <a:t>受热分解：烷烃在隔绝空气的条件下，加热或加催化剂可发生</a:t>
            </a:r>
            <a:r>
              <a:rPr lang="zh-CN" altLang="pt-BR" sz="3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FFFF00"/>
                </a:highlight>
                <a:latin typeface="Times New Roman" panose="02020603050405020304"/>
              </a:rPr>
              <a:t>裂化或裂解</a:t>
            </a:r>
            <a:endParaRPr lang="zh-CN" altLang="pt-BR" sz="32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highlight>
                <a:srgbClr val="FFFF00"/>
              </a:highlight>
              <a:latin typeface="Times New Roman" panose="02020603050405020304"/>
            </a:endParaRPr>
          </a:p>
        </p:txBody>
      </p:sp>
      <p:pic>
        <p:nvPicPr>
          <p:cNvPr id="12290" name="图片 5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016500" y="1773238"/>
            <a:ext cx="1152525" cy="6191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12291" name="图片 364" descr="mmexport152522042035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250440" y="2828925"/>
            <a:ext cx="5819140" cy="290957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12292" name="矩形 37893"/>
          <p:cNvSpPr/>
          <p:nvPr>
            <p:custDataLst>
              <p:tags r:id="rId6"/>
            </p:custDataLst>
          </p:nvPr>
        </p:nvSpPr>
        <p:spPr>
          <a:xfrm>
            <a:off x="1524000" y="2828925"/>
            <a:ext cx="9144000" cy="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24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24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24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24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24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/>
        </p:txBody>
      </p:sp>
      <p:sp>
        <p:nvSpPr>
          <p:cNvPr id="12293" name="矩形 37894"/>
          <p:cNvSpPr/>
          <p:nvPr>
            <p:custDataLst>
              <p:tags r:id="rId7"/>
            </p:custDataLst>
          </p:nvPr>
        </p:nvSpPr>
        <p:spPr>
          <a:xfrm>
            <a:off x="1169353" y="1821974"/>
            <a:ext cx="3042920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ctr" anchorCtr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24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24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24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24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24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pt-BR" sz="2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/>
              </a:rPr>
              <a:t>通式：一分子烷烃</a:t>
            </a:r>
            <a:endParaRPr lang="zh-CN" altLang="pt-BR" sz="28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/>
            </a:endParaRPr>
          </a:p>
        </p:txBody>
      </p:sp>
      <p:sp>
        <p:nvSpPr>
          <p:cNvPr id="12294" name="矩形 37895"/>
          <p:cNvSpPr/>
          <p:nvPr>
            <p:custDataLst>
              <p:tags r:id="rId8"/>
            </p:custDataLst>
          </p:nvPr>
        </p:nvSpPr>
        <p:spPr>
          <a:xfrm>
            <a:off x="6564313" y="1773714"/>
            <a:ext cx="3960495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ctr" anchorCtr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24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24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24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24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24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>
              <a:tabLst>
                <a:tab pos="2636520" algn="ctr"/>
                <a:tab pos="4429125" algn="l"/>
              </a:tabLst>
            </a:pPr>
            <a:r>
              <a:rPr lang="zh-CN" altLang="pt-BR" sz="2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/>
              </a:rPr>
              <a:t>一分子烷烃</a:t>
            </a:r>
            <a:r>
              <a:rPr lang="pt-BR" altLang="zh-CN" sz="2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/>
              </a:rPr>
              <a:t>+</a:t>
            </a:r>
            <a:r>
              <a:rPr lang="zh-CN" altLang="pt-BR" sz="2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/>
              </a:rPr>
              <a:t>一分子烯烃</a:t>
            </a:r>
            <a:endParaRPr lang="zh-CN" altLang="pt-BR" sz="28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/>
            </a:endParaRPr>
          </a:p>
        </p:txBody>
      </p:sp>
      <p:sp>
        <p:nvSpPr>
          <p:cNvPr id="12295" name="矩形 37896"/>
          <p:cNvSpPr/>
          <p:nvPr>
            <p:custDataLst>
              <p:tags r:id="rId9"/>
            </p:custDataLst>
          </p:nvPr>
        </p:nvSpPr>
        <p:spPr>
          <a:xfrm>
            <a:off x="376555" y="3037047"/>
            <a:ext cx="1255395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24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24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24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24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24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>
              <a:tabLst>
                <a:tab pos="2636520" algn="ctr"/>
                <a:tab pos="4429125" algn="l"/>
              </a:tabLst>
            </a:pPr>
            <a:r>
              <a:rPr lang="zh-CN" altLang="pt-BR" sz="2800">
                <a:solidFill>
                  <a:srgbClr val="FF0000"/>
                </a:solidFill>
              </a:rPr>
              <a:t>举例：</a:t>
            </a:r>
            <a:endParaRPr lang="zh-CN" altLang="pt-BR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zoom/>
      </p:transition>
    </mc:Choice>
    <mc:Fallback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 fill="hold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 fill="hold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 fill="hold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 fill="hold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 fill="hold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/>
      <p:bldP spid="12294" grpId="0"/>
      <p:bldP spid="1229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8"/>
          <p:cNvSpPr txBox="1"/>
          <p:nvPr>
            <p:custDataLst>
              <p:tags r:id="rId1"/>
            </p:custDataLst>
          </p:nvPr>
        </p:nvSpPr>
        <p:spPr>
          <a:xfrm>
            <a:off x="208008" y="495435"/>
            <a:ext cx="208343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320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课堂小结</a:t>
            </a:r>
            <a:endParaRPr lang="zh-CN" altLang="en-US" sz="3200">
              <a:solidFill>
                <a:srgbClr val="FF0000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grpSp>
        <p:nvGrpSpPr>
          <p:cNvPr id="49" name="组合 48"/>
          <p:cNvGrpSpPr/>
          <p:nvPr>
            <p:custDataLst>
              <p:tags r:id="rId2"/>
            </p:custDataLst>
          </p:nvPr>
        </p:nvGrpSpPr>
        <p:grpSpPr>
          <a:xfrm>
            <a:off x="93074" y="879610"/>
            <a:ext cx="11817984" cy="5102225"/>
            <a:chOff x="-3346813" y="1157577"/>
            <a:chExt cx="23638157" cy="10205394"/>
          </a:xfrm>
        </p:grpSpPr>
        <p:pic>
          <p:nvPicPr>
            <p:cNvPr id="40" name="图片 39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6404" y="2938833"/>
              <a:ext cx="13716000" cy="7715250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>
              <p:custDataLst>
                <p:tags r:id="rId5"/>
              </p:custDataLst>
            </p:nvPr>
          </p:nvSpPr>
          <p:spPr>
            <a:xfrm rot="2663550">
              <a:off x="6523830" y="4998183"/>
              <a:ext cx="639862" cy="674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FF0000"/>
                </a:buClr>
              </a:pPr>
              <a:r>
                <a:rPr lang="zh-CN" altLang="en-US" sz="1600">
                  <a:latin typeface="Times New Roman" panose="02020603050405020304"/>
                  <a:ea typeface="黑体" panose="02010609060101010101" pitchFamily="2" charset="-122"/>
                  <a:cs typeface="Times New Roman" panose="02020603050405020304" charset="0"/>
                </a:rPr>
                <a:t>结</a:t>
              </a:r>
              <a:endParaRPr lang="zh-CN" altLang="en-US" sz="1600"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7" name="文本框 6"/>
            <p:cNvSpPr txBox="1"/>
            <p:nvPr>
              <p:custDataLst>
                <p:tags r:id="rId6"/>
              </p:custDataLst>
            </p:nvPr>
          </p:nvSpPr>
          <p:spPr>
            <a:xfrm rot="19304892">
              <a:off x="6683723" y="7272094"/>
              <a:ext cx="534387" cy="674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571500" indent="-571500">
                <a:buClr>
                  <a:srgbClr val="FF0000"/>
                </a:buClr>
                <a:buFont typeface="Wingdings" panose="05000000000000000000" pitchFamily="2" charset="2"/>
                <a:buChar char="u"/>
                <a:defRPr sz="3600">
                  <a:latin typeface="Times New Roman" panose="02020603050405020304"/>
                  <a:ea typeface="黑体" panose="02010609060101010101" pitchFamily="2" charset="-122"/>
                  <a:cs typeface="Times New Roman" panose="02020603050405020304" charset="0"/>
                </a:defRPr>
              </a:lvl1pPr>
            </a:lstStyle>
            <a:p>
              <a:pPr marL="0" indent="0">
                <a:buNone/>
              </a:pPr>
              <a:r>
                <a:rPr lang="zh-CN" altLang="en-US" sz="1600"/>
                <a:t>质</a:t>
              </a:r>
              <a:endParaRPr lang="zh-CN" altLang="en-US" sz="1600"/>
            </a:p>
          </p:txBody>
        </p:sp>
        <p:sp>
          <p:nvSpPr>
            <p:cNvPr id="8" name="文本框 7"/>
            <p:cNvSpPr txBox="1"/>
            <p:nvPr>
              <p:custDataLst>
                <p:tags r:id="rId7"/>
              </p:custDataLst>
            </p:nvPr>
          </p:nvSpPr>
          <p:spPr>
            <a:xfrm rot="1534706">
              <a:off x="11446849" y="6550739"/>
              <a:ext cx="576047" cy="674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571500" indent="-571500">
                <a:buClr>
                  <a:srgbClr val="FF0000"/>
                </a:buClr>
                <a:buFont typeface="Wingdings" panose="05000000000000000000" pitchFamily="2" charset="2"/>
                <a:buChar char="u"/>
                <a:defRPr sz="3600">
                  <a:latin typeface="Times New Roman" panose="02020603050405020304"/>
                  <a:ea typeface="黑体" panose="02010609060101010101" pitchFamily="2" charset="-122"/>
                  <a:cs typeface="Times New Roman" panose="02020603050405020304" charset="0"/>
                </a:defRPr>
              </a:lvl1pPr>
            </a:lstStyle>
            <a:p>
              <a:pPr marL="0" indent="0">
                <a:buNone/>
              </a:pPr>
              <a:r>
                <a:rPr lang="zh-CN" altLang="en-US" sz="1600"/>
                <a:t>质</a:t>
              </a:r>
              <a:endParaRPr lang="zh-CN" altLang="en-US" sz="1600"/>
            </a:p>
          </p:txBody>
        </p:sp>
        <p:sp>
          <p:nvSpPr>
            <p:cNvPr id="9" name="矩形 8"/>
            <p:cNvSpPr/>
            <p:nvPr>
              <p:custDataLst>
                <p:tags r:id="rId8"/>
              </p:custDataLst>
            </p:nvPr>
          </p:nvSpPr>
          <p:spPr>
            <a:xfrm>
              <a:off x="-3346813" y="4073767"/>
              <a:ext cx="7498774" cy="7976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lnSpc>
                  <a:spcPct val="100000"/>
                </a:lnSpc>
              </a:pPr>
              <a:r>
                <a:rPr lang="zh-CN" altLang="en-US" sz="2000">
                  <a:latin typeface="Times New Roman" panose="02020603050405020304"/>
                  <a:ea typeface="黑体" panose="02010609060101010101" pitchFamily="2" charset="-122"/>
                  <a:cs typeface="Times New Roman" panose="02020603050405020304" charset="0"/>
                </a:rPr>
                <a:t>烷烃分子中的共价键全部是</a:t>
              </a:r>
              <a:r>
                <a:rPr lang="zh-CN" altLang="en-US" sz="2000">
                  <a:solidFill>
                    <a:srgbClr val="FF0000"/>
                  </a:solidFill>
                  <a:latin typeface="Times New Roman" panose="02020603050405020304"/>
                  <a:ea typeface="黑体" panose="02010609060101010101" pitchFamily="2" charset="-122"/>
                  <a:cs typeface="Times New Roman" panose="02020603050405020304" charset="0"/>
                </a:rPr>
                <a:t>单键</a:t>
              </a:r>
              <a:endParaRPr lang="zh-CN" altLang="en-US" sz="2000">
                <a:solidFill>
                  <a:srgbClr val="FF0000"/>
                </a:solidFill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26" name="矩形 25"/>
            <p:cNvSpPr/>
            <p:nvPr>
              <p:custDataLst>
                <p:tags r:id="rId9"/>
              </p:custDataLst>
            </p:nvPr>
          </p:nvSpPr>
          <p:spPr>
            <a:xfrm rot="21113754">
              <a:off x="5252847" y="8118251"/>
              <a:ext cx="595035" cy="674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FF0000"/>
                </a:buClr>
                <a:buFont typeface="Wingdings" panose="05000000000000000000" pitchFamily="2" charset="2"/>
                <a:buNone/>
              </a:pPr>
              <a:r>
                <a:rPr lang="zh-CN" altLang="en-US" sz="1600">
                  <a:solidFill>
                    <a:srgbClr val="FF0000"/>
                  </a:solidFill>
                  <a:latin typeface="Times New Roman" panose="02020603050405020304"/>
                  <a:ea typeface="黑体" panose="02010609060101010101" pitchFamily="2" charset="-122"/>
                  <a:cs typeface="Times New Roman" panose="02020603050405020304" charset="0"/>
                </a:rPr>
                <a:t>化</a:t>
              </a:r>
              <a:endParaRPr lang="zh-CN" altLang="en-US" sz="1600">
                <a:solidFill>
                  <a:srgbClr val="FF0000"/>
                </a:solidFill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27" name="矩形 26"/>
            <p:cNvSpPr/>
            <p:nvPr>
              <p:custDataLst>
                <p:tags r:id="rId10"/>
              </p:custDataLst>
            </p:nvPr>
          </p:nvSpPr>
          <p:spPr>
            <a:xfrm rot="19394728">
              <a:off x="5814477" y="8006620"/>
              <a:ext cx="595035" cy="674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FF0000"/>
                </a:buClr>
                <a:buFont typeface="Wingdings" panose="05000000000000000000" pitchFamily="2" charset="2"/>
                <a:buNone/>
              </a:pPr>
              <a:r>
                <a:rPr lang="zh-CN" altLang="en-US" sz="1600">
                  <a:solidFill>
                    <a:srgbClr val="FF0000"/>
                  </a:solidFill>
                  <a:latin typeface="Times New Roman" panose="02020603050405020304"/>
                  <a:ea typeface="黑体" panose="02010609060101010101" pitchFamily="2" charset="-122"/>
                  <a:cs typeface="Times New Roman" panose="02020603050405020304" charset="0"/>
                </a:rPr>
                <a:t>学</a:t>
              </a:r>
              <a:endParaRPr lang="zh-CN" altLang="en-US" sz="1600">
                <a:solidFill>
                  <a:srgbClr val="FF0000"/>
                </a:solidFill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28" name="矩形 27"/>
            <p:cNvSpPr/>
            <p:nvPr>
              <p:custDataLst>
                <p:tags r:id="rId11"/>
              </p:custDataLst>
            </p:nvPr>
          </p:nvSpPr>
          <p:spPr>
            <a:xfrm rot="20097384">
              <a:off x="6257207" y="7615779"/>
              <a:ext cx="595035" cy="674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FF0000"/>
                </a:buClr>
                <a:buFont typeface="Wingdings" panose="05000000000000000000" pitchFamily="2" charset="2"/>
                <a:buNone/>
              </a:pPr>
              <a:r>
                <a:rPr lang="zh-CN" altLang="en-US" sz="1600">
                  <a:latin typeface="Times New Roman" panose="02020603050405020304"/>
                  <a:ea typeface="黑体" panose="02010609060101010101" pitchFamily="2" charset="-122"/>
                  <a:cs typeface="Times New Roman" panose="02020603050405020304" charset="0"/>
                </a:rPr>
                <a:t>性</a:t>
              </a:r>
              <a:endParaRPr lang="zh-CN" altLang="en-US" sz="1600"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29" name="矩形 28"/>
            <p:cNvSpPr/>
            <p:nvPr>
              <p:custDataLst>
                <p:tags r:id="rId12"/>
              </p:custDataLst>
            </p:nvPr>
          </p:nvSpPr>
          <p:spPr>
            <a:xfrm rot="352670">
              <a:off x="9847723" y="6229421"/>
              <a:ext cx="595035" cy="674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FF0000"/>
                </a:buClr>
                <a:buFont typeface="Wingdings" panose="05000000000000000000" pitchFamily="2" charset="2"/>
                <a:buNone/>
              </a:pPr>
              <a:r>
                <a:rPr lang="zh-CN" altLang="en-US" sz="1600">
                  <a:solidFill>
                    <a:srgbClr val="FF0000"/>
                  </a:solidFill>
                  <a:latin typeface="Times New Roman" panose="02020603050405020304"/>
                  <a:ea typeface="黑体" panose="02010609060101010101" pitchFamily="2" charset="-122"/>
                  <a:cs typeface="Times New Roman" panose="02020603050405020304" charset="0"/>
                </a:rPr>
                <a:t>物</a:t>
              </a:r>
              <a:endParaRPr lang="zh-CN" altLang="en-US" sz="1600">
                <a:solidFill>
                  <a:srgbClr val="FF0000"/>
                </a:solidFill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30" name="矩形 29"/>
            <p:cNvSpPr/>
            <p:nvPr>
              <p:custDataLst>
                <p:tags r:id="rId13"/>
              </p:custDataLst>
            </p:nvPr>
          </p:nvSpPr>
          <p:spPr>
            <a:xfrm>
              <a:off x="10365029" y="6258352"/>
              <a:ext cx="595035" cy="674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FF0000"/>
                </a:buClr>
                <a:buFont typeface="Wingdings" panose="05000000000000000000" pitchFamily="2" charset="2"/>
                <a:buNone/>
              </a:pPr>
              <a:r>
                <a:rPr lang="zh-CN" altLang="en-US" sz="1600">
                  <a:solidFill>
                    <a:srgbClr val="FF0000"/>
                  </a:solidFill>
                  <a:latin typeface="Times New Roman" panose="02020603050405020304"/>
                  <a:ea typeface="黑体" panose="02010609060101010101" pitchFamily="2" charset="-122"/>
                  <a:cs typeface="Times New Roman" panose="02020603050405020304" charset="0"/>
                </a:rPr>
                <a:t>理</a:t>
              </a:r>
              <a:endParaRPr lang="zh-CN" altLang="en-US" sz="1600">
                <a:solidFill>
                  <a:srgbClr val="FF0000"/>
                </a:solidFill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31" name="矩形 30"/>
            <p:cNvSpPr/>
            <p:nvPr>
              <p:custDataLst>
                <p:tags r:id="rId14"/>
              </p:custDataLst>
            </p:nvPr>
          </p:nvSpPr>
          <p:spPr>
            <a:xfrm rot="644150">
              <a:off x="10952327" y="6345979"/>
              <a:ext cx="595035" cy="674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FF0000"/>
                </a:buClr>
                <a:buFont typeface="Wingdings" panose="05000000000000000000" pitchFamily="2" charset="2"/>
                <a:buNone/>
              </a:pPr>
              <a:r>
                <a:rPr lang="zh-CN" altLang="en-US" sz="1600">
                  <a:latin typeface="Times New Roman" panose="02020603050405020304"/>
                  <a:ea typeface="黑体" panose="02010609060101010101" pitchFamily="2" charset="-122"/>
                  <a:cs typeface="Times New Roman" panose="02020603050405020304" charset="0"/>
                </a:rPr>
                <a:t>性</a:t>
              </a:r>
              <a:endParaRPr lang="zh-CN" altLang="en-US" sz="1600"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33" name="矩形 32"/>
            <p:cNvSpPr/>
            <p:nvPr>
              <p:custDataLst>
                <p:tags r:id="rId15"/>
              </p:custDataLst>
            </p:nvPr>
          </p:nvSpPr>
          <p:spPr>
            <a:xfrm rot="2133818">
              <a:off x="7133998" y="5426085"/>
              <a:ext cx="595035" cy="674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FF0000"/>
                </a:buClr>
              </a:pPr>
              <a:r>
                <a:rPr lang="zh-CN" altLang="en-US" sz="1600">
                  <a:latin typeface="Times New Roman" panose="02020603050405020304"/>
                  <a:ea typeface="黑体" panose="02010609060101010101" pitchFamily="2" charset="-122"/>
                  <a:cs typeface="Times New Roman" panose="02020603050405020304" charset="0"/>
                </a:rPr>
                <a:t>构</a:t>
              </a:r>
              <a:endParaRPr lang="zh-CN" altLang="en-US" sz="1600"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38" name="矩形 37"/>
            <p:cNvSpPr/>
            <p:nvPr>
              <p:custDataLst>
                <p:tags r:id="rId16"/>
              </p:custDataLst>
            </p:nvPr>
          </p:nvSpPr>
          <p:spPr>
            <a:xfrm>
              <a:off x="7869595" y="3286294"/>
              <a:ext cx="3810353" cy="20296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lnSpc>
                  <a:spcPct val="150000"/>
                </a:lnSpc>
              </a:pPr>
              <a:r>
                <a:rPr lang="zh-CN" altLang="en-US" sz="2000">
                  <a:latin typeface="Times New Roman" panose="02020603050405020304"/>
                  <a:ea typeface="黑体" panose="02010609060101010101" pitchFamily="2" charset="-122"/>
                  <a:cs typeface="Times New Roman" panose="02020603050405020304" charset="0"/>
                </a:rPr>
                <a:t>烷烃的结构与甲烷的相似</a:t>
              </a:r>
              <a:endParaRPr lang="zh-CN" altLang="en-US" sz="2000"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39" name="矩形 38"/>
            <p:cNvSpPr/>
            <p:nvPr>
              <p:custDataLst>
                <p:tags r:id="rId17"/>
              </p:custDataLst>
            </p:nvPr>
          </p:nvSpPr>
          <p:spPr>
            <a:xfrm>
              <a:off x="1050332" y="1157577"/>
              <a:ext cx="8263385" cy="20296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lnSpc>
                  <a:spcPct val="150000"/>
                </a:lnSpc>
              </a:pPr>
              <a:r>
                <a:rPr lang="zh-CN" altLang="en-US" sz="2000">
                  <a:latin typeface="Times New Roman" panose="02020603050405020304"/>
                  <a:ea typeface="黑体" panose="02010609060101010101" pitchFamily="2" charset="-122"/>
                  <a:cs typeface="Times New Roman" panose="02020603050405020304" charset="0"/>
                </a:rPr>
                <a:t>其分子中的碳原子都采取</a:t>
              </a:r>
              <a:r>
                <a:rPr lang="en-US" altLang="zh-CN" sz="2000" b="1">
                  <a:solidFill>
                    <a:srgbClr val="FF0000"/>
                  </a:solidFill>
                  <a:latin typeface="Times New Roman" panose="02020603050405020304"/>
                  <a:ea typeface="黑体" panose="02010609060101010101" pitchFamily="2" charset="-122"/>
                  <a:cs typeface="Times New Roman" panose="02020603050405020304" charset="0"/>
                </a:rPr>
                <a:t>sp</a:t>
              </a:r>
              <a:r>
                <a:rPr lang="en-US" altLang="zh-CN" sz="2000" b="1" baseline="30000">
                  <a:solidFill>
                    <a:srgbClr val="FF0000"/>
                  </a:solidFill>
                  <a:latin typeface="Times New Roman" panose="02020603050405020304"/>
                  <a:ea typeface="黑体" panose="02010609060101010101" pitchFamily="2" charset="-122"/>
                  <a:cs typeface="Times New Roman" panose="02020603050405020304" charset="0"/>
                </a:rPr>
                <a:t>3</a:t>
              </a:r>
              <a:r>
                <a:rPr lang="zh-CN" altLang="en-US" sz="2000">
                  <a:latin typeface="Times New Roman" panose="02020603050405020304"/>
                  <a:ea typeface="黑体" panose="02010609060101010101" pitchFamily="2" charset="-122"/>
                  <a:cs typeface="Times New Roman" panose="02020603050405020304" charset="0"/>
                </a:rPr>
                <a:t>杂化，碳原子与碳原子或其他原子形成</a:t>
              </a:r>
              <a:r>
                <a:rPr lang="en-US" altLang="zh-CN" sz="2000" b="1">
                  <a:solidFill>
                    <a:srgbClr val="FF0000"/>
                  </a:solidFill>
                  <a:latin typeface="Times New Roman" panose="02020603050405020304"/>
                  <a:ea typeface="黑体" panose="02010609060101010101" pitchFamily="2" charset="-122"/>
                  <a:cs typeface="Times New Roman" panose="02020603050405020304" charset="0"/>
                </a:rPr>
                <a:t>σ</a:t>
              </a:r>
              <a:r>
                <a:rPr lang="zh-CN" altLang="en-US" sz="2000">
                  <a:solidFill>
                    <a:srgbClr val="FF0000"/>
                  </a:solidFill>
                  <a:latin typeface="Times New Roman" panose="02020603050405020304"/>
                  <a:ea typeface="黑体" panose="02010609060101010101" pitchFamily="2" charset="-122"/>
                  <a:cs typeface="Times New Roman" panose="02020603050405020304" charset="0"/>
                </a:rPr>
                <a:t>键</a:t>
              </a:r>
              <a:endParaRPr lang="zh-CN" altLang="en-US" sz="2000">
                <a:solidFill>
                  <a:srgbClr val="FF0000"/>
                </a:solidFill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41" name="文本框 40"/>
            <p:cNvSpPr txBox="1"/>
            <p:nvPr>
              <p:custDataLst>
                <p:tags r:id="rId18"/>
              </p:custDataLst>
            </p:nvPr>
          </p:nvSpPr>
          <p:spPr>
            <a:xfrm>
              <a:off x="7431516" y="6521810"/>
              <a:ext cx="2232186" cy="1290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571500" indent="-571500">
                <a:buClr>
                  <a:srgbClr val="FF0000"/>
                </a:buClr>
                <a:buFont typeface="Wingdings" panose="05000000000000000000" pitchFamily="2" charset="2"/>
                <a:buChar char="u"/>
                <a:defRPr sz="3600">
                  <a:latin typeface="Times New Roman" panose="02020603050405020304"/>
                  <a:ea typeface="黑体" panose="02010609060101010101" pitchFamily="2" charset="-122"/>
                  <a:cs typeface="Times New Roman" panose="02020603050405020304" charset="0"/>
                </a:defRPr>
              </a:lvl1pPr>
            </a:lstStyle>
            <a:p>
              <a:pPr marL="0" indent="0" algn="ctr">
                <a:buNone/>
              </a:pPr>
              <a:r>
                <a:rPr lang="zh-CN" altLang="en-US" sz="1800"/>
                <a:t>烷烃的结构与性质</a:t>
              </a:r>
              <a:endParaRPr lang="zh-CN" altLang="en-US" sz="1800"/>
            </a:p>
          </p:txBody>
        </p:sp>
        <p:sp>
          <p:nvSpPr>
            <p:cNvPr id="42" name="文本框 41"/>
            <p:cNvSpPr txBox="1"/>
            <p:nvPr>
              <p:custDataLst>
                <p:tags r:id="rId19"/>
              </p:custDataLst>
            </p:nvPr>
          </p:nvSpPr>
          <p:spPr>
            <a:xfrm>
              <a:off x="-3296009" y="9906147"/>
              <a:ext cx="7543228" cy="7976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2800">
                  <a:latin typeface="Times New Roman" panose="02020603050405020304"/>
                  <a:ea typeface="黑体" panose="02010609060101010101" pitchFamily="2" charset="-122"/>
                  <a:cs typeface="Times New Roman" panose="02020603050405020304" charset="0"/>
                </a:defRPr>
              </a:lvl1pPr>
            </a:lstStyle>
            <a:p>
              <a:r>
                <a:rPr lang="zh-CN" altLang="en-US" sz="2000"/>
                <a:t>能在光照下与氯气发生取代反应</a:t>
              </a:r>
              <a:endParaRPr lang="zh-CN" altLang="en-US" sz="2000"/>
            </a:p>
          </p:txBody>
        </p:sp>
        <p:sp>
          <p:nvSpPr>
            <p:cNvPr id="43" name="矩形 42"/>
            <p:cNvSpPr/>
            <p:nvPr>
              <p:custDataLst>
                <p:tags r:id="rId20"/>
              </p:custDataLst>
            </p:nvPr>
          </p:nvSpPr>
          <p:spPr>
            <a:xfrm>
              <a:off x="-3116923" y="5206711"/>
              <a:ext cx="6600801" cy="29530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lnSpc>
                  <a:spcPct val="150000"/>
                </a:lnSpc>
              </a:pPr>
              <a:r>
                <a:rPr lang="zh-CN" altLang="en-US" sz="2000">
                  <a:latin typeface="Times New Roman" panose="02020603050405020304"/>
                  <a:ea typeface="黑体" panose="02010609060101010101" pitchFamily="2" charset="-122"/>
                  <a:cs typeface="Times New Roman" panose="02020603050405020304" charset="0"/>
                </a:rPr>
                <a:t>常温下</a:t>
              </a:r>
              <a:r>
                <a:rPr lang="zh-CN" altLang="en-US" sz="2000">
                  <a:solidFill>
                    <a:srgbClr val="FF0000"/>
                  </a:solidFill>
                  <a:latin typeface="Times New Roman" panose="02020603050405020304"/>
                  <a:ea typeface="黑体" panose="02010609060101010101" pitchFamily="2" charset="-122"/>
                  <a:cs typeface="Times New Roman" panose="02020603050405020304" charset="0"/>
                </a:rPr>
                <a:t>不能被</a:t>
              </a:r>
              <a:r>
                <a:rPr lang="zh-CN" altLang="en-US" sz="2000">
                  <a:latin typeface="Times New Roman" panose="02020603050405020304"/>
                  <a:ea typeface="黑体" panose="02010609060101010101" pitchFamily="2" charset="-122"/>
                  <a:cs typeface="Times New Roman" panose="02020603050405020304" charset="0"/>
                </a:rPr>
                <a:t>酸性高锰酸钾溶液</a:t>
              </a:r>
              <a:r>
                <a:rPr lang="zh-CN" altLang="en-US" sz="2000">
                  <a:solidFill>
                    <a:srgbClr val="FF0000"/>
                  </a:solidFill>
                  <a:latin typeface="Times New Roman" panose="02020603050405020304"/>
                  <a:ea typeface="黑体" panose="02010609060101010101" pitchFamily="2" charset="-122"/>
                  <a:cs typeface="Times New Roman" panose="02020603050405020304" charset="0"/>
                </a:rPr>
                <a:t>氧化</a:t>
              </a:r>
              <a:r>
                <a:rPr lang="zh-CN" altLang="en-US" sz="2000">
                  <a:latin typeface="Times New Roman" panose="02020603050405020304"/>
                  <a:ea typeface="黑体" panose="02010609060101010101" pitchFamily="2" charset="-122"/>
                  <a:cs typeface="Times New Roman" panose="02020603050405020304" charset="0"/>
                </a:rPr>
                <a:t>，</a:t>
              </a:r>
              <a:r>
                <a:rPr lang="zh-CN" altLang="en-US" sz="2000">
                  <a:solidFill>
                    <a:srgbClr val="FF0000"/>
                  </a:solidFill>
                  <a:latin typeface="Times New Roman" panose="02020603050405020304"/>
                  <a:ea typeface="黑体" panose="02010609060101010101" pitchFamily="2" charset="-122"/>
                  <a:cs typeface="Times New Roman" panose="02020603050405020304" charset="0"/>
                </a:rPr>
                <a:t>不与强酸、强碱及溴的四氯化碳溶液反应</a:t>
              </a:r>
              <a:endParaRPr lang="zh-CN" altLang="en-US" sz="2000">
                <a:solidFill>
                  <a:srgbClr val="FF0000"/>
                </a:solidFill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44" name="矩形 43"/>
            <p:cNvSpPr/>
            <p:nvPr>
              <p:custDataLst>
                <p:tags r:id="rId21"/>
              </p:custDataLst>
            </p:nvPr>
          </p:nvSpPr>
          <p:spPr>
            <a:xfrm>
              <a:off x="-2897193" y="8609357"/>
              <a:ext cx="6422985" cy="7976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>
                  <a:latin typeface="Times New Roman" panose="02020603050405020304"/>
                  <a:ea typeface="黑体" panose="02010609060101010101" pitchFamily="2" charset="-122"/>
                  <a:cs typeface="Times New Roman" panose="02020603050405020304" charset="0"/>
                </a:rPr>
                <a:t>能在空气中燃烧（可燃性）</a:t>
              </a:r>
              <a:endParaRPr lang="zh-CN" altLang="en-US" sz="2000"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45" name="矩形 44"/>
            <p:cNvSpPr/>
            <p:nvPr>
              <p:custDataLst>
                <p:tags r:id="rId22"/>
              </p:custDataLst>
            </p:nvPr>
          </p:nvSpPr>
          <p:spPr>
            <a:xfrm>
              <a:off x="13364122" y="4266825"/>
              <a:ext cx="6795129" cy="20296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lnSpc>
                  <a:spcPct val="150000"/>
                </a:lnSpc>
                <a:buClr>
                  <a:srgbClr val="FF0000"/>
                </a:buClr>
                <a:buFont typeface="Wingdings" panose="05000000000000000000" pitchFamily="2" charset="2"/>
                <a:buNone/>
              </a:pPr>
              <a:r>
                <a:rPr lang="zh-CN" altLang="en-US" sz="2000">
                  <a:latin typeface="Times New Roman" panose="02020603050405020304"/>
                  <a:ea typeface="黑体" panose="02010609060101010101" pitchFamily="2" charset="-122"/>
                  <a:cs typeface="Times New Roman" panose="02020603050405020304" charset="0"/>
                </a:rPr>
                <a:t>随着烷烃碳</a:t>
              </a:r>
              <a:r>
                <a:rPr lang="zh-CN" altLang="en-US" sz="2000">
                  <a:solidFill>
                    <a:srgbClr val="FF0000"/>
                  </a:solidFill>
                  <a:latin typeface="Times New Roman" panose="02020603050405020304"/>
                  <a:ea typeface="黑体" panose="02010609060101010101" pitchFamily="2" charset="-122"/>
                  <a:cs typeface="Times New Roman" panose="02020603050405020304" charset="0"/>
                </a:rPr>
                <a:t>原子数的增加</a:t>
              </a:r>
              <a:r>
                <a:rPr lang="zh-CN" altLang="en-US" sz="2000">
                  <a:latin typeface="Times New Roman" panose="02020603050405020304"/>
                  <a:ea typeface="黑体" panose="02010609060101010101" pitchFamily="2" charset="-122"/>
                  <a:cs typeface="Times New Roman" panose="02020603050405020304" charset="0"/>
                </a:rPr>
                <a:t>，烷烃的</a:t>
              </a:r>
              <a:r>
                <a:rPr lang="zh-CN" altLang="en-US" sz="2000">
                  <a:solidFill>
                    <a:srgbClr val="FF0000"/>
                  </a:solidFill>
                  <a:latin typeface="Times New Roman" panose="02020603050405020304"/>
                  <a:ea typeface="黑体" panose="02010609060101010101" pitchFamily="2" charset="-122"/>
                  <a:cs typeface="Times New Roman" panose="02020603050405020304" charset="0"/>
                </a:rPr>
                <a:t>熔点和沸点逐渐升高</a:t>
              </a:r>
              <a:endParaRPr lang="zh-CN" altLang="en-US" sz="2000">
                <a:solidFill>
                  <a:srgbClr val="FF0000"/>
                </a:solidFill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46" name="矩形 45"/>
            <p:cNvSpPr/>
            <p:nvPr>
              <p:custDataLst>
                <p:tags r:id="rId23"/>
              </p:custDataLst>
            </p:nvPr>
          </p:nvSpPr>
          <p:spPr>
            <a:xfrm>
              <a:off x="13364122" y="6666077"/>
              <a:ext cx="6549996" cy="14136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FF0000"/>
                </a:buClr>
                <a:buFont typeface="Wingdings" panose="05000000000000000000" pitchFamily="2" charset="2"/>
                <a:buNone/>
              </a:pPr>
              <a:r>
                <a:rPr lang="zh-CN" altLang="en-US" sz="2000">
                  <a:latin typeface="Times New Roman" panose="02020603050405020304"/>
                  <a:ea typeface="黑体" panose="02010609060101010101" pitchFamily="2" charset="-122"/>
                  <a:cs typeface="Times New Roman" panose="02020603050405020304" charset="0"/>
                </a:rPr>
                <a:t>随着烷烃碳原子数的增加，烷烃的</a:t>
              </a:r>
              <a:r>
                <a:rPr lang="zh-CN" altLang="en-US" sz="2000">
                  <a:solidFill>
                    <a:srgbClr val="FF0000"/>
                  </a:solidFill>
                  <a:latin typeface="Times New Roman" panose="02020603050405020304"/>
                  <a:ea typeface="黑体" panose="02010609060101010101" pitchFamily="2" charset="-122"/>
                  <a:cs typeface="Times New Roman" panose="02020603050405020304" charset="0"/>
                </a:rPr>
                <a:t>密度逐渐增大</a:t>
              </a:r>
              <a:endParaRPr lang="zh-CN" altLang="en-US" sz="2000">
                <a:solidFill>
                  <a:srgbClr val="FF0000"/>
                </a:solidFill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47" name="矩形 46"/>
            <p:cNvSpPr/>
            <p:nvPr>
              <p:custDataLst>
                <p:tags r:id="rId24"/>
              </p:custDataLst>
            </p:nvPr>
          </p:nvSpPr>
          <p:spPr>
            <a:xfrm>
              <a:off x="13511456" y="8409948"/>
              <a:ext cx="6779888" cy="29530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lnSpc>
                  <a:spcPct val="150000"/>
                </a:lnSpc>
                <a:buClr>
                  <a:srgbClr val="FF0000"/>
                </a:buClr>
                <a:buFont typeface="Wingdings" panose="05000000000000000000" pitchFamily="2" charset="2"/>
                <a:buNone/>
              </a:pPr>
              <a:r>
                <a:rPr lang="zh-CN" altLang="en-US" sz="2000">
                  <a:latin typeface="Times New Roman" panose="02020603050405020304"/>
                  <a:ea typeface="黑体" panose="02010609060101010101" pitchFamily="2" charset="-122"/>
                  <a:cs typeface="Times New Roman" panose="02020603050405020304" charset="0"/>
                </a:rPr>
                <a:t>随着烷烃碳原子数的增加，常温下的存在状态也由</a:t>
              </a:r>
              <a:r>
                <a:rPr lang="zh-CN" altLang="en-US" sz="2000">
                  <a:solidFill>
                    <a:srgbClr val="FF0000"/>
                  </a:solidFill>
                  <a:latin typeface="Times New Roman" panose="02020603050405020304"/>
                  <a:ea typeface="黑体" panose="02010609060101010101" pitchFamily="2" charset="-122"/>
                  <a:cs typeface="Times New Roman" panose="02020603050405020304" charset="0"/>
                </a:rPr>
                <a:t>气态</a:t>
              </a:r>
              <a:r>
                <a:rPr lang="zh-CN" altLang="en-US" sz="2000">
                  <a:latin typeface="Times New Roman" panose="02020603050405020304"/>
                  <a:ea typeface="黑体" panose="02010609060101010101" pitchFamily="2" charset="-122"/>
                  <a:cs typeface="Times New Roman" panose="02020603050405020304" charset="0"/>
                </a:rPr>
                <a:t>逐渐</a:t>
              </a:r>
              <a:r>
                <a:rPr lang="zh-CN" altLang="en-US" sz="2000">
                  <a:solidFill>
                    <a:srgbClr val="FF0000"/>
                  </a:solidFill>
                  <a:latin typeface="Times New Roman" panose="02020603050405020304"/>
                  <a:ea typeface="黑体" panose="02010609060101010101" pitchFamily="2" charset="-122"/>
                  <a:cs typeface="Times New Roman" panose="02020603050405020304" charset="0"/>
                </a:rPr>
                <a:t>过渡</a:t>
              </a:r>
              <a:r>
                <a:rPr lang="zh-CN" altLang="en-US" sz="2000">
                  <a:latin typeface="Times New Roman" panose="02020603050405020304"/>
                  <a:ea typeface="黑体" panose="02010609060101010101" pitchFamily="2" charset="-122"/>
                  <a:cs typeface="Times New Roman" panose="02020603050405020304" charset="0"/>
                </a:rPr>
                <a:t>到</a:t>
              </a:r>
              <a:r>
                <a:rPr lang="zh-CN" altLang="en-US" sz="2000">
                  <a:solidFill>
                    <a:srgbClr val="FF0000"/>
                  </a:solidFill>
                  <a:latin typeface="Times New Roman" panose="02020603050405020304"/>
                  <a:ea typeface="黑体" panose="02010609060101010101" pitchFamily="2" charset="-122"/>
                  <a:cs typeface="Times New Roman" panose="02020603050405020304" charset="0"/>
                </a:rPr>
                <a:t>液态</a:t>
              </a:r>
              <a:r>
                <a:rPr lang="zh-CN" altLang="en-US" sz="2000">
                  <a:latin typeface="Times New Roman" panose="02020603050405020304"/>
                  <a:ea typeface="黑体" panose="02010609060101010101" pitchFamily="2" charset="-122"/>
                  <a:cs typeface="Times New Roman" panose="02020603050405020304" charset="0"/>
                </a:rPr>
                <a:t>、</a:t>
              </a:r>
              <a:r>
                <a:rPr lang="zh-CN" altLang="en-US" sz="2000">
                  <a:solidFill>
                    <a:srgbClr val="FF0000"/>
                  </a:solidFill>
                  <a:latin typeface="Times New Roman" panose="02020603050405020304"/>
                  <a:ea typeface="黑体" panose="02010609060101010101" pitchFamily="2" charset="-122"/>
                  <a:cs typeface="Times New Roman" panose="02020603050405020304" charset="0"/>
                </a:rPr>
                <a:t>固态</a:t>
              </a:r>
              <a:r>
                <a:rPr lang="zh-CN" altLang="en-US" sz="2000">
                  <a:latin typeface="Times New Roman" panose="02020603050405020304"/>
                  <a:ea typeface="黑体" panose="02010609060101010101" pitchFamily="2" charset="-122"/>
                  <a:cs typeface="Times New Roman" panose="02020603050405020304" charset="0"/>
                </a:rPr>
                <a:t>。</a:t>
              </a:r>
              <a:endParaRPr lang="zh-CN" altLang="en-US" sz="2000"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</a:endParaRPr>
            </a:p>
          </p:txBody>
        </p:sp>
      </p:grpSp>
      <p:pic>
        <p:nvPicPr>
          <p:cNvPr id="50" name="New picture"/>
          <p:cNvPicPr/>
          <p:nvPr>
            <p:custDataLst>
              <p:tags r:id="rId25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11823700" y="12420600"/>
            <a:ext cx="317500" cy="241300"/>
          </a:xfrm>
          <a:prstGeom prst="cube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1" name="Text Box 1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979627" y="5511914"/>
            <a:ext cx="184731" cy="46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Tahoma" panose="020B0604030504040204" pitchFamily="34" charset="0"/>
                <a:ea typeface="黑体" panose="02010609060101010101" pitchFamily="2" charset="-122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anose="020B0604030504040204" pitchFamily="34" charset="0"/>
                <a:ea typeface="黑体" panose="02010609060101010101" pitchFamily="2" charset="-122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anose="020B0604030504040204" pitchFamily="34" charset="0"/>
                <a:ea typeface="黑体" panose="02010609060101010101" pitchFamily="2" charset="-122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anose="020B0604030504040204" pitchFamily="34" charset="0"/>
                <a:ea typeface="黑体" panose="02010609060101010101" pitchFamily="2" charset="-122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anose="020B0604030504040204" pitchFamily="34" charset="0"/>
                <a:ea typeface="黑体" panose="0201060906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ahoma" panose="020B0604030504040204" pitchFamily="34" charset="0"/>
                <a:ea typeface="黑体" panose="0201060906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ahoma" panose="020B0604030504040204" pitchFamily="34" charset="0"/>
                <a:ea typeface="黑体" panose="0201060906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ahoma" panose="020B0604030504040204" pitchFamily="34" charset="0"/>
                <a:ea typeface="黑体" panose="0201060906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ahoma" panose="020B0604030504040204" pitchFamily="34" charset="0"/>
                <a:ea typeface="黑体" panose="02010609060101010101" pitchFamily="2" charset="-122"/>
              </a:defRPr>
            </a:lvl9pPr>
          </a:lstStyle>
          <a:p>
            <a:pPr eaLnBrk="1" hangingPunct="1"/>
            <a:endParaRPr lang="zh-CN" altLang="zh-CN" sz="2395">
              <a:solidFill>
                <a:schemeClr val="tx1">
                  <a:lumMod val="50000"/>
                </a:schemeClr>
              </a:solidFill>
              <a:latin typeface="Times New Roman" panose="02020603050405020304"/>
              <a:cs typeface="Times New Roman" panose="02020603050405020304" charset="0"/>
            </a:endParaRPr>
          </a:p>
        </p:txBody>
      </p:sp>
      <p:sp>
        <p:nvSpPr>
          <p:cNvPr id="5143" name="Line 60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 flipH="1">
            <a:off x="4640819" y="5218949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395">
              <a:solidFill>
                <a:schemeClr val="tx1">
                  <a:lumMod val="50000"/>
                </a:schemeClr>
              </a:solidFill>
              <a:latin typeface="Times New Roman" panose="02020603050405020304"/>
              <a:ea typeface="黑体" panose="02010609060101010101" pitchFamily="2" charset="-122"/>
              <a:cs typeface="Times New Roman" panose="02020603050405020304" charset="0"/>
            </a:endParaRPr>
          </a:p>
        </p:txBody>
      </p:sp>
      <p:sp>
        <p:nvSpPr>
          <p:cNvPr id="76" name="Text Box 20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252221" y="786554"/>
            <a:ext cx="5641340" cy="6667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Tahoma" panose="020B0604030504040204" pitchFamily="34" charset="0"/>
                <a:ea typeface="黑体" panose="02010609060101010101" pitchFamily="2" charset="-122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anose="020B0604030504040204" pitchFamily="34" charset="0"/>
                <a:ea typeface="黑体" panose="02010609060101010101" pitchFamily="2" charset="-122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anose="020B0604030504040204" pitchFamily="34" charset="0"/>
                <a:ea typeface="黑体" panose="02010609060101010101" pitchFamily="2" charset="-122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anose="020B0604030504040204" pitchFamily="34" charset="0"/>
                <a:ea typeface="黑体" panose="02010609060101010101" pitchFamily="2" charset="-122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anose="020B0604030504040204" pitchFamily="34" charset="0"/>
                <a:ea typeface="黑体" panose="0201060906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ahoma" panose="020B0604030504040204" pitchFamily="34" charset="0"/>
                <a:ea typeface="黑体" panose="0201060906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ahoma" panose="020B0604030504040204" pitchFamily="34" charset="0"/>
                <a:ea typeface="黑体" panose="0201060906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ahoma" panose="020B0604030504040204" pitchFamily="34" charset="0"/>
                <a:ea typeface="黑体" panose="0201060906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ahoma" panose="020B0604030504040204" pitchFamily="34" charset="0"/>
                <a:ea typeface="黑体" panose="02010609060101010101" pitchFamily="2" charset="-122"/>
              </a:defRPr>
            </a:lvl9pPr>
          </a:lstStyle>
          <a:p>
            <a:pPr eaLnBrk="1" hangingPunct="1"/>
            <a:r>
              <a:rPr lang="zh-CN" altLang="en-US" sz="3735" b="1">
                <a:latin typeface="Times New Roman" panose="02020603050405020304"/>
                <a:cs typeface="Times New Roman" panose="02020603050405020304" charset="0"/>
              </a:rPr>
              <a:t>仅含</a:t>
            </a:r>
            <a:r>
              <a:rPr lang="zh-CN" altLang="en-US" sz="3735" b="1">
                <a:solidFill>
                  <a:srgbClr val="1703DB"/>
                </a:solidFill>
                <a:latin typeface="Times New Roman" panose="02020603050405020304"/>
                <a:cs typeface="Times New Roman" panose="02020603050405020304" charset="0"/>
              </a:rPr>
              <a:t>碳、氢</a:t>
            </a:r>
            <a:r>
              <a:rPr lang="zh-CN" altLang="en-US" sz="3735" b="1">
                <a:latin typeface="Times New Roman" panose="02020603050405020304"/>
                <a:cs typeface="Times New Roman" panose="02020603050405020304" charset="0"/>
              </a:rPr>
              <a:t>元素的化合物</a:t>
            </a:r>
            <a:endParaRPr lang="zh-CN" altLang="en-US" sz="3735" b="1">
              <a:latin typeface="Times New Roman" panose="02020603050405020304"/>
              <a:cs typeface="Times New Roman" panose="02020603050405020304" charset="0"/>
            </a:endParaRPr>
          </a:p>
        </p:txBody>
      </p:sp>
      <p:sp>
        <p:nvSpPr>
          <p:cNvPr id="77" name="Text Box 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813775" y="1482638"/>
            <a:ext cx="1651292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Tahoma" panose="020B0604030504040204" pitchFamily="34" charset="0"/>
                <a:ea typeface="黑体" panose="02010609060101010101" pitchFamily="2" charset="-122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anose="020B0604030504040204" pitchFamily="34" charset="0"/>
                <a:ea typeface="黑体" panose="02010609060101010101" pitchFamily="2" charset="-122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anose="020B0604030504040204" pitchFamily="34" charset="0"/>
                <a:ea typeface="黑体" panose="02010609060101010101" pitchFamily="2" charset="-122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anose="020B0604030504040204" pitchFamily="34" charset="0"/>
                <a:ea typeface="黑体" panose="02010609060101010101" pitchFamily="2" charset="-122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anose="020B0604030504040204" pitchFamily="34" charset="0"/>
                <a:ea typeface="黑体" panose="0201060906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ahoma" panose="020B0604030504040204" pitchFamily="34" charset="0"/>
                <a:ea typeface="黑体" panose="0201060906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ahoma" panose="020B0604030504040204" pitchFamily="34" charset="0"/>
                <a:ea typeface="黑体" panose="0201060906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ahoma" panose="020B0604030504040204" pitchFamily="34" charset="0"/>
                <a:ea typeface="黑体" panose="0201060906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ahoma" panose="020B0604030504040204" pitchFamily="34" charset="0"/>
                <a:ea typeface="黑体" panose="02010609060101010101" pitchFamily="2" charset="-122"/>
              </a:defRPr>
            </a:lvl9pPr>
          </a:lstStyle>
          <a:p>
            <a:pPr eaLnBrk="1" hangingPunct="1"/>
            <a:r>
              <a:rPr lang="zh-CN" altLang="en-US" sz="8800" b="1">
                <a:solidFill>
                  <a:srgbClr val="1703DB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碳</a:t>
            </a:r>
            <a:endParaRPr lang="zh-CN" altLang="en-US" sz="8800" b="1">
              <a:solidFill>
                <a:srgbClr val="1703DB"/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78" name="Text Box 10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317119" y="1455544"/>
            <a:ext cx="1651292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Tahoma" panose="020B0604030504040204" pitchFamily="34" charset="0"/>
                <a:ea typeface="黑体" panose="02010609060101010101" pitchFamily="2" charset="-122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anose="020B0604030504040204" pitchFamily="34" charset="0"/>
                <a:ea typeface="黑体" panose="02010609060101010101" pitchFamily="2" charset="-122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anose="020B0604030504040204" pitchFamily="34" charset="0"/>
                <a:ea typeface="黑体" panose="02010609060101010101" pitchFamily="2" charset="-122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anose="020B0604030504040204" pitchFamily="34" charset="0"/>
                <a:ea typeface="黑体" panose="02010609060101010101" pitchFamily="2" charset="-122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anose="020B0604030504040204" pitchFamily="34" charset="0"/>
                <a:ea typeface="黑体" panose="0201060906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ahoma" panose="020B0604030504040204" pitchFamily="34" charset="0"/>
                <a:ea typeface="黑体" panose="0201060906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ahoma" panose="020B0604030504040204" pitchFamily="34" charset="0"/>
                <a:ea typeface="黑体" panose="0201060906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ahoma" panose="020B0604030504040204" pitchFamily="34" charset="0"/>
                <a:ea typeface="黑体" panose="0201060906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ahoma" panose="020B0604030504040204" pitchFamily="34" charset="0"/>
                <a:ea typeface="黑体" panose="02010609060101010101" pitchFamily="2" charset="-122"/>
              </a:defRPr>
            </a:lvl9pPr>
          </a:lstStyle>
          <a:p>
            <a:pPr eaLnBrk="1" hangingPunct="1"/>
            <a:r>
              <a:rPr lang="zh-CN" altLang="en-US" sz="8800" b="1">
                <a:solidFill>
                  <a:srgbClr val="1703DB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氢</a:t>
            </a:r>
            <a:endParaRPr lang="zh-CN" altLang="en-US" sz="8800" b="1">
              <a:solidFill>
                <a:srgbClr val="1703DB"/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79" name="Freeform 11"/>
          <p:cNvSpPr/>
          <p:nvPr>
            <p:custDataLst>
              <p:tags r:id="rId6"/>
            </p:custDataLst>
          </p:nvPr>
        </p:nvSpPr>
        <p:spPr bwMode="auto">
          <a:xfrm>
            <a:off x="2155784" y="2068749"/>
            <a:ext cx="2107259" cy="790024"/>
          </a:xfrm>
          <a:custGeom>
            <a:avLst/>
            <a:gdLst>
              <a:gd name="T0" fmla="*/ 0 w 1361"/>
              <a:gd name="T1" fmla="*/ 2147483647 h 408"/>
              <a:gd name="T2" fmla="*/ 2147483647 w 1361"/>
              <a:gd name="T3" fmla="*/ 2147483647 h 408"/>
              <a:gd name="T4" fmla="*/ 2147483647 w 1361"/>
              <a:gd name="T5" fmla="*/ 2147483647 h 408"/>
              <a:gd name="T6" fmla="*/ 2147483647 w 1361"/>
              <a:gd name="T7" fmla="*/ 2147483647 h 408"/>
              <a:gd name="T8" fmla="*/ 2147483647 w 1361"/>
              <a:gd name="T9" fmla="*/ 2147483647 h 408"/>
              <a:gd name="T10" fmla="*/ 2147483647 w 1361"/>
              <a:gd name="T11" fmla="*/ 2147483647 h 408"/>
              <a:gd name="T12" fmla="*/ 2147483647 w 1361"/>
              <a:gd name="T13" fmla="*/ 2147483647 h 408"/>
              <a:gd name="T14" fmla="*/ 2147483647 w 1361"/>
              <a:gd name="T15" fmla="*/ 2147483647 h 408"/>
              <a:gd name="T16" fmla="*/ 2147483647 w 1361"/>
              <a:gd name="T17" fmla="*/ 0 h 408"/>
              <a:gd name="T18" fmla="*/ 2147483647 w 1361"/>
              <a:gd name="T19" fmla="*/ 0 h 408"/>
              <a:gd name="T20" fmla="*/ 2147483647 w 1361"/>
              <a:gd name="T21" fmla="*/ 2147483647 h 408"/>
              <a:gd name="T22" fmla="*/ 2147483647 w 1361"/>
              <a:gd name="T23" fmla="*/ 2147483647 h 408"/>
              <a:gd name="T24" fmla="*/ 2147483647 w 1361"/>
              <a:gd name="T25" fmla="*/ 2147483647 h 408"/>
              <a:gd name="T26" fmla="*/ 0 w 1361"/>
              <a:gd name="T27" fmla="*/ 2147483647 h 408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361"/>
              <a:gd name="T43" fmla="*/ 0 h 408"/>
              <a:gd name="T44" fmla="*/ 1361 w 1361"/>
              <a:gd name="T45" fmla="*/ 408 h 408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361" h="408">
                <a:moveTo>
                  <a:pt x="0" y="363"/>
                </a:moveTo>
                <a:lnTo>
                  <a:pt x="136" y="317"/>
                </a:lnTo>
                <a:lnTo>
                  <a:pt x="227" y="227"/>
                </a:lnTo>
                <a:lnTo>
                  <a:pt x="227" y="136"/>
                </a:lnTo>
                <a:lnTo>
                  <a:pt x="318" y="45"/>
                </a:lnTo>
                <a:lnTo>
                  <a:pt x="681" y="45"/>
                </a:lnTo>
                <a:lnTo>
                  <a:pt x="817" y="45"/>
                </a:lnTo>
                <a:lnTo>
                  <a:pt x="771" y="45"/>
                </a:lnTo>
                <a:lnTo>
                  <a:pt x="862" y="0"/>
                </a:lnTo>
                <a:lnTo>
                  <a:pt x="1225" y="0"/>
                </a:lnTo>
                <a:lnTo>
                  <a:pt x="1225" y="181"/>
                </a:lnTo>
                <a:lnTo>
                  <a:pt x="1361" y="363"/>
                </a:lnTo>
                <a:lnTo>
                  <a:pt x="1316" y="408"/>
                </a:lnTo>
                <a:lnTo>
                  <a:pt x="0" y="363"/>
                </a:lnTo>
                <a:close/>
              </a:path>
            </a:pathLst>
          </a:custGeom>
          <a:solidFill>
            <a:srgbClr val="92D050">
              <a:alpha val="70000"/>
            </a:srgbClr>
          </a:solidFill>
          <a:ln w="9525">
            <a:solidFill>
              <a:srgbClr val="0000CC"/>
            </a:solidFill>
            <a:miter lim="800000"/>
          </a:ln>
        </p:spPr>
        <p:txBody>
          <a:bodyPr/>
          <a:lstStyle/>
          <a:p>
            <a:endParaRPr lang="zh-CN" altLang="zh-CN" sz="1595">
              <a:solidFill>
                <a:srgbClr val="FF0000"/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90" name="Line 8"/>
          <p:cNvSpPr/>
          <p:nvPr>
            <p:custDataLst>
              <p:tags r:id="rId7"/>
            </p:custDataLst>
          </p:nvPr>
        </p:nvSpPr>
        <p:spPr>
          <a:xfrm>
            <a:off x="2785128" y="2928539"/>
            <a:ext cx="532083" cy="380059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 sz="135"/>
          </a:p>
        </p:txBody>
      </p:sp>
      <p:sp>
        <p:nvSpPr>
          <p:cNvPr id="91" name="Line 9"/>
          <p:cNvSpPr/>
          <p:nvPr>
            <p:custDataLst>
              <p:tags r:id="rId8"/>
            </p:custDataLst>
          </p:nvPr>
        </p:nvSpPr>
        <p:spPr>
          <a:xfrm flipH="1">
            <a:off x="3421153" y="2944101"/>
            <a:ext cx="532083" cy="380059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 sz="135"/>
          </a:p>
        </p:txBody>
      </p:sp>
      <p:sp>
        <p:nvSpPr>
          <p:cNvPr id="92" name="Text Box 10"/>
          <p:cNvSpPr txBox="1"/>
          <p:nvPr>
            <p:custDataLst>
              <p:tags r:id="rId9"/>
            </p:custDataLst>
          </p:nvPr>
        </p:nvSpPr>
        <p:spPr>
          <a:xfrm>
            <a:off x="2953099" y="3244928"/>
            <a:ext cx="748923" cy="767454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4385" b="1">
                <a:solidFill>
                  <a:srgbClr val="FF0066"/>
                </a:solidFill>
                <a:latin typeface="Arial" panose="020B0604020202020204" pitchFamily="34" charset="0"/>
              </a:rPr>
              <a:t>烃</a:t>
            </a:r>
            <a:endParaRPr lang="zh-CN" altLang="en-US" sz="4385" b="1">
              <a:solidFill>
                <a:srgbClr val="FF0066"/>
              </a:solidFill>
              <a:latin typeface="Arial" panose="020B0604020202020204" pitchFamily="34" charset="0"/>
            </a:endParaRPr>
          </a:p>
        </p:txBody>
      </p:sp>
      <p:sp>
        <p:nvSpPr>
          <p:cNvPr id="100" name="文本框 99"/>
          <p:cNvSpPr txBox="1"/>
          <p:nvPr>
            <p:custDataLst>
              <p:tags r:id="rId10"/>
            </p:custDataLst>
          </p:nvPr>
        </p:nvSpPr>
        <p:spPr>
          <a:xfrm>
            <a:off x="503146" y="2081467"/>
            <a:ext cx="11498060" cy="1566454"/>
          </a:xfrm>
          <a:prstGeom prst="rect">
            <a:avLst/>
          </a:prstGeom>
          <a:solidFill>
            <a:schemeClr val="bg1">
              <a:alpha val="70000"/>
            </a:schemeClr>
          </a:solidFill>
          <a:ln w="9525">
            <a:noFill/>
          </a:ln>
        </p:spPr>
        <p:txBody>
          <a:bodyPr wrap="square">
            <a:spAutoFit/>
          </a:bodyPr>
          <a:lstStyle/>
          <a:p>
            <a:pPr indent="951865">
              <a:lnSpc>
                <a:spcPct val="150000"/>
              </a:lnSpc>
            </a:pPr>
            <a:r>
              <a:rPr lang="zh-CN" altLang="en-US" sz="3195" b="1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楷体_GB2312" panose="02010609030101010101" pitchFamily="49" charset="-122"/>
                <a:sym typeface="+mn-ea"/>
              </a:rPr>
              <a:t>烷烃的存在</a:t>
            </a:r>
            <a:r>
              <a:rPr lang="en-US" altLang="zh-CN" sz="3195" b="1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楷体_GB2312" panose="02010609030101010101" pitchFamily="49" charset="-122"/>
                <a:sym typeface="+mn-ea"/>
              </a:rPr>
              <a:t>:</a:t>
            </a:r>
            <a:r>
              <a:rPr lang="zh-CN" altLang="en-US" sz="3195" b="1">
                <a:solidFill>
                  <a:srgbClr val="1703D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楷体_GB2312" panose="02010609030101010101" pitchFamily="49" charset="-122"/>
              </a:rPr>
              <a:t>天然气、液化石油气、汽油、柴油、凡士林、石蜡等，它们的主要成分都是烷烃。</a:t>
            </a:r>
            <a:endParaRPr lang="zh-CN" altLang="en-US" sz="3195" b="1">
              <a:solidFill>
                <a:srgbClr val="1703DB"/>
              </a:solidFill>
              <a:latin typeface="楷体_GB2312" panose="02010609030101010101" pitchFamily="49" charset="-122"/>
              <a:ea typeface="楷体_GB2312" panose="02010609030101010101" pitchFamily="49" charset="-122"/>
              <a:cs typeface="楷体_GB2312" panose="02010609030101010101" pitchFamily="49" charset="-122"/>
            </a:endParaRPr>
          </a:p>
        </p:txBody>
      </p:sp>
      <p:grpSp>
        <p:nvGrpSpPr>
          <p:cNvPr id="11" name="组合 10"/>
          <p:cNvGrpSpPr/>
          <p:nvPr>
            <p:custDataLst>
              <p:tags r:id="rId11"/>
            </p:custDataLst>
          </p:nvPr>
        </p:nvGrpSpPr>
        <p:grpSpPr>
          <a:xfrm>
            <a:off x="517539" y="3831185"/>
            <a:ext cx="2493189" cy="2066889"/>
            <a:chOff x="944" y="3814"/>
            <a:chExt cx="3936" cy="3263"/>
          </a:xfrm>
        </p:grpSpPr>
        <p:pic>
          <p:nvPicPr>
            <p:cNvPr id="5" name="图片 4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>
              <a:off x="944" y="3814"/>
              <a:ext cx="3936" cy="2439"/>
            </a:xfrm>
            <a:prstGeom prst="rect">
              <a:avLst/>
            </a:prstGeom>
          </p:spPr>
        </p:pic>
        <p:sp>
          <p:nvSpPr>
            <p:cNvPr id="9" name="文本框 8"/>
            <p:cNvSpPr txBox="1"/>
            <p:nvPr>
              <p:custDataLst>
                <p:tags r:id="rId14"/>
              </p:custDataLst>
            </p:nvPr>
          </p:nvSpPr>
          <p:spPr>
            <a:xfrm>
              <a:off x="1924" y="6253"/>
              <a:ext cx="1992" cy="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795" b="1"/>
                <a:t>天然气</a:t>
              </a:r>
              <a:endParaRPr lang="zh-CN" altLang="en-US" sz="2795" b="1"/>
            </a:p>
          </p:txBody>
        </p:sp>
      </p:grpSp>
      <p:grpSp>
        <p:nvGrpSpPr>
          <p:cNvPr id="18" name="组合 17"/>
          <p:cNvGrpSpPr/>
          <p:nvPr>
            <p:custDataLst>
              <p:tags r:id="rId15"/>
            </p:custDataLst>
          </p:nvPr>
        </p:nvGrpSpPr>
        <p:grpSpPr>
          <a:xfrm>
            <a:off x="3188124" y="3679573"/>
            <a:ext cx="2027616" cy="2128331"/>
            <a:chOff x="5001" y="3816"/>
            <a:chExt cx="3201" cy="3360"/>
          </a:xfrm>
        </p:grpSpPr>
        <p:pic>
          <p:nvPicPr>
            <p:cNvPr id="6" name="图片 5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5001" y="3816"/>
              <a:ext cx="2611" cy="2611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>
              <p:custDataLst>
                <p:tags r:id="rId18"/>
              </p:custDataLst>
            </p:nvPr>
          </p:nvSpPr>
          <p:spPr>
            <a:xfrm>
              <a:off x="5076" y="6352"/>
              <a:ext cx="3126" cy="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795" b="1"/>
                <a:t>液化石油气</a:t>
              </a:r>
              <a:endParaRPr lang="zh-CN" altLang="en-US" sz="2795" b="1"/>
            </a:p>
          </p:txBody>
        </p:sp>
      </p:grpSp>
      <p:grpSp>
        <p:nvGrpSpPr>
          <p:cNvPr id="20" name="组合 19"/>
          <p:cNvGrpSpPr/>
          <p:nvPr>
            <p:custDataLst>
              <p:tags r:id="rId19"/>
            </p:custDataLst>
          </p:nvPr>
        </p:nvGrpSpPr>
        <p:grpSpPr>
          <a:xfrm>
            <a:off x="5183210" y="3802128"/>
            <a:ext cx="2389939" cy="2128331"/>
            <a:chOff x="8322" y="3816"/>
            <a:chExt cx="3773" cy="3360"/>
          </a:xfrm>
        </p:grpSpPr>
        <p:pic>
          <p:nvPicPr>
            <p:cNvPr id="7" name="图片 6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21"/>
            <a:stretch>
              <a:fillRect/>
            </a:stretch>
          </p:blipFill>
          <p:spPr>
            <a:xfrm>
              <a:off x="8322" y="3816"/>
              <a:ext cx="3773" cy="2438"/>
            </a:xfrm>
            <a:prstGeom prst="rect">
              <a:avLst/>
            </a:prstGeom>
          </p:spPr>
        </p:pic>
        <p:sp>
          <p:nvSpPr>
            <p:cNvPr id="13" name="文本框 12"/>
            <p:cNvSpPr txBox="1"/>
            <p:nvPr>
              <p:custDataLst>
                <p:tags r:id="rId22"/>
              </p:custDataLst>
            </p:nvPr>
          </p:nvSpPr>
          <p:spPr>
            <a:xfrm>
              <a:off x="8657" y="6352"/>
              <a:ext cx="3126" cy="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795" b="1"/>
                <a:t>汽油、柴油</a:t>
              </a:r>
              <a:endParaRPr lang="zh-CN" altLang="en-US" sz="2795" b="1"/>
            </a:p>
          </p:txBody>
        </p:sp>
      </p:grpSp>
      <p:grpSp>
        <p:nvGrpSpPr>
          <p:cNvPr id="21" name="组合 20"/>
          <p:cNvGrpSpPr/>
          <p:nvPr>
            <p:custDataLst>
              <p:tags r:id="rId23"/>
            </p:custDataLst>
          </p:nvPr>
        </p:nvGrpSpPr>
        <p:grpSpPr>
          <a:xfrm>
            <a:off x="7743515" y="3802128"/>
            <a:ext cx="2264520" cy="2214683"/>
            <a:chOff x="12273" y="3246"/>
            <a:chExt cx="3575" cy="4162"/>
          </a:xfrm>
        </p:grpSpPr>
        <p:pic>
          <p:nvPicPr>
            <p:cNvPr id="8" name="图片 7"/>
            <p:cNvPicPr>
              <a:picLocks noChangeAspect="1"/>
            </p:cNvPicPr>
            <p:nvPr>
              <p:custDataLst>
                <p:tags r:id="rId24"/>
              </p:custDataLst>
            </p:nvPr>
          </p:nvPicPr>
          <p:blipFill>
            <a:blip r:embed="rId25"/>
            <a:stretch>
              <a:fillRect/>
            </a:stretch>
          </p:blipFill>
          <p:spPr>
            <a:xfrm>
              <a:off x="12273" y="3246"/>
              <a:ext cx="3575" cy="3575"/>
            </a:xfrm>
            <a:prstGeom prst="rect">
              <a:avLst/>
            </a:prstGeom>
          </p:spPr>
        </p:pic>
        <p:sp>
          <p:nvSpPr>
            <p:cNvPr id="14" name="文本框 13"/>
            <p:cNvSpPr txBox="1"/>
            <p:nvPr>
              <p:custDataLst>
                <p:tags r:id="rId26"/>
              </p:custDataLst>
            </p:nvPr>
          </p:nvSpPr>
          <p:spPr>
            <a:xfrm>
              <a:off x="13123" y="6427"/>
              <a:ext cx="2328" cy="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795" b="1"/>
                <a:t>凡士林</a:t>
              </a:r>
              <a:endParaRPr lang="zh-CN" altLang="en-US" sz="2795" b="1"/>
            </a:p>
          </p:txBody>
        </p:sp>
      </p:grpSp>
      <p:grpSp>
        <p:nvGrpSpPr>
          <p:cNvPr id="22" name="组合 21"/>
          <p:cNvGrpSpPr/>
          <p:nvPr>
            <p:custDataLst>
              <p:tags r:id="rId27"/>
            </p:custDataLst>
          </p:nvPr>
        </p:nvGrpSpPr>
        <p:grpSpPr>
          <a:xfrm>
            <a:off x="10178671" y="3808326"/>
            <a:ext cx="1878760" cy="2176384"/>
            <a:chOff x="16234" y="3246"/>
            <a:chExt cx="2966" cy="4086"/>
          </a:xfrm>
        </p:grpSpPr>
        <p:pic>
          <p:nvPicPr>
            <p:cNvPr id="15" name="图片 14"/>
            <p:cNvPicPr>
              <a:picLocks noChangeAspect="1"/>
            </p:cNvPicPr>
            <p:nvPr>
              <p:custDataLst>
                <p:tags r:id="rId28"/>
              </p:custDataLst>
            </p:nvPr>
          </p:nvPicPr>
          <p:blipFill>
            <a:blip r:embed="rId29"/>
            <a:stretch>
              <a:fillRect/>
            </a:stretch>
          </p:blipFill>
          <p:spPr>
            <a:xfrm>
              <a:off x="16234" y="3246"/>
              <a:ext cx="2966" cy="2966"/>
            </a:xfrm>
            <a:prstGeom prst="rect">
              <a:avLst/>
            </a:prstGeom>
          </p:spPr>
        </p:pic>
        <p:sp>
          <p:nvSpPr>
            <p:cNvPr id="16" name="文本框 15"/>
            <p:cNvSpPr txBox="1"/>
            <p:nvPr>
              <p:custDataLst>
                <p:tags r:id="rId30"/>
              </p:custDataLst>
            </p:nvPr>
          </p:nvSpPr>
          <p:spPr>
            <a:xfrm>
              <a:off x="16857" y="6352"/>
              <a:ext cx="1743" cy="9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795" b="1"/>
                <a:t>石蜡</a:t>
              </a:r>
              <a:endParaRPr lang="zh-CN" altLang="en-US" sz="2795" b="1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4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7" dur="500"/>
                                        <p:tgtEl>
                                          <p:spTgt spid="5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1" grpId="0"/>
      <p:bldP spid="76" grpId="0"/>
      <p:bldP spid="76" grpId="1"/>
      <p:bldP spid="77" grpId="0"/>
      <p:bldP spid="77" grpId="1"/>
      <p:bldP spid="78" grpId="0"/>
      <p:bldP spid="78" grpId="1"/>
      <p:bldP spid="79" grpId="0"/>
      <p:bldP spid="79" grpId="1"/>
      <p:bldP spid="92" grpId="0"/>
      <p:bldP spid="92" grpId="1"/>
      <p:bldP spid="10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左大括号 19457"/>
          <p:cNvSpPr/>
          <p:nvPr>
            <p:custDataLst>
              <p:tags r:id="rId1"/>
            </p:custDataLst>
          </p:nvPr>
        </p:nvSpPr>
        <p:spPr>
          <a:xfrm>
            <a:off x="1232045" y="2012517"/>
            <a:ext cx="228600" cy="2916237"/>
          </a:xfrm>
          <a:prstGeom prst="leftBrace">
            <a:avLst>
              <a:gd name="adj1" fmla="val 124498"/>
              <a:gd name="adj2" fmla="val 50000"/>
            </a:avLst>
          </a:prstGeom>
          <a:noFill/>
          <a:ln w="31750">
            <a:solidFill>
              <a:srgbClr val="FF0000"/>
            </a:solidFill>
            <a:round/>
          </a:ln>
        </p:spPr>
        <p:txBody>
          <a:bodyPr wrap="none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zh-CN" sz="2800" b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文本框 19458"/>
          <p:cNvSpPr/>
          <p:nvPr>
            <p:custDataLst>
              <p:tags r:id="rId2"/>
            </p:custDataLst>
          </p:nvPr>
        </p:nvSpPr>
        <p:spPr>
          <a:xfrm>
            <a:off x="692295" y="3165042"/>
            <a:ext cx="657225" cy="52322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烃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" name="文本框 19459"/>
          <p:cNvSpPr txBox="1"/>
          <p:nvPr>
            <p:custDataLst>
              <p:tags r:id="rId3"/>
            </p:custDataLst>
          </p:nvPr>
        </p:nvSpPr>
        <p:spPr>
          <a:xfrm>
            <a:off x="1447925" y="1724654"/>
            <a:ext cx="1258908" cy="523220"/>
          </a:xfrm>
          <a:prstGeom prst="rect">
            <a:avLst/>
          </a:prstGeom>
          <a:gradFill>
            <a:gsLst>
              <a:gs pos="0">
                <a:srgbClr val="92D050"/>
              </a:gs>
              <a:gs pos="54000">
                <a:schemeClr val="accent1">
                  <a:lumMod val="45000"/>
                  <a:lumOff val="55000"/>
                </a:schemeClr>
              </a:gs>
              <a:gs pos="100000">
                <a:srgbClr val="FFC000"/>
              </a:gs>
            </a:gsLst>
            <a:path path="circle">
              <a:fillToRect l="100000" t="100000"/>
            </a:path>
            <a:tileRect r="-100000" b="-100000"/>
          </a:gradFill>
          <a:ln w="9525">
            <a:noFill/>
          </a:ln>
        </p:spPr>
        <p:txBody>
          <a:bodyPr wrap="square" anchor="t">
            <a:spAutoFit/>
          </a:bodyPr>
          <a:lstStyle/>
          <a:p>
            <a:pPr fontAlgn="base">
              <a:spcBef>
                <a:spcPct val="50000"/>
              </a:spcBef>
              <a:buClrTx/>
            </a:pPr>
            <a:r>
              <a:rPr lang="zh-CN" altLang="en-US" sz="2800" strike="noStrike" noProof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链  烃</a:t>
            </a:r>
            <a:endParaRPr lang="zh-CN" altLang="en-US" sz="2800" strike="noStrike" noProof="1">
              <a:solidFill>
                <a:schemeClr val="accent6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" name="文本框 19460"/>
          <p:cNvSpPr txBox="1"/>
          <p:nvPr>
            <p:custDataLst>
              <p:tags r:id="rId4"/>
            </p:custDataLst>
          </p:nvPr>
        </p:nvSpPr>
        <p:spPr>
          <a:xfrm>
            <a:off x="1447925" y="4640654"/>
            <a:ext cx="1243032" cy="523220"/>
          </a:xfrm>
          <a:prstGeom prst="rect">
            <a:avLst/>
          </a:prstGeom>
          <a:gradFill>
            <a:gsLst>
              <a:gs pos="0">
                <a:srgbClr val="92D050"/>
              </a:gs>
              <a:gs pos="54000">
                <a:schemeClr val="accent1">
                  <a:lumMod val="45000"/>
                  <a:lumOff val="55000"/>
                </a:schemeClr>
              </a:gs>
              <a:gs pos="100000">
                <a:srgbClr val="FFC000"/>
              </a:gs>
            </a:gsLst>
            <a:path path="circle">
              <a:fillToRect t="100000" r="100000"/>
            </a:path>
            <a:tileRect l="-100000" b="-100000"/>
          </a:gradFill>
          <a:ln w="9525">
            <a:noFill/>
          </a:ln>
        </p:spPr>
        <p:txBody>
          <a:bodyPr wrap="square" anchor="t">
            <a:spAutoFit/>
          </a:bodyPr>
          <a:lstStyle/>
          <a:p>
            <a:pPr fontAlgn="base">
              <a:spcBef>
                <a:spcPct val="50000"/>
              </a:spcBef>
              <a:buClrTx/>
            </a:pPr>
            <a:r>
              <a:rPr lang="zh-CN" altLang="en-US" sz="2800" strike="noStrike" noProof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环  烃</a:t>
            </a:r>
            <a:endParaRPr lang="zh-CN" altLang="en-US" sz="2800" strike="noStrike" noProof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 useBgFill="1">
        <p:nvSpPr>
          <p:cNvPr id="6" name="文本框 19461"/>
          <p:cNvSpPr/>
          <p:nvPr>
            <p:custDataLst>
              <p:tags r:id="rId5"/>
            </p:custDataLst>
          </p:nvPr>
        </p:nvSpPr>
        <p:spPr>
          <a:xfrm>
            <a:off x="2995757" y="1220354"/>
            <a:ext cx="3349625" cy="523220"/>
          </a:xfrm>
          <a:prstGeom prst="rect">
            <a:avLst/>
          </a:prstGeom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sz="2800" smtClean="0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饱和链烃</a:t>
            </a:r>
            <a:r>
              <a:rPr lang="en-US" altLang="zh-CN" sz="2800" smtClean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</a:t>
            </a:r>
            <a:r>
              <a:rPr lang="zh-CN" altLang="en-US" sz="2800" smtClean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链状烷烃</a:t>
            </a:r>
            <a:r>
              <a:rPr lang="en-US" altLang="zh-CN" sz="2800" smtClean="0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endParaRPr lang="en-US" altLang="zh-CN" sz="2800" baseline="30000" smtClean="0">
              <a:highlight>
                <a:srgbClr val="FFFF00"/>
              </a:highlight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7" name="文本框 19462"/>
          <p:cNvSpPr/>
          <p:nvPr>
            <p:custDataLst>
              <p:tags r:id="rId6"/>
            </p:custDataLst>
          </p:nvPr>
        </p:nvSpPr>
        <p:spPr>
          <a:xfrm>
            <a:off x="2995757" y="2264929"/>
            <a:ext cx="2139661" cy="52322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不</a:t>
            </a:r>
            <a:r>
              <a:rPr lang="zh-CN" altLang="en-US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饱和链烃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8" name="文本框 19463"/>
          <p:cNvSpPr/>
          <p:nvPr>
            <p:custDataLst>
              <p:tags r:id="rId7"/>
            </p:custDataLst>
          </p:nvPr>
        </p:nvSpPr>
        <p:spPr>
          <a:xfrm>
            <a:off x="2789382" y="3849254"/>
            <a:ext cx="1439863" cy="52322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脂环烃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9" name="文本框 19464"/>
          <p:cNvSpPr/>
          <p:nvPr>
            <p:custDataLst>
              <p:tags r:id="rId8"/>
            </p:custDataLst>
          </p:nvPr>
        </p:nvSpPr>
        <p:spPr>
          <a:xfrm>
            <a:off x="2789382" y="5468504"/>
            <a:ext cx="1439863" cy="52322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芳香烃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0" name="左大括号 19465"/>
          <p:cNvSpPr/>
          <p:nvPr>
            <p:custDataLst>
              <p:tags r:id="rId9"/>
            </p:custDataLst>
          </p:nvPr>
        </p:nvSpPr>
        <p:spPr>
          <a:xfrm>
            <a:off x="4148282" y="3668279"/>
            <a:ext cx="228600" cy="936625"/>
          </a:xfrm>
          <a:prstGeom prst="leftBrace">
            <a:avLst>
              <a:gd name="adj1" fmla="val 41238"/>
              <a:gd name="adj2" fmla="val 50000"/>
            </a:avLst>
          </a:prstGeom>
          <a:noFill/>
          <a:ln w="25400">
            <a:solidFill>
              <a:schemeClr val="tx1"/>
            </a:solidFill>
            <a:round/>
          </a:ln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endParaRPr lang="zh-CN" altLang="en-US" sz="2800" b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1" name="左大括号 19466"/>
          <p:cNvSpPr/>
          <p:nvPr>
            <p:custDataLst>
              <p:tags r:id="rId10"/>
            </p:custDataLst>
          </p:nvPr>
        </p:nvSpPr>
        <p:spPr>
          <a:xfrm>
            <a:off x="2671907" y="4100079"/>
            <a:ext cx="228600" cy="1690688"/>
          </a:xfrm>
          <a:prstGeom prst="leftBrace">
            <a:avLst>
              <a:gd name="adj1" fmla="val 71870"/>
              <a:gd name="adj2" fmla="val 50000"/>
            </a:avLst>
          </a:prstGeom>
          <a:noFill/>
          <a:ln w="31750">
            <a:solidFill>
              <a:srgbClr val="0000FF"/>
            </a:solidFill>
            <a:round/>
          </a:ln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endParaRPr lang="zh-CN" altLang="en-US" sz="2800" b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2" name="左大括号 19467"/>
          <p:cNvSpPr/>
          <p:nvPr>
            <p:custDataLst>
              <p:tags r:id="rId11"/>
            </p:custDataLst>
          </p:nvPr>
        </p:nvSpPr>
        <p:spPr>
          <a:xfrm>
            <a:off x="4832208" y="2070459"/>
            <a:ext cx="228600" cy="963613"/>
          </a:xfrm>
          <a:prstGeom prst="leftBrace">
            <a:avLst>
              <a:gd name="adj1" fmla="val 34230"/>
              <a:gd name="adj2" fmla="val 50000"/>
            </a:avLst>
          </a:prstGeom>
          <a:noFill/>
          <a:ln w="31750">
            <a:solidFill>
              <a:schemeClr val="tx1"/>
            </a:solidFill>
            <a:round/>
          </a:ln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endParaRPr lang="zh-CN" altLang="en-US" sz="2800" b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3" name="左大括号 19468"/>
          <p:cNvSpPr/>
          <p:nvPr>
            <p:custDataLst>
              <p:tags r:id="rId12"/>
            </p:custDataLst>
          </p:nvPr>
        </p:nvSpPr>
        <p:spPr>
          <a:xfrm>
            <a:off x="2743345" y="1509279"/>
            <a:ext cx="323850" cy="1044575"/>
          </a:xfrm>
          <a:prstGeom prst="leftBrace">
            <a:avLst>
              <a:gd name="adj1" fmla="val 45560"/>
              <a:gd name="adj2" fmla="val 50000"/>
            </a:avLst>
          </a:prstGeom>
          <a:noFill/>
          <a:ln w="31750">
            <a:solidFill>
              <a:srgbClr val="0000FF"/>
            </a:solidFill>
            <a:round/>
          </a:ln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endParaRPr lang="zh-CN" altLang="en-US" sz="2800" b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14" name="组合 19469"/>
          <p:cNvGrpSpPr/>
          <p:nvPr>
            <p:custDataLst>
              <p:tags r:id="rId13"/>
            </p:custDataLst>
          </p:nvPr>
        </p:nvGrpSpPr>
        <p:grpSpPr>
          <a:xfrm>
            <a:off x="7054706" y="5050952"/>
            <a:ext cx="762000" cy="685800"/>
            <a:chOff x="0" y="0"/>
            <a:chExt cx="624" cy="528"/>
          </a:xfrm>
        </p:grpSpPr>
        <p:sp>
          <p:nvSpPr>
            <p:cNvPr id="15" name="六边形 19470"/>
            <p:cNvSpPr/>
            <p:nvPr>
              <p:custDataLst>
                <p:tags r:id="rId14"/>
              </p:custDataLst>
            </p:nvPr>
          </p:nvSpPr>
          <p:spPr>
            <a:xfrm>
              <a:off x="0" y="0"/>
              <a:ext cx="624" cy="528"/>
            </a:xfrm>
            <a:prstGeom prst="hexagon">
              <a:avLst>
                <a:gd name="adj" fmla="val 29545"/>
                <a:gd name="vf" fmla="val 115470"/>
              </a:avLst>
            </a:prstGeom>
            <a:noFill/>
            <a:ln w="38100">
              <a:solidFill>
                <a:prstClr val="black"/>
              </a:solidFill>
              <a:miter lim="800000"/>
            </a:ln>
          </p:spPr>
          <p:txBody>
            <a:bodyPr anchor="t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400" b="1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2400" b="1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400" b="1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2400" b="1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400" b="1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lvl="0"/>
              <a:endParaRPr lang="zh-CN" altLang="en-US" sz="2800" b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cxnSp>
          <p:nvCxnSpPr>
            <p:cNvPr id="16" name="直接连接符 19471"/>
            <p:cNvCxnSpPr/>
            <p:nvPr>
              <p:custDataLst>
                <p:tags r:id="rId15"/>
              </p:custDataLst>
            </p:nvPr>
          </p:nvCxnSpPr>
          <p:spPr>
            <a:xfrm>
              <a:off x="192" y="480"/>
              <a:ext cx="240" cy="0"/>
            </a:xfrm>
            <a:prstGeom prst="line">
              <a:avLst/>
            </a:prstGeom>
            <a:noFill/>
            <a:ln w="38100">
              <a:solidFill>
                <a:prstClr val="black"/>
              </a:solidFill>
              <a:round/>
            </a:ln>
          </p:spPr>
        </p:cxnSp>
        <p:cxnSp>
          <p:nvCxnSpPr>
            <p:cNvPr id="17" name="直接连接符 19472"/>
            <p:cNvCxnSpPr/>
            <p:nvPr>
              <p:custDataLst>
                <p:tags r:id="rId16"/>
              </p:custDataLst>
            </p:nvPr>
          </p:nvCxnSpPr>
          <p:spPr>
            <a:xfrm flipV="1">
              <a:off x="48" y="48"/>
              <a:ext cx="144" cy="240"/>
            </a:xfrm>
            <a:prstGeom prst="line">
              <a:avLst/>
            </a:prstGeom>
            <a:noFill/>
            <a:ln w="38100">
              <a:solidFill>
                <a:prstClr val="black"/>
              </a:solidFill>
              <a:round/>
            </a:ln>
          </p:spPr>
        </p:cxnSp>
        <p:cxnSp>
          <p:nvCxnSpPr>
            <p:cNvPr id="18" name="直接连接符 19473"/>
            <p:cNvCxnSpPr/>
            <p:nvPr>
              <p:custDataLst>
                <p:tags r:id="rId17"/>
              </p:custDataLst>
            </p:nvPr>
          </p:nvCxnSpPr>
          <p:spPr>
            <a:xfrm>
              <a:off x="432" y="48"/>
              <a:ext cx="144" cy="240"/>
            </a:xfrm>
            <a:prstGeom prst="line">
              <a:avLst/>
            </a:prstGeom>
            <a:noFill/>
            <a:ln w="38100">
              <a:solidFill>
                <a:prstClr val="black"/>
              </a:solidFill>
              <a:round/>
            </a:ln>
          </p:spPr>
        </p:cxnSp>
      </p:grpSp>
      <p:sp>
        <p:nvSpPr>
          <p:cNvPr id="19" name="等腰三角形 19474"/>
          <p:cNvSpPr/>
          <p:nvPr>
            <p:custDataLst>
              <p:tags r:id="rId18"/>
            </p:custDataLst>
          </p:nvPr>
        </p:nvSpPr>
        <p:spPr>
          <a:xfrm>
            <a:off x="7637487" y="3407275"/>
            <a:ext cx="762000" cy="533400"/>
          </a:xfrm>
          <a:prstGeom prst="triangle">
            <a:avLst>
              <a:gd name="adj" fmla="val 50000"/>
            </a:avLst>
          </a:prstGeom>
          <a:noFill/>
          <a:ln w="38100">
            <a:solidFill>
              <a:prstClr val="black"/>
            </a:solidFill>
            <a:miter lim="800000"/>
          </a:ln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endParaRPr lang="zh-CN" altLang="en-US" sz="2800" b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20" name="组合 19475"/>
          <p:cNvGrpSpPr/>
          <p:nvPr>
            <p:custDataLst>
              <p:tags r:id="rId19"/>
            </p:custDataLst>
          </p:nvPr>
        </p:nvGrpSpPr>
        <p:grpSpPr>
          <a:xfrm>
            <a:off x="7712220" y="4232020"/>
            <a:ext cx="914400" cy="609600"/>
            <a:chOff x="0" y="0"/>
            <a:chExt cx="432" cy="336"/>
          </a:xfrm>
        </p:grpSpPr>
        <p:sp>
          <p:nvSpPr>
            <p:cNvPr id="21" name="正五边形 19476"/>
            <p:cNvSpPr/>
            <p:nvPr>
              <p:custDataLst>
                <p:tags r:id="rId20"/>
              </p:custDataLst>
            </p:nvPr>
          </p:nvSpPr>
          <p:spPr>
            <a:xfrm>
              <a:off x="0" y="0"/>
              <a:ext cx="432" cy="336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38100">
              <a:solidFill>
                <a:prstClr val="black"/>
              </a:solidFill>
              <a:miter lim="800000"/>
            </a:ln>
          </p:spPr>
          <p:txBody>
            <a:bodyPr anchor="t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400" b="1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2400" b="1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400" b="1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2400" b="1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400" b="1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lvl="0"/>
              <a:endParaRPr lang="zh-CN" altLang="en-US" sz="2800" b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cxnSp>
          <p:nvCxnSpPr>
            <p:cNvPr id="22" name="直接连接符 19477"/>
            <p:cNvCxnSpPr/>
            <p:nvPr>
              <p:custDataLst>
                <p:tags r:id="rId21"/>
              </p:custDataLst>
            </p:nvPr>
          </p:nvCxnSpPr>
          <p:spPr>
            <a:xfrm>
              <a:off x="118" y="288"/>
              <a:ext cx="192" cy="0"/>
            </a:xfrm>
            <a:prstGeom prst="line">
              <a:avLst/>
            </a:prstGeom>
            <a:noFill/>
            <a:ln w="38100">
              <a:solidFill>
                <a:prstClr val="black"/>
              </a:solidFill>
              <a:round/>
            </a:ln>
          </p:spPr>
        </p:cxnSp>
      </p:grpSp>
      <p:sp>
        <p:nvSpPr>
          <p:cNvPr id="23" name="文本框 19478"/>
          <p:cNvSpPr/>
          <p:nvPr>
            <p:custDataLst>
              <p:tags r:id="rId22"/>
            </p:custDataLst>
          </p:nvPr>
        </p:nvSpPr>
        <p:spPr>
          <a:xfrm>
            <a:off x="6616845" y="1194626"/>
            <a:ext cx="1995487" cy="52322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en-US" altLang="zh-CN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－</a:t>
            </a:r>
            <a:r>
              <a:rPr lang="en-US" altLang="zh-CN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endParaRPr lang="en-US" altLang="zh-CN" sz="2800" baseline="-250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4" name="文本框 19479"/>
          <p:cNvSpPr/>
          <p:nvPr>
            <p:custDataLst>
              <p:tags r:id="rId23"/>
            </p:custDataLst>
          </p:nvPr>
        </p:nvSpPr>
        <p:spPr>
          <a:xfrm>
            <a:off x="4975370" y="2733242"/>
            <a:ext cx="3014662" cy="52322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炔烃</a:t>
            </a:r>
            <a:r>
              <a:rPr lang="en-US" altLang="zh-CN" sz="2800" smtClean="0">
                <a:solidFill>
                  <a:srgbClr val="FF33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</a:t>
            </a:r>
            <a:r>
              <a:rPr lang="en-US" altLang="zh-CN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≡CH</a:t>
            </a:r>
            <a:endParaRPr lang="en-US" altLang="zh-CN" sz="2800" baseline="-250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5" name="文本框 19480"/>
          <p:cNvSpPr/>
          <p:nvPr>
            <p:custDataLst>
              <p:tags r:id="rId24"/>
            </p:custDataLst>
          </p:nvPr>
        </p:nvSpPr>
        <p:spPr>
          <a:xfrm>
            <a:off x="4975370" y="1833129"/>
            <a:ext cx="4716462" cy="52322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烯烃     CH</a:t>
            </a:r>
            <a:r>
              <a:rPr lang="zh-CN" altLang="en-US" sz="2800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＝CH</a:t>
            </a:r>
            <a:r>
              <a:rPr lang="zh-CN" altLang="en-US" sz="2800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endParaRPr lang="zh-CN" altLang="en-US" sz="2800" baseline="-250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6" name="文本框 19481"/>
          <p:cNvSpPr/>
          <p:nvPr>
            <p:custDataLst>
              <p:tags r:id="rId25"/>
            </p:custDataLst>
          </p:nvPr>
        </p:nvSpPr>
        <p:spPr>
          <a:xfrm>
            <a:off x="4327671" y="3452379"/>
            <a:ext cx="2839748" cy="52322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sz="28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环烷烃</a:t>
            </a:r>
            <a:r>
              <a:rPr lang="en-US" altLang="zh-CN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</a:t>
            </a:r>
            <a:r>
              <a:rPr lang="zh-CN" altLang="en-US" sz="280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饱和烃</a:t>
            </a:r>
            <a:r>
              <a:rPr lang="en-US" altLang="zh-CN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endParaRPr lang="en-US" altLang="zh-CN" sz="2800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7" name="文本框 19482"/>
          <p:cNvSpPr/>
          <p:nvPr>
            <p:custDataLst>
              <p:tags r:id="rId26"/>
            </p:custDataLst>
          </p:nvPr>
        </p:nvSpPr>
        <p:spPr>
          <a:xfrm>
            <a:off x="4327670" y="4352492"/>
            <a:ext cx="3662362" cy="52322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环烯烃</a:t>
            </a:r>
            <a:r>
              <a:rPr lang="en-US" altLang="zh-CN" sz="28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2800" baseline="-250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n</a:t>
            </a:r>
            <a:r>
              <a:rPr lang="en-US" altLang="zh-CN" sz="28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en-US" altLang="zh-CN" sz="2800" baseline="-250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2n-2</a:t>
            </a:r>
            <a:r>
              <a:rPr lang="en-US" altLang="zh-CN" sz="28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n≥2 </a:t>
            </a:r>
            <a:endParaRPr lang="en-US" altLang="zh-CN" sz="2800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8" name="左大括号 19483"/>
          <p:cNvSpPr/>
          <p:nvPr>
            <p:custDataLst>
              <p:tags r:id="rId27"/>
            </p:custDataLst>
          </p:nvPr>
        </p:nvSpPr>
        <p:spPr>
          <a:xfrm>
            <a:off x="4148282" y="5289117"/>
            <a:ext cx="228600" cy="971550"/>
          </a:xfrm>
          <a:prstGeom prst="leftBrace">
            <a:avLst>
              <a:gd name="adj1" fmla="val 40749"/>
              <a:gd name="adj2" fmla="val 50000"/>
            </a:avLst>
          </a:prstGeom>
          <a:noFill/>
          <a:ln w="25400">
            <a:solidFill>
              <a:schemeClr val="tx2"/>
            </a:solidFill>
            <a:round/>
          </a:ln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endParaRPr lang="zh-CN" altLang="en-US" sz="2800" b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9" name="文本框 19484"/>
          <p:cNvSpPr/>
          <p:nvPr>
            <p:custDataLst>
              <p:tags r:id="rId28"/>
            </p:custDataLst>
          </p:nvPr>
        </p:nvSpPr>
        <p:spPr>
          <a:xfrm>
            <a:off x="4327670" y="5073217"/>
            <a:ext cx="2461057" cy="52322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苯及其</a:t>
            </a:r>
            <a:r>
              <a:rPr lang="zh-CN" altLang="en-US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同系物</a:t>
            </a:r>
            <a:endParaRPr lang="en-US" altLang="zh-CN" sz="2800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0" name="文本框 19485"/>
          <p:cNvSpPr/>
          <p:nvPr>
            <p:custDataLst>
              <p:tags r:id="rId29"/>
            </p:custDataLst>
          </p:nvPr>
        </p:nvSpPr>
        <p:spPr>
          <a:xfrm>
            <a:off x="4327670" y="5973329"/>
            <a:ext cx="2389187" cy="52322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稠环芳香烃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aphicFrame>
        <p:nvGraphicFramePr>
          <p:cNvPr id="31" name="对象 19486"/>
          <p:cNvGraphicFramePr>
            <a:graphicFrameLocks noChangeAspect="1"/>
          </p:cNvGraphicFramePr>
          <p:nvPr>
            <p:custDataLst>
              <p:tags r:id="rId30"/>
            </p:custDataLst>
          </p:nvPr>
        </p:nvGraphicFramePr>
        <p:xfrm>
          <a:off x="6778505" y="6021743"/>
          <a:ext cx="1298575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" r:id="rId31" imgW="706120" imgH="439420" progId="ChemDraw.Document.5.0">
                  <p:embed/>
                </p:oleObj>
              </mc:Choice>
              <mc:Fallback>
                <p:oleObj name="" r:id="rId31" imgW="706120" imgH="439420" progId="ChemDraw.Document.5.0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2"/>
                      <a:stretch>
                        <a:fillRect/>
                      </a:stretch>
                    </p:blipFill>
                    <p:spPr>
                      <a:xfrm>
                        <a:off x="6778505" y="6021743"/>
                        <a:ext cx="1298575" cy="8636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文本框 3"/>
          <p:cNvSpPr/>
          <p:nvPr>
            <p:custDataLst>
              <p:tags r:id="rId33"/>
            </p:custDataLst>
          </p:nvPr>
        </p:nvSpPr>
        <p:spPr>
          <a:xfrm>
            <a:off x="763732" y="680604"/>
            <a:ext cx="3430747" cy="52322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800">
                <a:solidFill>
                  <a:schemeClr val="tx2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Arial" panose="020B0604020202020204" pitchFamily="34" charset="0"/>
              </a:rPr>
              <a:t>按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Arial" panose="020B0604020202020204" pitchFamily="34" charset="0"/>
              </a:rPr>
              <a:t>碳的骨架</a:t>
            </a:r>
            <a:r>
              <a:rPr lang="zh-CN" altLang="en-US" sz="2800">
                <a:solidFill>
                  <a:schemeClr val="tx2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Arial" panose="020B0604020202020204" pitchFamily="34" charset="0"/>
              </a:rPr>
              <a:t>给烃分类</a:t>
            </a:r>
            <a:endParaRPr lang="zh-CN" altLang="en-US" sz="2800">
              <a:solidFill>
                <a:schemeClr val="tx2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Arial" panose="020B0604020202020204" pitchFamily="34" charset="0"/>
            </a:endParaRPr>
          </a:p>
        </p:txBody>
      </p:sp>
      <p:sp>
        <p:nvSpPr>
          <p:cNvPr id="33" name="文本框 4"/>
          <p:cNvSpPr/>
          <p:nvPr>
            <p:custDataLst>
              <p:tags r:id="rId34"/>
            </p:custDataLst>
          </p:nvPr>
        </p:nvSpPr>
        <p:spPr>
          <a:xfrm>
            <a:off x="1441308" y="2304616"/>
            <a:ext cx="1258887" cy="52228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脂肪烃</a:t>
            </a:r>
            <a:endParaRPr lang="zh-CN" altLang="en-US" sz="28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 fill="hold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000" fill="hold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2000" fill="hold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4" dur="1000" fill="hold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 fill="hold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64" dur="8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8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8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99"/>
                            </p:stCondLst>
                            <p:childTnLst>
                              <p:par>
                                <p:cTn id="6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70" dur="8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 fill="hold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2000" fill="hold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2000" fill="hold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 fill="hold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100" dur="8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1" dur="8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8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359"/>
                            </p:stCondLst>
                            <p:childTnLst>
                              <p:par>
                                <p:cTn id="10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106" dur="8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7" dur="8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8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2000" fill="hold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130" dur="8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1" dur="8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8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80"/>
                            </p:stCondLst>
                            <p:childTnLst>
                              <p:par>
                                <p:cTn id="13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136" dur="8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7" dur="8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8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/>
      <p:bldP spid="4" grpId="0" bldLvl="0" animBg="1"/>
      <p:bldP spid="5" grpId="0" bldLvl="0" animBg="1"/>
      <p:bldP spid="6" grpId="0"/>
      <p:bldP spid="7" grpId="0"/>
      <p:bldP spid="8" grpId="0"/>
      <p:bldP spid="9" grpId="0"/>
      <p:bldP spid="23" grpId="0"/>
      <p:bldP spid="24" grpId="0"/>
      <p:bldP spid="25" grpId="0"/>
      <p:bldP spid="26" grpId="0"/>
      <p:bldP spid="27" grpId="0"/>
      <p:bldP spid="29" grpId="0"/>
      <p:bldP spid="30" grpId="0"/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表格 10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749616" y="1663718"/>
          <a:ext cx="7248938" cy="46634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0659"/>
                <a:gridCol w="2027583"/>
                <a:gridCol w="1166191"/>
                <a:gridCol w="1457739"/>
                <a:gridCol w="1616766"/>
              </a:tblGrid>
              <a:tr h="319171"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solidFill>
                            <a:schemeClr val="tx1"/>
                          </a:solidFill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名称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Times New Roman" panose="02020603050405020304"/>
                        <a:ea typeface="黑体" panose="0201060906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结构简式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/>
                        <a:ea typeface="黑体" panose="0201060906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solidFill>
                            <a:schemeClr val="tx1"/>
                          </a:solidFill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分子式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Times New Roman" panose="02020603050405020304"/>
                        <a:ea typeface="黑体" panose="0201060906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solidFill>
                            <a:schemeClr val="tx1"/>
                          </a:solidFill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碳原子的杂化方式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Times New Roman" panose="02020603050405020304"/>
                        <a:ea typeface="黑体" panose="0201060906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solidFill>
                            <a:schemeClr val="tx1"/>
                          </a:solidFill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分子中共价键的类型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/>
                        <a:ea typeface="黑体" panose="0201060906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2551"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甲烷</a:t>
                      </a:r>
                      <a:endParaRPr lang="zh-CN" altLang="en-US" sz="2000" b="1">
                        <a:latin typeface="Times New Roman" panose="02020603050405020304"/>
                        <a:ea typeface="黑体" panose="0201060906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2000" b="1"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CH</a:t>
                      </a:r>
                      <a:r>
                        <a:rPr lang="en-US" altLang="zh-CN" sz="2000" b="1" baseline="-25000"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4</a:t>
                      </a:r>
                      <a:endParaRPr lang="en-US" altLang="zh-CN" sz="2000" b="1" baseline="-25000">
                        <a:latin typeface="Times New Roman" panose="02020603050405020304"/>
                        <a:ea typeface="黑体" panose="0201060906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2800" b="1"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CH</a:t>
                      </a:r>
                      <a:r>
                        <a:rPr lang="en-US" altLang="zh-CN" sz="2800" b="1" baseline="-25000"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4</a:t>
                      </a:r>
                      <a:endParaRPr lang="en-US" altLang="zh-CN" sz="2800" b="1" baseline="-25000">
                        <a:latin typeface="Times New Roman" panose="02020603050405020304"/>
                        <a:ea typeface="黑体" panose="0201060906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2800" b="1" baseline="30000">
                        <a:latin typeface="Times New Roman" panose="02020603050405020304"/>
                        <a:ea typeface="黑体" panose="0201060906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2800" b="1">
                        <a:latin typeface="Times New Roman" panose="02020603050405020304"/>
                        <a:ea typeface="黑体" panose="0201060906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2923"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乙烷</a:t>
                      </a:r>
                      <a:endParaRPr lang="zh-CN" altLang="en-US" sz="2000" b="1">
                        <a:latin typeface="Times New Roman" panose="02020603050405020304"/>
                        <a:ea typeface="黑体" panose="0201060906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2000" b="1"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CH</a:t>
                      </a:r>
                      <a:r>
                        <a:rPr lang="en-US" altLang="zh-CN" sz="2000" b="1" baseline="-25000"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3</a:t>
                      </a:r>
                      <a:r>
                        <a:rPr lang="en-US" altLang="zh-CN" sz="2000" b="1"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CH</a:t>
                      </a:r>
                      <a:r>
                        <a:rPr lang="en-US" altLang="zh-CN" sz="2000" b="1" baseline="-25000"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3</a:t>
                      </a:r>
                      <a:endParaRPr lang="en-US" altLang="zh-CN" sz="2000" b="1" baseline="-25000">
                        <a:latin typeface="Times New Roman" panose="02020603050405020304"/>
                        <a:ea typeface="黑体" panose="0201060906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2800" b="1"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C</a:t>
                      </a:r>
                      <a:r>
                        <a:rPr lang="en-US" altLang="zh-CN" sz="2800" b="1" baseline="-25000"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2</a:t>
                      </a:r>
                      <a:r>
                        <a:rPr lang="en-US" altLang="zh-CN" sz="2800" b="1"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H</a:t>
                      </a:r>
                      <a:r>
                        <a:rPr lang="en-US" altLang="zh-CN" sz="2800" b="1" baseline="-25000"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6</a:t>
                      </a:r>
                      <a:endParaRPr lang="en-US" altLang="zh-CN" sz="2800" b="1" baseline="-25000">
                        <a:latin typeface="Times New Roman" panose="02020603050405020304"/>
                        <a:ea typeface="黑体" panose="0201060906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2438400" rtl="0" eaLnBrk="1" fontAlgn="auto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800" b="1" baseline="30000">
                        <a:latin typeface="Times New Roman" panose="02020603050405020304"/>
                        <a:ea typeface="黑体" panose="0201060906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2438400" rtl="0" eaLnBrk="1" fontAlgn="auto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800" b="1">
                        <a:latin typeface="Times New Roman" panose="02020603050405020304"/>
                        <a:ea typeface="黑体" panose="0201060906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2551"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丙烷</a:t>
                      </a:r>
                      <a:endParaRPr lang="zh-CN" altLang="en-US" sz="2000" b="1">
                        <a:latin typeface="Times New Roman" panose="02020603050405020304"/>
                        <a:ea typeface="黑体" panose="0201060906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2000" b="1"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CH</a:t>
                      </a:r>
                      <a:r>
                        <a:rPr lang="en-US" altLang="zh-CN" sz="2000" b="1" baseline="-25000"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3</a:t>
                      </a:r>
                      <a:r>
                        <a:rPr lang="en-US" altLang="zh-CN" sz="2000" b="1"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CH</a:t>
                      </a:r>
                      <a:r>
                        <a:rPr lang="en-US" altLang="zh-CN" sz="2000" b="1" baseline="-25000"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2</a:t>
                      </a:r>
                      <a:r>
                        <a:rPr lang="en-US" altLang="zh-CN" sz="2000" b="1"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CH</a:t>
                      </a:r>
                      <a:r>
                        <a:rPr lang="en-US" altLang="zh-CN" sz="2000" b="1" baseline="-25000"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3</a:t>
                      </a:r>
                      <a:endParaRPr lang="en-US" altLang="zh-CN" sz="2000" b="1" baseline="-25000">
                        <a:latin typeface="Times New Roman" panose="02020603050405020304"/>
                        <a:ea typeface="黑体" panose="0201060906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2800" b="1"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C</a:t>
                      </a:r>
                      <a:r>
                        <a:rPr lang="en-US" altLang="zh-CN" sz="2800" b="1" baseline="-25000"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3</a:t>
                      </a:r>
                      <a:r>
                        <a:rPr lang="en-US" altLang="zh-CN" sz="2800" b="1"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H</a:t>
                      </a:r>
                      <a:r>
                        <a:rPr lang="en-US" altLang="zh-CN" sz="2800" b="1" baseline="-25000"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8</a:t>
                      </a:r>
                      <a:endParaRPr lang="en-US" altLang="zh-CN" sz="2800" b="1" baseline="-25000">
                        <a:latin typeface="Times New Roman" panose="02020603050405020304"/>
                        <a:ea typeface="黑体" panose="0201060906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2438400" rtl="0" eaLnBrk="1" fontAlgn="auto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800" b="1" baseline="30000">
                        <a:latin typeface="Times New Roman" panose="02020603050405020304"/>
                        <a:ea typeface="黑体" panose="0201060906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2438400" rtl="0" eaLnBrk="1" fontAlgn="auto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800" b="1">
                        <a:latin typeface="Times New Roman" panose="02020603050405020304"/>
                        <a:ea typeface="黑体" panose="0201060906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2923"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丁烷</a:t>
                      </a:r>
                      <a:endParaRPr lang="zh-CN" altLang="en-US" sz="2000" b="1">
                        <a:latin typeface="Times New Roman" panose="02020603050405020304"/>
                        <a:ea typeface="黑体" panose="0201060906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2000" b="1"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CH</a:t>
                      </a:r>
                      <a:r>
                        <a:rPr lang="en-US" altLang="zh-CN" sz="2000" b="1" baseline="-25000"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3</a:t>
                      </a:r>
                      <a:r>
                        <a:rPr lang="en-US" altLang="zh-CN" sz="2000" b="1"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CH</a:t>
                      </a:r>
                      <a:r>
                        <a:rPr lang="en-US" altLang="zh-CN" sz="2000" b="1" baseline="-25000"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2</a:t>
                      </a:r>
                      <a:r>
                        <a:rPr lang="en-US" altLang="zh-CN" sz="2000" b="1"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CH</a:t>
                      </a:r>
                      <a:r>
                        <a:rPr lang="en-US" altLang="zh-CN" sz="2000" b="1" baseline="-25000"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2</a:t>
                      </a:r>
                      <a:r>
                        <a:rPr lang="en-US" altLang="zh-CN" sz="2000" b="1"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CH</a:t>
                      </a:r>
                      <a:r>
                        <a:rPr lang="en-US" altLang="zh-CN" sz="2000" b="1" baseline="-25000"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3</a:t>
                      </a:r>
                      <a:endParaRPr lang="en-US" altLang="zh-CN" sz="2000" b="1" baseline="-25000">
                        <a:latin typeface="Times New Roman" panose="02020603050405020304"/>
                        <a:ea typeface="黑体" panose="0201060906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2800" b="1"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C</a:t>
                      </a:r>
                      <a:r>
                        <a:rPr lang="en-US" altLang="zh-CN" sz="2800" b="1" baseline="-25000"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4</a:t>
                      </a:r>
                      <a:r>
                        <a:rPr lang="en-US" altLang="zh-CN" sz="2800" b="1"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H</a:t>
                      </a:r>
                      <a:r>
                        <a:rPr lang="en-US" altLang="zh-CN" sz="2800" b="1" baseline="-25000"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10</a:t>
                      </a:r>
                      <a:endParaRPr lang="en-US" altLang="zh-CN" sz="2800" b="1" baseline="-25000">
                        <a:latin typeface="Times New Roman" panose="02020603050405020304"/>
                        <a:ea typeface="黑体" panose="0201060906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2438400" rtl="0" eaLnBrk="1" fontAlgn="auto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800" b="1" baseline="30000">
                        <a:latin typeface="Times New Roman" panose="02020603050405020304"/>
                        <a:ea typeface="黑体" panose="0201060906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2438400" rtl="0" eaLnBrk="1" fontAlgn="auto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800" b="1">
                        <a:latin typeface="Times New Roman" panose="02020603050405020304"/>
                        <a:ea typeface="黑体" panose="0201060906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2551"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戊烷</a:t>
                      </a:r>
                      <a:endParaRPr lang="zh-CN" altLang="en-US" sz="2000" b="1">
                        <a:latin typeface="Times New Roman" panose="02020603050405020304"/>
                        <a:ea typeface="黑体" panose="0201060906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2000" b="1"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CH</a:t>
                      </a:r>
                      <a:r>
                        <a:rPr lang="en-US" altLang="zh-CN" sz="2000" b="1" baseline="-25000"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3</a:t>
                      </a:r>
                      <a:r>
                        <a:rPr lang="en-US" altLang="zh-CN" sz="2000" b="1"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CH</a:t>
                      </a:r>
                      <a:r>
                        <a:rPr lang="en-US" altLang="zh-CN" sz="2000" b="1" baseline="-25000"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2</a:t>
                      </a:r>
                      <a:r>
                        <a:rPr lang="en-US" altLang="zh-CN" sz="2000" b="1"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CH</a:t>
                      </a:r>
                      <a:r>
                        <a:rPr lang="en-US" altLang="zh-CN" sz="2000" b="1" baseline="-25000"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2</a:t>
                      </a:r>
                      <a:r>
                        <a:rPr lang="en-US" altLang="zh-CN" sz="2000" b="1"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CH</a:t>
                      </a:r>
                      <a:r>
                        <a:rPr lang="en-US" altLang="zh-CN" sz="2000" b="1" baseline="-25000"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2</a:t>
                      </a:r>
                      <a:r>
                        <a:rPr lang="en-US" altLang="zh-CN" sz="2000" b="1"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CH</a:t>
                      </a:r>
                      <a:r>
                        <a:rPr lang="en-US" altLang="zh-CN" sz="2000" b="1" baseline="-25000"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3</a:t>
                      </a:r>
                      <a:endParaRPr lang="en-US" altLang="zh-CN" sz="2000" b="1" baseline="-25000">
                        <a:latin typeface="Times New Roman" panose="02020603050405020304"/>
                        <a:ea typeface="黑体" panose="0201060906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2800" b="1"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C</a:t>
                      </a:r>
                      <a:r>
                        <a:rPr lang="en-US" altLang="zh-CN" sz="2800" b="1" baseline="-25000"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5</a:t>
                      </a:r>
                      <a:r>
                        <a:rPr lang="en-US" altLang="zh-CN" sz="2800" b="1"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H</a:t>
                      </a:r>
                      <a:r>
                        <a:rPr lang="en-US" altLang="zh-CN" sz="2800" b="1" baseline="-25000">
                          <a:latin typeface="Times New Roman" panose="02020603050405020304"/>
                          <a:ea typeface="黑体" panose="02010609060101010101" pitchFamily="2" charset="-122"/>
                          <a:cs typeface="Times New Roman" panose="02020603050405020304" charset="0"/>
                        </a:rPr>
                        <a:t>12</a:t>
                      </a:r>
                      <a:endParaRPr lang="en-US" altLang="zh-CN" sz="2800" b="1" baseline="-25000">
                        <a:latin typeface="Times New Roman" panose="02020603050405020304"/>
                        <a:ea typeface="黑体" panose="0201060906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2438400" rtl="0" eaLnBrk="1" fontAlgn="auto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800" b="1" baseline="30000">
                        <a:latin typeface="Times New Roman" panose="02020603050405020304"/>
                        <a:ea typeface="黑体" panose="0201060906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2438400" rtl="0" eaLnBrk="1" fontAlgn="auto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800" b="1">
                        <a:latin typeface="Times New Roman" panose="02020603050405020304"/>
                        <a:ea typeface="黑体" panose="0201060906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9282319" y="2796332"/>
            <a:ext cx="7270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100000"/>
              </a:lnSpc>
            </a:pPr>
            <a:r>
              <a:rPr lang="en-US" altLang="zh-CN" sz="2800" b="1"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  <a:sym typeface="+mn-ea"/>
              </a:rPr>
              <a:t>sp</a:t>
            </a:r>
            <a:r>
              <a:rPr lang="en-US" altLang="zh-CN" sz="2800" b="1" baseline="30000"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  <a:sym typeface="+mn-ea"/>
              </a:rPr>
              <a:t>3</a:t>
            </a:r>
            <a:endParaRPr lang="zh-CN" altLang="en-US" sz="2800"/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9291492" y="3468647"/>
            <a:ext cx="7835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100000"/>
              </a:lnSpc>
            </a:pPr>
            <a:r>
              <a:rPr lang="en-US" altLang="zh-CN" sz="2800" b="1"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  <a:sym typeface="+mn-ea"/>
              </a:rPr>
              <a:t>sp</a:t>
            </a:r>
            <a:r>
              <a:rPr lang="en-US" altLang="zh-CN" sz="2800" b="1" baseline="30000"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  <a:sym typeface="+mn-ea"/>
              </a:rPr>
              <a:t>3</a:t>
            </a:r>
            <a:endParaRPr lang="zh-CN" altLang="en-US" sz="2800"/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9213704" y="4140962"/>
            <a:ext cx="9391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100000"/>
              </a:lnSpc>
            </a:pPr>
            <a:r>
              <a:rPr lang="en-US" altLang="zh-CN" sz="2800" b="1"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  <a:sym typeface="+mn-ea"/>
              </a:rPr>
              <a:t>sp</a:t>
            </a:r>
            <a:r>
              <a:rPr lang="en-US" altLang="zh-CN" sz="2800" b="1" baseline="30000"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  <a:sym typeface="+mn-ea"/>
              </a:rPr>
              <a:t>3</a:t>
            </a:r>
            <a:endParaRPr lang="zh-CN" altLang="en-US" sz="2800"/>
          </a:p>
        </p:txBody>
      </p:sp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9282319" y="4774094"/>
            <a:ext cx="8267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100000"/>
              </a:lnSpc>
            </a:pPr>
            <a:r>
              <a:rPr lang="en-US" altLang="zh-CN" sz="2800" b="1"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  <a:sym typeface="+mn-ea"/>
              </a:rPr>
              <a:t>sp</a:t>
            </a:r>
            <a:r>
              <a:rPr lang="en-US" altLang="zh-CN" sz="2800" b="1" baseline="30000"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  <a:sym typeface="+mn-ea"/>
              </a:rPr>
              <a:t>3</a:t>
            </a:r>
            <a:endParaRPr lang="zh-CN" altLang="en-US" sz="2800"/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9213704" y="5589049"/>
            <a:ext cx="9385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100000"/>
              </a:lnSpc>
            </a:pPr>
            <a:r>
              <a:rPr lang="en-US" altLang="zh-CN" sz="2800" b="1"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  <a:sym typeface="+mn-ea"/>
              </a:rPr>
              <a:t>sp</a:t>
            </a:r>
            <a:r>
              <a:rPr lang="en-US" altLang="zh-CN" sz="2800" b="1" baseline="30000"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  <a:sym typeface="+mn-ea"/>
              </a:rPr>
              <a:t>3</a:t>
            </a:r>
            <a:endParaRPr lang="zh-CN" altLang="en-US" sz="2800"/>
          </a:p>
        </p:txBody>
      </p:sp>
      <p:sp>
        <p:nvSpPr>
          <p:cNvPr id="16" name="文本框 15"/>
          <p:cNvSpPr txBox="1"/>
          <p:nvPr>
            <p:custDataLst>
              <p:tags r:id="rId7"/>
            </p:custDataLst>
          </p:nvPr>
        </p:nvSpPr>
        <p:spPr>
          <a:xfrm>
            <a:off x="10930558" y="2817874"/>
            <a:ext cx="7823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100000"/>
              </a:lnSpc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  <a:sym typeface="+mn-ea"/>
              </a:rPr>
              <a:t>σ</a:t>
            </a:r>
            <a:r>
              <a:rPr lang="zh-CN" altLang="en-US" sz="2800"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  <a:sym typeface="+mn-ea"/>
              </a:rPr>
              <a:t>键</a:t>
            </a:r>
            <a:endParaRPr lang="zh-CN" altLang="en-US" sz="2800">
              <a:latin typeface="Times New Roman" panose="02020603050405020304"/>
              <a:cs typeface="Times New Roman" panose="02020603050405020304" charset="0"/>
            </a:endParaRPr>
          </a:p>
        </p:txBody>
      </p:sp>
      <p:sp>
        <p:nvSpPr>
          <p:cNvPr id="17" name="文本框 16"/>
          <p:cNvSpPr txBox="1"/>
          <p:nvPr>
            <p:custDataLst>
              <p:tags r:id="rId8"/>
            </p:custDataLst>
          </p:nvPr>
        </p:nvSpPr>
        <p:spPr>
          <a:xfrm>
            <a:off x="10997507" y="3473450"/>
            <a:ext cx="8032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100000"/>
              </a:lnSpc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  <a:sym typeface="+mn-ea"/>
              </a:rPr>
              <a:t>σ</a:t>
            </a:r>
            <a:r>
              <a:rPr lang="zh-CN" altLang="en-US" sz="2800"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  <a:sym typeface="+mn-ea"/>
              </a:rPr>
              <a:t>键</a:t>
            </a:r>
            <a:endParaRPr lang="zh-CN" altLang="en-US" sz="2800">
              <a:latin typeface="Times New Roman" panose="02020603050405020304"/>
              <a:cs typeface="Times New Roman" panose="02020603050405020304" charset="0"/>
            </a:endParaRPr>
          </a:p>
        </p:txBody>
      </p:sp>
      <p:sp>
        <p:nvSpPr>
          <p:cNvPr id="18" name="文本框 17"/>
          <p:cNvSpPr txBox="1"/>
          <p:nvPr>
            <p:custDataLst>
              <p:tags r:id="rId9"/>
            </p:custDataLst>
          </p:nvPr>
        </p:nvSpPr>
        <p:spPr>
          <a:xfrm>
            <a:off x="10975008" y="4294628"/>
            <a:ext cx="8477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100000"/>
              </a:lnSpc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  <a:sym typeface="+mn-ea"/>
              </a:rPr>
              <a:t>σ</a:t>
            </a:r>
            <a:r>
              <a:rPr lang="zh-CN" altLang="en-US" sz="2800"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  <a:sym typeface="+mn-ea"/>
              </a:rPr>
              <a:t>键</a:t>
            </a:r>
            <a:endParaRPr lang="zh-CN" altLang="en-US" sz="2800">
              <a:latin typeface="Times New Roman" panose="02020603050405020304"/>
              <a:cs typeface="Times New Roman" panose="02020603050405020304" charset="0"/>
            </a:endParaRPr>
          </a:p>
        </p:txBody>
      </p:sp>
      <p:sp>
        <p:nvSpPr>
          <p:cNvPr id="19" name="文本框 18"/>
          <p:cNvSpPr txBox="1"/>
          <p:nvPr>
            <p:custDataLst>
              <p:tags r:id="rId10"/>
            </p:custDataLst>
          </p:nvPr>
        </p:nvSpPr>
        <p:spPr>
          <a:xfrm>
            <a:off x="10919445" y="4950204"/>
            <a:ext cx="9588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100000"/>
              </a:lnSpc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  <a:sym typeface="+mn-ea"/>
              </a:rPr>
              <a:t>σ</a:t>
            </a:r>
            <a:r>
              <a:rPr lang="zh-CN" altLang="en-US" sz="2800"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  <a:sym typeface="+mn-ea"/>
              </a:rPr>
              <a:t>键</a:t>
            </a:r>
            <a:endParaRPr lang="zh-CN" altLang="en-US" sz="2800">
              <a:latin typeface="Times New Roman" panose="02020603050405020304"/>
              <a:cs typeface="Times New Roman" panose="02020603050405020304" charset="0"/>
            </a:endParaRPr>
          </a:p>
        </p:txBody>
      </p:sp>
      <p:sp>
        <p:nvSpPr>
          <p:cNvPr id="20" name="文本框 19"/>
          <p:cNvSpPr txBox="1"/>
          <p:nvPr>
            <p:custDataLst>
              <p:tags r:id="rId11"/>
            </p:custDataLst>
          </p:nvPr>
        </p:nvSpPr>
        <p:spPr>
          <a:xfrm>
            <a:off x="10975008" y="5605780"/>
            <a:ext cx="7378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100000"/>
              </a:lnSpc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  <a:sym typeface="+mn-ea"/>
              </a:rPr>
              <a:t>σ</a:t>
            </a:r>
            <a:r>
              <a:rPr lang="zh-CN" altLang="en-US" sz="2800"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  <a:sym typeface="+mn-ea"/>
              </a:rPr>
              <a:t>键</a:t>
            </a:r>
            <a:endParaRPr lang="zh-CN" altLang="en-US" sz="2800">
              <a:latin typeface="Times New Roman" panose="02020603050405020304"/>
              <a:cs typeface="Times New Roman" panose="02020603050405020304" charset="0"/>
            </a:endParaRPr>
          </a:p>
        </p:txBody>
      </p:sp>
      <p:sp>
        <p:nvSpPr>
          <p:cNvPr id="15" name="文本框 14"/>
          <p:cNvSpPr txBox="1"/>
          <p:nvPr>
            <p:custDataLst>
              <p:tags r:id="rId12"/>
            </p:custDataLst>
          </p:nvPr>
        </p:nvSpPr>
        <p:spPr>
          <a:xfrm>
            <a:off x="81916" y="1307597"/>
            <a:ext cx="43443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rgbClr val="7030A0"/>
              </a:buClr>
            </a:pPr>
            <a:r>
              <a:rPr lang="en-US" altLang="zh-CN" sz="2400" b="1">
                <a:latin typeface="Times New Roman" panose="02020603050405020304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zh-CN" altLang="en-US" sz="2400" b="1">
                <a:latin typeface="Times New Roman" panose="02020603050405020304"/>
                <a:ea typeface="宋体" panose="02010600030101010101" pitchFamily="2" charset="-122"/>
                <a:cs typeface="Times New Roman" panose="02020603050405020304" charset="0"/>
              </a:rPr>
              <a:t>根据烷烃的分子结构，写出相应的结构简式和分子式，分析他们在组成和结构上的相似点。</a:t>
            </a:r>
            <a:endParaRPr lang="zh-CN" altLang="en-US" sz="2400" b="1">
              <a:latin typeface="Times New Roman" panose="02020603050405020304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grpSp>
        <p:nvGrpSpPr>
          <p:cNvPr id="21" name="组合 20"/>
          <p:cNvGrpSpPr/>
          <p:nvPr>
            <p:custDataLst>
              <p:tags r:id="rId13"/>
            </p:custDataLst>
          </p:nvPr>
        </p:nvGrpSpPr>
        <p:grpSpPr>
          <a:xfrm>
            <a:off x="81916" y="3116686"/>
            <a:ext cx="4361296" cy="3470712"/>
            <a:chOff x="3035" y="2886"/>
            <a:chExt cx="8994" cy="6303"/>
          </a:xfrm>
        </p:grpSpPr>
        <p:pic>
          <p:nvPicPr>
            <p:cNvPr id="22" name="图片 21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35" y="3051"/>
              <a:ext cx="1678" cy="1746"/>
            </a:xfrm>
            <a:prstGeom prst="rect">
              <a:avLst/>
            </a:prstGeom>
          </p:spPr>
        </p:pic>
        <p:pic>
          <p:nvPicPr>
            <p:cNvPr id="23" name="图片 22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5543" y="2881"/>
              <a:ext cx="1832" cy="2372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23" y="2886"/>
              <a:ext cx="3045" cy="1911"/>
            </a:xfrm>
            <a:prstGeom prst="rect">
              <a:avLst/>
            </a:prstGeom>
          </p:spPr>
        </p:pic>
        <p:pic>
          <p:nvPicPr>
            <p:cNvPr id="25" name="图片 24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21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481" y="6195"/>
              <a:ext cx="3673" cy="2057"/>
            </a:xfrm>
            <a:prstGeom prst="rect">
              <a:avLst/>
            </a:prstGeom>
          </p:spPr>
        </p:pic>
        <p:pic>
          <p:nvPicPr>
            <p:cNvPr id="26" name="图片 25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3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41" y="6195"/>
              <a:ext cx="3988" cy="2094"/>
            </a:xfrm>
            <a:prstGeom prst="rect">
              <a:avLst/>
            </a:prstGeom>
          </p:spPr>
        </p:pic>
        <p:sp>
          <p:nvSpPr>
            <p:cNvPr id="27" name="文本框 26"/>
            <p:cNvSpPr txBox="1"/>
            <p:nvPr>
              <p:custDataLst>
                <p:tags r:id="rId24"/>
              </p:custDataLst>
            </p:nvPr>
          </p:nvSpPr>
          <p:spPr>
            <a:xfrm>
              <a:off x="3328" y="5259"/>
              <a:ext cx="1873" cy="8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FF0000"/>
                </a:buClr>
              </a:pPr>
              <a:r>
                <a:rPr lang="zh-CN" altLang="en-US" sz="2400">
                  <a:latin typeface="Times New Roman" panose="02020603050405020304"/>
                  <a:ea typeface="黑体" panose="02010609060101010101" pitchFamily="2" charset="-122"/>
                  <a:cs typeface="Times New Roman" panose="02020603050405020304" charset="0"/>
                </a:rPr>
                <a:t>甲烷</a:t>
              </a:r>
              <a:endParaRPr lang="zh-CN" altLang="en-US" sz="2400"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28" name="文本框 27"/>
            <p:cNvSpPr txBox="1"/>
            <p:nvPr>
              <p:custDataLst>
                <p:tags r:id="rId25"/>
              </p:custDataLst>
            </p:nvPr>
          </p:nvSpPr>
          <p:spPr>
            <a:xfrm>
              <a:off x="6088" y="5259"/>
              <a:ext cx="1953" cy="8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FF0000"/>
                </a:buClr>
              </a:pPr>
              <a:r>
                <a:rPr lang="zh-CN" altLang="en-US" sz="2400">
                  <a:latin typeface="Times New Roman" panose="02020603050405020304"/>
                  <a:ea typeface="黑体" panose="02010609060101010101" pitchFamily="2" charset="-122"/>
                  <a:cs typeface="Times New Roman" panose="02020603050405020304" charset="0"/>
                </a:rPr>
                <a:t>乙烷</a:t>
              </a:r>
              <a:endParaRPr lang="zh-CN" altLang="en-US" sz="2400"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29" name="文本框 28"/>
            <p:cNvSpPr txBox="1"/>
            <p:nvPr>
              <p:custDataLst>
                <p:tags r:id="rId26"/>
              </p:custDataLst>
            </p:nvPr>
          </p:nvSpPr>
          <p:spPr>
            <a:xfrm>
              <a:off x="9285" y="5037"/>
              <a:ext cx="2083" cy="8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FF0000"/>
                </a:buClr>
              </a:pPr>
              <a:r>
                <a:rPr lang="zh-CN" altLang="en-US" sz="2400">
                  <a:latin typeface="Times New Roman" panose="02020603050405020304"/>
                  <a:ea typeface="黑体" panose="02010609060101010101" pitchFamily="2" charset="-122"/>
                  <a:cs typeface="Times New Roman" panose="02020603050405020304" charset="0"/>
                </a:rPr>
                <a:t>丙烷</a:t>
              </a:r>
              <a:endParaRPr lang="zh-CN" altLang="en-US" sz="2400"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30" name="文本框 29"/>
            <p:cNvSpPr txBox="1"/>
            <p:nvPr>
              <p:custDataLst>
                <p:tags r:id="rId27"/>
              </p:custDataLst>
            </p:nvPr>
          </p:nvSpPr>
          <p:spPr>
            <a:xfrm>
              <a:off x="4403" y="8464"/>
              <a:ext cx="1685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FF0000"/>
                </a:buClr>
              </a:pPr>
              <a:r>
                <a:rPr lang="zh-CN" altLang="en-US" sz="2400">
                  <a:latin typeface="Times New Roman" panose="02020603050405020304"/>
                  <a:ea typeface="黑体" panose="02010609060101010101" pitchFamily="2" charset="-122"/>
                  <a:cs typeface="Times New Roman" panose="02020603050405020304" charset="0"/>
                </a:rPr>
                <a:t>丁烷</a:t>
              </a:r>
              <a:endParaRPr lang="zh-CN" altLang="en-US" sz="2400"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31" name="文本框 30"/>
            <p:cNvSpPr txBox="1"/>
            <p:nvPr>
              <p:custDataLst>
                <p:tags r:id="rId28"/>
              </p:custDataLst>
            </p:nvPr>
          </p:nvSpPr>
          <p:spPr>
            <a:xfrm>
              <a:off x="8942" y="8464"/>
              <a:ext cx="180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FF0000"/>
                </a:buClr>
              </a:pPr>
              <a:r>
                <a:rPr lang="zh-CN" altLang="en-US" sz="2400">
                  <a:latin typeface="Times New Roman" panose="02020603050405020304"/>
                  <a:ea typeface="黑体" panose="02010609060101010101" pitchFamily="2" charset="-122"/>
                  <a:cs typeface="Times New Roman" panose="02020603050405020304" charset="0"/>
                </a:rPr>
                <a:t>戊烷</a:t>
              </a:r>
              <a:endParaRPr lang="zh-CN" altLang="en-US" sz="2400"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7" name="矩形 6"/>
          <p:cNvSpPr/>
          <p:nvPr>
            <p:custDataLst>
              <p:tags r:id="rId29"/>
            </p:custDataLst>
          </p:nvPr>
        </p:nvSpPr>
        <p:spPr>
          <a:xfrm>
            <a:off x="4221032" y="545636"/>
            <a:ext cx="4134465" cy="662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学习任务一：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烷烃的结构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16" grpId="0"/>
      <p:bldP spid="17" grpId="0"/>
      <p:bldP spid="18" grpId="0"/>
      <p:bldP spid="19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本框 24"/>
          <p:cNvSpPr txBox="1"/>
          <p:nvPr>
            <p:custDataLst>
              <p:tags r:id="rId1"/>
            </p:custDataLst>
          </p:nvPr>
        </p:nvSpPr>
        <p:spPr>
          <a:xfrm>
            <a:off x="393426" y="884716"/>
            <a:ext cx="11210278" cy="38939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>
                <a:solidFill>
                  <a:srgbClr val="0000FF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1.</a:t>
            </a:r>
            <a:r>
              <a:rPr lang="zh-CN" altLang="zh-CN" sz="2800" b="1" kern="100">
                <a:solidFill>
                  <a:srgbClr val="0000FF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烷烃的结构特点</a:t>
            </a:r>
            <a:endParaRPr lang="zh-CN" altLang="zh-CN" sz="2800" b="1" kern="100">
              <a:solidFill>
                <a:srgbClr val="0000FF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800" b="1" kern="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（</a:t>
            </a:r>
            <a:r>
              <a:rPr lang="en-US" altLang="zh-CN" sz="2800" b="1" kern="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1</a:t>
            </a:r>
            <a:r>
              <a:rPr lang="zh-CN" altLang="en-US" sz="2800" b="1" kern="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）</a:t>
            </a:r>
            <a:r>
              <a:rPr lang="zh-CN" altLang="zh-CN" sz="2800" b="1" kern="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碳原子都采取</a:t>
            </a:r>
            <a:r>
              <a:rPr lang="en-US" altLang="zh-CN" sz="2800" b="1" kern="10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sp</a:t>
            </a:r>
            <a:r>
              <a:rPr lang="en-US" altLang="zh-CN" sz="2800" b="1" kern="100" baseline="3000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3</a:t>
            </a:r>
            <a:r>
              <a:rPr lang="zh-CN" altLang="zh-CN" sz="2800" b="1" kern="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杂化，以伸向四面体</a:t>
            </a:r>
            <a:r>
              <a:rPr lang="en-US" altLang="zh-CN" sz="2800" b="1" kern="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4</a:t>
            </a:r>
            <a:r>
              <a:rPr lang="zh-CN" altLang="zh-CN" sz="2800" b="1" kern="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个顶点方向的</a:t>
            </a:r>
            <a:r>
              <a:rPr lang="en-US" altLang="zh-CN" sz="2800" b="1" kern="10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sp</a:t>
            </a:r>
            <a:r>
              <a:rPr lang="en-US" altLang="zh-CN" sz="2800" b="1" kern="100" baseline="3000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3</a:t>
            </a:r>
            <a:r>
              <a:rPr lang="zh-CN" altLang="zh-CN" sz="2800" b="1" kern="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杂化轨道与其他</a:t>
            </a:r>
            <a:r>
              <a:rPr lang="zh-CN" altLang="zh-CN" sz="2800" b="1" kern="10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碳原子或氢原子</a:t>
            </a:r>
            <a:r>
              <a:rPr lang="zh-CN" altLang="zh-CN" sz="2800" b="1" kern="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结合，形成</a:t>
            </a:r>
            <a:r>
              <a:rPr lang="en-US" altLang="zh-CN" sz="2800" b="1" kern="10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σ</a:t>
            </a:r>
            <a:r>
              <a:rPr lang="zh-CN" altLang="zh-CN" sz="2800" b="1" kern="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键。</a:t>
            </a:r>
            <a:endParaRPr lang="en-US" altLang="zh-CN" sz="2800" b="1" kern="1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800" b="1" kern="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（</a:t>
            </a:r>
            <a:r>
              <a:rPr lang="en-US" altLang="zh-CN" sz="2800" b="1" kern="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2</a:t>
            </a:r>
            <a:r>
              <a:rPr lang="zh-CN" altLang="en-US" sz="2800" b="1" kern="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）</a:t>
            </a:r>
            <a:r>
              <a:rPr lang="zh-CN" altLang="zh-CN" sz="2800" b="1" kern="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分子中的共价键全部是</a:t>
            </a:r>
            <a:r>
              <a:rPr lang="zh-CN" altLang="en-US" sz="2800" b="1" kern="1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单</a:t>
            </a:r>
            <a:r>
              <a:rPr lang="zh-CN" altLang="zh-CN" sz="2800" b="1" kern="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键，且碳链呈</a:t>
            </a:r>
            <a:r>
              <a:rPr lang="zh-CN" altLang="zh-CN" sz="2800" b="1" kern="10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锯齿状</a:t>
            </a:r>
            <a:r>
              <a:rPr lang="zh-CN" altLang="zh-CN" sz="2800" b="1" kern="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排列。</a:t>
            </a:r>
            <a:endParaRPr lang="zh-CN" altLang="zh-CN" sz="2800" b="1" kern="1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800" b="1" kern="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（</a:t>
            </a:r>
            <a:r>
              <a:rPr lang="en-US" altLang="zh-CN" sz="2800" b="1" kern="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3</a:t>
            </a:r>
            <a:r>
              <a:rPr lang="zh-CN" altLang="en-US" sz="2800" b="1" kern="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）</a:t>
            </a:r>
            <a:r>
              <a:rPr lang="zh-CN" altLang="zh-CN" sz="2800" b="1" kern="100">
                <a:highlight>
                  <a:srgbClr val="FFFF00"/>
                </a:highlight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链状烷烃</a:t>
            </a:r>
            <a:r>
              <a:rPr lang="zh-CN" altLang="zh-CN" sz="2800" b="1" kern="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的通式为</a:t>
            </a:r>
            <a:r>
              <a:rPr lang="en-US" altLang="zh-CN" sz="2800" b="1" kern="10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C</a:t>
            </a:r>
            <a:r>
              <a:rPr lang="en-US" altLang="zh-CN" sz="2800" b="1" i="1" kern="100" baseline="-2500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n</a:t>
            </a:r>
            <a:r>
              <a:rPr lang="en-US" altLang="zh-CN" sz="2800" b="1" kern="10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H</a:t>
            </a:r>
            <a:r>
              <a:rPr lang="en-US" altLang="zh-CN" sz="2800" b="1" kern="100" baseline="-2500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2</a:t>
            </a:r>
            <a:r>
              <a:rPr lang="en-US" altLang="zh-CN" sz="2800" b="1" i="1" kern="100" baseline="-2500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n</a:t>
            </a:r>
            <a:r>
              <a:rPr lang="zh-CN" altLang="zh-CN" sz="2800" b="1" kern="100" baseline="-2500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＋</a:t>
            </a:r>
            <a:r>
              <a:rPr lang="en-US" altLang="zh-CN" sz="2800" b="1" kern="100" baseline="-2500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2</a:t>
            </a:r>
            <a:r>
              <a:rPr lang="en-US" altLang="zh-CN" sz="2800" b="1" kern="10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(</a:t>
            </a:r>
            <a:r>
              <a:rPr lang="en-US" altLang="zh-CN" sz="2800" b="1" i="1" kern="10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n</a:t>
            </a:r>
            <a:r>
              <a:rPr lang="en-US" altLang="zh-CN" sz="2800" b="1" kern="10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≥1)</a:t>
            </a:r>
            <a:r>
              <a:rPr lang="zh-CN" altLang="zh-CN" sz="2800" b="1" kern="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，且有机化合物中</a:t>
            </a:r>
            <a:r>
              <a:rPr lang="zh-CN" altLang="zh-CN" sz="2800" b="1" kern="100">
                <a:solidFill>
                  <a:srgbClr val="00B0F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分子式只要符合此通式的，一定是链状烷烃</a:t>
            </a:r>
            <a:r>
              <a:rPr lang="zh-CN" altLang="zh-CN" sz="2800" b="1" kern="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lang="zh-CN" altLang="zh-CN" sz="2800" b="1" kern="100">
              <a:effectLst/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26" name="图片 2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905" y="4929629"/>
            <a:ext cx="5765307" cy="1622177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212" y="4925764"/>
            <a:ext cx="5447759" cy="1626042"/>
          </a:xfrm>
          <a:prstGeom prst="rect">
            <a:avLst/>
          </a:prstGeom>
        </p:spPr>
      </p:pic>
      <p:grpSp>
        <p:nvGrpSpPr>
          <p:cNvPr id="5" name="组合 1"/>
          <p:cNvGrpSpPr/>
          <p:nvPr>
            <p:custDataLst>
              <p:tags r:id="rId6"/>
            </p:custDataLst>
          </p:nvPr>
        </p:nvGrpSpPr>
        <p:grpSpPr>
          <a:xfrm>
            <a:off x="165762" y="512936"/>
            <a:ext cx="3414960" cy="1116645"/>
            <a:chOff x="0" y="0"/>
            <a:chExt cx="960" cy="988"/>
          </a:xfrm>
        </p:grpSpPr>
        <p:sp>
          <p:nvSpPr>
            <p:cNvPr id="6" name="椭圆 2"/>
            <p:cNvSpPr/>
            <p:nvPr>
              <p:custDataLst>
                <p:tags r:id="rId7"/>
              </p:custDataLst>
            </p:nvPr>
          </p:nvSpPr>
          <p:spPr>
            <a:xfrm>
              <a:off x="0" y="0"/>
              <a:ext cx="960" cy="988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3399FF"/>
                </a:gs>
                <a:gs pos="100000">
                  <a:srgbClr val="FFFFFF"/>
                </a:gs>
              </a:gsLst>
              <a:lin ang="2700000" scaled="1"/>
            </a:gra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sp>
          <p:nvSpPr>
            <p:cNvPr id="7" name="椭圆 3"/>
            <p:cNvSpPr/>
            <p:nvPr>
              <p:custDataLst>
                <p:tags r:id="rId8"/>
              </p:custDataLst>
            </p:nvPr>
          </p:nvSpPr>
          <p:spPr>
            <a:xfrm>
              <a:off x="0" y="0"/>
              <a:ext cx="960" cy="988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alpha val="31998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sp>
          <p:nvSpPr>
            <p:cNvPr id="8" name="椭圆 4"/>
            <p:cNvSpPr/>
            <p:nvPr>
              <p:custDataLst>
                <p:tags r:id="rId9"/>
              </p:custDataLst>
            </p:nvPr>
          </p:nvSpPr>
          <p:spPr>
            <a:xfrm>
              <a:off x="64" y="65"/>
              <a:ext cx="834" cy="858"/>
            </a:xfrm>
            <a:prstGeom prst="ellipse">
              <a:avLst/>
            </a:prstGeom>
            <a:gradFill rotWithShape="1">
              <a:gsLst>
                <a:gs pos="0">
                  <a:srgbClr val="1C538A"/>
                </a:gs>
                <a:gs pos="50000">
                  <a:srgbClr val="3399FF"/>
                </a:gs>
                <a:gs pos="100000">
                  <a:srgbClr val="1C538A"/>
                </a:gs>
              </a:gsLst>
              <a:lin ang="18900000" scaled="1"/>
            </a:gra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sp>
          <p:nvSpPr>
            <p:cNvPr id="9" name="椭圆 5"/>
            <p:cNvSpPr/>
            <p:nvPr>
              <p:custDataLst>
                <p:tags r:id="rId10"/>
              </p:custDataLst>
            </p:nvPr>
          </p:nvSpPr>
          <p:spPr>
            <a:xfrm>
              <a:off x="22" y="124"/>
              <a:ext cx="834" cy="858"/>
            </a:xfrm>
            <a:prstGeom prst="ellipse">
              <a:avLst/>
            </a:prstGeom>
            <a:gradFill rotWithShape="1">
              <a:gsLst>
                <a:gs pos="0">
                  <a:srgbClr val="2061A2"/>
                </a:gs>
                <a:gs pos="100000">
                  <a:srgbClr val="3399FF">
                    <a:alpha val="0"/>
                  </a:srgbClr>
                </a:gs>
              </a:gsLst>
              <a:lin ang="2700000" scaled="1"/>
            </a:gradFill>
            <a:ln w="9525">
              <a:noFill/>
            </a:ln>
          </p:spPr>
          <p:txBody>
            <a:bodyPr/>
            <a:lstStyle/>
            <a:p>
              <a:endParaRPr lang="zh-CN" altLang="en-US" b="1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" name="椭圆 6"/>
            <p:cNvSpPr/>
            <p:nvPr>
              <p:custDataLst>
                <p:tags r:id="rId11"/>
              </p:custDataLst>
            </p:nvPr>
          </p:nvSpPr>
          <p:spPr>
            <a:xfrm>
              <a:off x="105" y="108"/>
              <a:ext cx="751" cy="772"/>
            </a:xfrm>
            <a:prstGeom prst="ellipse">
              <a:avLst/>
            </a:prstGeom>
            <a:solidFill>
              <a:srgbClr val="000000"/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grpSp>
          <p:nvGrpSpPr>
            <p:cNvPr id="11" name="组合 7"/>
            <p:cNvGrpSpPr/>
            <p:nvPr>
              <p:custDataLst>
                <p:tags r:id="rId12"/>
              </p:custDataLst>
            </p:nvPr>
          </p:nvGrpSpPr>
          <p:grpSpPr>
            <a:xfrm>
              <a:off x="117" y="120"/>
              <a:ext cx="755" cy="749"/>
              <a:chOff x="0" y="0"/>
              <a:chExt cx="1299" cy="1252"/>
            </a:xfrm>
          </p:grpSpPr>
          <p:sp>
            <p:nvSpPr>
              <p:cNvPr id="12" name="椭圆 8"/>
              <p:cNvSpPr/>
              <p:nvPr>
                <p:custDataLst>
                  <p:tags r:id="rId13"/>
                </p:custDataLst>
              </p:nvPr>
            </p:nvSpPr>
            <p:spPr>
              <a:xfrm>
                <a:off x="0" y="0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 w="9525">
                <a:noFill/>
              </a:ln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13" name="椭圆 9"/>
              <p:cNvSpPr/>
              <p:nvPr>
                <p:custDataLst>
                  <p:tags r:id="rId14"/>
                </p:custDataLst>
              </p:nvPr>
            </p:nvSpPr>
            <p:spPr>
              <a:xfrm>
                <a:off x="16" y="7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 w="9525">
                <a:noFill/>
              </a:ln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14" name="椭圆 10"/>
              <p:cNvSpPr/>
              <p:nvPr>
                <p:custDataLst>
                  <p:tags r:id="rId15"/>
                </p:custDataLst>
              </p:nvPr>
            </p:nvSpPr>
            <p:spPr>
              <a:xfrm>
                <a:off x="29" y="19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>
                <a:noFill/>
              </a:ln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15" name="椭圆 11"/>
              <p:cNvSpPr/>
              <p:nvPr>
                <p:custDataLst>
                  <p:tags r:id="rId16"/>
                </p:custDataLst>
              </p:nvPr>
            </p:nvSpPr>
            <p:spPr>
              <a:xfrm>
                <a:off x="0" y="126"/>
                <a:ext cx="1299" cy="92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 w="9525">
                <a:noFill/>
              </a:ln>
            </p:spPr>
            <p:txBody>
              <a:bodyPr/>
              <a:lstStyle/>
              <a:p>
                <a:r>
                  <a:rPr lang="zh-CN" altLang="en-US" sz="2800" b="1">
                    <a:solidFill>
                      <a:srgbClr val="FF0000"/>
                    </a:solidFill>
                    <a:latin typeface="Arial" panose="020B0604020202020204" pitchFamily="34" charset="0"/>
                  </a:rPr>
                  <a:t>归纳</a:t>
                </a:r>
                <a:r>
                  <a:rPr lang="zh-CN" altLang="en-US" sz="3600" b="1">
                    <a:solidFill>
                      <a:srgbClr val="FF0000"/>
                    </a:solidFill>
                    <a:latin typeface="Arial" panose="020B0604020202020204" pitchFamily="34" charset="0"/>
                  </a:rPr>
                  <a:t>小结</a:t>
                </a:r>
                <a:endParaRPr lang="zh-CN" altLang="en-US" sz="3600" b="1">
                  <a:solidFill>
                    <a:srgbClr val="FF0000"/>
                  </a:solidFill>
                  <a:latin typeface="Arial" panose="020B0604020202020204" pitchFamily="34" charset="0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文本框 123905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55575" y="582940"/>
            <a:ext cx="66246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66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练习：</a:t>
            </a:r>
            <a:r>
              <a:rPr lang="zh-CN" altLang="en-US" sz="2800" b="1">
                <a:solidFill>
                  <a:srgbClr val="000066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下列物质是否为同系物</a:t>
            </a:r>
            <a:endParaRPr lang="zh-CN" altLang="en-US" sz="2800" b="1">
              <a:solidFill>
                <a:srgbClr val="000066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1746" name="文本框 123906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994694" y="1175216"/>
            <a:ext cx="897096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chemeClr val="tx2"/>
                </a:solidFill>
                <a:latin typeface="Times New Roman" panose="02020603050405020304" charset="0"/>
                <a:ea typeface="隶书" panose="02010509060101010101" pitchFamily="49" charset="-122"/>
              </a:rPr>
              <a:t>① CH</a:t>
            </a:r>
            <a:r>
              <a:rPr lang="en-US" altLang="zh-CN" sz="2800" b="1" baseline="-25000">
                <a:solidFill>
                  <a:schemeClr val="tx2"/>
                </a:solidFill>
                <a:latin typeface="Times New Roman" panose="02020603050405020304" charset="0"/>
                <a:ea typeface="隶书" panose="02010509060101010101" pitchFamily="49" charset="-122"/>
              </a:rPr>
              <a:t>3</a:t>
            </a:r>
            <a:r>
              <a:rPr lang="en-US" altLang="zh-CN" sz="2800" b="1">
                <a:solidFill>
                  <a:schemeClr val="tx2"/>
                </a:solidFill>
                <a:latin typeface="Times New Roman" panose="02020603050405020304" charset="0"/>
                <a:ea typeface="隶书" panose="02010509060101010101" pitchFamily="49" charset="-122"/>
              </a:rPr>
              <a:t>CHO </a:t>
            </a:r>
            <a:r>
              <a:rPr lang="zh-CN" altLang="en-US" sz="2800" b="1">
                <a:solidFill>
                  <a:schemeClr val="tx2"/>
                </a:solidFill>
                <a:latin typeface="Times New Roman" panose="02020603050405020304" charset="0"/>
                <a:ea typeface="隶书" panose="02010509060101010101" pitchFamily="49" charset="-122"/>
              </a:rPr>
              <a:t>和 </a:t>
            </a:r>
            <a:r>
              <a:rPr lang="en-US" altLang="zh-CN" sz="2800" b="1">
                <a:solidFill>
                  <a:schemeClr val="tx2"/>
                </a:solidFill>
                <a:latin typeface="Times New Roman" panose="02020603050405020304" charset="0"/>
                <a:ea typeface="隶书" panose="02010509060101010101" pitchFamily="49" charset="-122"/>
              </a:rPr>
              <a:t>CH</a:t>
            </a:r>
            <a:r>
              <a:rPr lang="en-US" altLang="zh-CN" sz="2800" b="1" baseline="-25000">
                <a:solidFill>
                  <a:schemeClr val="tx2"/>
                </a:solidFill>
                <a:latin typeface="Times New Roman" panose="02020603050405020304" charset="0"/>
                <a:ea typeface="隶书" panose="02010509060101010101" pitchFamily="49" charset="-122"/>
              </a:rPr>
              <a:t>3</a:t>
            </a:r>
            <a:r>
              <a:rPr lang="en-US" altLang="zh-CN" sz="2800" b="1">
                <a:solidFill>
                  <a:schemeClr val="tx2"/>
                </a:solidFill>
                <a:latin typeface="Times New Roman" panose="02020603050405020304" charset="0"/>
                <a:ea typeface="隶书" panose="02010509060101010101" pitchFamily="49" charset="-122"/>
              </a:rPr>
              <a:t>COOH</a:t>
            </a:r>
            <a:endParaRPr lang="en-US" altLang="zh-CN" sz="2800" b="1">
              <a:solidFill>
                <a:schemeClr val="tx2"/>
              </a:solidFill>
              <a:latin typeface="Times New Roman" panose="02020603050405020304" charset="0"/>
              <a:ea typeface="隶书" panose="02010509060101010101" pitchFamily="49" charset="-122"/>
            </a:endParaRPr>
          </a:p>
        </p:txBody>
      </p:sp>
      <p:sp>
        <p:nvSpPr>
          <p:cNvPr id="31747" name="文本框 123907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992313" y="2276475"/>
            <a:ext cx="295116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chemeClr val="tx2"/>
                </a:solidFill>
                <a:latin typeface="Times New Roman" panose="02020603050405020304" charset="0"/>
                <a:ea typeface="隶书" panose="02010509060101010101" pitchFamily="49" charset="-122"/>
              </a:rPr>
              <a:t>② CH</a:t>
            </a:r>
            <a:r>
              <a:rPr lang="en-US" altLang="zh-CN" sz="2800" b="1" baseline="-25000">
                <a:solidFill>
                  <a:schemeClr val="tx2"/>
                </a:solidFill>
                <a:latin typeface="Times New Roman" panose="02020603050405020304" charset="0"/>
                <a:ea typeface="隶书" panose="02010509060101010101" pitchFamily="49" charset="-122"/>
              </a:rPr>
              <a:t>2</a:t>
            </a:r>
            <a:r>
              <a:rPr lang="en-US" altLang="zh-CN" sz="2800" b="1">
                <a:solidFill>
                  <a:schemeClr val="tx2"/>
                </a:solidFill>
                <a:latin typeface="Times New Roman" panose="02020603050405020304" charset="0"/>
                <a:ea typeface="隶书" panose="02010509060101010101" pitchFamily="49" charset="-122"/>
              </a:rPr>
              <a:t>=CH</a:t>
            </a:r>
            <a:r>
              <a:rPr lang="en-US" altLang="zh-CN" sz="2800" b="1" baseline="-25000">
                <a:solidFill>
                  <a:schemeClr val="tx2"/>
                </a:solidFill>
                <a:latin typeface="Times New Roman" panose="02020603050405020304" charset="0"/>
                <a:ea typeface="隶书" panose="02010509060101010101" pitchFamily="49" charset="-122"/>
              </a:rPr>
              <a:t>2 </a:t>
            </a:r>
            <a:r>
              <a:rPr lang="zh-CN" altLang="en-US" sz="2800" b="1">
                <a:solidFill>
                  <a:schemeClr val="tx2"/>
                </a:solidFill>
                <a:latin typeface="Times New Roman" panose="02020603050405020304" charset="0"/>
                <a:ea typeface="隶书" panose="02010509060101010101" pitchFamily="49" charset="-122"/>
              </a:rPr>
              <a:t>和</a:t>
            </a:r>
            <a:r>
              <a:rPr lang="zh-CN" altLang="en-US" sz="2800" b="1">
                <a:latin typeface="Times New Roman" panose="02020603050405020304" charset="0"/>
                <a:ea typeface="隶书" panose="02010509060101010101" pitchFamily="49" charset="-122"/>
              </a:rPr>
              <a:t>    </a:t>
            </a:r>
            <a:endParaRPr lang="zh-CN" altLang="en-US" sz="2800" b="1">
              <a:latin typeface="Times New Roman" panose="02020603050405020304" charset="0"/>
              <a:ea typeface="隶书" panose="02010509060101010101" pitchFamily="49" charset="-122"/>
            </a:endParaRPr>
          </a:p>
        </p:txBody>
      </p:sp>
      <p:sp>
        <p:nvSpPr>
          <p:cNvPr id="31748" name="文本框 12390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992313" y="3357563"/>
            <a:ext cx="48244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>
                <a:solidFill>
                  <a:schemeClr val="tx2"/>
                </a:solidFill>
                <a:latin typeface="Times New Roman" panose="02020603050405020304" charset="0"/>
                <a:ea typeface="隶书" panose="02010509060101010101" pitchFamily="49" charset="-122"/>
              </a:rPr>
              <a:t>③ CH</a:t>
            </a:r>
            <a:r>
              <a:rPr lang="en-US" altLang="zh-CN" sz="3200" baseline="-25000">
                <a:solidFill>
                  <a:schemeClr val="tx2"/>
                </a:solidFill>
                <a:latin typeface="Times New Roman" panose="02020603050405020304" charset="0"/>
                <a:ea typeface="隶书" panose="02010509060101010101" pitchFamily="49" charset="-122"/>
              </a:rPr>
              <a:t>4 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charset="0"/>
                <a:ea typeface="隶书" panose="02010509060101010101" pitchFamily="49" charset="-122"/>
              </a:rPr>
              <a:t>和 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charset="0"/>
                <a:ea typeface="隶书" panose="02010509060101010101" pitchFamily="49" charset="-122"/>
              </a:rPr>
              <a:t>CH</a:t>
            </a:r>
            <a:r>
              <a:rPr lang="en-US" altLang="zh-CN" sz="3200" baseline="-25000">
                <a:solidFill>
                  <a:schemeClr val="tx2"/>
                </a:solidFill>
                <a:latin typeface="Times New Roman" panose="02020603050405020304" charset="0"/>
                <a:ea typeface="隶书" panose="02010509060101010101" pitchFamily="49" charset="-122"/>
              </a:rPr>
              <a:t>3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charset="0"/>
                <a:ea typeface="隶书" panose="02010509060101010101" pitchFamily="49" charset="-122"/>
              </a:rPr>
              <a:t>CH</a:t>
            </a:r>
            <a:r>
              <a:rPr lang="en-US" altLang="zh-CN" sz="3200" baseline="-25000">
                <a:solidFill>
                  <a:schemeClr val="tx2"/>
                </a:solidFill>
                <a:latin typeface="Times New Roman" panose="02020603050405020304" charset="0"/>
                <a:ea typeface="隶书" panose="02010509060101010101" pitchFamily="49" charset="-122"/>
              </a:rPr>
              <a:t>3</a:t>
            </a:r>
            <a:endParaRPr lang="en-US" altLang="zh-CN" sz="3200" baseline="-25000">
              <a:solidFill>
                <a:schemeClr val="tx2"/>
              </a:solidFill>
              <a:latin typeface="Times New Roman" panose="02020603050405020304" charset="0"/>
              <a:ea typeface="隶书" panose="02010509060101010101" pitchFamily="49" charset="-122"/>
            </a:endParaRPr>
          </a:p>
        </p:txBody>
      </p:sp>
      <p:sp>
        <p:nvSpPr>
          <p:cNvPr id="31749" name="文本框 123909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992313" y="4221163"/>
            <a:ext cx="48244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>
                <a:solidFill>
                  <a:schemeClr val="tx2"/>
                </a:solidFill>
                <a:latin typeface="Times New Roman" panose="02020603050405020304" charset="0"/>
                <a:ea typeface="隶书" panose="02010509060101010101" pitchFamily="49" charset="-122"/>
              </a:rPr>
              <a:t>④ CH</a:t>
            </a:r>
            <a:r>
              <a:rPr lang="en-US" altLang="zh-CN" sz="3200" baseline="-25000">
                <a:solidFill>
                  <a:schemeClr val="tx2"/>
                </a:solidFill>
                <a:latin typeface="Times New Roman" panose="02020603050405020304" charset="0"/>
                <a:ea typeface="隶书" panose="02010509060101010101" pitchFamily="49" charset="-122"/>
              </a:rPr>
              <a:t>3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charset="0"/>
                <a:ea typeface="隶书" panose="02010509060101010101" pitchFamily="49" charset="-122"/>
              </a:rPr>
              <a:t>CH</a:t>
            </a:r>
            <a:r>
              <a:rPr lang="en-US" altLang="zh-CN" sz="3200" baseline="-25000">
                <a:solidFill>
                  <a:schemeClr val="tx2"/>
                </a:solidFill>
                <a:latin typeface="Times New Roman" panose="02020603050405020304" charset="0"/>
                <a:ea typeface="隶书" panose="02010509060101010101" pitchFamily="49" charset="-122"/>
              </a:rPr>
              <a:t>2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charset="0"/>
                <a:ea typeface="隶书" panose="02010509060101010101" pitchFamily="49" charset="-122"/>
              </a:rPr>
              <a:t>CH</a:t>
            </a:r>
            <a:r>
              <a:rPr lang="en-US" altLang="zh-CN" sz="3200" baseline="-25000">
                <a:solidFill>
                  <a:schemeClr val="tx2"/>
                </a:solidFill>
                <a:latin typeface="Times New Roman" panose="02020603050405020304" charset="0"/>
                <a:ea typeface="隶书" panose="02010509060101010101" pitchFamily="49" charset="-122"/>
              </a:rPr>
              <a:t>3    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charset="0"/>
                <a:ea typeface="隶书" panose="02010509060101010101" pitchFamily="49" charset="-122"/>
              </a:rPr>
              <a:t>和</a:t>
            </a:r>
            <a:endParaRPr lang="zh-CN" altLang="en-US" sz="3200" baseline="-25000">
              <a:solidFill>
                <a:schemeClr val="tx2"/>
              </a:solidFill>
              <a:latin typeface="Times New Roman" panose="02020603050405020304" charset="0"/>
              <a:ea typeface="隶书" panose="02010509060101010101" pitchFamily="49" charset="-122"/>
            </a:endParaRPr>
          </a:p>
        </p:txBody>
      </p:sp>
      <p:sp>
        <p:nvSpPr>
          <p:cNvPr id="31750" name="文本框 123910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800600" y="2636838"/>
            <a:ext cx="11525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>
                <a:solidFill>
                  <a:schemeClr val="tx2"/>
                </a:solidFill>
                <a:latin typeface="Times New Roman" panose="02020603050405020304" charset="0"/>
                <a:ea typeface="隶书" panose="02010509060101010101" pitchFamily="49" charset="-122"/>
              </a:rPr>
              <a:t>H</a:t>
            </a:r>
            <a:r>
              <a:rPr lang="en-US" altLang="zh-CN" sz="3200" baseline="-25000">
                <a:solidFill>
                  <a:schemeClr val="tx2"/>
                </a:solidFill>
                <a:latin typeface="Times New Roman" panose="02020603050405020304" charset="0"/>
                <a:ea typeface="隶书" panose="02010509060101010101" pitchFamily="49" charset="-122"/>
              </a:rPr>
              <a:t>2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charset="0"/>
                <a:ea typeface="隶书" panose="02010509060101010101" pitchFamily="49" charset="-122"/>
              </a:rPr>
              <a:t>C</a:t>
            </a:r>
            <a:endParaRPr lang="en-US" altLang="zh-CN" sz="3200">
              <a:solidFill>
                <a:schemeClr val="tx2"/>
              </a:solidFill>
              <a:latin typeface="Times New Roman" panose="02020603050405020304" charset="0"/>
              <a:ea typeface="隶书" panose="02010509060101010101" pitchFamily="49" charset="-122"/>
            </a:endParaRPr>
          </a:p>
        </p:txBody>
      </p:sp>
      <p:sp>
        <p:nvSpPr>
          <p:cNvPr id="31751" name="文本框 12391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283325" y="2592388"/>
            <a:ext cx="1152525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>
                <a:solidFill>
                  <a:schemeClr val="tx2"/>
                </a:solidFill>
                <a:latin typeface="Times New Roman" panose="02020603050405020304" charset="0"/>
                <a:ea typeface="隶书" panose="02010509060101010101" pitchFamily="49" charset="-122"/>
              </a:rPr>
              <a:t>CH</a:t>
            </a:r>
            <a:r>
              <a:rPr lang="en-US" altLang="zh-CN" sz="3600" baseline="-25000">
                <a:latin typeface="Times New Roman" panose="02020603050405020304" charset="0"/>
                <a:ea typeface="隶书" panose="02010509060101010101" pitchFamily="49" charset="-122"/>
              </a:rPr>
              <a:t>2</a:t>
            </a:r>
            <a:endParaRPr lang="en-US" altLang="zh-CN" sz="3600" baseline="-25000">
              <a:latin typeface="Times New Roman" panose="02020603050405020304" charset="0"/>
              <a:ea typeface="隶书" panose="02010509060101010101" pitchFamily="49" charset="-122"/>
            </a:endParaRPr>
          </a:p>
        </p:txBody>
      </p:sp>
      <p:sp>
        <p:nvSpPr>
          <p:cNvPr id="31752" name="文本框 123912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586413" y="1758950"/>
            <a:ext cx="1743075" cy="741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zh-CN" sz="3200">
                <a:solidFill>
                  <a:schemeClr val="tx2"/>
                </a:solidFill>
                <a:latin typeface="Times New Roman" panose="02020603050405020304" charset="0"/>
                <a:ea typeface="隶书" panose="02010509060101010101" pitchFamily="49" charset="-122"/>
              </a:rPr>
              <a:t>CH</a:t>
            </a:r>
            <a:r>
              <a:rPr lang="en-US" altLang="zh-CN" sz="3200" baseline="-25000">
                <a:solidFill>
                  <a:schemeClr val="tx2"/>
                </a:solidFill>
                <a:latin typeface="Times New Roman" panose="02020603050405020304" charset="0"/>
                <a:ea typeface="隶书" panose="02010509060101010101" pitchFamily="49" charset="-122"/>
              </a:rPr>
              <a:t>2</a:t>
            </a:r>
            <a:endParaRPr lang="en-US" altLang="zh-CN" sz="3200" baseline="-25000">
              <a:solidFill>
                <a:schemeClr val="tx2"/>
              </a:solidFill>
              <a:latin typeface="Times New Roman" panose="02020603050405020304" charset="0"/>
              <a:ea typeface="隶书" panose="02010509060101010101" pitchFamily="49" charset="-122"/>
            </a:endParaRPr>
          </a:p>
          <a:p>
            <a:pPr>
              <a:lnSpc>
                <a:spcPct val="80000"/>
              </a:lnSpc>
            </a:pPr>
            <a:endParaRPr lang="en-US" altLang="zh-CN" sz="3200" baseline="-25000">
              <a:solidFill>
                <a:schemeClr val="tx2"/>
              </a:solidFill>
              <a:latin typeface="Times New Roman" panose="02020603050405020304" charset="0"/>
              <a:ea typeface="隶书" panose="02010509060101010101" pitchFamily="49" charset="-122"/>
            </a:endParaRPr>
          </a:p>
        </p:txBody>
      </p:sp>
      <p:sp>
        <p:nvSpPr>
          <p:cNvPr id="31753" name="直接连接符 123913"/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 flipV="1">
            <a:off x="5586413" y="2895600"/>
            <a:ext cx="6477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754" name="直接连接符 123914"/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 flipH="1" flipV="1">
            <a:off x="6119813" y="2362200"/>
            <a:ext cx="360362" cy="2873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755" name="直接连接符 123915"/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 rot="5400000" flipH="1" flipV="1">
            <a:off x="5414963" y="2343150"/>
            <a:ext cx="360362" cy="2873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756" name="矩形 123916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519738" y="4049713"/>
            <a:ext cx="44640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3200">
                <a:solidFill>
                  <a:schemeClr val="tx2"/>
                </a:solidFill>
                <a:latin typeface="Times New Roman" panose="02020603050405020304" charset="0"/>
                <a:ea typeface="隶书" panose="02010509060101010101" pitchFamily="49" charset="-122"/>
              </a:rPr>
              <a:t>CH</a:t>
            </a:r>
            <a:r>
              <a:rPr lang="en-US" altLang="zh-CN" sz="3200" baseline="-25000">
                <a:solidFill>
                  <a:schemeClr val="tx2"/>
                </a:solidFill>
                <a:latin typeface="Times New Roman" panose="02020603050405020304" charset="0"/>
                <a:ea typeface="隶书" panose="02010509060101010101" pitchFamily="49" charset="-122"/>
              </a:rPr>
              <a:t>3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charset="0"/>
                <a:ea typeface="隶书" panose="02010509060101010101" pitchFamily="49" charset="-122"/>
              </a:rPr>
              <a:t>－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charset="0"/>
                <a:ea typeface="隶书" panose="02010509060101010101" pitchFamily="49" charset="-122"/>
              </a:rPr>
              <a:t>CH</a:t>
            </a:r>
            <a:r>
              <a:rPr lang="en-US" altLang="zh-CN" sz="3200" baseline="-25000">
                <a:solidFill>
                  <a:schemeClr val="tx2"/>
                </a:solidFill>
                <a:latin typeface="Times New Roman" panose="02020603050405020304" charset="0"/>
                <a:ea typeface="隶书" panose="02010509060101010101" pitchFamily="49" charset="-122"/>
              </a:rPr>
              <a:t>2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charset="0"/>
                <a:ea typeface="隶书" panose="02010509060101010101" pitchFamily="49" charset="-122"/>
              </a:rPr>
              <a:t>－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charset="0"/>
                <a:ea typeface="隶书" panose="02010509060101010101" pitchFamily="49" charset="-122"/>
              </a:rPr>
              <a:t>CH</a:t>
            </a:r>
            <a:r>
              <a:rPr lang="zh-CN" altLang="en-US" sz="3200">
                <a:solidFill>
                  <a:schemeClr val="tx2"/>
                </a:solidFill>
                <a:latin typeface="Times New Roman" panose="02020603050405020304" charset="0"/>
                <a:ea typeface="隶书" panose="02010509060101010101" pitchFamily="49" charset="-122"/>
              </a:rPr>
              <a:t>－</a:t>
            </a:r>
            <a:r>
              <a:rPr lang="en-US" altLang="zh-CN" sz="3200">
                <a:solidFill>
                  <a:schemeClr val="tx2"/>
                </a:solidFill>
                <a:latin typeface="Times New Roman" panose="02020603050405020304" charset="0"/>
                <a:ea typeface="隶书" panose="02010509060101010101" pitchFamily="49" charset="-122"/>
              </a:rPr>
              <a:t>CH</a:t>
            </a:r>
            <a:r>
              <a:rPr lang="en-US" altLang="zh-CN" sz="3200" baseline="-25000">
                <a:solidFill>
                  <a:schemeClr val="tx2"/>
                </a:solidFill>
                <a:latin typeface="Times New Roman" panose="02020603050405020304" charset="0"/>
                <a:ea typeface="隶书" panose="02010509060101010101" pitchFamily="49" charset="-122"/>
              </a:rPr>
              <a:t>3</a:t>
            </a:r>
            <a:endParaRPr lang="en-US" altLang="zh-CN" sz="3200" baseline="-25000">
              <a:solidFill>
                <a:schemeClr val="tx2"/>
              </a:solidFill>
              <a:latin typeface="Times New Roman" panose="02020603050405020304" charset="0"/>
              <a:ea typeface="隶书" panose="02010509060101010101" pitchFamily="49" charset="-122"/>
            </a:endParaRPr>
          </a:p>
        </p:txBody>
      </p:sp>
      <p:sp>
        <p:nvSpPr>
          <p:cNvPr id="31757" name="文本框 123917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7832725" y="4365625"/>
            <a:ext cx="11430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800">
                <a:solidFill>
                  <a:schemeClr val="tx2"/>
                </a:solidFill>
                <a:latin typeface="Times New Roman" panose="02020603050405020304" charset="0"/>
                <a:ea typeface="隶书" panose="02010509060101010101" pitchFamily="49" charset="-122"/>
              </a:rPr>
              <a:t>│</a:t>
            </a:r>
            <a:endParaRPr lang="en-US" altLang="zh-CN" sz="2800">
              <a:solidFill>
                <a:schemeClr val="tx2"/>
              </a:solidFill>
              <a:latin typeface="Times New Roman" panose="02020603050405020304" charset="0"/>
              <a:ea typeface="隶书" panose="02010509060101010101" pitchFamily="49" charset="-122"/>
            </a:endParaRPr>
          </a:p>
          <a:p>
            <a:r>
              <a:rPr lang="en-US" altLang="zh-CN" sz="2800">
                <a:solidFill>
                  <a:schemeClr val="tx2"/>
                </a:solidFill>
                <a:latin typeface="Times New Roman" panose="02020603050405020304" charset="0"/>
                <a:ea typeface="隶书" panose="02010509060101010101" pitchFamily="49" charset="-122"/>
              </a:rPr>
              <a:t>CH</a:t>
            </a:r>
            <a:r>
              <a:rPr lang="en-US" altLang="zh-CN" sz="2800" baseline="-25000">
                <a:solidFill>
                  <a:schemeClr val="tx2"/>
                </a:solidFill>
                <a:latin typeface="Times New Roman" panose="02020603050405020304" charset="0"/>
                <a:ea typeface="隶书" panose="02010509060101010101" pitchFamily="49" charset="-122"/>
              </a:rPr>
              <a:t>3</a:t>
            </a:r>
            <a:endParaRPr lang="en-US" altLang="zh-CN" sz="2800" baseline="-25000">
              <a:solidFill>
                <a:schemeClr val="tx2"/>
              </a:solidFill>
              <a:latin typeface="Times New Roman" panose="02020603050405020304" charset="0"/>
              <a:ea typeface="隶书" panose="02010509060101010101" pitchFamily="49" charset="-122"/>
            </a:endParaRPr>
          </a:p>
        </p:txBody>
      </p:sp>
      <p:sp>
        <p:nvSpPr>
          <p:cNvPr id="123919" name="文本框 123918"/>
          <p:cNvSpPr txBox="1"/>
          <p:nvPr>
            <p:custDataLst>
              <p:tags r:id="rId14"/>
            </p:custDataLst>
          </p:nvPr>
        </p:nvSpPr>
        <p:spPr>
          <a:xfrm>
            <a:off x="7896225" y="2060575"/>
            <a:ext cx="838200" cy="6445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</a:pPr>
            <a:r>
              <a:rPr lang="zh-CN" altLang="en-US" sz="3600" noProof="1">
                <a:solidFill>
                  <a:srgbClr val="990033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否</a:t>
            </a:r>
            <a:endParaRPr lang="zh-CN" altLang="en-US" sz="3600" noProof="1">
              <a:solidFill>
                <a:srgbClr val="990033"/>
              </a:solidFill>
              <a:effectLst>
                <a:outerShdw blurRad="38100" dist="38100" dir="2700000">
                  <a:srgbClr val="C0C0C0"/>
                </a:outerShdw>
              </a:effectLst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23920" name="文本框 123919"/>
          <p:cNvSpPr txBox="1"/>
          <p:nvPr>
            <p:custDataLst>
              <p:tags r:id="rId15"/>
            </p:custDataLst>
          </p:nvPr>
        </p:nvSpPr>
        <p:spPr>
          <a:xfrm>
            <a:off x="7319963" y="1125538"/>
            <a:ext cx="838200" cy="6445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</a:pPr>
            <a:r>
              <a:rPr lang="zh-CN" altLang="en-US" sz="3600" noProof="1">
                <a:solidFill>
                  <a:srgbClr val="990033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否</a:t>
            </a:r>
            <a:endParaRPr lang="zh-CN" altLang="en-US" sz="3600" noProof="1">
              <a:solidFill>
                <a:srgbClr val="990033"/>
              </a:solidFill>
              <a:effectLst>
                <a:outerShdw blurRad="38100" dist="38100" dir="2700000">
                  <a:srgbClr val="C0C0C0"/>
                </a:outerShdw>
              </a:effectLst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23921" name="文本框 123920"/>
          <p:cNvSpPr txBox="1"/>
          <p:nvPr>
            <p:custDataLst>
              <p:tags r:id="rId16"/>
            </p:custDataLst>
          </p:nvPr>
        </p:nvSpPr>
        <p:spPr>
          <a:xfrm>
            <a:off x="7032625" y="3357563"/>
            <a:ext cx="838200" cy="6445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</a:pPr>
            <a:r>
              <a:rPr lang="zh-CN" altLang="en-US" sz="3600" noProof="1">
                <a:solidFill>
                  <a:srgbClr val="990033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是</a:t>
            </a:r>
            <a:endParaRPr lang="zh-CN" altLang="en-US" sz="3600" noProof="1">
              <a:solidFill>
                <a:srgbClr val="990033"/>
              </a:solidFill>
              <a:effectLst>
                <a:outerShdw blurRad="38100" dist="38100" dir="2700000">
                  <a:srgbClr val="C0C0C0"/>
                </a:outerShdw>
              </a:effectLst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23922" name="文本框 123921"/>
          <p:cNvSpPr txBox="1"/>
          <p:nvPr>
            <p:custDataLst>
              <p:tags r:id="rId17"/>
            </p:custDataLst>
          </p:nvPr>
        </p:nvSpPr>
        <p:spPr>
          <a:xfrm>
            <a:off x="9625013" y="3789363"/>
            <a:ext cx="838200" cy="6445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</a:pPr>
            <a:r>
              <a:rPr lang="zh-CN" altLang="en-US" sz="3600" noProof="1">
                <a:solidFill>
                  <a:srgbClr val="990033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是</a:t>
            </a:r>
            <a:endParaRPr lang="zh-CN" altLang="en-US" sz="3600" noProof="1">
              <a:solidFill>
                <a:srgbClr val="990033"/>
              </a:solidFill>
              <a:effectLst>
                <a:outerShdw blurRad="38100" dist="38100" dir="2700000">
                  <a:srgbClr val="C0C0C0"/>
                </a:outerShdw>
              </a:effectLst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grpSp>
        <p:nvGrpSpPr>
          <p:cNvPr id="31762" name="组合 123922"/>
          <p:cNvGrpSpPr/>
          <p:nvPr>
            <p:custDataLst>
              <p:tags r:id="rId18"/>
            </p:custDataLst>
          </p:nvPr>
        </p:nvGrpSpPr>
        <p:grpSpPr>
          <a:xfrm>
            <a:off x="2135188" y="5516563"/>
            <a:ext cx="4257675" cy="563562"/>
            <a:chOff x="294" y="960"/>
            <a:chExt cx="2682" cy="355"/>
          </a:xfrm>
        </p:grpSpPr>
        <p:sp>
          <p:nvSpPr>
            <p:cNvPr id="31763" name="文本框 123923"/>
            <p:cNvSpPr txBox="1"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294" y="960"/>
              <a:ext cx="720" cy="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800">
                  <a:solidFill>
                    <a:schemeClr val="tx2"/>
                  </a:solidFill>
                  <a:latin typeface="Times New Roman" panose="02020603050405020304" charset="0"/>
                  <a:ea typeface="隶书" panose="02010509060101010101" pitchFamily="49" charset="-122"/>
                </a:rPr>
                <a:t>CH</a:t>
              </a:r>
              <a:r>
                <a:rPr lang="en-US" altLang="zh-CN" sz="2800" baseline="-25000">
                  <a:solidFill>
                    <a:schemeClr val="tx2"/>
                  </a:solidFill>
                  <a:latin typeface="Times New Roman" panose="02020603050405020304" charset="0"/>
                  <a:ea typeface="隶书" panose="02010509060101010101" pitchFamily="49" charset="-122"/>
                </a:rPr>
                <a:t>3</a:t>
              </a:r>
              <a:endParaRPr lang="en-US" altLang="zh-CN" sz="2800">
                <a:solidFill>
                  <a:schemeClr val="tx2"/>
                </a:solidFill>
                <a:latin typeface="Times New Roman" panose="02020603050405020304" charset="0"/>
                <a:ea typeface="隶书" panose="02010509060101010101" pitchFamily="49" charset="-122"/>
              </a:endParaRPr>
            </a:p>
          </p:txBody>
        </p:sp>
        <p:sp>
          <p:nvSpPr>
            <p:cNvPr id="31764" name="文本框 123924"/>
            <p:cNvSpPr txBox="1"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1062" y="986"/>
              <a:ext cx="576" cy="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800">
                  <a:solidFill>
                    <a:schemeClr val="tx2"/>
                  </a:solidFill>
                  <a:latin typeface="Times New Roman" panose="02020603050405020304" charset="0"/>
                  <a:ea typeface="隶书" panose="02010509060101010101" pitchFamily="49" charset="-122"/>
                </a:rPr>
                <a:t>CH</a:t>
              </a:r>
              <a:r>
                <a:rPr lang="en-US" altLang="zh-CN" sz="2800" baseline="-25000">
                  <a:solidFill>
                    <a:schemeClr val="tx2"/>
                  </a:solidFill>
                  <a:latin typeface="Times New Roman" panose="02020603050405020304" charset="0"/>
                  <a:ea typeface="隶书" panose="02010509060101010101" pitchFamily="49" charset="-122"/>
                </a:rPr>
                <a:t>2</a:t>
              </a:r>
              <a:endParaRPr lang="en-US" altLang="zh-CN" sz="2800">
                <a:solidFill>
                  <a:schemeClr val="tx2"/>
                </a:solidFill>
                <a:latin typeface="Times New Roman" panose="02020603050405020304" charset="0"/>
                <a:ea typeface="隶书" panose="02010509060101010101" pitchFamily="49" charset="-122"/>
              </a:endParaRPr>
            </a:p>
          </p:txBody>
        </p:sp>
        <p:sp>
          <p:nvSpPr>
            <p:cNvPr id="31765" name="直接连接符 123925"/>
            <p:cNvSpPr>
              <a:spLocks noChangeShapeType="1"/>
            </p:cNvSpPr>
            <p:nvPr>
              <p:custDataLst>
                <p:tags r:id="rId21"/>
              </p:custDataLst>
            </p:nvPr>
          </p:nvSpPr>
          <p:spPr bwMode="auto">
            <a:xfrm flipV="1">
              <a:off x="918" y="1154"/>
              <a:ext cx="19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766" name="直接连接符 123926"/>
            <p:cNvSpPr>
              <a:spLocks noChangeShapeType="1"/>
            </p:cNvSpPr>
            <p:nvPr>
              <p:custDataLst>
                <p:tags r:id="rId22"/>
              </p:custDataLst>
            </p:nvPr>
          </p:nvSpPr>
          <p:spPr bwMode="auto">
            <a:xfrm>
              <a:off x="1542" y="1154"/>
              <a:ext cx="19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767" name="文本框 123927"/>
            <p:cNvSpPr txBox="1"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1688" y="986"/>
              <a:ext cx="576" cy="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800">
                  <a:solidFill>
                    <a:schemeClr val="tx2"/>
                  </a:solidFill>
                  <a:latin typeface="Times New Roman" panose="02020603050405020304" charset="0"/>
                  <a:ea typeface="隶书" panose="02010509060101010101" pitchFamily="49" charset="-122"/>
                </a:rPr>
                <a:t>CH</a:t>
              </a:r>
              <a:r>
                <a:rPr lang="en-US" altLang="zh-CN" sz="2800" baseline="-25000">
                  <a:solidFill>
                    <a:schemeClr val="tx2"/>
                  </a:solidFill>
                  <a:latin typeface="Times New Roman" panose="02020603050405020304" charset="0"/>
                  <a:ea typeface="隶书" panose="02010509060101010101" pitchFamily="49" charset="-122"/>
                </a:rPr>
                <a:t>2</a:t>
              </a:r>
              <a:endParaRPr lang="en-US" altLang="zh-CN" sz="2800">
                <a:solidFill>
                  <a:schemeClr val="tx2"/>
                </a:solidFill>
                <a:latin typeface="Times New Roman" panose="02020603050405020304" charset="0"/>
                <a:ea typeface="隶书" panose="02010509060101010101" pitchFamily="49" charset="-122"/>
              </a:endParaRPr>
            </a:p>
          </p:txBody>
        </p:sp>
        <p:sp>
          <p:nvSpPr>
            <p:cNvPr id="31768" name="直接连接符 123928"/>
            <p:cNvSpPr>
              <a:spLocks noChangeShapeType="1"/>
            </p:cNvSpPr>
            <p:nvPr>
              <p:custDataLst>
                <p:tags r:id="rId24"/>
              </p:custDataLst>
            </p:nvPr>
          </p:nvSpPr>
          <p:spPr bwMode="auto">
            <a:xfrm>
              <a:off x="2168" y="1154"/>
              <a:ext cx="19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769" name="文本框 123929"/>
            <p:cNvSpPr txBox="1"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2256" y="986"/>
              <a:ext cx="720" cy="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800">
                  <a:solidFill>
                    <a:schemeClr val="tx2"/>
                  </a:solidFill>
                  <a:latin typeface="Times New Roman" panose="02020603050405020304" charset="0"/>
                  <a:ea typeface="隶书" panose="02010509060101010101" pitchFamily="49" charset="-122"/>
                </a:rPr>
                <a:t>CH</a:t>
              </a:r>
              <a:r>
                <a:rPr lang="en-US" altLang="zh-CN" sz="2800" baseline="-25000">
                  <a:solidFill>
                    <a:schemeClr val="tx2"/>
                  </a:solidFill>
                  <a:latin typeface="Times New Roman" panose="02020603050405020304" charset="0"/>
                  <a:ea typeface="隶书" panose="02010509060101010101" pitchFamily="49" charset="-122"/>
                </a:rPr>
                <a:t>3</a:t>
              </a:r>
              <a:endParaRPr lang="en-US" altLang="zh-CN" sz="2800">
                <a:solidFill>
                  <a:schemeClr val="tx2"/>
                </a:solidFill>
                <a:latin typeface="Times New Roman" panose="02020603050405020304" charset="0"/>
                <a:ea typeface="隶书" panose="02010509060101010101" pitchFamily="49" charset="-122"/>
              </a:endParaRPr>
            </a:p>
          </p:txBody>
        </p:sp>
      </p:grpSp>
      <p:grpSp>
        <p:nvGrpSpPr>
          <p:cNvPr id="31770" name="组合 123930"/>
          <p:cNvGrpSpPr/>
          <p:nvPr>
            <p:custDataLst>
              <p:tags r:id="rId26"/>
            </p:custDataLst>
          </p:nvPr>
        </p:nvGrpSpPr>
        <p:grpSpPr>
          <a:xfrm>
            <a:off x="6383338" y="5084763"/>
            <a:ext cx="3157537" cy="1558925"/>
            <a:chOff x="3408" y="460"/>
            <a:chExt cx="1989" cy="982"/>
          </a:xfrm>
        </p:grpSpPr>
        <p:sp>
          <p:nvSpPr>
            <p:cNvPr id="31771" name="十字形 123931"/>
            <p:cNvSpPr>
              <a:spLocks noChangeArrowheads="1"/>
            </p:cNvSpPr>
            <p:nvPr>
              <p:custDataLst>
                <p:tags r:id="rId27"/>
              </p:custDataLst>
            </p:nvPr>
          </p:nvSpPr>
          <p:spPr bwMode="auto">
            <a:xfrm>
              <a:off x="3450" y="460"/>
              <a:ext cx="1872" cy="960"/>
            </a:xfrm>
            <a:prstGeom prst="plus">
              <a:avLst>
                <a:gd name="adj" fmla="val 250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latin typeface="Arial" panose="020B0604020202020204" pitchFamily="34" charset="0"/>
                <a:ea typeface="幼圆" panose="02010509060101010101" pitchFamily="49" charset="-122"/>
              </a:endParaRPr>
            </a:p>
          </p:txBody>
        </p:sp>
        <p:sp>
          <p:nvSpPr>
            <p:cNvPr id="31772" name="文本框 123932"/>
            <p:cNvSpPr txBox="1">
              <a:spLocks noChangeArrowheads="1"/>
            </p:cNvSpPr>
            <p:nvPr>
              <p:custDataLst>
                <p:tags r:id="rId28"/>
              </p:custDataLst>
            </p:nvPr>
          </p:nvSpPr>
          <p:spPr bwMode="auto">
            <a:xfrm>
              <a:off x="3408" y="715"/>
              <a:ext cx="720" cy="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800">
                  <a:solidFill>
                    <a:schemeClr val="tx2"/>
                  </a:solidFill>
                  <a:latin typeface="Times New Roman" panose="02020603050405020304" charset="0"/>
                  <a:ea typeface="隶书" panose="02010509060101010101" pitchFamily="49" charset="-122"/>
                </a:rPr>
                <a:t>CH</a:t>
              </a:r>
              <a:r>
                <a:rPr lang="en-US" altLang="zh-CN" sz="2800" baseline="-25000">
                  <a:solidFill>
                    <a:schemeClr val="tx2"/>
                  </a:solidFill>
                  <a:latin typeface="Times New Roman" panose="02020603050405020304" charset="0"/>
                  <a:ea typeface="隶书" panose="02010509060101010101" pitchFamily="49" charset="-122"/>
                </a:rPr>
                <a:t>3</a:t>
              </a:r>
              <a:endParaRPr lang="en-US" altLang="zh-CN" sz="2800">
                <a:solidFill>
                  <a:schemeClr val="tx2"/>
                </a:solidFill>
                <a:latin typeface="Times New Roman" panose="02020603050405020304" charset="0"/>
                <a:ea typeface="隶书" panose="02010509060101010101" pitchFamily="49" charset="-122"/>
              </a:endParaRPr>
            </a:p>
          </p:txBody>
        </p:sp>
        <p:sp>
          <p:nvSpPr>
            <p:cNvPr id="31773" name="文本框 123933"/>
            <p:cNvSpPr txBox="1">
              <a:spLocks noChangeArrowheads="1"/>
            </p:cNvSpPr>
            <p:nvPr>
              <p:custDataLst>
                <p:tags r:id="rId29"/>
              </p:custDataLst>
            </p:nvPr>
          </p:nvSpPr>
          <p:spPr bwMode="auto">
            <a:xfrm>
              <a:off x="4128" y="1113"/>
              <a:ext cx="648" cy="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800">
                  <a:solidFill>
                    <a:schemeClr val="tx2"/>
                  </a:solidFill>
                  <a:latin typeface="Times New Roman" panose="02020603050405020304" charset="0"/>
                  <a:ea typeface="隶书" panose="02010509060101010101" pitchFamily="49" charset="-122"/>
                </a:rPr>
                <a:t>CH</a:t>
              </a:r>
              <a:r>
                <a:rPr lang="en-US" altLang="zh-CN" sz="2800" baseline="-25000">
                  <a:solidFill>
                    <a:schemeClr val="tx2"/>
                  </a:solidFill>
                  <a:latin typeface="Times New Roman" panose="02020603050405020304" charset="0"/>
                  <a:ea typeface="隶书" panose="02010509060101010101" pitchFamily="49" charset="-122"/>
                </a:rPr>
                <a:t>3</a:t>
              </a:r>
              <a:endParaRPr lang="en-US" altLang="zh-CN" sz="2800">
                <a:solidFill>
                  <a:schemeClr val="tx2"/>
                </a:solidFill>
                <a:latin typeface="Times New Roman" panose="02020603050405020304" charset="0"/>
                <a:ea typeface="隶书" panose="02010509060101010101" pitchFamily="49" charset="-122"/>
              </a:endParaRPr>
            </a:p>
          </p:txBody>
        </p:sp>
        <p:sp>
          <p:nvSpPr>
            <p:cNvPr id="31774" name="文本框 123934"/>
            <p:cNvSpPr txBox="1">
              <a:spLocks noChangeArrowheads="1"/>
            </p:cNvSpPr>
            <p:nvPr>
              <p:custDataLst>
                <p:tags r:id="rId30"/>
              </p:custDataLst>
            </p:nvPr>
          </p:nvSpPr>
          <p:spPr bwMode="auto">
            <a:xfrm>
              <a:off x="4144" y="714"/>
              <a:ext cx="504" cy="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800">
                  <a:solidFill>
                    <a:schemeClr val="tx2"/>
                  </a:solidFill>
                  <a:latin typeface="Times New Roman" panose="02020603050405020304" charset="0"/>
                  <a:ea typeface="隶书" panose="02010509060101010101" pitchFamily="49" charset="-122"/>
                </a:rPr>
                <a:t>CH</a:t>
              </a:r>
              <a:endParaRPr lang="en-US" altLang="zh-CN" sz="2800">
                <a:solidFill>
                  <a:schemeClr val="tx2"/>
                </a:solidFill>
                <a:latin typeface="Times New Roman" panose="02020603050405020304" charset="0"/>
                <a:ea typeface="隶书" panose="02010509060101010101" pitchFamily="49" charset="-122"/>
              </a:endParaRPr>
            </a:p>
          </p:txBody>
        </p:sp>
        <p:sp>
          <p:nvSpPr>
            <p:cNvPr id="31775" name="直接连接符 123935"/>
            <p:cNvSpPr>
              <a:spLocks noChangeShapeType="1"/>
            </p:cNvSpPr>
            <p:nvPr>
              <p:custDataLst>
                <p:tags r:id="rId31"/>
              </p:custDataLst>
            </p:nvPr>
          </p:nvSpPr>
          <p:spPr bwMode="auto">
            <a:xfrm>
              <a:off x="4584" y="882"/>
              <a:ext cx="19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776" name="直接连接符 123936"/>
            <p:cNvSpPr>
              <a:spLocks noChangeShapeType="1"/>
            </p:cNvSpPr>
            <p:nvPr>
              <p:custDataLst>
                <p:tags r:id="rId32"/>
              </p:custDataLst>
            </p:nvPr>
          </p:nvSpPr>
          <p:spPr bwMode="auto">
            <a:xfrm>
              <a:off x="4000" y="882"/>
              <a:ext cx="19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777" name="直接连接符 123937"/>
            <p:cNvSpPr>
              <a:spLocks noChangeShapeType="1"/>
            </p:cNvSpPr>
            <p:nvPr>
              <p:custDataLst>
                <p:tags r:id="rId33"/>
              </p:custDataLst>
            </p:nvPr>
          </p:nvSpPr>
          <p:spPr bwMode="auto">
            <a:xfrm rot="16200000" flipH="1">
              <a:off x="4213" y="1069"/>
              <a:ext cx="192" cy="1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778" name="文本框 123938"/>
            <p:cNvSpPr txBox="1">
              <a:spLocks noChangeArrowheads="1"/>
            </p:cNvSpPr>
            <p:nvPr>
              <p:custDataLst>
                <p:tags r:id="rId34"/>
              </p:custDataLst>
            </p:nvPr>
          </p:nvSpPr>
          <p:spPr bwMode="auto">
            <a:xfrm>
              <a:off x="4677" y="723"/>
              <a:ext cx="720" cy="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800">
                  <a:solidFill>
                    <a:schemeClr val="tx2"/>
                  </a:solidFill>
                  <a:latin typeface="Times New Roman" panose="02020603050405020304" charset="0"/>
                  <a:ea typeface="隶书" panose="02010509060101010101" pitchFamily="49" charset="-122"/>
                </a:rPr>
                <a:t>CH</a:t>
              </a:r>
              <a:r>
                <a:rPr lang="en-US" altLang="zh-CN" sz="2800" baseline="-25000">
                  <a:solidFill>
                    <a:schemeClr val="tx2"/>
                  </a:solidFill>
                  <a:latin typeface="Times New Roman" panose="02020603050405020304" charset="0"/>
                  <a:ea typeface="隶书" panose="02010509060101010101" pitchFamily="49" charset="-122"/>
                </a:rPr>
                <a:t>3</a:t>
              </a:r>
              <a:endParaRPr lang="en-US" altLang="zh-CN" sz="2800">
                <a:solidFill>
                  <a:schemeClr val="tx2"/>
                </a:solidFill>
                <a:latin typeface="Times New Roman" panose="02020603050405020304" charset="0"/>
                <a:ea typeface="隶书" panose="02010509060101010101" pitchFamily="49" charset="-122"/>
              </a:endParaRPr>
            </a:p>
          </p:txBody>
        </p:sp>
      </p:grpSp>
      <p:sp>
        <p:nvSpPr>
          <p:cNvPr id="123940" name="文本框 123939"/>
          <p:cNvSpPr txBox="1"/>
          <p:nvPr>
            <p:custDataLst>
              <p:tags r:id="rId35"/>
            </p:custDataLst>
          </p:nvPr>
        </p:nvSpPr>
        <p:spPr>
          <a:xfrm>
            <a:off x="1774825" y="5373688"/>
            <a:ext cx="6858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</a:pPr>
            <a:r>
              <a:rPr lang="en-US" altLang="zh-CN" noProof="1">
                <a:effectLst>
                  <a:outerShdw blurRad="38100" dist="38100" dir="2700000">
                    <a:srgbClr val="C0C0C0"/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⑤</a:t>
            </a:r>
            <a:endParaRPr lang="en-US" altLang="zh-CN" noProof="1">
              <a:effectLst>
                <a:outerShdw blurRad="38100" dist="38100" dir="2700000">
                  <a:srgbClr val="C0C0C0"/>
                </a:outerShdw>
              </a:effectLst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123941" name="文本框 123940"/>
          <p:cNvSpPr txBox="1"/>
          <p:nvPr>
            <p:custDataLst>
              <p:tags r:id="rId36"/>
            </p:custDataLst>
          </p:nvPr>
        </p:nvSpPr>
        <p:spPr>
          <a:xfrm>
            <a:off x="9409113" y="5445125"/>
            <a:ext cx="838200" cy="706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</a:pPr>
            <a:r>
              <a:rPr lang="zh-CN" altLang="en-US" sz="4000" noProof="1">
                <a:solidFill>
                  <a:srgbClr val="990033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否</a:t>
            </a:r>
            <a:endParaRPr lang="zh-CN" altLang="en-US" sz="4000" noProof="1">
              <a:solidFill>
                <a:srgbClr val="990033"/>
              </a:solidFill>
              <a:effectLst>
                <a:outerShdw blurRad="38100" dist="38100" dir="2700000">
                  <a:srgbClr val="C0C0C0"/>
                </a:outerShdw>
              </a:effectLst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3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3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3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3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23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19" grpId="0"/>
      <p:bldP spid="123920" grpId="0"/>
      <p:bldP spid="123921" grpId="0"/>
      <p:bldP spid="123922" grpId="0"/>
      <p:bldP spid="12394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4269451" y="957007"/>
            <a:ext cx="5463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571500" indent="-571500">
              <a:buClr>
                <a:srgbClr val="FF0000"/>
              </a:buClr>
              <a:buFont typeface="Wingdings" panose="05000000000000000000" pitchFamily="2" charset="2"/>
              <a:buChar char="u"/>
              <a:defRPr sz="3600">
                <a:latin typeface="Times New Roman" panose="02020603050405020304" charset="0"/>
                <a:ea typeface="黑体" panose="02010609060101010101" pitchFamily="2" charset="-122"/>
                <a:cs typeface="Times New Roman" panose="02020603050405020304" charset="0"/>
              </a:defRPr>
            </a:lvl1pPr>
          </a:lstStyle>
          <a:p>
            <a:pPr marL="0" indent="0">
              <a:buNone/>
            </a:pPr>
            <a:r>
              <a:rPr lang="zh-CN" altLang="en-US" sz="24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表</a:t>
            </a:r>
            <a:r>
              <a:rPr lang="en-US" altLang="zh-CN" sz="24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2-1 </a:t>
            </a:r>
            <a:r>
              <a:rPr lang="zh-CN" altLang="en-US" sz="24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几种烷烃</a:t>
            </a:r>
            <a:r>
              <a:rPr lang="zh-CN" altLang="en-US" sz="24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的熔点、沸点和密度</a:t>
            </a:r>
            <a:endParaRPr lang="zh-CN" altLang="en-US" sz="24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366076" y="1538244"/>
          <a:ext cx="11574964" cy="45877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24456"/>
                <a:gridCol w="1185456"/>
                <a:gridCol w="2484144"/>
                <a:gridCol w="1806841"/>
                <a:gridCol w="1297989"/>
                <a:gridCol w="1243470"/>
                <a:gridCol w="2032608"/>
              </a:tblGrid>
              <a:tr h="42354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烷烃名称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分子式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结构简式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常温下状态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熔点</a:t>
                      </a: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/</a:t>
                      </a:r>
                      <a:r>
                        <a:rPr lang="zh-CN" altLang="en-US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℃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沸点</a:t>
                      </a: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/</a:t>
                      </a:r>
                      <a:r>
                        <a:rPr lang="zh-CN" altLang="en-US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℃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密度</a:t>
                      </a: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/(</a:t>
                      </a:r>
                      <a:r>
                        <a:rPr lang="en-US" altLang="zh-CN" sz="2400" b="1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g/cm</a:t>
                      </a:r>
                      <a:r>
                        <a:rPr lang="en-US" altLang="zh-CN" sz="2400" b="1" baseline="30000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3</a:t>
                      </a: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)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</a:tr>
              <a:tr h="34798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甲烷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CH</a:t>
                      </a:r>
                      <a:r>
                        <a:rPr lang="en-US" altLang="zh-CN" sz="2400" b="1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4</a:t>
                      </a:r>
                      <a:endParaRPr lang="en-US" altLang="zh-CN" sz="2400" b="1" baseline="-2500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CH</a:t>
                      </a:r>
                      <a:r>
                        <a:rPr lang="en-US" altLang="zh-CN" sz="2400" b="1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4</a:t>
                      </a:r>
                      <a:endParaRPr lang="en-US" altLang="zh-CN" sz="2400" b="1" baseline="-2500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400" b="1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气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－</a:t>
                      </a: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182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－</a:t>
                      </a: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164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0.423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</a:tr>
              <a:tr h="47307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乙烷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</a:t>
                      </a:r>
                      <a:r>
                        <a:rPr lang="en-US" altLang="zh-CN" sz="2400" b="1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2</a:t>
                      </a: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H</a:t>
                      </a:r>
                      <a:r>
                        <a:rPr lang="en-US" altLang="zh-CN" sz="2400" b="1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6</a:t>
                      </a:r>
                      <a:endParaRPr lang="en-US" altLang="zh-CN" sz="2400" b="1" baseline="-2500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CH</a:t>
                      </a:r>
                      <a:r>
                        <a:rPr lang="en-US" altLang="zh-CN" sz="2400" b="1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3</a:t>
                      </a: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CH</a:t>
                      </a:r>
                      <a:r>
                        <a:rPr lang="en-US" altLang="zh-CN" sz="2400" b="1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3</a:t>
                      </a:r>
                      <a:endParaRPr lang="en-US" altLang="zh-CN" sz="2400" b="1" baseline="-2500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marL="0" marR="0" lvl="0" indent="0" algn="ctr" defTabSz="2438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1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气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－</a:t>
                      </a: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172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－</a:t>
                      </a: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89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0.545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</a:tr>
              <a:tr h="47307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丙烷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</a:t>
                      </a:r>
                      <a:r>
                        <a:rPr lang="en-US" altLang="zh-CN" sz="2400" b="1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3</a:t>
                      </a: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H</a:t>
                      </a:r>
                      <a:r>
                        <a:rPr lang="en-US" altLang="zh-CN" sz="2400" b="1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8</a:t>
                      </a:r>
                      <a:endParaRPr lang="en-US" altLang="zh-CN" sz="2400" b="1" baseline="-2500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CH</a:t>
                      </a:r>
                      <a:r>
                        <a:rPr lang="en-US" altLang="zh-CN" sz="2400" b="1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3</a:t>
                      </a: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CH</a:t>
                      </a:r>
                      <a:r>
                        <a:rPr lang="en-US" altLang="zh-CN" sz="2400" b="1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2</a:t>
                      </a: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CH</a:t>
                      </a:r>
                      <a:r>
                        <a:rPr lang="en-US" altLang="zh-CN" sz="2400" b="1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3</a:t>
                      </a:r>
                      <a:endParaRPr lang="en-US" altLang="zh-CN" sz="2400" b="1" baseline="-2500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marL="0" marR="0" lvl="0" indent="0" algn="ctr" defTabSz="2438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1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气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－</a:t>
                      </a: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187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－</a:t>
                      </a: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42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0.501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</a:tr>
              <a:tr h="43116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400" b="1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正丁烷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</a:t>
                      </a:r>
                      <a:r>
                        <a:rPr lang="en-US" altLang="zh-CN" sz="2400" b="1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4</a:t>
                      </a: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H</a:t>
                      </a:r>
                      <a:r>
                        <a:rPr lang="en-US" altLang="zh-CN" sz="2400" b="1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10</a:t>
                      </a:r>
                      <a:endParaRPr lang="en-US" altLang="zh-CN" sz="2400" b="1" baseline="-2500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CH</a:t>
                      </a:r>
                      <a:r>
                        <a:rPr lang="en-US" altLang="zh-CN" sz="2400" b="1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3</a:t>
                      </a: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CH</a:t>
                      </a:r>
                      <a:r>
                        <a:rPr lang="en-US" altLang="zh-CN" sz="2400" b="1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2</a:t>
                      </a: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CH</a:t>
                      </a:r>
                      <a:r>
                        <a:rPr lang="en-US" altLang="zh-CN" sz="2400" b="1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2</a:t>
                      </a: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CH</a:t>
                      </a:r>
                      <a:r>
                        <a:rPr lang="en-US" altLang="zh-CN" sz="2400" b="1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3</a:t>
                      </a:r>
                      <a:endParaRPr lang="en-US" altLang="zh-CN" sz="2400" b="1" baseline="-2500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marL="0" marR="0" lvl="0" indent="0" algn="ctr" defTabSz="2438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1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气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－</a:t>
                      </a: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138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－</a:t>
                      </a: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0.5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0.579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</a:tr>
              <a:tr h="47307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400" b="1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正戊</a:t>
                      </a:r>
                      <a:r>
                        <a:rPr lang="zh-CN" altLang="en-US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烷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</a:t>
                      </a:r>
                      <a:r>
                        <a:rPr lang="en-US" altLang="zh-CN" sz="2400" b="1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5</a:t>
                      </a: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H</a:t>
                      </a:r>
                      <a:r>
                        <a:rPr lang="en-US" altLang="zh-CN" sz="2400" b="1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12</a:t>
                      </a:r>
                      <a:endParaRPr lang="en-US" altLang="zh-CN" sz="2400" b="1" baseline="-2500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CH</a:t>
                      </a:r>
                      <a:r>
                        <a:rPr lang="en-US" altLang="zh-CN" sz="2400" b="1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3</a:t>
                      </a:r>
                      <a:r>
                        <a:rPr lang="en-US" altLang="zh-CN" sz="2400" b="1" baseline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(</a:t>
                      </a: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CH</a:t>
                      </a:r>
                      <a:r>
                        <a:rPr lang="en-US" altLang="zh-CN" sz="2400" b="1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2</a:t>
                      </a:r>
                      <a:r>
                        <a:rPr lang="en-US" altLang="zh-CN" sz="2400" b="1" baseline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)</a:t>
                      </a:r>
                      <a:r>
                        <a:rPr lang="en-US" altLang="zh-CN" sz="2400" b="1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3</a:t>
                      </a: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CH</a:t>
                      </a:r>
                      <a:r>
                        <a:rPr lang="en-US" altLang="zh-CN" sz="2400" b="1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3</a:t>
                      </a:r>
                      <a:endParaRPr lang="en-US" altLang="zh-CN" sz="2400" b="1" baseline="-2500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marL="0" marR="0" lvl="0" indent="0" algn="ctr" defTabSz="2438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1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液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－</a:t>
                      </a: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129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36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0.626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</a:tr>
              <a:tr h="47307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400" b="1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正壬</a:t>
                      </a:r>
                      <a:r>
                        <a:rPr lang="zh-CN" altLang="en-US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烷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marL="0" algn="ctr" defTabSz="2438400" rtl="0" eaLnBrk="1" latinLnBrk="0" hangingPunct="1">
                        <a:lnSpc>
                          <a:spcPct val="100000"/>
                        </a:lnSpc>
                      </a:pPr>
                      <a:r>
                        <a:rPr lang="en-US" altLang="zh-CN" sz="2400" b="1" kern="12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</a:t>
                      </a:r>
                      <a:r>
                        <a:rPr lang="en-US" altLang="zh-CN" sz="2400" b="1" kern="1200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9</a:t>
                      </a:r>
                      <a:r>
                        <a:rPr lang="en-US" altLang="zh-CN" sz="2400" b="1" kern="12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H</a:t>
                      </a:r>
                      <a:r>
                        <a:rPr lang="en-US" altLang="zh-CN" sz="2400" b="1" kern="1200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20</a:t>
                      </a:r>
                      <a:endParaRPr lang="en-US" altLang="zh-CN" sz="2400" b="1" kern="1200" baseline="-25000">
                        <a:solidFill>
                          <a:schemeClr val="dk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marL="0" marR="0" lvl="0" indent="0" algn="ctr" defTabSz="2438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CH</a:t>
                      </a:r>
                      <a:r>
                        <a:rPr lang="en-US" altLang="zh-CN" sz="2400" b="1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3</a:t>
                      </a:r>
                      <a:r>
                        <a:rPr lang="en-US" altLang="zh-CN" sz="2400" b="1" baseline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(</a:t>
                      </a: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CH</a:t>
                      </a:r>
                      <a:r>
                        <a:rPr lang="en-US" altLang="zh-CN" sz="2400" b="1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2</a:t>
                      </a:r>
                      <a:r>
                        <a:rPr lang="en-US" altLang="zh-CN" sz="2400" b="1" baseline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)</a:t>
                      </a:r>
                      <a:r>
                        <a:rPr lang="en-US" altLang="zh-CN" sz="2400" b="1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7</a:t>
                      </a: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CH</a:t>
                      </a:r>
                      <a:r>
                        <a:rPr lang="en-US" altLang="zh-CN" sz="2400" b="1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3</a:t>
                      </a:r>
                      <a:endParaRPr lang="en-US" altLang="zh-CN" sz="2400" b="1" baseline="-2500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marL="0" marR="0" lvl="0" indent="0" algn="ctr" defTabSz="2438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400" b="1" u="none" strike="noStrike" kern="1200" cap="none" spc="0" normalizeH="0" baseline="0" noProof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液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－</a:t>
                      </a: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54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151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0.718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</a:tr>
              <a:tr h="47307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十一烷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marL="0" algn="ctr" defTabSz="2438400" rtl="0" eaLnBrk="1" latinLnBrk="0" hangingPunct="1">
                        <a:lnSpc>
                          <a:spcPct val="100000"/>
                        </a:lnSpc>
                      </a:pPr>
                      <a:r>
                        <a:rPr lang="en-US" altLang="zh-CN" sz="2400" b="1" kern="12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</a:t>
                      </a:r>
                      <a:r>
                        <a:rPr lang="en-US" altLang="zh-CN" sz="2400" b="1" kern="1200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11</a:t>
                      </a:r>
                      <a:r>
                        <a:rPr lang="en-US" altLang="zh-CN" sz="2400" b="1" kern="12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H</a:t>
                      </a:r>
                      <a:r>
                        <a:rPr lang="en-US" altLang="zh-CN" sz="2400" b="1" kern="1200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24</a:t>
                      </a:r>
                      <a:endParaRPr lang="en-US" altLang="zh-CN" sz="2400" b="1" kern="1200" baseline="-25000">
                        <a:solidFill>
                          <a:schemeClr val="dk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marL="0" marR="0" lvl="0" indent="0" algn="ctr" defTabSz="2438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CH</a:t>
                      </a:r>
                      <a:r>
                        <a:rPr lang="en-US" altLang="zh-CN" sz="2400" b="1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3</a:t>
                      </a:r>
                      <a:r>
                        <a:rPr lang="en-US" altLang="zh-CN" sz="2400" b="1" baseline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(</a:t>
                      </a: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CH</a:t>
                      </a:r>
                      <a:r>
                        <a:rPr lang="en-US" altLang="zh-CN" sz="2400" b="1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2</a:t>
                      </a:r>
                      <a:r>
                        <a:rPr lang="en-US" altLang="zh-CN" sz="2400" b="1" baseline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)</a:t>
                      </a:r>
                      <a:r>
                        <a:rPr lang="en-US" altLang="zh-CN" sz="2400" b="1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9</a:t>
                      </a: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CH</a:t>
                      </a:r>
                      <a:r>
                        <a:rPr lang="en-US" altLang="zh-CN" sz="2400" b="1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3</a:t>
                      </a:r>
                      <a:endParaRPr lang="en-US" altLang="zh-CN" sz="2400" b="1" baseline="-2500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marL="0" marR="0" lvl="0" indent="0" algn="ctr" defTabSz="2438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400" b="1" u="none" strike="noStrike" kern="1200" cap="none" spc="0" normalizeH="0" baseline="0" noProof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液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－</a:t>
                      </a: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26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196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0.740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</a:tr>
              <a:tr h="48133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十六烷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marL="0" algn="ctr" defTabSz="2438400" rtl="0" eaLnBrk="1" latinLnBrk="0" hangingPunct="1">
                        <a:lnSpc>
                          <a:spcPct val="100000"/>
                        </a:lnSpc>
                      </a:pPr>
                      <a:r>
                        <a:rPr lang="en-US" altLang="zh-CN" sz="2400" b="1" kern="12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</a:t>
                      </a:r>
                      <a:r>
                        <a:rPr lang="en-US" altLang="zh-CN" sz="2400" b="1" kern="1200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16</a:t>
                      </a:r>
                      <a:r>
                        <a:rPr lang="en-US" altLang="zh-CN" sz="2400" b="1" kern="12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H</a:t>
                      </a:r>
                      <a:r>
                        <a:rPr lang="en-US" altLang="zh-CN" sz="2400" b="1" kern="1200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34</a:t>
                      </a:r>
                      <a:endParaRPr lang="en-US" altLang="zh-CN" sz="2400" b="1" kern="1200" baseline="-25000">
                        <a:solidFill>
                          <a:schemeClr val="dk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CH</a:t>
                      </a:r>
                      <a:r>
                        <a:rPr lang="en-US" altLang="zh-CN" sz="2400" b="1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3</a:t>
                      </a:r>
                      <a:r>
                        <a:rPr lang="en-US" altLang="zh-CN" sz="2400" b="1" baseline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(</a:t>
                      </a: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CH</a:t>
                      </a:r>
                      <a:r>
                        <a:rPr lang="en-US" altLang="zh-CN" sz="2400" b="1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2</a:t>
                      </a:r>
                      <a:r>
                        <a:rPr lang="en-US" altLang="zh-CN" sz="2400" b="1" baseline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)</a:t>
                      </a:r>
                      <a:r>
                        <a:rPr lang="en-US" altLang="zh-CN" sz="2400" b="1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14</a:t>
                      </a: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CH</a:t>
                      </a:r>
                      <a:r>
                        <a:rPr lang="en-US" altLang="zh-CN" sz="2400" b="1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3</a:t>
                      </a:r>
                      <a:endParaRPr lang="en-US" altLang="zh-CN" sz="2400" b="1" baseline="-2500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marL="0" marR="0" lvl="0" indent="0" algn="ctr" defTabSz="2438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400" b="1" u="none" strike="noStrike" kern="1200" cap="none" spc="0" normalizeH="0" baseline="0" noProof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液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18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280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0.775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</a:tr>
              <a:tr h="47498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十八烷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marL="0" algn="ctr" defTabSz="2438400" rtl="0" eaLnBrk="1" latinLnBrk="0" hangingPunct="1">
                        <a:lnSpc>
                          <a:spcPct val="100000"/>
                        </a:lnSpc>
                      </a:pPr>
                      <a:r>
                        <a:rPr lang="en-US" altLang="zh-CN" sz="2400" b="1" kern="12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</a:t>
                      </a:r>
                      <a:r>
                        <a:rPr lang="en-US" altLang="zh-CN" sz="2400" b="1" kern="1200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18</a:t>
                      </a:r>
                      <a:r>
                        <a:rPr lang="en-US" altLang="zh-CN" sz="2400" b="1" kern="12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H</a:t>
                      </a:r>
                      <a:r>
                        <a:rPr lang="en-US" altLang="zh-CN" sz="2400" b="1" kern="1200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38</a:t>
                      </a:r>
                      <a:endParaRPr lang="en-US" altLang="zh-CN" sz="2400" b="1" kern="1200" baseline="-25000">
                        <a:solidFill>
                          <a:schemeClr val="dk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marL="0" marR="0" lvl="0" indent="0" algn="ctr" defTabSz="2438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CH</a:t>
                      </a:r>
                      <a:r>
                        <a:rPr lang="en-US" altLang="zh-CN" sz="2400" b="1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3</a:t>
                      </a:r>
                      <a:r>
                        <a:rPr lang="en-US" altLang="zh-CN" sz="2400" b="1" baseline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(</a:t>
                      </a: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CH</a:t>
                      </a:r>
                      <a:r>
                        <a:rPr lang="en-US" altLang="zh-CN" sz="2400" b="1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2</a:t>
                      </a:r>
                      <a:r>
                        <a:rPr lang="en-US" altLang="zh-CN" sz="2400" b="1" baseline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)</a:t>
                      </a:r>
                      <a:r>
                        <a:rPr lang="en-US" altLang="zh-CN" sz="2400" b="1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16</a:t>
                      </a: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CH</a:t>
                      </a:r>
                      <a:r>
                        <a:rPr lang="en-US" altLang="zh-CN" sz="2400" b="1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3</a:t>
                      </a:r>
                      <a:endParaRPr lang="en-US" altLang="zh-CN" sz="2400" b="1" baseline="-2500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marL="0" marR="0" lvl="0" indent="0" algn="ctr" defTabSz="2438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1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固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28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308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0.777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601" marR="45601" marT="22800" marB="22800" vert="horz"/>
                </a:tc>
              </a:tr>
            </a:tbl>
          </a:graphicData>
        </a:graphic>
      </p:graphicFrame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217038" y="6236925"/>
            <a:ext cx="11481963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观察上表</a:t>
            </a: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，分析烷烃的密度、熔点和沸点等物理性质变化的基本规律。</a:t>
            </a:r>
            <a:endParaRPr lang="zh-CN" altLang="en-US" sz="2800" b="1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9" name="圆角矩形 8"/>
          <p:cNvSpPr/>
          <p:nvPr>
            <p:custDataLst>
              <p:tags r:id="rId4"/>
            </p:custDataLst>
          </p:nvPr>
        </p:nvSpPr>
        <p:spPr>
          <a:xfrm>
            <a:off x="6153558" y="1921850"/>
            <a:ext cx="680224" cy="1761892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0" name="直接连接符 9"/>
          <p:cNvCxnSpPr/>
          <p:nvPr>
            <p:custDataLst>
              <p:tags r:id="rId5"/>
            </p:custDataLst>
          </p:nvPr>
        </p:nvCxnSpPr>
        <p:spPr>
          <a:xfrm>
            <a:off x="366076" y="5569911"/>
            <a:ext cx="6835698" cy="1115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下箭头 10"/>
          <p:cNvSpPr/>
          <p:nvPr>
            <p:custDataLst>
              <p:tags r:id="rId6"/>
            </p:custDataLst>
          </p:nvPr>
        </p:nvSpPr>
        <p:spPr>
          <a:xfrm>
            <a:off x="8406104" y="2090730"/>
            <a:ext cx="156117" cy="3724507"/>
          </a:xfrm>
          <a:prstGeom prst="down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下箭头 11"/>
          <p:cNvSpPr/>
          <p:nvPr>
            <p:custDataLst>
              <p:tags r:id="rId7"/>
            </p:custDataLst>
          </p:nvPr>
        </p:nvSpPr>
        <p:spPr>
          <a:xfrm>
            <a:off x="9655040" y="2172390"/>
            <a:ext cx="156117" cy="3724507"/>
          </a:xfrm>
          <a:prstGeom prst="down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下箭头 12"/>
          <p:cNvSpPr/>
          <p:nvPr>
            <p:custDataLst>
              <p:tags r:id="rId8"/>
            </p:custDataLst>
          </p:nvPr>
        </p:nvSpPr>
        <p:spPr>
          <a:xfrm>
            <a:off x="11446670" y="2090729"/>
            <a:ext cx="156117" cy="3724507"/>
          </a:xfrm>
          <a:prstGeom prst="down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>
            <p:custDataLst>
              <p:tags r:id="rId9"/>
            </p:custDataLst>
          </p:nvPr>
        </p:nvSpPr>
        <p:spPr>
          <a:xfrm>
            <a:off x="4127601" y="-36"/>
            <a:ext cx="4134465" cy="662554"/>
          </a:xfrm>
          <a:prstGeom prst="rect">
            <a:avLst/>
          </a:prstGeom>
        </p:spPr>
        <p:txBody>
          <a:bodyPr wrap="none">
            <a:spAutoFit/>
          </a:bodyPr>
          <a:p>
            <a:pPr>
              <a:lnSpc>
                <a:spcPct val="150000"/>
              </a:lnSpc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学习任务二：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烷烃的性质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内容占位符 2"/>
          <p:cNvSpPr txBox="1"/>
          <p:nvPr>
            <p:custDataLst>
              <p:tags r:id="rId10"/>
            </p:custDataLst>
          </p:nvPr>
        </p:nvSpPr>
        <p:spPr>
          <a:xfrm>
            <a:off x="217306" y="832698"/>
            <a:ext cx="3250366" cy="502920"/>
          </a:xfrm>
          <a:prstGeom prst="rect">
            <a:avLst/>
          </a:prstGeom>
        </p:spPr>
        <p:txBody>
          <a:bodyPr>
            <a:noAutofit/>
          </a:bodyPr>
          <a:lstStyle>
            <a:lvl1pPr marL="200660" indent="-200660" algn="just" defTabSz="514350" rtl="0" eaLnBrk="1" latinLnBrk="0" hangingPunct="1">
              <a:lnSpc>
                <a:spcPct val="110000"/>
              </a:lnSpc>
              <a:spcBef>
                <a:spcPts val="1015"/>
              </a:spcBef>
              <a:spcAft>
                <a:spcPct val="0"/>
              </a:spcAft>
              <a:buClr>
                <a:schemeClr val="tx1"/>
              </a:buClr>
              <a:buSzPct val="70000"/>
              <a:buFont typeface="Wingdings" panose="05000000000000000000" pitchFamily="2" charset="2"/>
              <a:buChar char="Ø"/>
              <a:defRPr sz="2400" kern="1200" baseline="0">
                <a:solidFill>
                  <a:schemeClr val="bg1"/>
                </a:solidFill>
                <a:latin typeface="+mj-ea"/>
                <a:ea typeface="+mj-ea"/>
                <a:cs typeface="+mn-cs"/>
              </a:defRPr>
            </a:lvl1pPr>
            <a:lvl2pPr marL="200660" indent="-200660" algn="just" defTabSz="514350" rtl="0" eaLnBrk="1" latinLnBrk="0" hangingPunct="1">
              <a:lnSpc>
                <a:spcPct val="150000"/>
              </a:lnSpc>
              <a:spcBef>
                <a:spcPct val="0"/>
              </a:spcBef>
              <a:spcAft>
                <a:spcPts val="340"/>
              </a:spcAft>
              <a:buClr>
                <a:schemeClr val="accent2">
                  <a:lumMod val="60000"/>
                  <a:lumOff val="40000"/>
                </a:schemeClr>
              </a:buClr>
              <a:buFont typeface="幼圆" panose="02010509060101010101" pitchFamily="49" charset="-122"/>
              <a:buChar char=" "/>
              <a:defRPr sz="1600" kern="1200" baseline="0">
                <a:solidFill>
                  <a:schemeClr val="bg1"/>
                </a:solidFill>
                <a:latin typeface="+mn-ea"/>
                <a:ea typeface="+mn-ea"/>
                <a:cs typeface="+mn-cs"/>
              </a:defRPr>
            </a:lvl2pPr>
            <a:lvl3pPr marL="643255" indent="-128905" algn="l" defTabSz="514350" rtl="0" eaLnBrk="1" latinLnBrk="0" hangingPunct="1">
              <a:lnSpc>
                <a:spcPct val="90000"/>
              </a:lnSpc>
              <a:spcBef>
                <a:spcPts val="280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430" indent="-128905" algn="l" defTabSz="514350" rtl="0" eaLnBrk="1" latinLnBrk="0" hangingPunct="1">
              <a:lnSpc>
                <a:spcPct val="90000"/>
              </a:lnSpc>
              <a:spcBef>
                <a:spcPts val="280"/>
              </a:spcBef>
              <a:buFont typeface="Arial" panose="020B0604020202020204" pitchFamily="34" charset="0"/>
              <a:buChar char="•"/>
              <a:defRPr sz="10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605" indent="-128905" algn="l" defTabSz="514350" rtl="0" eaLnBrk="1" latinLnBrk="0" hangingPunct="1">
              <a:lnSpc>
                <a:spcPct val="90000"/>
              </a:lnSpc>
              <a:spcBef>
                <a:spcPts val="280"/>
              </a:spcBef>
              <a:buFont typeface="Arial" panose="020B0604020202020204" pitchFamily="34" charset="0"/>
              <a:buChar char="•"/>
              <a:defRPr sz="10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780" indent="-128905" algn="l" defTabSz="514350" rtl="0" eaLnBrk="1" latinLnBrk="0" hangingPunct="1">
              <a:lnSpc>
                <a:spcPct val="90000"/>
              </a:lnSpc>
              <a:spcBef>
                <a:spcPts val="280"/>
              </a:spcBef>
              <a:buFont typeface="Arial" panose="020B0604020202020204" pitchFamily="34" charset="0"/>
              <a:buChar char="•"/>
              <a:defRPr sz="10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955" indent="-128905" algn="l" defTabSz="514350" rtl="0" eaLnBrk="1" latinLnBrk="0" hangingPunct="1">
              <a:lnSpc>
                <a:spcPct val="90000"/>
              </a:lnSpc>
              <a:spcBef>
                <a:spcPts val="280"/>
              </a:spcBef>
              <a:buFont typeface="Arial" panose="020B0604020202020204" pitchFamily="34" charset="0"/>
              <a:buChar char="•"/>
              <a:defRPr sz="10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9130" indent="-128905" algn="l" defTabSz="514350" rtl="0" eaLnBrk="1" latinLnBrk="0" hangingPunct="1">
              <a:lnSpc>
                <a:spcPct val="90000"/>
              </a:lnSpc>
              <a:spcBef>
                <a:spcPts val="280"/>
              </a:spcBef>
              <a:buFont typeface="Arial" panose="020B0604020202020204" pitchFamily="34" charset="0"/>
              <a:buChar char="•"/>
              <a:defRPr sz="10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6305" indent="-128905" algn="l" defTabSz="514350" rtl="0" eaLnBrk="1" latinLnBrk="0" hangingPunct="1">
              <a:lnSpc>
                <a:spcPct val="90000"/>
              </a:lnSpc>
              <a:spcBef>
                <a:spcPts val="280"/>
              </a:spcBef>
              <a:buFont typeface="Arial" panose="020B0604020202020204" pitchFamily="34" charset="0"/>
              <a:buChar char="•"/>
              <a:defRPr sz="10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烷烃的物理性质</a:t>
            </a:r>
            <a:endParaRPr lang="en-US" altLang="zh-CN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en-US" altLang="zh-CN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 bldLvl="0" animBg="1"/>
      <p:bldP spid="11" grpId="0" bldLvl="0" animBg="1"/>
      <p:bldP spid="12" grpId="0" bldLvl="0" animBg="1"/>
      <p:bldP spid="13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996217" y="3761825"/>
            <a:ext cx="8843576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50000"/>
              </a:spcBef>
            </a:pPr>
            <a:r>
              <a:rPr lang="en-US" altLang="zh-CN" sz="2800" b="1">
                <a:solidFill>
                  <a:prstClr val="black"/>
                </a:solidFill>
                <a:latin typeface="Times New Roman" panose="02020603050405020304"/>
                <a:ea typeface="微软雅黑" panose="020B0503020204020204" charset="-122"/>
              </a:rPr>
              <a:t>③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/>
                <a:ea typeface="微软雅黑" panose="020B0503020204020204" charset="-122"/>
              </a:rPr>
              <a:t>常温下的存在状态，由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/>
                <a:ea typeface="微软雅黑" panose="020B0503020204020204" charset="-122"/>
              </a:rPr>
              <a:t>气态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/>
                <a:ea typeface="微软雅黑" panose="020B0503020204020204" charset="-122"/>
              </a:rPr>
              <a:t>逐渐过渡到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/>
                <a:ea typeface="微软雅黑" panose="020B0503020204020204" charset="-122"/>
              </a:rPr>
              <a:t>液态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/>
                <a:ea typeface="微软雅黑" panose="020B0503020204020204" charset="-122"/>
              </a:rPr>
              <a:t>、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/>
                <a:ea typeface="微软雅黑" panose="020B0503020204020204" charset="-122"/>
              </a:rPr>
              <a:t>固态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/>
                <a:ea typeface="微软雅黑" panose="020B0503020204020204" charset="-122"/>
              </a:rPr>
              <a:t>。</a:t>
            </a:r>
            <a:endParaRPr lang="zh-CN" altLang="en-US" sz="2800" b="1">
              <a:solidFill>
                <a:prstClr val="black"/>
              </a:solidFill>
              <a:latin typeface="Times New Roman" panose="02020603050405020304"/>
              <a:ea typeface="微软雅黑" panose="020B0503020204020204" charset="-122"/>
            </a:endParaRPr>
          </a:p>
        </p:txBody>
      </p:sp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2808232" y="1378031"/>
            <a:ext cx="88085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>
                <a:latin typeface="Times New Roman" panose="02020603050405020304"/>
                <a:ea typeface="微软雅黑" panose="020B0503020204020204" charset="-122"/>
              </a:rPr>
              <a:t>①</a:t>
            </a:r>
            <a:r>
              <a:rPr lang="zh-CN" altLang="en-US" sz="2800" b="1">
                <a:latin typeface="Times New Roman" panose="02020603050405020304"/>
                <a:ea typeface="微软雅黑" panose="020B0503020204020204" charset="-122"/>
              </a:rPr>
              <a:t>随着分子中碳原子数的递增，烷烃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/>
                <a:ea typeface="微软雅黑" panose="020B0503020204020204" charset="-122"/>
              </a:rPr>
              <a:t>熔沸点逐渐升高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/>
                <a:ea typeface="微软雅黑" panose="020B0503020204020204" charset="-122"/>
              </a:rPr>
              <a:t>。</a:t>
            </a:r>
            <a:endParaRPr lang="zh-CN" altLang="en-US" sz="2800" b="1">
              <a:latin typeface="Times New Roman" panose="02020603050405020304"/>
            </a:endParaRPr>
          </a:p>
        </p:txBody>
      </p:sp>
      <p:sp>
        <p:nvSpPr>
          <p:cNvPr id="8" name="矩形 7"/>
          <p:cNvSpPr/>
          <p:nvPr>
            <p:custDataLst>
              <p:tags r:id="rId3"/>
            </p:custDataLst>
          </p:nvPr>
        </p:nvSpPr>
        <p:spPr>
          <a:xfrm>
            <a:off x="1884406" y="2999685"/>
            <a:ext cx="87298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>
                <a:latin typeface="Times New Roman" panose="02020603050405020304"/>
                <a:ea typeface="微软雅黑" panose="020B0503020204020204" charset="-122"/>
                <a:cs typeface="Times New Roman" panose="02020603050405020304" charset="0"/>
              </a:rPr>
              <a:t>② </a:t>
            </a:r>
            <a:r>
              <a:rPr lang="zh-CN" altLang="en-US" sz="2800" b="1">
                <a:latin typeface="Times New Roman" panose="02020603050405020304"/>
                <a:ea typeface="微软雅黑" panose="020B0503020204020204" charset="-122"/>
                <a:cs typeface="Times New Roman" panose="02020603050405020304" charset="0"/>
              </a:rPr>
              <a:t>随着分子中碳原子数的递增，烷烃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 charset="0"/>
              </a:rPr>
              <a:t>密度逐渐增大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lang="zh-CN" altLang="en-US" sz="2800" b="1">
              <a:latin typeface="Times New Roman" panose="02020603050405020304"/>
              <a:cs typeface="Times New Roman" panose="02020603050405020304" charset="0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758125" y="4786382"/>
            <a:ext cx="354688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800" b="1">
                <a:latin typeface="Times New Roman" panose="02020603050405020304"/>
                <a:ea typeface="微软雅黑" panose="020B0503020204020204" charset="-122"/>
                <a:cs typeface="Times New Roman" panose="02020603050405020304" charset="0"/>
              </a:rPr>
              <a:t>常温下烷烃的状态：                     </a:t>
            </a:r>
            <a:endParaRPr lang="zh-CN" altLang="en-US" sz="2800" b="1">
              <a:latin typeface="Times New Roman" panose="02020603050405020304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2" name="矩形 11"/>
          <p:cNvSpPr/>
          <p:nvPr>
            <p:custDataLst>
              <p:tags r:id="rId5"/>
            </p:custDataLst>
          </p:nvPr>
        </p:nvSpPr>
        <p:spPr>
          <a:xfrm>
            <a:off x="430841" y="5884256"/>
            <a:ext cx="63437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smtClean="0">
                <a:latin typeface="黑体" panose="02010609060101010101" pitchFamily="2" charset="-122"/>
                <a:ea typeface="黑体" panose="02010609060101010101" pitchFamily="2" charset="-122"/>
                <a:cs typeface="Times New Roman" panose="02020603050405020304" charset="0"/>
              </a:rPr>
              <a:t>④</a:t>
            </a:r>
            <a:r>
              <a:rPr lang="zh-CN" altLang="en-US" sz="2800" b="1" smtClean="0">
                <a:latin typeface="Times New Roman" panose="02020603050405020304"/>
                <a:ea typeface="微软雅黑" panose="020B0503020204020204" charset="-122"/>
                <a:cs typeface="Times New Roman" panose="02020603050405020304" charset="0"/>
              </a:rPr>
              <a:t>所有</a:t>
            </a:r>
            <a:r>
              <a:rPr lang="zh-CN" altLang="en-US" sz="2800" b="1">
                <a:latin typeface="Times New Roman" panose="02020603050405020304"/>
                <a:ea typeface="微软雅黑" panose="020B0503020204020204" charset="-122"/>
                <a:cs typeface="Times New Roman" panose="02020603050405020304" charset="0"/>
              </a:rPr>
              <a:t>烷烃均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 charset="0"/>
              </a:rPr>
              <a:t>难溶于水</a:t>
            </a:r>
            <a:r>
              <a:rPr lang="zh-CN" altLang="en-US" sz="2800" b="1">
                <a:latin typeface="Times New Roman" panose="02020603050405020304"/>
                <a:ea typeface="微软雅黑" panose="020B0503020204020204" charset="-122"/>
                <a:cs typeface="Times New Roman" panose="02020603050405020304" charset="0"/>
              </a:rPr>
              <a:t>，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 charset="0"/>
              </a:rPr>
              <a:t>密度均小于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 charset="0"/>
              </a:rPr>
              <a:t>1</a:t>
            </a:r>
            <a:endParaRPr lang="zh-CN" altLang="en-US" sz="2800" b="1">
              <a:latin typeface="Times New Roman" panose="02020603050405020304"/>
              <a:cs typeface="Times New Roman" panose="02020603050405020304" charset="0"/>
            </a:endParaRPr>
          </a:p>
        </p:txBody>
      </p:sp>
      <p:sp>
        <p:nvSpPr>
          <p:cNvPr id="13" name="矩形 12"/>
          <p:cNvSpPr/>
          <p:nvPr>
            <p:custDataLst>
              <p:tags r:id="rId6"/>
            </p:custDataLst>
          </p:nvPr>
        </p:nvSpPr>
        <p:spPr>
          <a:xfrm>
            <a:off x="7546441" y="5853761"/>
            <a:ext cx="30678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CN" sz="2400">
                <a:solidFill>
                  <a:srgbClr val="0000FF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 charset="0"/>
              </a:rPr>
              <a:t>C</a:t>
            </a:r>
            <a:r>
              <a:rPr lang="en-US" altLang="zh-CN" sz="2400" baseline="-25000">
                <a:solidFill>
                  <a:srgbClr val="0000FF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 charset="0"/>
              </a:rPr>
              <a:t>17</a:t>
            </a:r>
            <a:r>
              <a:rPr lang="zh-CN" altLang="en-US" sz="2400">
                <a:solidFill>
                  <a:srgbClr val="0000FF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 charset="0"/>
              </a:rPr>
              <a:t>以上为固态</a:t>
            </a:r>
            <a:endParaRPr lang="zh-CN" altLang="en-US" sz="2400">
              <a:solidFill>
                <a:srgbClr val="0000FF"/>
              </a:solidFill>
              <a:latin typeface="Times New Roman" panose="02020603050405020304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4" name="矩形 13"/>
          <p:cNvSpPr/>
          <p:nvPr>
            <p:custDataLst>
              <p:tags r:id="rId7"/>
            </p:custDataLst>
          </p:nvPr>
        </p:nvSpPr>
        <p:spPr>
          <a:xfrm>
            <a:off x="7561426" y="5047992"/>
            <a:ext cx="30392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CN" sz="2400">
                <a:solidFill>
                  <a:srgbClr val="0000FF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 charset="0"/>
              </a:rPr>
              <a:t>C</a:t>
            </a:r>
            <a:r>
              <a:rPr lang="en-US" altLang="zh-CN" sz="2400" baseline="-25000">
                <a:solidFill>
                  <a:srgbClr val="0000FF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 charset="0"/>
              </a:rPr>
              <a:t>5</a:t>
            </a:r>
            <a:r>
              <a:rPr lang="en-US" altLang="zh-CN" sz="2400">
                <a:solidFill>
                  <a:srgbClr val="0000FF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 charset="0"/>
              </a:rPr>
              <a:t>~C</a:t>
            </a:r>
            <a:r>
              <a:rPr lang="en-US" altLang="zh-CN" sz="2400" baseline="-25000">
                <a:solidFill>
                  <a:srgbClr val="0000FF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 charset="0"/>
              </a:rPr>
              <a:t>16</a:t>
            </a:r>
            <a:r>
              <a:rPr lang="zh-CN" altLang="en-US" sz="2400">
                <a:solidFill>
                  <a:srgbClr val="0000FF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 charset="0"/>
              </a:rPr>
              <a:t>液态</a:t>
            </a:r>
            <a:endParaRPr lang="zh-CN" altLang="en-US" sz="2400">
              <a:solidFill>
                <a:srgbClr val="0000FF"/>
              </a:solidFill>
              <a:latin typeface="Times New Roman" panose="02020603050405020304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5" name="矩形 14"/>
          <p:cNvSpPr/>
          <p:nvPr>
            <p:custDataLst>
              <p:tags r:id="rId8"/>
            </p:custDataLst>
          </p:nvPr>
        </p:nvSpPr>
        <p:spPr>
          <a:xfrm>
            <a:off x="7527275" y="4283314"/>
            <a:ext cx="1582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CN" sz="2400">
                <a:solidFill>
                  <a:srgbClr val="0000FF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 charset="0"/>
              </a:rPr>
              <a:t>C</a:t>
            </a:r>
            <a:r>
              <a:rPr lang="en-US" altLang="zh-CN" sz="2400" baseline="-25000">
                <a:solidFill>
                  <a:srgbClr val="0000FF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 charset="0"/>
              </a:rPr>
              <a:t>1</a:t>
            </a:r>
            <a:r>
              <a:rPr lang="en-US" altLang="zh-CN" sz="2400">
                <a:solidFill>
                  <a:srgbClr val="0000FF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 charset="0"/>
              </a:rPr>
              <a:t>~C</a:t>
            </a:r>
            <a:r>
              <a:rPr lang="en-US" altLang="zh-CN" sz="2400" baseline="-25000">
                <a:solidFill>
                  <a:srgbClr val="0000FF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 charset="0"/>
              </a:rPr>
              <a:t>4</a:t>
            </a:r>
            <a:r>
              <a:rPr lang="zh-CN" altLang="en-US" sz="2400">
                <a:solidFill>
                  <a:srgbClr val="0000FF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 charset="0"/>
              </a:rPr>
              <a:t>气态</a:t>
            </a:r>
            <a:endParaRPr lang="zh-CN" altLang="en-US" sz="2400">
              <a:solidFill>
                <a:srgbClr val="0000FF"/>
              </a:solidFill>
              <a:latin typeface="Times New Roman" panose="02020603050405020304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6" name="AutoShape 10"/>
          <p:cNvSpPr/>
          <p:nvPr>
            <p:custDataLst>
              <p:tags r:id="rId9"/>
            </p:custDataLst>
          </p:nvPr>
        </p:nvSpPr>
        <p:spPr bwMode="auto">
          <a:xfrm>
            <a:off x="7305014" y="4340387"/>
            <a:ext cx="174193" cy="1596249"/>
          </a:xfrm>
          <a:prstGeom prst="leftBrace">
            <a:avLst>
              <a:gd name="adj1" fmla="val 76364"/>
              <a:gd name="adj2" fmla="val 50000"/>
            </a:avLst>
          </a:prstGeom>
          <a:noFill/>
          <a:ln w="34925">
            <a:solidFill>
              <a:srgbClr val="0000FF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795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0" name="文本框 99"/>
          <p:cNvSpPr txBox="1"/>
          <p:nvPr>
            <p:custDataLst>
              <p:tags r:id="rId10"/>
            </p:custDataLst>
          </p:nvPr>
        </p:nvSpPr>
        <p:spPr>
          <a:xfrm>
            <a:off x="3644561" y="599976"/>
            <a:ext cx="5731259" cy="52322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烷烃同系物的物理性质的递变规律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7" name="组合 1"/>
          <p:cNvGrpSpPr/>
          <p:nvPr>
            <p:custDataLst>
              <p:tags r:id="rId11"/>
            </p:custDataLst>
          </p:nvPr>
        </p:nvGrpSpPr>
        <p:grpSpPr>
          <a:xfrm>
            <a:off x="49852" y="609124"/>
            <a:ext cx="2723017" cy="1238091"/>
            <a:chOff x="0" y="0"/>
            <a:chExt cx="960" cy="988"/>
          </a:xfrm>
        </p:grpSpPr>
        <p:sp>
          <p:nvSpPr>
            <p:cNvPr id="18" name="椭圆 2"/>
            <p:cNvSpPr/>
            <p:nvPr>
              <p:custDataLst>
                <p:tags r:id="rId12"/>
              </p:custDataLst>
            </p:nvPr>
          </p:nvSpPr>
          <p:spPr>
            <a:xfrm>
              <a:off x="0" y="0"/>
              <a:ext cx="960" cy="988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3399FF"/>
                </a:gs>
                <a:gs pos="100000">
                  <a:srgbClr val="FFFFFF"/>
                </a:gs>
              </a:gsLst>
              <a:lin ang="2700000" scaled="1"/>
            </a:gra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sp>
          <p:nvSpPr>
            <p:cNvPr id="19" name="椭圆 3"/>
            <p:cNvSpPr/>
            <p:nvPr>
              <p:custDataLst>
                <p:tags r:id="rId13"/>
              </p:custDataLst>
            </p:nvPr>
          </p:nvSpPr>
          <p:spPr>
            <a:xfrm>
              <a:off x="0" y="0"/>
              <a:ext cx="960" cy="988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alpha val="31998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sp>
          <p:nvSpPr>
            <p:cNvPr id="20" name="椭圆 4"/>
            <p:cNvSpPr/>
            <p:nvPr>
              <p:custDataLst>
                <p:tags r:id="rId14"/>
              </p:custDataLst>
            </p:nvPr>
          </p:nvSpPr>
          <p:spPr>
            <a:xfrm>
              <a:off x="64" y="65"/>
              <a:ext cx="834" cy="858"/>
            </a:xfrm>
            <a:prstGeom prst="ellipse">
              <a:avLst/>
            </a:prstGeom>
            <a:gradFill rotWithShape="1">
              <a:gsLst>
                <a:gs pos="0">
                  <a:srgbClr val="1C538A"/>
                </a:gs>
                <a:gs pos="50000">
                  <a:srgbClr val="3399FF"/>
                </a:gs>
                <a:gs pos="100000">
                  <a:srgbClr val="1C538A"/>
                </a:gs>
              </a:gsLst>
              <a:lin ang="18900000" scaled="1"/>
            </a:gra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sp>
          <p:nvSpPr>
            <p:cNvPr id="21" name="椭圆 5"/>
            <p:cNvSpPr/>
            <p:nvPr>
              <p:custDataLst>
                <p:tags r:id="rId15"/>
              </p:custDataLst>
            </p:nvPr>
          </p:nvSpPr>
          <p:spPr>
            <a:xfrm>
              <a:off x="22" y="124"/>
              <a:ext cx="834" cy="858"/>
            </a:xfrm>
            <a:prstGeom prst="ellipse">
              <a:avLst/>
            </a:prstGeom>
            <a:gradFill rotWithShape="1">
              <a:gsLst>
                <a:gs pos="0">
                  <a:srgbClr val="2061A2"/>
                </a:gs>
                <a:gs pos="100000">
                  <a:srgbClr val="3399FF">
                    <a:alpha val="0"/>
                  </a:srgbClr>
                </a:gs>
              </a:gsLst>
              <a:lin ang="2700000" scaled="1"/>
            </a:gradFill>
            <a:ln w="9525">
              <a:noFill/>
            </a:ln>
          </p:spPr>
          <p:txBody>
            <a:bodyPr/>
            <a:lstStyle/>
            <a:p>
              <a:endParaRPr lang="zh-CN" altLang="en-US" b="1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2" name="椭圆 6"/>
            <p:cNvSpPr/>
            <p:nvPr>
              <p:custDataLst>
                <p:tags r:id="rId16"/>
              </p:custDataLst>
            </p:nvPr>
          </p:nvSpPr>
          <p:spPr>
            <a:xfrm>
              <a:off x="105" y="108"/>
              <a:ext cx="751" cy="772"/>
            </a:xfrm>
            <a:prstGeom prst="ellipse">
              <a:avLst/>
            </a:prstGeom>
            <a:solidFill>
              <a:srgbClr val="000000"/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grpSp>
          <p:nvGrpSpPr>
            <p:cNvPr id="23" name="组合 7"/>
            <p:cNvGrpSpPr/>
            <p:nvPr>
              <p:custDataLst>
                <p:tags r:id="rId17"/>
              </p:custDataLst>
            </p:nvPr>
          </p:nvGrpSpPr>
          <p:grpSpPr>
            <a:xfrm>
              <a:off x="46" y="120"/>
              <a:ext cx="907" cy="749"/>
              <a:chOff x="-123" y="0"/>
              <a:chExt cx="1561" cy="1252"/>
            </a:xfrm>
          </p:grpSpPr>
          <p:sp>
            <p:nvSpPr>
              <p:cNvPr id="24" name="椭圆 8"/>
              <p:cNvSpPr/>
              <p:nvPr>
                <p:custDataLst>
                  <p:tags r:id="rId18"/>
                </p:custDataLst>
              </p:nvPr>
            </p:nvSpPr>
            <p:spPr>
              <a:xfrm>
                <a:off x="0" y="0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 w="9525">
                <a:noFill/>
              </a:ln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25" name="椭圆 9"/>
              <p:cNvSpPr/>
              <p:nvPr>
                <p:custDataLst>
                  <p:tags r:id="rId19"/>
                </p:custDataLst>
              </p:nvPr>
            </p:nvSpPr>
            <p:spPr>
              <a:xfrm>
                <a:off x="16" y="7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 w="9525">
                <a:noFill/>
              </a:ln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26" name="椭圆 10"/>
              <p:cNvSpPr/>
              <p:nvPr>
                <p:custDataLst>
                  <p:tags r:id="rId20"/>
                </p:custDataLst>
              </p:nvPr>
            </p:nvSpPr>
            <p:spPr>
              <a:xfrm>
                <a:off x="29" y="19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>
                <a:noFill/>
              </a:ln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27" name="椭圆 11"/>
              <p:cNvSpPr/>
              <p:nvPr>
                <p:custDataLst>
                  <p:tags r:id="rId21"/>
                </p:custDataLst>
              </p:nvPr>
            </p:nvSpPr>
            <p:spPr>
              <a:xfrm>
                <a:off x="-123" y="143"/>
                <a:ext cx="1561" cy="92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 w="9525">
                <a:noFill/>
              </a:ln>
            </p:spPr>
            <p:txBody>
              <a:bodyPr/>
              <a:lstStyle/>
              <a:p>
                <a:r>
                  <a:rPr lang="zh-CN" altLang="en-US" sz="2800" b="1">
                    <a:solidFill>
                      <a:srgbClr val="FF0000"/>
                    </a:solidFill>
                    <a:latin typeface="Arial" panose="020B0604020202020204" pitchFamily="34" charset="0"/>
                  </a:rPr>
                  <a:t>归纳</a:t>
                </a:r>
                <a:r>
                  <a:rPr lang="zh-CN" altLang="en-US" sz="3600" b="1">
                    <a:solidFill>
                      <a:srgbClr val="FF0000"/>
                    </a:solidFill>
                    <a:latin typeface="Arial" panose="020B0604020202020204" pitchFamily="34" charset="0"/>
                  </a:rPr>
                  <a:t>小结</a:t>
                </a:r>
                <a:endParaRPr lang="zh-CN" altLang="en-US" sz="3600" b="1">
                  <a:solidFill>
                    <a:srgbClr val="FF0000"/>
                  </a:solidFill>
                  <a:latin typeface="Arial" panose="020B0604020202020204" pitchFamily="34" charset="0"/>
                </a:endParaRPr>
              </a:p>
            </p:txBody>
          </p:sp>
        </p:grpSp>
      </p:grpSp>
      <p:sp>
        <p:nvSpPr>
          <p:cNvPr id="28" name="Text Box 10"/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3644561" y="2125996"/>
            <a:ext cx="58674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0000CC"/>
                </a:solidFill>
                <a:latin typeface="宋体" panose="02010600030101010101" pitchFamily="2" charset="-122"/>
              </a:rPr>
              <a:t>C</a:t>
            </a:r>
            <a:r>
              <a:rPr lang="zh-CN" altLang="en-US" sz="2800" b="1">
                <a:solidFill>
                  <a:srgbClr val="0000CC"/>
                </a:solidFill>
                <a:latin typeface="宋体" panose="02010600030101010101" pitchFamily="2" charset="-122"/>
              </a:rPr>
              <a:t>个数相同，支链越多，熔沸点越低</a:t>
            </a:r>
            <a:endParaRPr lang="zh-CN" altLang="en-US" sz="2800" b="1">
              <a:solidFill>
                <a:srgbClr val="0000CC"/>
              </a:solidFill>
              <a:latin typeface="宋体" panose="02010600030101010101" pitchFamily="2" charset="-122"/>
            </a:endParaRPr>
          </a:p>
        </p:txBody>
      </p:sp>
    </p:spTree>
    <p:custDataLst>
      <p:tags r:id="rId2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1" grpId="0"/>
      <p:bldP spid="12" grpId="0"/>
      <p:bldP spid="13" grpId="0"/>
      <p:bldP spid="14" grpId="0"/>
      <p:bldP spid="15" grpId="0"/>
      <p:bldP spid="16" grpId="0"/>
      <p:bldP spid="100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17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-44272" y="3213647"/>
            <a:ext cx="9107475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3185">
              <a:latin typeface="Times New Roman" panose="02020603050405020304"/>
              <a:ea typeface="+mn-ea"/>
              <a:cs typeface="Times New Roman" panose="02020603050405020304" charset="0"/>
            </a:endParaRPr>
          </a:p>
        </p:txBody>
      </p:sp>
      <p:sp>
        <p:nvSpPr>
          <p:cNvPr id="28" name="Rectangle 20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-44272" y="21287"/>
            <a:ext cx="9107475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3185">
              <a:latin typeface="Times New Roman" panose="02020603050405020304"/>
              <a:ea typeface="+mn-ea"/>
              <a:cs typeface="Times New Roman" panose="02020603050405020304" charset="0"/>
            </a:endParaRPr>
          </a:p>
        </p:txBody>
      </p:sp>
      <p:graphicFrame>
        <p:nvGraphicFramePr>
          <p:cNvPr id="27" name="表格 26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802597" y="2801061"/>
          <a:ext cx="10550313" cy="18610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58427"/>
                <a:gridCol w="1573953"/>
                <a:gridCol w="1093893"/>
                <a:gridCol w="1796627"/>
                <a:gridCol w="1810173"/>
                <a:gridCol w="1531620"/>
                <a:gridCol w="1785620"/>
              </a:tblGrid>
              <a:tr h="1032646"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 b="0">
                          <a:latin typeface="Times New Roman" panose="02020603050405020304"/>
                          <a:ea typeface="微软雅黑" panose="020B0503020204020204" charset="-122"/>
                        </a:rPr>
                        <a:t>颜色</a:t>
                      </a:r>
                      <a:endParaRPr lang="zh-CN" altLang="en-US" sz="2400" b="0">
                        <a:latin typeface="Times New Roman" panose="02020603050405020304"/>
                        <a:ea typeface="微软雅黑" panose="020B0503020204020204" charset="-122"/>
                      </a:endParaRPr>
                    </a:p>
                  </a:txBody>
                  <a:tcPr marL="91057" marR="91057" marT="45447" marB="45447" vert="horz" anchor="ctr"/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 b="0">
                          <a:latin typeface="Times New Roman" panose="02020603050405020304"/>
                          <a:ea typeface="微软雅黑" panose="020B0503020204020204" charset="-122"/>
                        </a:rPr>
                        <a:t>溶解性</a:t>
                      </a:r>
                      <a:endParaRPr lang="zh-CN" altLang="en-US" sz="2400" b="0">
                        <a:latin typeface="Times New Roman" panose="02020603050405020304"/>
                        <a:ea typeface="微软雅黑" panose="020B0503020204020204" charset="-122"/>
                      </a:endParaRPr>
                    </a:p>
                  </a:txBody>
                  <a:tcPr marL="91057" marR="91057" marT="45447" marB="45447" vert="horz" anchor="ctr"/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 b="0">
                          <a:latin typeface="Times New Roman" panose="02020603050405020304"/>
                          <a:ea typeface="微软雅黑" panose="020B0503020204020204" charset="-122"/>
                        </a:rPr>
                        <a:t>可燃性</a:t>
                      </a:r>
                      <a:endParaRPr lang="zh-CN" altLang="en-US" sz="2400" b="0">
                        <a:latin typeface="Times New Roman" panose="02020603050405020304"/>
                        <a:ea typeface="微软雅黑" panose="020B0503020204020204" charset="-122"/>
                      </a:endParaRPr>
                    </a:p>
                  </a:txBody>
                  <a:tcPr marL="91057" marR="91057" marT="45447" marB="45447" vert="horz" anchor="ctr"/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 b="0">
                          <a:latin typeface="Times New Roman" panose="02020603050405020304"/>
                          <a:ea typeface="微软雅黑" panose="020B0503020204020204" charset="-122"/>
                        </a:rPr>
                        <a:t>与酸性高锰酸钾溶液</a:t>
                      </a:r>
                      <a:endParaRPr lang="zh-CN" altLang="en-US" sz="2400" b="0">
                        <a:latin typeface="Times New Roman" panose="02020603050405020304"/>
                        <a:ea typeface="微软雅黑" panose="020B0503020204020204" charset="-122"/>
                      </a:endParaRPr>
                    </a:p>
                  </a:txBody>
                  <a:tcPr marL="91057" marR="91057" marT="45447" marB="45447" vert="horz" anchor="ctr"/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 b="0">
                          <a:latin typeface="Times New Roman" panose="02020603050405020304"/>
                          <a:ea typeface="微软雅黑" panose="020B0503020204020204" charset="-122"/>
                        </a:rPr>
                        <a:t>与溴的四氯化碳溶液</a:t>
                      </a:r>
                      <a:endParaRPr lang="zh-CN" altLang="en-US" sz="2400" b="0">
                        <a:latin typeface="Times New Roman" panose="02020603050405020304"/>
                        <a:ea typeface="微软雅黑" panose="020B0503020204020204" charset="-122"/>
                      </a:endParaRPr>
                    </a:p>
                  </a:txBody>
                  <a:tcPr marL="91057" marR="91057" marT="45447" marB="45447" vert="horz" anchor="ctr"/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 b="0">
                          <a:latin typeface="Times New Roman" panose="02020603050405020304"/>
                          <a:ea typeface="微软雅黑" panose="020B0503020204020204" charset="-122"/>
                        </a:rPr>
                        <a:t>与强酸、强碱溶液</a:t>
                      </a:r>
                      <a:endParaRPr lang="zh-CN" altLang="en-US" sz="2400" b="0">
                        <a:latin typeface="Times New Roman" panose="02020603050405020304"/>
                        <a:ea typeface="微软雅黑" panose="020B0503020204020204" charset="-122"/>
                      </a:endParaRPr>
                    </a:p>
                  </a:txBody>
                  <a:tcPr marL="91057" marR="91057" marT="45447" marB="45447" vert="horz" anchor="ctr"/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 b="0">
                          <a:latin typeface="Times New Roman" panose="02020603050405020304"/>
                          <a:ea typeface="微软雅黑" panose="020B0503020204020204" charset="-122"/>
                        </a:rPr>
                        <a:t>与氯气（在光照下）</a:t>
                      </a:r>
                      <a:endParaRPr lang="zh-CN" altLang="en-US" sz="2400" b="0">
                        <a:latin typeface="Times New Roman" panose="02020603050405020304"/>
                        <a:ea typeface="微软雅黑" panose="020B0503020204020204" charset="-122"/>
                      </a:endParaRPr>
                    </a:p>
                  </a:txBody>
                  <a:tcPr marL="91057" marR="91057" marT="45447" marB="45447" vert="horz" anchor="ctr"/>
                </a:tc>
              </a:tr>
              <a:tr h="828445"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 sz="2400" b="0">
                        <a:latin typeface="Times New Roman" panose="02020603050405020304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91057" marR="91057" marT="45447" marB="45447"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 sz="2400" b="0">
                        <a:latin typeface="Times New Roman" panose="02020603050405020304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91057" marR="91057" marT="45447" marB="45447"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 sz="2400" b="0">
                        <a:latin typeface="Times New Roman" panose="02020603050405020304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91057" marR="91057" marT="45447" marB="45447"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 sz="2400" b="0">
                        <a:latin typeface="Times New Roman" panose="02020603050405020304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91057" marR="91057" marT="45447" marB="45447"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 sz="2400" b="0">
                        <a:latin typeface="Times New Roman" panose="02020603050405020304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91057" marR="91057" marT="45447" marB="45447"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 sz="2400" b="0">
                        <a:latin typeface="Times New Roman" panose="02020603050405020304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91057" marR="91057" marT="45447" marB="45447"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 sz="2400" b="0">
                        <a:latin typeface="Times New Roman" panose="02020603050405020304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91057" marR="91057" marT="45447" marB="45447" vert="horz"/>
                </a:tc>
              </a:tr>
            </a:tbl>
          </a:graphicData>
        </a:graphic>
      </p:graphicFrame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847635" y="4074622"/>
            <a:ext cx="797013" cy="4605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sz="2395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微软雅黑" panose="020B0503020204020204" charset="-122"/>
                <a:sym typeface="+mn-ea"/>
              </a:rPr>
              <a:t>无色</a:t>
            </a:r>
            <a:endParaRPr lang="zh-CN" altLang="en-US" sz="2395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/>
              <a:ea typeface="微软雅黑" panose="020B0503020204020204" charset="-122"/>
              <a:sym typeface="+mn-ea"/>
            </a:endParaRPr>
          </a:p>
        </p:txBody>
      </p:sp>
      <p:sp>
        <p:nvSpPr>
          <p:cNvPr id="29" name="文本框 28"/>
          <p:cNvSpPr txBox="1"/>
          <p:nvPr>
            <p:custDataLst>
              <p:tags r:id="rId5"/>
            </p:custDataLst>
          </p:nvPr>
        </p:nvSpPr>
        <p:spPr>
          <a:xfrm>
            <a:off x="1833997" y="4074621"/>
            <a:ext cx="1409360" cy="4605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sz="2395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微软雅黑" panose="020B0503020204020204" charset="-122"/>
                <a:sym typeface="+mn-ea"/>
              </a:rPr>
              <a:t>难溶于水</a:t>
            </a:r>
            <a:endParaRPr lang="zh-CN" altLang="en-US" sz="2395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/>
              <a:ea typeface="微软雅黑" panose="020B0503020204020204" charset="-122"/>
              <a:sym typeface="+mn-ea"/>
            </a:endParaRPr>
          </a:p>
        </p:txBody>
      </p:sp>
      <p:sp>
        <p:nvSpPr>
          <p:cNvPr id="31" name="文本框 30"/>
          <p:cNvSpPr txBox="1"/>
          <p:nvPr>
            <p:custDataLst>
              <p:tags r:id="rId6"/>
            </p:custDataLst>
          </p:nvPr>
        </p:nvSpPr>
        <p:spPr>
          <a:xfrm>
            <a:off x="3432706" y="4060060"/>
            <a:ext cx="797013" cy="4605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sz="2395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微软雅黑" panose="020B0503020204020204" charset="-122"/>
                <a:sym typeface="+mn-ea"/>
              </a:rPr>
              <a:t>易燃</a:t>
            </a:r>
            <a:endParaRPr lang="zh-CN" altLang="en-US" sz="2395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/>
              <a:ea typeface="微软雅黑" panose="020B0503020204020204" charset="-122"/>
              <a:sym typeface="+mn-ea"/>
            </a:endParaRPr>
          </a:p>
        </p:txBody>
      </p:sp>
      <p:sp>
        <p:nvSpPr>
          <p:cNvPr id="32" name="文本框 31"/>
          <p:cNvSpPr txBox="1"/>
          <p:nvPr>
            <p:custDataLst>
              <p:tags r:id="rId7"/>
            </p:custDataLst>
          </p:nvPr>
        </p:nvSpPr>
        <p:spPr>
          <a:xfrm>
            <a:off x="4654650" y="4060059"/>
            <a:ext cx="1103187" cy="4605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sz="2395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微软雅黑" panose="020B0503020204020204" charset="-122"/>
                <a:sym typeface="+mn-ea"/>
              </a:rPr>
              <a:t>不反应</a:t>
            </a:r>
            <a:endParaRPr lang="zh-CN" altLang="en-US" sz="2395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/>
              <a:ea typeface="微软雅黑" panose="020B0503020204020204" charset="-122"/>
              <a:sym typeface="+mn-ea"/>
            </a:endParaRPr>
          </a:p>
        </p:txBody>
      </p:sp>
      <p:sp>
        <p:nvSpPr>
          <p:cNvPr id="38" name="文本框 37"/>
          <p:cNvSpPr txBox="1"/>
          <p:nvPr>
            <p:custDataLst>
              <p:tags r:id="rId8"/>
            </p:custDataLst>
          </p:nvPr>
        </p:nvSpPr>
        <p:spPr>
          <a:xfrm>
            <a:off x="6545994" y="4060058"/>
            <a:ext cx="1103187" cy="4605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sz="2395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微软雅黑" panose="020B0503020204020204" charset="-122"/>
                <a:sym typeface="+mn-ea"/>
              </a:rPr>
              <a:t>不反应</a:t>
            </a:r>
            <a:endParaRPr lang="zh-CN" altLang="en-US" sz="2395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/>
              <a:ea typeface="微软雅黑" panose="020B0503020204020204" charset="-122"/>
              <a:sym typeface="+mn-ea"/>
            </a:endParaRPr>
          </a:p>
        </p:txBody>
      </p:sp>
      <p:sp>
        <p:nvSpPr>
          <p:cNvPr id="39" name="文本框 38"/>
          <p:cNvSpPr txBox="1"/>
          <p:nvPr>
            <p:custDataLst>
              <p:tags r:id="rId9"/>
            </p:custDataLst>
          </p:nvPr>
        </p:nvSpPr>
        <p:spPr>
          <a:xfrm>
            <a:off x="8160721" y="4060057"/>
            <a:ext cx="1103187" cy="4605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sz="2395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微软雅黑" panose="020B0503020204020204" charset="-122"/>
                <a:sym typeface="+mn-ea"/>
              </a:rPr>
              <a:t>不反应</a:t>
            </a:r>
            <a:endParaRPr lang="zh-CN" altLang="en-US" sz="2395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/>
              <a:ea typeface="微软雅黑" panose="020B0503020204020204" charset="-122"/>
              <a:sym typeface="+mn-ea"/>
            </a:endParaRPr>
          </a:p>
        </p:txBody>
      </p:sp>
      <p:sp>
        <p:nvSpPr>
          <p:cNvPr id="40" name="文本框 39"/>
          <p:cNvSpPr txBox="1"/>
          <p:nvPr>
            <p:custDataLst>
              <p:tags r:id="rId10"/>
            </p:custDataLst>
          </p:nvPr>
        </p:nvSpPr>
        <p:spPr>
          <a:xfrm>
            <a:off x="9686543" y="4039196"/>
            <a:ext cx="1409360" cy="4605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sz="2395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微软雅黑" panose="020B0503020204020204" charset="-122"/>
                <a:sym typeface="+mn-ea"/>
              </a:rPr>
              <a:t>取代反应</a:t>
            </a:r>
            <a:endParaRPr lang="zh-CN" altLang="en-US" sz="2395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/>
              <a:ea typeface="微软雅黑" panose="020B0503020204020204" charset="-122"/>
              <a:sym typeface="+mn-ea"/>
            </a:endParaRPr>
          </a:p>
        </p:txBody>
      </p:sp>
      <p:sp>
        <p:nvSpPr>
          <p:cNvPr id="4" name="内容占位符 2"/>
          <p:cNvSpPr txBox="1"/>
          <p:nvPr>
            <p:custDataLst>
              <p:tags r:id="rId11"/>
            </p:custDataLst>
          </p:nvPr>
        </p:nvSpPr>
        <p:spPr>
          <a:xfrm>
            <a:off x="514858" y="637413"/>
            <a:ext cx="3129135" cy="502920"/>
          </a:xfrm>
          <a:prstGeom prst="rect">
            <a:avLst/>
          </a:prstGeom>
        </p:spPr>
        <p:txBody>
          <a:bodyPr>
            <a:noAutofit/>
          </a:bodyPr>
          <a:lstStyle>
            <a:lvl1pPr marL="200660" indent="-200660" algn="just" defTabSz="514350" rtl="0" eaLnBrk="1" latinLnBrk="0" hangingPunct="1">
              <a:lnSpc>
                <a:spcPct val="110000"/>
              </a:lnSpc>
              <a:spcBef>
                <a:spcPts val="1015"/>
              </a:spcBef>
              <a:spcAft>
                <a:spcPct val="0"/>
              </a:spcAft>
              <a:buClr>
                <a:schemeClr val="tx1"/>
              </a:buClr>
              <a:buSzPct val="70000"/>
              <a:buFont typeface="Wingdings" panose="05000000000000000000" pitchFamily="2" charset="2"/>
              <a:buChar char="Ø"/>
              <a:defRPr sz="2400" kern="1200" baseline="0">
                <a:solidFill>
                  <a:schemeClr val="bg1"/>
                </a:solidFill>
                <a:latin typeface="+mj-ea"/>
                <a:ea typeface="+mj-ea"/>
                <a:cs typeface="+mn-cs"/>
              </a:defRPr>
            </a:lvl1pPr>
            <a:lvl2pPr marL="200660" indent="-200660" algn="just" defTabSz="514350" rtl="0" eaLnBrk="1" latinLnBrk="0" hangingPunct="1">
              <a:lnSpc>
                <a:spcPct val="150000"/>
              </a:lnSpc>
              <a:spcBef>
                <a:spcPct val="0"/>
              </a:spcBef>
              <a:spcAft>
                <a:spcPts val="340"/>
              </a:spcAft>
              <a:buClr>
                <a:schemeClr val="accent2">
                  <a:lumMod val="60000"/>
                  <a:lumOff val="40000"/>
                </a:schemeClr>
              </a:buClr>
              <a:buFont typeface="幼圆" panose="02010509060101010101" pitchFamily="49" charset="-122"/>
              <a:buChar char=" "/>
              <a:defRPr sz="1600" kern="1200" baseline="0">
                <a:solidFill>
                  <a:schemeClr val="bg1"/>
                </a:solidFill>
                <a:latin typeface="+mn-ea"/>
                <a:ea typeface="+mn-ea"/>
                <a:cs typeface="+mn-cs"/>
              </a:defRPr>
            </a:lvl2pPr>
            <a:lvl3pPr marL="643255" indent="-128905" algn="l" defTabSz="514350" rtl="0" eaLnBrk="1" latinLnBrk="0" hangingPunct="1">
              <a:lnSpc>
                <a:spcPct val="90000"/>
              </a:lnSpc>
              <a:spcBef>
                <a:spcPts val="280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430" indent="-128905" algn="l" defTabSz="514350" rtl="0" eaLnBrk="1" latinLnBrk="0" hangingPunct="1">
              <a:lnSpc>
                <a:spcPct val="90000"/>
              </a:lnSpc>
              <a:spcBef>
                <a:spcPts val="280"/>
              </a:spcBef>
              <a:buFont typeface="Arial" panose="020B0604020202020204" pitchFamily="34" charset="0"/>
              <a:buChar char="•"/>
              <a:defRPr sz="10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605" indent="-128905" algn="l" defTabSz="514350" rtl="0" eaLnBrk="1" latinLnBrk="0" hangingPunct="1">
              <a:lnSpc>
                <a:spcPct val="90000"/>
              </a:lnSpc>
              <a:spcBef>
                <a:spcPts val="280"/>
              </a:spcBef>
              <a:buFont typeface="Arial" panose="020B0604020202020204" pitchFamily="34" charset="0"/>
              <a:buChar char="•"/>
              <a:defRPr sz="10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780" indent="-128905" algn="l" defTabSz="514350" rtl="0" eaLnBrk="1" latinLnBrk="0" hangingPunct="1">
              <a:lnSpc>
                <a:spcPct val="90000"/>
              </a:lnSpc>
              <a:spcBef>
                <a:spcPts val="280"/>
              </a:spcBef>
              <a:buFont typeface="Arial" panose="020B0604020202020204" pitchFamily="34" charset="0"/>
              <a:buChar char="•"/>
              <a:defRPr sz="10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955" indent="-128905" algn="l" defTabSz="514350" rtl="0" eaLnBrk="1" latinLnBrk="0" hangingPunct="1">
              <a:lnSpc>
                <a:spcPct val="90000"/>
              </a:lnSpc>
              <a:spcBef>
                <a:spcPts val="280"/>
              </a:spcBef>
              <a:buFont typeface="Arial" panose="020B0604020202020204" pitchFamily="34" charset="0"/>
              <a:buChar char="•"/>
              <a:defRPr sz="10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9130" indent="-128905" algn="l" defTabSz="514350" rtl="0" eaLnBrk="1" latinLnBrk="0" hangingPunct="1">
              <a:lnSpc>
                <a:spcPct val="90000"/>
              </a:lnSpc>
              <a:spcBef>
                <a:spcPts val="280"/>
              </a:spcBef>
              <a:buFont typeface="Arial" panose="020B0604020202020204" pitchFamily="34" charset="0"/>
              <a:buChar char="•"/>
              <a:defRPr sz="10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6305" indent="-128905" algn="l" defTabSz="514350" rtl="0" eaLnBrk="1" latinLnBrk="0" hangingPunct="1">
              <a:lnSpc>
                <a:spcPct val="90000"/>
              </a:lnSpc>
              <a:spcBef>
                <a:spcPts val="280"/>
              </a:spcBef>
              <a:buFont typeface="Arial" panose="020B0604020202020204" pitchFamily="34" charset="0"/>
              <a:buChar char="•"/>
              <a:defRPr sz="10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烷烃的化学性质</a:t>
            </a:r>
            <a:endParaRPr lang="en-US" altLang="zh-CN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en-US" altLang="zh-CN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标题 1"/>
          <p:cNvSpPr txBox="1"/>
          <p:nvPr>
            <p:custDataLst>
              <p:tags r:id="rId12"/>
            </p:custDataLst>
          </p:nvPr>
        </p:nvSpPr>
        <p:spPr>
          <a:xfrm>
            <a:off x="648011" y="1599355"/>
            <a:ext cx="10473267" cy="71966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vert="horz" lIns="91213" tIns="45607" rIns="91213" bIns="45607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+mj-cs"/>
              </a:defRPr>
            </a:lvl1pPr>
          </a:lstStyle>
          <a:p>
            <a:pPr algn="l">
              <a:lnSpc>
                <a:spcPts val="3865"/>
              </a:lnSpc>
            </a:pPr>
            <a:r>
              <a:rPr lang="en-US" altLang="zh-CN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思考与</a:t>
            </a:r>
            <a:r>
              <a:rPr lang="zh-CN" altLang="en-US" sz="2400" b="1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讨论</a:t>
            </a:r>
            <a:r>
              <a:rPr lang="en-US" altLang="zh-CN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</a:t>
            </a:r>
            <a:r>
              <a:rPr lang="zh-CN" altLang="en-US" sz="2400" b="1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：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根据甲烷的性质推测烷烃可能具有的性质，填写下表。</a:t>
            </a:r>
            <a:endParaRPr lang="zh-CN" altLang="en-US" sz="2400" b="1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1" grpId="0"/>
      <p:bldP spid="32" grpId="0"/>
      <p:bldP spid="38" grpId="0"/>
      <p:bldP spid="39" grpId="0"/>
      <p:bldP spid="40" grpId="0"/>
    </p:bldLst>
  </p:timing>
</p:sld>
</file>

<file path=ppt/tags/tag1.xml><?xml version="1.0" encoding="utf-8"?>
<p:tagLst xmlns:p="http://schemas.openxmlformats.org/presentationml/2006/main">
  <p:tag name="AS_UNIQUEID" val="244"/>
</p:tagLst>
</file>

<file path=ppt/tags/tag10.xml><?xml version="1.0" encoding="utf-8"?>
<p:tagLst xmlns:p="http://schemas.openxmlformats.org/presentationml/2006/main">
  <p:tag name="AS_UNIQUEID" val="254"/>
</p:tagLst>
</file>

<file path=ppt/tags/tag100.xml><?xml version="1.0" encoding="utf-8"?>
<p:tagLst xmlns:p="http://schemas.openxmlformats.org/presentationml/2006/main">
  <p:tag name="AS_UNIQUEID" val="138"/>
</p:tagLst>
</file>

<file path=ppt/tags/tag101.xml><?xml version="1.0" encoding="utf-8"?>
<p:tagLst xmlns:p="http://schemas.openxmlformats.org/presentationml/2006/main">
  <p:tag name="AS_UNIQUEID" val="139"/>
</p:tagLst>
</file>

<file path=ppt/tags/tag102.xml><?xml version="1.0" encoding="utf-8"?>
<p:tagLst xmlns:p="http://schemas.openxmlformats.org/presentationml/2006/main">
  <p:tag name="AS_UNIQUEID" val="140"/>
</p:tagLst>
</file>

<file path=ppt/tags/tag103.xml><?xml version="1.0" encoding="utf-8"?>
<p:tagLst xmlns:p="http://schemas.openxmlformats.org/presentationml/2006/main">
  <p:tag name="AS_UNIQUEID" val="1704"/>
</p:tagLst>
</file>

<file path=ppt/tags/tag104.xml><?xml version="1.0" encoding="utf-8"?>
<p:tagLst xmlns:p="http://schemas.openxmlformats.org/presentationml/2006/main">
  <p:tag name="AS_UNIQUEID" val="1705"/>
</p:tagLst>
</file>

<file path=ppt/tags/tag105.xml><?xml version="1.0" encoding="utf-8"?>
<p:tagLst xmlns:p="http://schemas.openxmlformats.org/presentationml/2006/main">
  <p:tag name="AS_UNIQUEID" val="1706"/>
</p:tagLst>
</file>

<file path=ppt/tags/tag106.xml><?xml version="1.0" encoding="utf-8"?>
<p:tagLst xmlns:p="http://schemas.openxmlformats.org/presentationml/2006/main">
  <p:tag name="AS_UNIQUEID" val="1708"/>
</p:tagLst>
</file>

<file path=ppt/tags/tag107.xml><?xml version="1.0" encoding="utf-8"?>
<p:tagLst xmlns:p="http://schemas.openxmlformats.org/presentationml/2006/main">
  <p:tag name="AS_UNIQUEID" val="1709"/>
</p:tagLst>
</file>

<file path=ppt/tags/tag108.xml><?xml version="1.0" encoding="utf-8"?>
<p:tagLst xmlns:p="http://schemas.openxmlformats.org/presentationml/2006/main">
  <p:tag name="AS_UNIQUEID" val="1712"/>
</p:tagLst>
</file>

<file path=ppt/tags/tag109.xml><?xml version="1.0" encoding="utf-8"?>
<p:tagLst xmlns:p="http://schemas.openxmlformats.org/presentationml/2006/main">
  <p:tag name="AS_UNIQUEID" val="1713"/>
</p:tagLst>
</file>

<file path=ppt/tags/tag11.xml><?xml version="1.0" encoding="utf-8"?>
<p:tagLst xmlns:p="http://schemas.openxmlformats.org/presentationml/2006/main">
  <p:tag name="AS_UNIQUEID" val="256"/>
</p:tagLst>
</file>

<file path=ppt/tags/tag110.xml><?xml version="1.0" encoding="utf-8"?>
<p:tagLst xmlns:p="http://schemas.openxmlformats.org/presentationml/2006/main">
  <p:tag name="AS_UNIQUEID" val="1715"/>
</p:tagLst>
</file>

<file path=ppt/tags/tag111.xml><?xml version="1.0" encoding="utf-8"?>
<p:tagLst xmlns:p="http://schemas.openxmlformats.org/presentationml/2006/main">
  <p:tag name="AS_UNIQUEID" val="1716"/>
</p:tagLst>
</file>

<file path=ppt/tags/tag112.xml><?xml version="1.0" encoding="utf-8"?>
<p:tagLst xmlns:p="http://schemas.openxmlformats.org/presentationml/2006/main">
  <p:tag name="AS_UNIQUEID" val="1718"/>
</p:tagLst>
</file>

<file path=ppt/tags/tag113.xml><?xml version="1.0" encoding="utf-8"?>
<p:tagLst xmlns:p="http://schemas.openxmlformats.org/presentationml/2006/main">
  <p:tag name="AS_UNIQUEID" val="1719"/>
</p:tagLst>
</file>

<file path=ppt/tags/tag114.xml><?xml version="1.0" encoding="utf-8"?>
<p:tagLst xmlns:p="http://schemas.openxmlformats.org/presentationml/2006/main">
  <p:tag name="AS_UNIQUEID" val="1721"/>
</p:tagLst>
</file>

<file path=ppt/tags/tag115.xml><?xml version="1.0" encoding="utf-8"?>
<p:tagLst xmlns:p="http://schemas.openxmlformats.org/presentationml/2006/main">
  <p:tag name="AS_UNIQUEID" val="1722"/>
</p:tagLst>
</file>

<file path=ppt/tags/tag116.xml><?xml version="1.0" encoding="utf-8"?>
<p:tagLst xmlns:p="http://schemas.openxmlformats.org/presentationml/2006/main">
  <p:tag name="AS_UNIQUEID" val="1724"/>
</p:tagLst>
</file>

<file path=ppt/tags/tag117.xml><?xml version="1.0" encoding="utf-8"?>
<p:tagLst xmlns:p="http://schemas.openxmlformats.org/presentationml/2006/main">
  <p:tag name="AS_UNIQUEID" val="1725"/>
</p:tagLst>
</file>

<file path=ppt/tags/tag118.xml><?xml version="1.0" encoding="utf-8"?>
<p:tagLst xmlns:p="http://schemas.openxmlformats.org/presentationml/2006/main">
  <p:tag name="AS_UNIQUEID" val="1727"/>
</p:tagLst>
</file>

<file path=ppt/tags/tag119.xml><?xml version="1.0" encoding="utf-8"?>
<p:tagLst xmlns:p="http://schemas.openxmlformats.org/presentationml/2006/main">
  <p:tag name="AS_UNIQUEID" val="1728"/>
</p:tagLst>
</file>

<file path=ppt/tags/tag12.xml><?xml version="1.0" encoding="utf-8"?>
<p:tagLst xmlns:p="http://schemas.openxmlformats.org/presentationml/2006/main">
  <p:tag name="AS_UNIQUEID" val="257"/>
</p:tagLst>
</file>

<file path=ppt/tags/tag120.xml><?xml version="1.0" encoding="utf-8"?>
<p:tagLst xmlns:p="http://schemas.openxmlformats.org/presentationml/2006/main">
  <p:tag name="AS_UNIQUEID" val="1730"/>
</p:tagLst>
</file>

<file path=ppt/tags/tag121.xml><?xml version="1.0" encoding="utf-8"?>
<p:tagLst xmlns:p="http://schemas.openxmlformats.org/presentationml/2006/main">
  <p:tag name="AS_UNIQUEID" val="1731"/>
</p:tagLst>
</file>

<file path=ppt/tags/tag122.xml><?xml version="1.0" encoding="utf-8"?>
<p:tagLst xmlns:p="http://schemas.openxmlformats.org/presentationml/2006/main">
  <p:tag name="AS_UNIQUEID" val="1733"/>
</p:tagLst>
</file>

<file path=ppt/tags/tag123.xml><?xml version="1.0" encoding="utf-8"?>
<p:tagLst xmlns:p="http://schemas.openxmlformats.org/presentationml/2006/main">
  <p:tag name="AS_UNIQUEID" val="1734"/>
</p:tagLst>
</file>

<file path=ppt/tags/tag124.xml><?xml version="1.0" encoding="utf-8"?>
<p:tagLst xmlns:p="http://schemas.openxmlformats.org/presentationml/2006/main">
  <p:tag name="AS_UNIQUEID" val="1736"/>
</p:tagLst>
</file>

<file path=ppt/tags/tag125.xml><?xml version="1.0" encoding="utf-8"?>
<p:tagLst xmlns:p="http://schemas.openxmlformats.org/presentationml/2006/main">
  <p:tag name="AS_UNIQUEID" val="1737"/>
</p:tagLst>
</file>

<file path=ppt/tags/tag126.xml><?xml version="1.0" encoding="utf-8"?>
<p:tagLst xmlns:p="http://schemas.openxmlformats.org/presentationml/2006/main">
  <p:tag name="AS_UNIQUEID" val="331"/>
</p:tagLst>
</file>

<file path=ppt/tags/tag127.xml><?xml version="1.0" encoding="utf-8"?>
<p:tagLst xmlns:p="http://schemas.openxmlformats.org/presentationml/2006/main">
  <p:tag name="AS_UNIQUEID" val="332"/>
</p:tagLst>
</file>

<file path=ppt/tags/tag128.xml><?xml version="1.0" encoding="utf-8"?>
<p:tagLst xmlns:p="http://schemas.openxmlformats.org/presentationml/2006/main">
  <p:tag name="AS_UNIQUEID" val="333"/>
</p:tagLst>
</file>

<file path=ppt/tags/tag129.xml><?xml version="1.0" encoding="utf-8"?>
<p:tagLst xmlns:p="http://schemas.openxmlformats.org/presentationml/2006/main">
  <p:tag name="AS_UNIQUEID" val="334"/>
</p:tagLst>
</file>

<file path=ppt/tags/tag13.xml><?xml version="1.0" encoding="utf-8"?>
<p:tagLst xmlns:p="http://schemas.openxmlformats.org/presentationml/2006/main">
  <p:tag name="AS_UNIQUEID" val="258"/>
</p:tagLst>
</file>

<file path=ppt/tags/tag130.xml><?xml version="1.0" encoding="utf-8"?>
<p:tagLst xmlns:p="http://schemas.openxmlformats.org/presentationml/2006/main">
  <p:tag name="AS_UNIQUEID" val="335"/>
</p:tagLst>
</file>

<file path=ppt/tags/tag131.xml><?xml version="1.0" encoding="utf-8"?>
<p:tagLst xmlns:p="http://schemas.openxmlformats.org/presentationml/2006/main">
  <p:tag name="AS_UNIQUEID" val="1739"/>
</p:tagLst>
</file>

<file path=ppt/tags/tag132.xml><?xml version="1.0" encoding="utf-8"?>
<p:tagLst xmlns:p="http://schemas.openxmlformats.org/presentationml/2006/main">
  <p:tag name="AS_UNIQUEID" val="1760"/>
</p:tagLst>
</file>

<file path=ppt/tags/tag133.xml><?xml version="1.0" encoding="utf-8"?>
<p:tagLst xmlns:p="http://schemas.openxmlformats.org/presentationml/2006/main">
  <p:tag name="AS_UNIQUEID" val="1762"/>
</p:tagLst>
</file>

<file path=ppt/tags/tag134.xml><?xml version="1.0" encoding="utf-8"?>
<p:tagLst xmlns:p="http://schemas.openxmlformats.org/presentationml/2006/main">
  <p:tag name="AS_UNIQUEID" val="304"/>
</p:tagLst>
</file>

<file path=ppt/tags/tag135.xml><?xml version="1.0" encoding="utf-8"?>
<p:tagLst xmlns:p="http://schemas.openxmlformats.org/presentationml/2006/main">
  <p:tag name="AS_UNIQUEID" val="1765"/>
</p:tagLst>
</file>

<file path=ppt/tags/tag136.xml><?xml version="1.0" encoding="utf-8"?>
<p:tagLst xmlns:p="http://schemas.openxmlformats.org/presentationml/2006/main">
  <p:tag name="AS_UNIQUEID" val="1766"/>
</p:tagLst>
</file>

<file path=ppt/tags/tag137.xml><?xml version="1.0" encoding="utf-8"?>
<p:tagLst xmlns:p="http://schemas.openxmlformats.org/presentationml/2006/main">
  <p:tag name="AS_UNIQUEID" val="1198"/>
</p:tagLst>
</file>

<file path=ppt/tags/tag138.xml><?xml version="1.0" encoding="utf-8"?>
<p:tagLst xmlns:p="http://schemas.openxmlformats.org/presentationml/2006/main">
  <p:tag name="AS_UNIQUEID" val="1232"/>
</p:tagLst>
</file>

<file path=ppt/tags/tag139.xml><?xml version="1.0" encoding="utf-8"?>
<p:tagLst xmlns:p="http://schemas.openxmlformats.org/presentationml/2006/main">
  <p:tag name="AS_UNIQUEID" val="1252"/>
</p:tagLst>
</file>

<file path=ppt/tags/tag14.xml><?xml version="1.0" encoding="utf-8"?>
<p:tagLst xmlns:p="http://schemas.openxmlformats.org/presentationml/2006/main">
  <p:tag name="AS_UNIQUEID" val="259"/>
</p:tagLst>
</file>

<file path=ppt/tags/tag140.xml><?xml version="1.0" encoding="utf-8"?>
<p:tagLst xmlns:p="http://schemas.openxmlformats.org/presentationml/2006/main">
  <p:tag name="AS_UNIQUEID" val="1253"/>
</p:tagLst>
</file>

<file path=ppt/tags/tag141.xml><?xml version="1.0" encoding="utf-8"?>
<p:tagLst xmlns:p="http://schemas.openxmlformats.org/presentationml/2006/main">
  <p:tag name="AS_UNIQUEID" val="1254"/>
</p:tagLst>
</file>

<file path=ppt/tags/tag142.xml><?xml version="1.0" encoding="utf-8"?>
<p:tagLst xmlns:p="http://schemas.openxmlformats.org/presentationml/2006/main">
  <p:tag name="AS_UNIQUEID" val="1255"/>
</p:tagLst>
</file>

<file path=ppt/tags/tag143.xml><?xml version="1.0" encoding="utf-8"?>
<p:tagLst xmlns:p="http://schemas.openxmlformats.org/presentationml/2006/main">
  <p:tag name="AS_UNIQUEID" val="11"/>
</p:tagLst>
</file>

<file path=ppt/tags/tag144.xml><?xml version="1.0" encoding="utf-8"?>
<p:tagLst xmlns:p="http://schemas.openxmlformats.org/presentationml/2006/main">
  <p:tag name="AS_UNIQUEID" val="12"/>
</p:tagLst>
</file>

<file path=ppt/tags/tag145.xml><?xml version="1.0" encoding="utf-8"?>
<p:tagLst xmlns:p="http://schemas.openxmlformats.org/presentationml/2006/main">
  <p:tag name="AS_UNIQUEID" val="13"/>
</p:tagLst>
</file>

<file path=ppt/tags/tag146.xml><?xml version="1.0" encoding="utf-8"?>
<p:tagLst xmlns:p="http://schemas.openxmlformats.org/presentationml/2006/main">
  <p:tag name="AS_UNIQUEID" val="833"/>
</p:tagLst>
</file>

<file path=ppt/tags/tag147.xml><?xml version="1.0" encoding="utf-8"?>
<p:tagLst xmlns:p="http://schemas.openxmlformats.org/presentationml/2006/main">
  <p:tag name="AS_UNIQUEID" val="53"/>
</p:tagLst>
</file>

<file path=ppt/tags/tag148.xml><?xml version="1.0" encoding="utf-8"?>
<p:tagLst xmlns:p="http://schemas.openxmlformats.org/presentationml/2006/main">
  <p:tag name="AS_UNIQUEID" val="54"/>
  <p:tag name="KSO_WM_UNIT_PLACING_PICTURE_USER_VIEWPORT" val="{&quot;height&quot;:6645,&quot;width&quot;:10725}"/>
</p:tagLst>
</file>

<file path=ppt/tags/tag149.xml><?xml version="1.0" encoding="utf-8"?>
<p:tagLst xmlns:p="http://schemas.openxmlformats.org/presentationml/2006/main">
  <p:tag name="AS_UNIQUEID" val="55"/>
</p:tagLst>
</file>

<file path=ppt/tags/tag15.xml><?xml version="1.0" encoding="utf-8"?>
<p:tagLst xmlns:p="http://schemas.openxmlformats.org/presentationml/2006/main">
  <p:tag name="AS_UNIQUEID" val="260"/>
</p:tagLst>
</file>

<file path=ppt/tags/tag150.xml><?xml version="1.0" encoding="utf-8"?>
<p:tagLst xmlns:p="http://schemas.openxmlformats.org/presentationml/2006/main">
  <p:tag name="AS_UNIQUEID" val="56"/>
</p:tagLst>
</file>

<file path=ppt/tags/tag151.xml><?xml version="1.0" encoding="utf-8"?>
<p:tagLst xmlns:p="http://schemas.openxmlformats.org/presentationml/2006/main">
  <p:tag name="AS_UNIQUEID" val="57"/>
</p:tagLst>
</file>

<file path=ppt/tags/tag152.xml><?xml version="1.0" encoding="utf-8"?>
<p:tagLst xmlns:p="http://schemas.openxmlformats.org/presentationml/2006/main">
  <p:tag name="AS_UNIQUEID" val="58"/>
</p:tagLst>
</file>

<file path=ppt/tags/tag153.xml><?xml version="1.0" encoding="utf-8"?>
<p:tagLst xmlns:p="http://schemas.openxmlformats.org/presentationml/2006/main">
  <p:tag name="AS_UNIQUEID" val="59"/>
</p:tagLst>
</file>

<file path=ppt/tags/tag154.xml><?xml version="1.0" encoding="utf-8"?>
<p:tagLst xmlns:p="http://schemas.openxmlformats.org/presentationml/2006/main">
  <p:tag name="AS_UNIQUEID" val="60"/>
</p:tagLst>
</file>

<file path=ppt/tags/tag155.xml><?xml version="1.0" encoding="utf-8"?>
<p:tagLst xmlns:p="http://schemas.openxmlformats.org/presentationml/2006/main">
  <p:tag name="AS_UNIQUEID" val="61"/>
</p:tagLst>
</file>

<file path=ppt/tags/tag156.xml><?xml version="1.0" encoding="utf-8"?>
<p:tagLst xmlns:p="http://schemas.openxmlformats.org/presentationml/2006/main">
  <p:tag name="AS_UNIQUEID" val="62"/>
</p:tagLst>
</file>

<file path=ppt/tags/tag157.xml><?xml version="1.0" encoding="utf-8"?>
<p:tagLst xmlns:p="http://schemas.openxmlformats.org/presentationml/2006/main">
  <p:tag name="AS_UNIQUEID" val="63"/>
</p:tagLst>
</file>

<file path=ppt/tags/tag158.xml><?xml version="1.0" encoding="utf-8"?>
<p:tagLst xmlns:p="http://schemas.openxmlformats.org/presentationml/2006/main">
  <p:tag name="AS_UNIQUEID" val="64"/>
</p:tagLst>
</file>

<file path=ppt/tags/tag159.xml><?xml version="1.0" encoding="utf-8"?>
<p:tagLst xmlns:p="http://schemas.openxmlformats.org/presentationml/2006/main">
  <p:tag name="AS_UNIQUEID" val="65"/>
</p:tagLst>
</file>

<file path=ppt/tags/tag16.xml><?xml version="1.0" encoding="utf-8"?>
<p:tagLst xmlns:p="http://schemas.openxmlformats.org/presentationml/2006/main">
  <p:tag name="AS_UNIQUEID" val="262"/>
</p:tagLst>
</file>

<file path=ppt/tags/tag160.xml><?xml version="1.0" encoding="utf-8"?>
<p:tagLst xmlns:p="http://schemas.openxmlformats.org/presentationml/2006/main">
  <p:tag name="AS_UNIQUEID" val="66"/>
</p:tagLst>
</file>

<file path=ppt/tags/tag161.xml><?xml version="1.0" encoding="utf-8"?>
<p:tagLst xmlns:p="http://schemas.openxmlformats.org/presentationml/2006/main">
  <p:tag name="AS_UNIQUEID" val="67"/>
</p:tagLst>
</file>

<file path=ppt/tags/tag162.xml><?xml version="1.0" encoding="utf-8"?>
<p:tagLst xmlns:p="http://schemas.openxmlformats.org/presentationml/2006/main">
  <p:tag name="AS_UNIQUEID" val="2339"/>
</p:tagLst>
</file>

<file path=ppt/tags/tag163.xml><?xml version="1.0" encoding="utf-8"?>
<p:tagLst xmlns:p="http://schemas.openxmlformats.org/presentationml/2006/main">
  <p:tag name="AS_UNIQUEID" val="2340"/>
</p:tagLst>
</file>

<file path=ppt/tags/tag164.xml><?xml version="1.0" encoding="utf-8"?>
<p:tagLst xmlns:p="http://schemas.openxmlformats.org/presentationml/2006/main">
  <p:tag name="AS_UNIQUEID" val="2341"/>
</p:tagLst>
</file>

<file path=ppt/tags/tag165.xml><?xml version="1.0" encoding="utf-8"?>
<p:tagLst xmlns:p="http://schemas.openxmlformats.org/presentationml/2006/main">
  <p:tag name="AS_UNIQUEID" val="2342"/>
</p:tagLst>
</file>

<file path=ppt/tags/tag166.xml><?xml version="1.0" encoding="utf-8"?>
<p:tagLst xmlns:p="http://schemas.openxmlformats.org/presentationml/2006/main">
  <p:tag name="AS_UNIQUEID" val="2343"/>
</p:tagLst>
</file>

<file path=ppt/tags/tag167.xml><?xml version="1.0" encoding="utf-8"?>
<p:tagLst xmlns:p="http://schemas.openxmlformats.org/presentationml/2006/main">
  <p:tag name="AS_UNIQUEID" val="2344"/>
</p:tagLst>
</file>

<file path=ppt/tags/tag168.xml><?xml version="1.0" encoding="utf-8"?>
<p:tagLst xmlns:p="http://schemas.openxmlformats.org/presentationml/2006/main">
  <p:tag name="AS_UNIQUEID" val="2345"/>
</p:tagLst>
</file>

<file path=ppt/tags/tag169.xml><?xml version="1.0" encoding="utf-8"?>
<p:tagLst xmlns:p="http://schemas.openxmlformats.org/presentationml/2006/main">
  <p:tag name="AS_UNIQUEID" val="2346"/>
</p:tagLst>
</file>

<file path=ppt/tags/tag17.xml><?xml version="1.0" encoding="utf-8"?>
<p:tagLst xmlns:p="http://schemas.openxmlformats.org/presentationml/2006/main">
  <p:tag name="AS_UNIQUEID" val="263"/>
</p:tagLst>
</file>

<file path=ppt/tags/tag170.xml><?xml version="1.0" encoding="utf-8"?>
<p:tagLst xmlns:p="http://schemas.openxmlformats.org/presentationml/2006/main">
  <p:tag name="AS_UNIQUEID" val="2347"/>
</p:tagLst>
</file>

<file path=ppt/tags/tag171.xml><?xml version="1.0" encoding="utf-8"?>
<p:tagLst xmlns:p="http://schemas.openxmlformats.org/presentationml/2006/main">
  <p:tag name="AS_UNIQUEID" val="2348"/>
</p:tagLst>
</file>

<file path=ppt/tags/tag172.xml><?xml version="1.0" encoding="utf-8"?>
<p:tagLst xmlns:p="http://schemas.openxmlformats.org/presentationml/2006/main">
  <p:tag name="AS_UNIQUEID" val="2349"/>
</p:tagLst>
</file>

<file path=ppt/tags/tag173.xml><?xml version="1.0" encoding="utf-8"?>
<p:tagLst xmlns:p="http://schemas.openxmlformats.org/presentationml/2006/main">
  <p:tag name="AS_UNIQUEID" val="2350"/>
</p:tagLst>
</file>

<file path=ppt/tags/tag174.xml><?xml version="1.0" encoding="utf-8"?>
<p:tagLst xmlns:p="http://schemas.openxmlformats.org/presentationml/2006/main">
  <p:tag name="AS_UNIQUEID" val="2351"/>
</p:tagLst>
</file>

<file path=ppt/tags/tag175.xml><?xml version="1.0" encoding="utf-8"?>
<p:tagLst xmlns:p="http://schemas.openxmlformats.org/presentationml/2006/main">
  <p:tag name="AS_UNIQUEID" val="2352"/>
</p:tagLst>
</file>

<file path=ppt/tags/tag176.xml><?xml version="1.0" encoding="utf-8"?>
<p:tagLst xmlns:p="http://schemas.openxmlformats.org/presentationml/2006/main">
  <p:tag name="AS_UNIQUEID" val="2353"/>
</p:tagLst>
</file>

<file path=ppt/tags/tag177.xml><?xml version="1.0" encoding="utf-8"?>
<p:tagLst xmlns:p="http://schemas.openxmlformats.org/presentationml/2006/main">
  <p:tag name="AS_UNIQUEID" val="2354"/>
</p:tagLst>
</file>

<file path=ppt/tags/tag178.xml><?xml version="1.0" encoding="utf-8"?>
<p:tagLst xmlns:p="http://schemas.openxmlformats.org/presentationml/2006/main">
  <p:tag name="AS_UNIQUEID" val="2355"/>
</p:tagLst>
</file>

<file path=ppt/tags/tag179.xml><?xml version="1.0" encoding="utf-8"?>
<p:tagLst xmlns:p="http://schemas.openxmlformats.org/presentationml/2006/main">
  <p:tag name="AS_UNIQUEID" val="2356"/>
</p:tagLst>
</file>

<file path=ppt/tags/tag18.xml><?xml version="1.0" encoding="utf-8"?>
<p:tagLst xmlns:p="http://schemas.openxmlformats.org/presentationml/2006/main">
  <p:tag name="AS_UNIQUEID" val="264"/>
</p:tagLst>
</file>

<file path=ppt/tags/tag180.xml><?xml version="1.0" encoding="utf-8"?>
<p:tagLst xmlns:p="http://schemas.openxmlformats.org/presentationml/2006/main">
  <p:tag name="AS_UNIQUEID" val="2357"/>
</p:tagLst>
</file>

<file path=ppt/tags/tag181.xml><?xml version="1.0" encoding="utf-8"?>
<p:tagLst xmlns:p="http://schemas.openxmlformats.org/presentationml/2006/main">
  <p:tag name="AS_UNIQUEID" val="2358"/>
</p:tagLst>
</file>

<file path=ppt/tags/tag182.xml><?xml version="1.0" encoding="utf-8"?>
<p:tagLst xmlns:p="http://schemas.openxmlformats.org/presentationml/2006/main">
  <p:tag name="AS_UNIQUEID" val="2359"/>
</p:tagLst>
</file>

<file path=ppt/tags/tag183.xml><?xml version="1.0" encoding="utf-8"?>
<p:tagLst xmlns:p="http://schemas.openxmlformats.org/presentationml/2006/main">
  <p:tag name="AS_UNIQUEID" val="2360"/>
</p:tagLst>
</file>

<file path=ppt/tags/tag184.xml><?xml version="1.0" encoding="utf-8"?>
<p:tagLst xmlns:p="http://schemas.openxmlformats.org/presentationml/2006/main">
  <p:tag name="AS_UNIQUEID" val="2361"/>
</p:tagLst>
</file>

<file path=ppt/tags/tag185.xml><?xml version="1.0" encoding="utf-8"?>
<p:tagLst xmlns:p="http://schemas.openxmlformats.org/presentationml/2006/main">
  <p:tag name="AS_UNIQUEID" val="2362"/>
</p:tagLst>
</file>

<file path=ppt/tags/tag186.xml><?xml version="1.0" encoding="utf-8"?>
<p:tagLst xmlns:p="http://schemas.openxmlformats.org/presentationml/2006/main">
  <p:tag name="AS_UNIQUEID" val="2363"/>
</p:tagLst>
</file>

<file path=ppt/tags/tag187.xml><?xml version="1.0" encoding="utf-8"?>
<p:tagLst xmlns:p="http://schemas.openxmlformats.org/presentationml/2006/main">
  <p:tag name="AS_UNIQUEID" val="2364"/>
</p:tagLst>
</file>

<file path=ppt/tags/tag188.xml><?xml version="1.0" encoding="utf-8"?>
<p:tagLst xmlns:p="http://schemas.openxmlformats.org/presentationml/2006/main">
  <p:tag name="AS_UNIQUEID" val="2365"/>
</p:tagLst>
</file>

<file path=ppt/tags/tag189.xml><?xml version="1.0" encoding="utf-8"?>
<p:tagLst xmlns:p="http://schemas.openxmlformats.org/presentationml/2006/main">
  <p:tag name="AS_UNIQUEID" val="2366"/>
</p:tagLst>
</file>

<file path=ppt/tags/tag19.xml><?xml version="1.0" encoding="utf-8"?>
<p:tagLst xmlns:p="http://schemas.openxmlformats.org/presentationml/2006/main">
  <p:tag name="AS_UNIQUEID" val="265"/>
</p:tagLst>
</file>

<file path=ppt/tags/tag190.xml><?xml version="1.0" encoding="utf-8"?>
<p:tagLst xmlns:p="http://schemas.openxmlformats.org/presentationml/2006/main">
  <p:tag name="AS_UNIQUEID" val="2367"/>
</p:tagLst>
</file>

<file path=ppt/tags/tag191.xml><?xml version="1.0" encoding="utf-8"?>
<p:tagLst xmlns:p="http://schemas.openxmlformats.org/presentationml/2006/main">
  <p:tag name="AS_UNIQUEID" val="2368"/>
</p:tagLst>
</file>

<file path=ppt/tags/tag192.xml><?xml version="1.0" encoding="utf-8"?>
<p:tagLst xmlns:p="http://schemas.openxmlformats.org/presentationml/2006/main">
  <p:tag name="AS_UNIQUEID" val="2369"/>
</p:tagLst>
</file>

<file path=ppt/tags/tag193.xml><?xml version="1.0" encoding="utf-8"?>
<p:tagLst xmlns:p="http://schemas.openxmlformats.org/presentationml/2006/main">
  <p:tag name="AS_UNIQUEID" val="2370"/>
</p:tagLst>
</file>

<file path=ppt/tags/tag194.xml><?xml version="1.0" encoding="utf-8"?>
<p:tagLst xmlns:p="http://schemas.openxmlformats.org/presentationml/2006/main">
  <p:tag name="AS_UNIQUEID" val="840"/>
  <p:tag name="KSO_WM_UNIT_TABLE_BEAUTIFY" val="smartTable{8a6e1677-9861-41da-b6a5-f912f7da1d43}"/>
  <p:tag name="TABLE_ENDDRAG_ORIGIN_RECT" val="920*507"/>
  <p:tag name="TABLE_ENDDRAG_RECT" val="15*19*920*507"/>
</p:tagLst>
</file>

<file path=ppt/tags/tag195.xml><?xml version="1.0" encoding="utf-8"?>
<p:tagLst xmlns:p="http://schemas.openxmlformats.org/presentationml/2006/main">
  <p:tag name="AS_UNIQUEID" val="841"/>
</p:tagLst>
</file>

<file path=ppt/tags/tag196.xml><?xml version="1.0" encoding="utf-8"?>
<p:tagLst xmlns:p="http://schemas.openxmlformats.org/presentationml/2006/main">
  <p:tag name="AS_UNIQUEID" val="842"/>
</p:tagLst>
</file>

<file path=ppt/tags/tag197.xml><?xml version="1.0" encoding="utf-8"?>
<p:tagLst xmlns:p="http://schemas.openxmlformats.org/presentationml/2006/main">
  <p:tag name="AS_UNIQUEID" val="843"/>
</p:tagLst>
</file>

<file path=ppt/tags/tag198.xml><?xml version="1.0" encoding="utf-8"?>
<p:tagLst xmlns:p="http://schemas.openxmlformats.org/presentationml/2006/main">
  <p:tag name="AS_UNIQUEID" val="844"/>
</p:tagLst>
</file>

<file path=ppt/tags/tag199.xml><?xml version="1.0" encoding="utf-8"?>
<p:tagLst xmlns:p="http://schemas.openxmlformats.org/presentationml/2006/main">
  <p:tag name="AS_UNIQUEID" val="845"/>
</p:tagLst>
</file>

<file path=ppt/tags/tag2.xml><?xml version="1.0" encoding="utf-8"?>
<p:tagLst xmlns:p="http://schemas.openxmlformats.org/presentationml/2006/main">
  <p:tag name="AS_UNIQUEID" val="245"/>
</p:tagLst>
</file>

<file path=ppt/tags/tag20.xml><?xml version="1.0" encoding="utf-8"?>
<p:tagLst xmlns:p="http://schemas.openxmlformats.org/presentationml/2006/main">
  <p:tag name="AS_UNIQUEID" val="266"/>
</p:tagLst>
</file>

<file path=ppt/tags/tag200.xml><?xml version="1.0" encoding="utf-8"?>
<p:tagLst xmlns:p="http://schemas.openxmlformats.org/presentationml/2006/main">
  <p:tag name="AS_UNIQUEID" val="846"/>
</p:tagLst>
</file>

<file path=ppt/tags/tag201.xml><?xml version="1.0" encoding="utf-8"?>
<p:tagLst xmlns:p="http://schemas.openxmlformats.org/presentationml/2006/main">
  <p:tag name="AS_UNIQUEID" val="847"/>
</p:tagLst>
</file>

<file path=ppt/tags/tag202.xml><?xml version="1.0" encoding="utf-8"?>
<p:tagLst xmlns:p="http://schemas.openxmlformats.org/presentationml/2006/main">
  <p:tag name="AS_UNIQUEID" val="848"/>
</p:tagLst>
</file>

<file path=ppt/tags/tag203.xml><?xml version="1.0" encoding="utf-8"?>
<p:tagLst xmlns:p="http://schemas.openxmlformats.org/presentationml/2006/main">
  <p:tag name="AS_UNIQUEID" val="849"/>
</p:tagLst>
</file>

<file path=ppt/tags/tag204.xml><?xml version="1.0" encoding="utf-8"?>
<p:tagLst xmlns:p="http://schemas.openxmlformats.org/presentationml/2006/main">
  <p:tag name="AS_UNIQUEID" val="850"/>
</p:tagLst>
</file>

<file path=ppt/tags/tag205.xml><?xml version="1.0" encoding="utf-8"?>
<p:tagLst xmlns:p="http://schemas.openxmlformats.org/presentationml/2006/main">
  <p:tag name="AS_UNIQUEID" val="82"/>
</p:tagLst>
</file>

<file path=ppt/tags/tag206.xml><?xml version="1.0" encoding="utf-8"?>
<p:tagLst xmlns:p="http://schemas.openxmlformats.org/presentationml/2006/main">
  <p:tag name="AS_UNIQUEID" val="71"/>
</p:tagLst>
</file>

<file path=ppt/tags/tag207.xml><?xml version="1.0" encoding="utf-8"?>
<p:tagLst xmlns:p="http://schemas.openxmlformats.org/presentationml/2006/main">
  <p:tag name="AS_UNIQUEID" val="72"/>
</p:tagLst>
</file>

<file path=ppt/tags/tag208.xml><?xml version="1.0" encoding="utf-8"?>
<p:tagLst xmlns:p="http://schemas.openxmlformats.org/presentationml/2006/main">
  <p:tag name="AS_UNIQUEID" val="73"/>
</p:tagLst>
</file>

<file path=ppt/tags/tag209.xml><?xml version="1.0" encoding="utf-8"?>
<p:tagLst xmlns:p="http://schemas.openxmlformats.org/presentationml/2006/main">
  <p:tag name="AS_UNIQUEID" val="74"/>
</p:tagLst>
</file>

<file path=ppt/tags/tag21.xml><?xml version="1.0" encoding="utf-8"?>
<p:tagLst xmlns:p="http://schemas.openxmlformats.org/presentationml/2006/main">
  <p:tag name="AS_UNIQUEID" val="267"/>
</p:tagLst>
</file>

<file path=ppt/tags/tag210.xml><?xml version="1.0" encoding="utf-8"?>
<p:tagLst xmlns:p="http://schemas.openxmlformats.org/presentationml/2006/main">
  <p:tag name="AS_UNIQUEID" val="75"/>
</p:tagLst>
</file>

<file path=ppt/tags/tag211.xml><?xml version="1.0" encoding="utf-8"?>
<p:tagLst xmlns:p="http://schemas.openxmlformats.org/presentationml/2006/main">
  <p:tag name="AS_UNIQUEID" val="76"/>
</p:tagLst>
</file>

<file path=ppt/tags/tag212.xml><?xml version="1.0" encoding="utf-8"?>
<p:tagLst xmlns:p="http://schemas.openxmlformats.org/presentationml/2006/main">
  <p:tag name="AS_UNIQUEID" val="77"/>
</p:tagLst>
</file>

<file path=ppt/tags/tag213.xml><?xml version="1.0" encoding="utf-8"?>
<p:tagLst xmlns:p="http://schemas.openxmlformats.org/presentationml/2006/main">
  <p:tag name="AS_UNIQUEID" val="78"/>
</p:tagLst>
</file>

<file path=ppt/tags/tag214.xml><?xml version="1.0" encoding="utf-8"?>
<p:tagLst xmlns:p="http://schemas.openxmlformats.org/presentationml/2006/main">
  <p:tag name="AS_UNIQUEID" val="79"/>
</p:tagLst>
</file>

<file path=ppt/tags/tag215.xml><?xml version="1.0" encoding="utf-8"?>
<p:tagLst xmlns:p="http://schemas.openxmlformats.org/presentationml/2006/main">
  <p:tag name="AS_UNIQUEID" val="80"/>
</p:tagLst>
</file>

<file path=ppt/tags/tag216.xml><?xml version="1.0" encoding="utf-8"?>
<p:tagLst xmlns:p="http://schemas.openxmlformats.org/presentationml/2006/main">
  <p:tag name="AS_UNIQUEID" val="81"/>
</p:tagLst>
</file>

<file path=ppt/tags/tag217.xml><?xml version="1.0" encoding="utf-8"?>
<p:tagLst xmlns:p="http://schemas.openxmlformats.org/presentationml/2006/main">
  <p:tag name="AS_UNIQUEID" val="1793"/>
</p:tagLst>
</file>

<file path=ppt/tags/tag218.xml><?xml version="1.0" encoding="utf-8"?>
<p:tagLst xmlns:p="http://schemas.openxmlformats.org/presentationml/2006/main">
  <p:tag name="AS_UNIQUEID" val="837"/>
</p:tagLst>
</file>

<file path=ppt/tags/tag219.xml><?xml version="1.0" encoding="utf-8"?>
<p:tagLst xmlns:p="http://schemas.openxmlformats.org/presentationml/2006/main">
  <p:tag name="AS_UNIQUEID" val="838"/>
</p:tagLst>
</file>

<file path=ppt/tags/tag22.xml><?xml version="1.0" encoding="utf-8"?>
<p:tagLst xmlns:p="http://schemas.openxmlformats.org/presentationml/2006/main">
  <p:tag name="AS_UNIQUEID" val="269"/>
</p:tagLst>
</file>

<file path=ppt/tags/tag220.xml><?xml version="1.0" encoding="utf-8"?>
<p:tagLst xmlns:p="http://schemas.openxmlformats.org/presentationml/2006/main">
  <p:tag name="AS_UNIQUEID" val="1795"/>
</p:tagLst>
</file>

<file path=ppt/tags/tag221.xml><?xml version="1.0" encoding="utf-8"?>
<p:tagLst xmlns:p="http://schemas.openxmlformats.org/presentationml/2006/main">
  <p:tag name="AS_UNIQUEID" val="1796"/>
</p:tagLst>
</file>

<file path=ppt/tags/tag222.xml><?xml version="1.0" encoding="utf-8"?>
<p:tagLst xmlns:p="http://schemas.openxmlformats.org/presentationml/2006/main">
  <p:tag name="AS_UNIQUEID" val="1797"/>
</p:tagLst>
</file>

<file path=ppt/tags/tag223.xml><?xml version="1.0" encoding="utf-8"?>
<p:tagLst xmlns:p="http://schemas.openxmlformats.org/presentationml/2006/main">
  <p:tag name="AS_UNIQUEID" val="130"/>
</p:tagLst>
</file>

<file path=ppt/tags/tag224.xml><?xml version="1.0" encoding="utf-8"?>
<p:tagLst xmlns:p="http://schemas.openxmlformats.org/presentationml/2006/main">
  <p:tag name="AS_UNIQUEID" val="131"/>
</p:tagLst>
</file>

<file path=ppt/tags/tag225.xml><?xml version="1.0" encoding="utf-8"?>
<p:tagLst xmlns:p="http://schemas.openxmlformats.org/presentationml/2006/main">
  <p:tag name="AS_UNIQUEID" val="132"/>
</p:tagLst>
</file>

<file path=ppt/tags/tag226.xml><?xml version="1.0" encoding="utf-8"?>
<p:tagLst xmlns:p="http://schemas.openxmlformats.org/presentationml/2006/main">
  <p:tag name="AS_UNIQUEID" val="133"/>
</p:tagLst>
</file>

<file path=ppt/tags/tag227.xml><?xml version="1.0" encoding="utf-8"?>
<p:tagLst xmlns:p="http://schemas.openxmlformats.org/presentationml/2006/main">
  <p:tag name="AS_UNIQUEID" val="134"/>
</p:tagLst>
</file>

<file path=ppt/tags/tag228.xml><?xml version="1.0" encoding="utf-8"?>
<p:tagLst xmlns:p="http://schemas.openxmlformats.org/presentationml/2006/main">
  <p:tag name="AS_UNIQUEID" val="135"/>
</p:tagLst>
</file>

<file path=ppt/tags/tag229.xml><?xml version="1.0" encoding="utf-8"?>
<p:tagLst xmlns:p="http://schemas.openxmlformats.org/presentationml/2006/main">
  <p:tag name="AS_UNIQUEID" val="136"/>
</p:tagLst>
</file>

<file path=ppt/tags/tag23.xml><?xml version="1.0" encoding="utf-8"?>
<p:tagLst xmlns:p="http://schemas.openxmlformats.org/presentationml/2006/main">
  <p:tag name="AS_UNIQUEID" val="270"/>
</p:tagLst>
</file>

<file path=ppt/tags/tag230.xml><?xml version="1.0" encoding="utf-8"?>
<p:tagLst xmlns:p="http://schemas.openxmlformats.org/presentationml/2006/main">
  <p:tag name="AS_UNIQUEID" val="137"/>
</p:tagLst>
</file>

<file path=ppt/tags/tag231.xml><?xml version="1.0" encoding="utf-8"?>
<p:tagLst xmlns:p="http://schemas.openxmlformats.org/presentationml/2006/main">
  <p:tag name="AS_UNIQUEID" val="138"/>
</p:tagLst>
</file>

<file path=ppt/tags/tag232.xml><?xml version="1.0" encoding="utf-8"?>
<p:tagLst xmlns:p="http://schemas.openxmlformats.org/presentationml/2006/main">
  <p:tag name="AS_UNIQUEID" val="139"/>
</p:tagLst>
</file>

<file path=ppt/tags/tag233.xml><?xml version="1.0" encoding="utf-8"?>
<p:tagLst xmlns:p="http://schemas.openxmlformats.org/presentationml/2006/main">
  <p:tag name="AS_UNIQUEID" val="140"/>
</p:tagLst>
</file>

<file path=ppt/tags/tag234.xml><?xml version="1.0" encoding="utf-8"?>
<p:tagLst xmlns:p="http://schemas.openxmlformats.org/presentationml/2006/main">
  <p:tag name="AS_UNIQUEID" val="1812"/>
</p:tagLst>
</file>

<file path=ppt/tags/tag235.xml><?xml version="1.0" encoding="utf-8"?>
<p:tagLst xmlns:p="http://schemas.openxmlformats.org/presentationml/2006/main">
  <p:tag name="AS_UNIQUEID" val="1813"/>
</p:tagLst>
</file>

<file path=ppt/tags/tag236.xml><?xml version="1.0" encoding="utf-8"?>
<p:tagLst xmlns:p="http://schemas.openxmlformats.org/presentationml/2006/main">
  <p:tag name="AS_UNIQUEID" val="1814"/>
</p:tagLst>
</file>

<file path=ppt/tags/tag237.xml><?xml version="1.0" encoding="utf-8"?>
<p:tagLst xmlns:p="http://schemas.openxmlformats.org/presentationml/2006/main">
  <p:tag name="AS_UNIQUEID" val="1815"/>
</p:tagLst>
</file>

<file path=ppt/tags/tag238.xml><?xml version="1.0" encoding="utf-8"?>
<p:tagLst xmlns:p="http://schemas.openxmlformats.org/presentationml/2006/main">
  <p:tag name="AS_UNIQUEID" val="1816"/>
</p:tagLst>
</file>

<file path=ppt/tags/tag239.xml><?xml version="1.0" encoding="utf-8"?>
<p:tagLst xmlns:p="http://schemas.openxmlformats.org/presentationml/2006/main">
  <p:tag name="AS_UNIQUEID" val="1817"/>
</p:tagLst>
</file>

<file path=ppt/tags/tag24.xml><?xml version="1.0" encoding="utf-8"?>
<p:tagLst xmlns:p="http://schemas.openxmlformats.org/presentationml/2006/main">
  <p:tag name="AS_UNIQUEID" val="271"/>
</p:tagLst>
</file>

<file path=ppt/tags/tag240.xml><?xml version="1.0" encoding="utf-8"?>
<p:tagLst xmlns:p="http://schemas.openxmlformats.org/presentationml/2006/main">
  <p:tag name="AS_UNIQUEID" val="1818"/>
</p:tagLst>
</file>

<file path=ppt/tags/tag241.xml><?xml version="1.0" encoding="utf-8"?>
<p:tagLst xmlns:p="http://schemas.openxmlformats.org/presentationml/2006/main">
  <p:tag name="AS_UNIQUEID" val="1819"/>
</p:tagLst>
</file>

<file path=ppt/tags/tag242.xml><?xml version="1.0" encoding="utf-8"?>
<p:tagLst xmlns:p="http://schemas.openxmlformats.org/presentationml/2006/main">
  <p:tag name="AS_UNIQUEID" val="1820"/>
</p:tagLst>
</file>

<file path=ppt/tags/tag243.xml><?xml version="1.0" encoding="utf-8"?>
<p:tagLst xmlns:p="http://schemas.openxmlformats.org/presentationml/2006/main">
  <p:tag name="AS_UNIQUEID" val="1821"/>
</p:tagLst>
</file>

<file path=ppt/tags/tag244.xml><?xml version="1.0" encoding="utf-8"?>
<p:tagLst xmlns:p="http://schemas.openxmlformats.org/presentationml/2006/main">
  <p:tag name="AS_UNIQUEID" val="1822"/>
</p:tagLst>
</file>

<file path=ppt/tags/tag245.xml><?xml version="1.0" encoding="utf-8"?>
<p:tagLst xmlns:p="http://schemas.openxmlformats.org/presentationml/2006/main">
  <p:tag name="AS_UNIQUEID" val="1823"/>
</p:tagLst>
</file>

<file path=ppt/tags/tag246.xml><?xml version="1.0" encoding="utf-8"?>
<p:tagLst xmlns:p="http://schemas.openxmlformats.org/presentationml/2006/main">
  <p:tag name="AS_UNIQUEID" val="1824"/>
</p:tagLst>
</file>

<file path=ppt/tags/tag247.xml><?xml version="1.0" encoding="utf-8"?>
<p:tagLst xmlns:p="http://schemas.openxmlformats.org/presentationml/2006/main">
  <p:tag name="AS_UNIQUEID" val="1825"/>
</p:tagLst>
</file>

<file path=ppt/tags/tag248.xml><?xml version="1.0" encoding="utf-8"?>
<p:tagLst xmlns:p="http://schemas.openxmlformats.org/presentationml/2006/main">
  <p:tag name="AS_UNIQUEID" val="1826"/>
</p:tagLst>
</file>

<file path=ppt/tags/tag249.xml><?xml version="1.0" encoding="utf-8"?>
<p:tagLst xmlns:p="http://schemas.openxmlformats.org/presentationml/2006/main">
  <p:tag name="AS_UNIQUEID" val="1827"/>
</p:tagLst>
</file>

<file path=ppt/tags/tag25.xml><?xml version="1.0" encoding="utf-8"?>
<p:tagLst xmlns:p="http://schemas.openxmlformats.org/presentationml/2006/main">
  <p:tag name="AS_UNIQUEID" val="272"/>
</p:tagLst>
</file>

<file path=ppt/tags/tag250.xml><?xml version="1.0" encoding="utf-8"?>
<p:tagLst xmlns:p="http://schemas.openxmlformats.org/presentationml/2006/main">
  <p:tag name="AS_UNIQUEID" val="1828"/>
</p:tagLst>
</file>

<file path=ppt/tags/tag251.xml><?xml version="1.0" encoding="utf-8"?>
<p:tagLst xmlns:p="http://schemas.openxmlformats.org/presentationml/2006/main">
  <p:tag name="AS_UNIQUEID" val="1829"/>
</p:tagLst>
</file>

<file path=ppt/tags/tag252.xml><?xml version="1.0" encoding="utf-8"?>
<p:tagLst xmlns:p="http://schemas.openxmlformats.org/presentationml/2006/main">
  <p:tag name="AS_UNIQUEID" val="1830"/>
</p:tagLst>
</file>

<file path=ppt/tags/tag253.xml><?xml version="1.0" encoding="utf-8"?>
<p:tagLst xmlns:p="http://schemas.openxmlformats.org/presentationml/2006/main">
  <p:tag name="AS_UNIQUEID" val="1831"/>
</p:tagLst>
</file>

<file path=ppt/tags/tag254.xml><?xml version="1.0" encoding="utf-8"?>
<p:tagLst xmlns:p="http://schemas.openxmlformats.org/presentationml/2006/main">
  <p:tag name="AS_UNIQUEID" val="1832"/>
</p:tagLst>
</file>

<file path=ppt/tags/tag255.xml><?xml version="1.0" encoding="utf-8"?>
<p:tagLst xmlns:p="http://schemas.openxmlformats.org/presentationml/2006/main">
  <p:tag name="AS_UNIQUEID" val="1833"/>
</p:tagLst>
</file>

<file path=ppt/tags/tag256.xml><?xml version="1.0" encoding="utf-8"?>
<p:tagLst xmlns:p="http://schemas.openxmlformats.org/presentationml/2006/main">
  <p:tag name="AS_UNIQUEID" val="1834"/>
</p:tagLst>
</file>

<file path=ppt/tags/tag257.xml><?xml version="1.0" encoding="utf-8"?>
<p:tagLst xmlns:p="http://schemas.openxmlformats.org/presentationml/2006/main">
  <p:tag name="AS_UNIQUEID" val="1835"/>
</p:tagLst>
</file>

<file path=ppt/tags/tag258.xml><?xml version="1.0" encoding="utf-8"?>
<p:tagLst xmlns:p="http://schemas.openxmlformats.org/presentationml/2006/main">
  <p:tag name="AS_UNIQUEID" val="1836"/>
</p:tagLst>
</file>

<file path=ppt/tags/tag259.xml><?xml version="1.0" encoding="utf-8"?>
<p:tagLst xmlns:p="http://schemas.openxmlformats.org/presentationml/2006/main">
  <p:tag name="AS_UNIQUEID" val="1837"/>
</p:tagLst>
</file>

<file path=ppt/tags/tag26.xml><?xml version="1.0" encoding="utf-8"?>
<p:tagLst xmlns:p="http://schemas.openxmlformats.org/presentationml/2006/main">
  <p:tag name="AS_UNIQUEID" val="273"/>
</p:tagLst>
</file>

<file path=ppt/tags/tag260.xml><?xml version="1.0" encoding="utf-8"?>
<p:tagLst xmlns:p="http://schemas.openxmlformats.org/presentationml/2006/main">
  <p:tag name="AS_UNIQUEID" val="1838"/>
</p:tagLst>
</file>

<file path=ppt/tags/tag261.xml><?xml version="1.0" encoding="utf-8"?>
<p:tagLst xmlns:p="http://schemas.openxmlformats.org/presentationml/2006/main">
  <p:tag name="AS_UNIQUEID" val="1839"/>
</p:tagLst>
</file>

<file path=ppt/tags/tag262.xml><?xml version="1.0" encoding="utf-8"?>
<p:tagLst xmlns:p="http://schemas.openxmlformats.org/presentationml/2006/main">
  <p:tag name="AS_UNIQUEID" val="1840"/>
</p:tagLst>
</file>

<file path=ppt/tags/tag263.xml><?xml version="1.0" encoding="utf-8"?>
<p:tagLst xmlns:p="http://schemas.openxmlformats.org/presentationml/2006/main">
  <p:tag name="AS_UNIQUEID" val="1841"/>
</p:tagLst>
</file>

<file path=ppt/tags/tag264.xml><?xml version="1.0" encoding="utf-8"?>
<p:tagLst xmlns:p="http://schemas.openxmlformats.org/presentationml/2006/main">
  <p:tag name="AS_UNIQUEID" val="1842"/>
</p:tagLst>
</file>

<file path=ppt/tags/tag265.xml><?xml version="1.0" encoding="utf-8"?>
<p:tagLst xmlns:p="http://schemas.openxmlformats.org/presentationml/2006/main">
  <p:tag name="AS_UNIQUEID" val="1843"/>
</p:tagLst>
</file>

<file path=ppt/tags/tag266.xml><?xml version="1.0" encoding="utf-8"?>
<p:tagLst xmlns:p="http://schemas.openxmlformats.org/presentationml/2006/main">
  <p:tag name="AS_UNIQUEID" val="1844"/>
</p:tagLst>
</file>

<file path=ppt/tags/tag267.xml><?xml version="1.0" encoding="utf-8"?>
<p:tagLst xmlns:p="http://schemas.openxmlformats.org/presentationml/2006/main">
  <p:tag name="AS_UNIQUEID" val="1845"/>
</p:tagLst>
</file>

<file path=ppt/tags/tag268.xml><?xml version="1.0" encoding="utf-8"?>
<p:tagLst xmlns:p="http://schemas.openxmlformats.org/presentationml/2006/main">
  <p:tag name="AS_UNIQUEID" val="1846"/>
</p:tagLst>
</file>

<file path=ppt/tags/tag269.xml><?xml version="1.0" encoding="utf-8"?>
<p:tagLst xmlns:p="http://schemas.openxmlformats.org/presentationml/2006/main">
  <p:tag name="AS_UNIQUEID" val="1847"/>
</p:tagLst>
</file>

<file path=ppt/tags/tag27.xml><?xml version="1.0" encoding="utf-8"?>
<p:tagLst xmlns:p="http://schemas.openxmlformats.org/presentationml/2006/main">
  <p:tag name="AS_UNIQUEID" val="274"/>
</p:tagLst>
</file>

<file path=ppt/tags/tag270.xml><?xml version="1.0" encoding="utf-8"?>
<p:tagLst xmlns:p="http://schemas.openxmlformats.org/presentationml/2006/main">
  <p:tag name="AS_UNIQUEID" val="1061"/>
</p:tagLst>
</file>

<file path=ppt/tags/tag271.xml><?xml version="1.0" encoding="utf-8"?>
<p:tagLst xmlns:p="http://schemas.openxmlformats.org/presentationml/2006/main">
  <p:tag name="AS_UNIQUEID" val="1062"/>
  <p:tag name="KSO_WM_UNIT_TABLE_BEAUTIFY" val="smartTable{c100358d-0404-4609-a3dd-6e943ca2d981}"/>
  <p:tag name="TABLE_ENDDRAG_ORIGIN_RECT" val="664*337"/>
  <p:tag name="TABLE_ENDDRAG_RECT" val="47*219*664*337"/>
</p:tagLst>
</file>

<file path=ppt/tags/tag272.xml><?xml version="1.0" encoding="utf-8"?>
<p:tagLst xmlns:p="http://schemas.openxmlformats.org/presentationml/2006/main">
  <p:tag name="AS_UNIQUEID" val="776"/>
</p:tagLst>
</file>

<file path=ppt/tags/tag273.xml><?xml version="1.0" encoding="utf-8"?>
<p:tagLst xmlns:p="http://schemas.openxmlformats.org/presentationml/2006/main">
  <p:tag name="AS_UNIQUEID" val="2403"/>
</p:tagLst>
</file>

<file path=ppt/tags/tag274.xml><?xml version="1.0" encoding="utf-8"?>
<p:tagLst xmlns:p="http://schemas.openxmlformats.org/presentationml/2006/main">
  <p:tag name="AS_UNIQUEID" val="2404"/>
</p:tagLst>
</file>

<file path=ppt/tags/tag275.xml><?xml version="1.0" encoding="utf-8"?>
<p:tagLst xmlns:p="http://schemas.openxmlformats.org/presentationml/2006/main">
  <p:tag name="AS_UNIQUEID" val="2405"/>
</p:tagLst>
</file>

<file path=ppt/tags/tag276.xml><?xml version="1.0" encoding="utf-8"?>
<p:tagLst xmlns:p="http://schemas.openxmlformats.org/presentationml/2006/main">
  <p:tag name="AS_UNIQUEID" val="2406"/>
</p:tagLst>
</file>

<file path=ppt/tags/tag277.xml><?xml version="1.0" encoding="utf-8"?>
<p:tagLst xmlns:p="http://schemas.openxmlformats.org/presentationml/2006/main">
  <p:tag name="AS_UNIQUEID" val="2407"/>
</p:tagLst>
</file>

<file path=ppt/tags/tag278.xml><?xml version="1.0" encoding="utf-8"?>
<p:tagLst xmlns:p="http://schemas.openxmlformats.org/presentationml/2006/main">
  <p:tag name="AS_UNIQUEID" val="1850"/>
  <p:tag name="KSO_WM_BEAUTIFY_FLAG" val=""/>
</p:tagLst>
</file>

<file path=ppt/tags/tag279.xml><?xml version="1.0" encoding="utf-8"?>
<p:tagLst xmlns:p="http://schemas.openxmlformats.org/presentationml/2006/main">
  <p:tag name="AS_UNIQUEID" val="1614"/>
  <p:tag name="KSO_WM_BEAUTIFY_FLAG" val=""/>
</p:tagLst>
</file>

<file path=ppt/tags/tag28.xml><?xml version="1.0" encoding="utf-8"?>
<p:tagLst xmlns:p="http://schemas.openxmlformats.org/presentationml/2006/main">
  <p:tag name="AS_UNIQUEID" val="275"/>
</p:tagLst>
</file>

<file path=ppt/tags/tag280.xml><?xml version="1.0" encoding="utf-8"?>
<p:tagLst xmlns:p="http://schemas.openxmlformats.org/presentationml/2006/main">
  <p:tag name="AS_UNIQUEID" val="242"/>
</p:tagLst>
</file>

<file path=ppt/tags/tag281.xml><?xml version="1.0" encoding="utf-8"?>
<p:tagLst xmlns:p="http://schemas.openxmlformats.org/presentationml/2006/main">
  <p:tag name="AS_UNIQUEID" val="243"/>
</p:tagLst>
</file>

<file path=ppt/tags/tag282.xml><?xml version="1.0" encoding="utf-8"?>
<p:tagLst xmlns:p="http://schemas.openxmlformats.org/presentationml/2006/main">
  <p:tag name="AS_UNIQUEID" val="244"/>
</p:tagLst>
</file>

<file path=ppt/tags/tag283.xml><?xml version="1.0" encoding="utf-8"?>
<p:tagLst xmlns:p="http://schemas.openxmlformats.org/presentationml/2006/main">
  <p:tag name="AS_UNIQUEID" val="258"/>
</p:tagLst>
</file>

<file path=ppt/tags/tag284.xml><?xml version="1.0" encoding="utf-8"?>
<p:tagLst xmlns:p="http://schemas.openxmlformats.org/presentationml/2006/main">
  <p:tag name="AS_UNIQUEID" val="259"/>
</p:tagLst>
</file>

<file path=ppt/tags/tag285.xml><?xml version="1.0" encoding="utf-8"?>
<p:tagLst xmlns:p="http://schemas.openxmlformats.org/presentationml/2006/main">
  <p:tag name="AS_UNIQUEID" val="260"/>
</p:tagLst>
</file>

<file path=ppt/tags/tag286.xml><?xml version="1.0" encoding="utf-8"?>
<p:tagLst xmlns:p="http://schemas.openxmlformats.org/presentationml/2006/main">
  <p:tag name="AS_UNIQUEID" val="261"/>
</p:tagLst>
</file>

<file path=ppt/tags/tag287.xml><?xml version="1.0" encoding="utf-8"?>
<p:tagLst xmlns:p="http://schemas.openxmlformats.org/presentationml/2006/main">
  <p:tag name="AS_UNIQUEID" val="262"/>
</p:tagLst>
</file>

<file path=ppt/tags/tag288.xml><?xml version="1.0" encoding="utf-8"?>
<p:tagLst xmlns:p="http://schemas.openxmlformats.org/presentationml/2006/main">
  <p:tag name="AS_UNIQUEID" val="263"/>
</p:tagLst>
</file>

<file path=ppt/tags/tag289.xml><?xml version="1.0" encoding="utf-8"?>
<p:tagLst xmlns:p="http://schemas.openxmlformats.org/presentationml/2006/main">
  <p:tag name="AS_UNIQUEID" val="1066"/>
</p:tagLst>
</file>

<file path=ppt/tags/tag29.xml><?xml version="1.0" encoding="utf-8"?>
<p:tagLst xmlns:p="http://schemas.openxmlformats.org/presentationml/2006/main">
  <p:tag name="AS_UNIQUEID" val="276"/>
</p:tagLst>
</file>

<file path=ppt/tags/tag290.xml><?xml version="1.0" encoding="utf-8"?>
<p:tagLst xmlns:p="http://schemas.openxmlformats.org/presentationml/2006/main">
  <p:tag name="AS_UNIQUEID" val="130"/>
</p:tagLst>
</file>

<file path=ppt/tags/tag291.xml><?xml version="1.0" encoding="utf-8"?>
<p:tagLst xmlns:p="http://schemas.openxmlformats.org/presentationml/2006/main">
  <p:tag name="AS_UNIQUEID" val="131"/>
</p:tagLst>
</file>

<file path=ppt/tags/tag292.xml><?xml version="1.0" encoding="utf-8"?>
<p:tagLst xmlns:p="http://schemas.openxmlformats.org/presentationml/2006/main">
  <p:tag name="AS_UNIQUEID" val="132"/>
</p:tagLst>
</file>

<file path=ppt/tags/tag293.xml><?xml version="1.0" encoding="utf-8"?>
<p:tagLst xmlns:p="http://schemas.openxmlformats.org/presentationml/2006/main">
  <p:tag name="AS_UNIQUEID" val="133"/>
</p:tagLst>
</file>

<file path=ppt/tags/tag294.xml><?xml version="1.0" encoding="utf-8"?>
<p:tagLst xmlns:p="http://schemas.openxmlformats.org/presentationml/2006/main">
  <p:tag name="AS_UNIQUEID" val="134"/>
</p:tagLst>
</file>

<file path=ppt/tags/tag295.xml><?xml version="1.0" encoding="utf-8"?>
<p:tagLst xmlns:p="http://schemas.openxmlformats.org/presentationml/2006/main">
  <p:tag name="AS_UNIQUEID" val="135"/>
</p:tagLst>
</file>

<file path=ppt/tags/tag296.xml><?xml version="1.0" encoding="utf-8"?>
<p:tagLst xmlns:p="http://schemas.openxmlformats.org/presentationml/2006/main">
  <p:tag name="AS_UNIQUEID" val="136"/>
</p:tagLst>
</file>

<file path=ppt/tags/tag297.xml><?xml version="1.0" encoding="utf-8"?>
<p:tagLst xmlns:p="http://schemas.openxmlformats.org/presentationml/2006/main">
  <p:tag name="AS_UNIQUEID" val="137"/>
</p:tagLst>
</file>

<file path=ppt/tags/tag298.xml><?xml version="1.0" encoding="utf-8"?>
<p:tagLst xmlns:p="http://schemas.openxmlformats.org/presentationml/2006/main">
  <p:tag name="AS_UNIQUEID" val="138"/>
</p:tagLst>
</file>

<file path=ppt/tags/tag299.xml><?xml version="1.0" encoding="utf-8"?>
<p:tagLst xmlns:p="http://schemas.openxmlformats.org/presentationml/2006/main">
  <p:tag name="AS_UNIQUEID" val="139"/>
</p:tagLst>
</file>

<file path=ppt/tags/tag3.xml><?xml version="1.0" encoding="utf-8"?>
<p:tagLst xmlns:p="http://schemas.openxmlformats.org/presentationml/2006/main">
  <p:tag name="AS_UNIQUEID" val="246"/>
</p:tagLst>
</file>

<file path=ppt/tags/tag30.xml><?xml version="1.0" encoding="utf-8"?>
<p:tagLst xmlns:p="http://schemas.openxmlformats.org/presentationml/2006/main">
  <p:tag name="AS_UNIQUEID" val="278"/>
</p:tagLst>
</file>

<file path=ppt/tags/tag300.xml><?xml version="1.0" encoding="utf-8"?>
<p:tagLst xmlns:p="http://schemas.openxmlformats.org/presentationml/2006/main">
  <p:tag name="AS_UNIQUEID" val="140"/>
</p:tagLst>
</file>

<file path=ppt/tags/tag301.xml><?xml version="1.0" encoding="utf-8"?>
<p:tagLst xmlns:p="http://schemas.openxmlformats.org/presentationml/2006/main">
  <p:tag name="AS_UNIQUEID" val="1873"/>
</p:tagLst>
</file>

<file path=ppt/tags/tag302.xml><?xml version="1.0" encoding="utf-8"?>
<p:tagLst xmlns:p="http://schemas.openxmlformats.org/presentationml/2006/main">
  <p:tag name="KSO_WM_BEAUTIFY_FLAG" val="#wm#"/>
  <p:tag name="KSO_WM_TEMPLATE_CATEGORY" val="custom"/>
  <p:tag name="KSO_WM_TEMPLATE_INDEX" val="20205249"/>
</p:tagLst>
</file>

<file path=ppt/tags/tag303.xml><?xml version="1.0" encoding="utf-8"?>
<p:tagLst xmlns:p="http://schemas.openxmlformats.org/presentationml/2006/main">
  <p:tag name="AS_UNIQUEID" val="799"/>
</p:tagLst>
</file>

<file path=ppt/tags/tag304.xml><?xml version="1.0" encoding="utf-8"?>
<p:tagLst xmlns:p="http://schemas.openxmlformats.org/presentationml/2006/main">
  <p:tag name="AS_UNIQUEID" val="800"/>
</p:tagLst>
</file>

<file path=ppt/tags/tag305.xml><?xml version="1.0" encoding="utf-8"?>
<p:tagLst xmlns:p="http://schemas.openxmlformats.org/presentationml/2006/main">
  <p:tag name="AS_UNIQUEID" val="803"/>
  <p:tag name="KSO_WM_UNIT_TABLE_BEAUTIFY" val="smartTable{a9da1db3-03fc-44d7-b9cc-7c116a28808f}"/>
  <p:tag name="TABLE_ENDDRAG_ORIGIN_RECT" val="557*94"/>
  <p:tag name="TABLE_ENDDRAG_RECT" val="78*344*557*94"/>
</p:tagLst>
</file>

<file path=ppt/tags/tag306.xml><?xml version="1.0" encoding="utf-8"?>
<p:tagLst xmlns:p="http://schemas.openxmlformats.org/presentationml/2006/main">
  <p:tag name="AS_UNIQUEID" val="804"/>
</p:tagLst>
</file>

<file path=ppt/tags/tag307.xml><?xml version="1.0" encoding="utf-8"?>
<p:tagLst xmlns:p="http://schemas.openxmlformats.org/presentationml/2006/main">
  <p:tag name="AS_UNIQUEID" val="805"/>
</p:tagLst>
</file>

<file path=ppt/tags/tag308.xml><?xml version="1.0" encoding="utf-8"?>
<p:tagLst xmlns:p="http://schemas.openxmlformats.org/presentationml/2006/main">
  <p:tag name="AS_UNIQUEID" val="806"/>
</p:tagLst>
</file>

<file path=ppt/tags/tag309.xml><?xml version="1.0" encoding="utf-8"?>
<p:tagLst xmlns:p="http://schemas.openxmlformats.org/presentationml/2006/main">
  <p:tag name="AS_UNIQUEID" val="807"/>
</p:tagLst>
</file>

<file path=ppt/tags/tag31.xml><?xml version="1.0" encoding="utf-8"?>
<p:tagLst xmlns:p="http://schemas.openxmlformats.org/presentationml/2006/main">
  <p:tag name="AS_UNIQUEID" val="279"/>
</p:tagLst>
</file>

<file path=ppt/tags/tag310.xml><?xml version="1.0" encoding="utf-8"?>
<p:tagLst xmlns:p="http://schemas.openxmlformats.org/presentationml/2006/main">
  <p:tag name="AS_UNIQUEID" val="808"/>
</p:tagLst>
</file>

<file path=ppt/tags/tag311.xml><?xml version="1.0" encoding="utf-8"?>
<p:tagLst xmlns:p="http://schemas.openxmlformats.org/presentationml/2006/main">
  <p:tag name="AS_UNIQUEID" val="809"/>
</p:tagLst>
</file>

<file path=ppt/tags/tag312.xml><?xml version="1.0" encoding="utf-8"?>
<p:tagLst xmlns:p="http://schemas.openxmlformats.org/presentationml/2006/main">
  <p:tag name="AS_UNIQUEID" val="810"/>
</p:tagLst>
</file>

<file path=ppt/tags/tag313.xml><?xml version="1.0" encoding="utf-8"?>
<p:tagLst xmlns:p="http://schemas.openxmlformats.org/presentationml/2006/main">
  <p:tag name="AS_UNIQUEID" val="1618"/>
</p:tagLst>
</file>

<file path=ppt/tags/tag314.xml><?xml version="1.0" encoding="utf-8"?>
<p:tagLst xmlns:p="http://schemas.openxmlformats.org/presentationml/2006/main">
  <p:tag name="AS_UNIQUEID" val="1483"/>
</p:tagLst>
</file>

<file path=ppt/tags/tag315.xml><?xml version="1.0" encoding="utf-8"?>
<p:tagLst xmlns:p="http://schemas.openxmlformats.org/presentationml/2006/main">
  <p:tag name="AS_UNIQUEID" val="795"/>
</p:tagLst>
</file>

<file path=ppt/tags/tag316.xml><?xml version="1.0" encoding="utf-8"?>
<p:tagLst xmlns:p="http://schemas.openxmlformats.org/presentationml/2006/main">
  <p:tag name="AS_UNIQUEID" val="796"/>
</p:tagLst>
</file>

<file path=ppt/tags/tag317.xml><?xml version="1.0" encoding="utf-8"?>
<p:tagLst xmlns:p="http://schemas.openxmlformats.org/presentationml/2006/main">
  <p:tag name="AS_UNIQUEID" val="797"/>
</p:tagLst>
</file>

<file path=ppt/tags/tag318.xml><?xml version="1.0" encoding="utf-8"?>
<p:tagLst xmlns:p="http://schemas.openxmlformats.org/presentationml/2006/main">
  <p:tag name="AS_UNIQUEID" val="999"/>
</p:tagLst>
</file>

<file path=ppt/tags/tag319.xml><?xml version="1.0" encoding="utf-8"?>
<p:tagLst xmlns:p="http://schemas.openxmlformats.org/presentationml/2006/main">
  <p:tag name="AS_UNIQUEID" val="1000"/>
</p:tagLst>
</file>

<file path=ppt/tags/tag32.xml><?xml version="1.0" encoding="utf-8"?>
<p:tagLst xmlns:p="http://schemas.openxmlformats.org/presentationml/2006/main">
  <p:tag name="AS_UNIQUEID" val="280"/>
</p:tagLst>
</file>

<file path=ppt/tags/tag320.xml><?xml version="1.0" encoding="utf-8"?>
<p:tagLst xmlns:p="http://schemas.openxmlformats.org/presentationml/2006/main">
  <p:tag name="AS_UNIQUEID" val="1001"/>
</p:tagLst>
</file>

<file path=ppt/tags/tag321.xml><?xml version="1.0" encoding="utf-8"?>
<p:tagLst xmlns:p="http://schemas.openxmlformats.org/presentationml/2006/main">
  <p:tag name="AS_UNIQUEID" val="130"/>
</p:tagLst>
</file>

<file path=ppt/tags/tag322.xml><?xml version="1.0" encoding="utf-8"?>
<p:tagLst xmlns:p="http://schemas.openxmlformats.org/presentationml/2006/main">
  <p:tag name="AS_UNIQUEID" val="131"/>
</p:tagLst>
</file>

<file path=ppt/tags/tag323.xml><?xml version="1.0" encoding="utf-8"?>
<p:tagLst xmlns:p="http://schemas.openxmlformats.org/presentationml/2006/main">
  <p:tag name="AS_UNIQUEID" val="132"/>
</p:tagLst>
</file>

<file path=ppt/tags/tag324.xml><?xml version="1.0" encoding="utf-8"?>
<p:tagLst xmlns:p="http://schemas.openxmlformats.org/presentationml/2006/main">
  <p:tag name="AS_UNIQUEID" val="133"/>
</p:tagLst>
</file>

<file path=ppt/tags/tag325.xml><?xml version="1.0" encoding="utf-8"?>
<p:tagLst xmlns:p="http://schemas.openxmlformats.org/presentationml/2006/main">
  <p:tag name="AS_UNIQUEID" val="134"/>
</p:tagLst>
</file>

<file path=ppt/tags/tag326.xml><?xml version="1.0" encoding="utf-8"?>
<p:tagLst xmlns:p="http://schemas.openxmlformats.org/presentationml/2006/main">
  <p:tag name="AS_UNIQUEID" val="135"/>
</p:tagLst>
</file>

<file path=ppt/tags/tag327.xml><?xml version="1.0" encoding="utf-8"?>
<p:tagLst xmlns:p="http://schemas.openxmlformats.org/presentationml/2006/main">
  <p:tag name="AS_UNIQUEID" val="136"/>
</p:tagLst>
</file>

<file path=ppt/tags/tag328.xml><?xml version="1.0" encoding="utf-8"?>
<p:tagLst xmlns:p="http://schemas.openxmlformats.org/presentationml/2006/main">
  <p:tag name="AS_UNIQUEID" val="137"/>
</p:tagLst>
</file>

<file path=ppt/tags/tag329.xml><?xml version="1.0" encoding="utf-8"?>
<p:tagLst xmlns:p="http://schemas.openxmlformats.org/presentationml/2006/main">
  <p:tag name="AS_UNIQUEID" val="138"/>
</p:tagLst>
</file>

<file path=ppt/tags/tag33.xml><?xml version="1.0" encoding="utf-8"?>
<p:tagLst xmlns:p="http://schemas.openxmlformats.org/presentationml/2006/main">
  <p:tag name="AS_UNIQUEID" val="281"/>
</p:tagLst>
</file>

<file path=ppt/tags/tag330.xml><?xml version="1.0" encoding="utf-8"?>
<p:tagLst xmlns:p="http://schemas.openxmlformats.org/presentationml/2006/main">
  <p:tag name="AS_UNIQUEID" val="139"/>
</p:tagLst>
</file>

<file path=ppt/tags/tag331.xml><?xml version="1.0" encoding="utf-8"?>
<p:tagLst xmlns:p="http://schemas.openxmlformats.org/presentationml/2006/main">
  <p:tag name="AS_UNIQUEID" val="140"/>
</p:tagLst>
</file>

<file path=ppt/tags/tag332.xml><?xml version="1.0" encoding="utf-8"?>
<p:tagLst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33.xml><?xml version="1.0" encoding="utf-8"?>
<p:tagLst xmlns:p="http://schemas.openxmlformats.org/presentationml/2006/main">
  <p:tag name="AS_UNIQUEID" val="1002"/>
</p:tagLst>
</file>

<file path=ppt/tags/tag334.xml><?xml version="1.0" encoding="utf-8"?>
<p:tagLst xmlns:p="http://schemas.openxmlformats.org/presentationml/2006/main">
  <p:tag name="AS_UNIQUEID" val="1003"/>
</p:tagLst>
</file>

<file path=ppt/tags/tag335.xml><?xml version="1.0" encoding="utf-8"?>
<p:tagLst xmlns:p="http://schemas.openxmlformats.org/presentationml/2006/main">
  <p:tag name="AS_UNIQUEID" val="1004"/>
</p:tagLst>
</file>

<file path=ppt/tags/tag336.xml><?xml version="1.0" encoding="utf-8"?>
<p:tagLst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37.xml><?xml version="1.0" encoding="utf-8"?>
<p:tagLst xmlns:p="http://schemas.openxmlformats.org/presentationml/2006/main">
  <p:tag name="AS_UNIQUEID" val="1634"/>
</p:tagLst>
</file>

<file path=ppt/tags/tag338.xml><?xml version="1.0" encoding="utf-8"?>
<p:tagLst xmlns:p="http://schemas.openxmlformats.org/presentationml/2006/main">
  <p:tag name="AS_UNIQUEID" val="1635"/>
</p:tagLst>
</file>

<file path=ppt/tags/tag339.xml><?xml version="1.0" encoding="utf-8"?>
<p:tagLst xmlns:p="http://schemas.openxmlformats.org/presentationml/2006/main">
  <p:tag name="AS_UNIQUEID" val="1636"/>
</p:tagLst>
</file>

<file path=ppt/tags/tag34.xml><?xml version="1.0" encoding="utf-8"?>
<p:tagLst xmlns:p="http://schemas.openxmlformats.org/presentationml/2006/main">
  <p:tag name="AS_UNIQUEID" val="283"/>
</p:tagLst>
</file>

<file path=ppt/tags/tag340.xml><?xml version="1.0" encoding="utf-8"?>
<p:tagLst xmlns:p="http://schemas.openxmlformats.org/presentationml/2006/main">
  <p:tag name="AS_UNIQUEID" val="1637"/>
</p:tagLst>
</file>

<file path=ppt/tags/tag341.xml><?xml version="1.0" encoding="utf-8"?>
<p:tagLst xmlns:p="http://schemas.openxmlformats.org/presentationml/2006/main">
  <p:tag name="AS_UNIQUEID" val="1631"/>
</p:tagLst>
</file>

<file path=ppt/tags/tag342.xml><?xml version="1.0" encoding="utf-8"?>
<p:tagLst xmlns:p="http://schemas.openxmlformats.org/presentationml/2006/main">
  <p:tag name="AS_UNIQUEID" val="795"/>
</p:tagLst>
</file>

<file path=ppt/tags/tag343.xml><?xml version="1.0" encoding="utf-8"?>
<p:tagLst xmlns:p="http://schemas.openxmlformats.org/presentationml/2006/main">
  <p:tag name="AS_UNIQUEID" val="794"/>
</p:tagLst>
</file>

<file path=ppt/tags/tag344.xml><?xml version="1.0" encoding="utf-8"?>
<p:tagLst xmlns:p="http://schemas.openxmlformats.org/presentationml/2006/main">
  <p:tag name="AS_UNIQUEID" val="303"/>
</p:tagLst>
</file>

<file path=ppt/tags/tag345.xml><?xml version="1.0" encoding="utf-8"?>
<p:tagLst xmlns:p="http://schemas.openxmlformats.org/presentationml/2006/main">
  <p:tag name="AS_UNIQUEID" val="304"/>
</p:tagLst>
</file>

<file path=ppt/tags/tag346.xml><?xml version="1.0" encoding="utf-8"?>
<p:tagLst xmlns:p="http://schemas.openxmlformats.org/presentationml/2006/main">
  <p:tag name="AS_UNIQUEID" val="305"/>
</p:tagLst>
</file>

<file path=ppt/tags/tag347.xml><?xml version="1.0" encoding="utf-8"?>
<p:tagLst xmlns:p="http://schemas.openxmlformats.org/presentationml/2006/main">
  <p:tag name="AS_UNIQUEID" val="306"/>
</p:tagLst>
</file>

<file path=ppt/tags/tag348.xml><?xml version="1.0" encoding="utf-8"?>
<p:tagLst xmlns:p="http://schemas.openxmlformats.org/presentationml/2006/main">
  <p:tag name="AS_UNIQUEID" val="307"/>
</p:tagLst>
</file>

<file path=ppt/tags/tag349.xml><?xml version="1.0" encoding="utf-8"?>
<p:tagLst xmlns:p="http://schemas.openxmlformats.org/presentationml/2006/main">
  <p:tag name="AS_UNIQUEID" val="308"/>
</p:tagLst>
</file>

<file path=ppt/tags/tag35.xml><?xml version="1.0" encoding="utf-8"?>
<p:tagLst xmlns:p="http://schemas.openxmlformats.org/presentationml/2006/main">
  <p:tag name="AS_UNIQUEID" val="284"/>
</p:tagLst>
</file>

<file path=ppt/tags/tag350.xml><?xml version="1.0" encoding="utf-8"?>
<p:tagLst xmlns:p="http://schemas.openxmlformats.org/presentationml/2006/main">
  <p:tag name="AS_UNIQUEID" val="309"/>
</p:tagLst>
</file>

<file path=ppt/tags/tag351.xml><?xml version="1.0" encoding="utf-8"?>
<p:tagLst xmlns:p="http://schemas.openxmlformats.org/presentationml/2006/main">
  <p:tag name="AS_UNIQUEID" val="310"/>
</p:tagLst>
</file>

<file path=ppt/tags/tag352.xml><?xml version="1.0" encoding="utf-8"?>
<p:tagLst xmlns:p="http://schemas.openxmlformats.org/presentationml/2006/main">
  <p:tag name="AS_UNIQUEID" val="311"/>
</p:tagLst>
</file>

<file path=ppt/tags/tag353.xml><?xml version="1.0" encoding="utf-8"?>
<p:tagLst xmlns:p="http://schemas.openxmlformats.org/presentationml/2006/main">
  <p:tag name="AS_UNIQUEID" val="312"/>
</p:tagLst>
</file>

<file path=ppt/tags/tag354.xml><?xml version="1.0" encoding="utf-8"?>
<p:tagLst xmlns:p="http://schemas.openxmlformats.org/presentationml/2006/main">
  <p:tag name="AS_UNIQUEID" val="313"/>
</p:tagLst>
</file>

<file path=ppt/tags/tag355.xml><?xml version="1.0" encoding="utf-8"?>
<p:tagLst xmlns:p="http://schemas.openxmlformats.org/presentationml/2006/main">
  <p:tag name="AS_UNIQUEID" val="314"/>
</p:tagLst>
</file>

<file path=ppt/tags/tag356.xml><?xml version="1.0" encoding="utf-8"?>
<p:tagLst xmlns:p="http://schemas.openxmlformats.org/presentationml/2006/main">
  <p:tag name="AS_UNIQUEID" val="315"/>
</p:tagLst>
</file>

<file path=ppt/tags/tag357.xml><?xml version="1.0" encoding="utf-8"?>
<p:tagLst xmlns:p="http://schemas.openxmlformats.org/presentationml/2006/main">
  <p:tag name="AS_UNIQUEID" val="316"/>
</p:tagLst>
</file>

<file path=ppt/tags/tag358.xml><?xml version="1.0" encoding="utf-8"?>
<p:tagLst xmlns:p="http://schemas.openxmlformats.org/presentationml/2006/main">
  <p:tag name="AS_UNIQUEID" val="317"/>
</p:tagLst>
</file>

<file path=ppt/tags/tag359.xml><?xml version="1.0" encoding="utf-8"?>
<p:tagLst xmlns:p="http://schemas.openxmlformats.org/presentationml/2006/main">
  <p:tag name="AS_UNIQUEID" val="794"/>
</p:tagLst>
</file>

<file path=ppt/tags/tag36.xml><?xml version="1.0" encoding="utf-8"?>
<p:tagLst xmlns:p="http://schemas.openxmlformats.org/presentationml/2006/main">
  <p:tag name="AS_UNIQUEID" val="285"/>
</p:tagLst>
</file>

<file path=ppt/tags/tag360.xml><?xml version="1.0" encoding="utf-8"?>
<p:tagLst xmlns:p="http://schemas.openxmlformats.org/presentationml/2006/main">
  <p:tag name="AS_UNIQUEID" val="1877"/>
</p:tagLst>
</file>

<file path=ppt/tags/tag361.xml><?xml version="1.0" encoding="utf-8"?>
<p:tagLst xmlns:p="http://schemas.openxmlformats.org/presentationml/2006/main">
  <p:tag name="AS_UNIQUEID" val="1878"/>
</p:tagLst>
</file>

<file path=ppt/tags/tag362.xml><?xml version="1.0" encoding="utf-8"?>
<p:tagLst xmlns:p="http://schemas.openxmlformats.org/presentationml/2006/main">
  <p:tag name="AS_UNIQUEID" val="1879"/>
</p:tagLst>
</file>

<file path=ppt/tags/tag363.xml><?xml version="1.0" encoding="utf-8"?>
<p:tagLst xmlns:p="http://schemas.openxmlformats.org/presentationml/2006/main">
  <p:tag name="AS_UNIQUEID" val="1880"/>
</p:tagLst>
</file>

<file path=ppt/tags/tag364.xml><?xml version="1.0" encoding="utf-8"?>
<p:tagLst xmlns:p="http://schemas.openxmlformats.org/presentationml/2006/main">
  <p:tag name="AS_UNIQUEID" val="1881"/>
</p:tagLst>
</file>

<file path=ppt/tags/tag365.xml><?xml version="1.0" encoding="utf-8"?>
<p:tagLst xmlns:p="http://schemas.openxmlformats.org/presentationml/2006/main">
  <p:tag name="AS_UNIQUEID" val="1618"/>
</p:tagLst>
</file>

<file path=ppt/tags/tag366.xml><?xml version="1.0" encoding="utf-8"?>
<p:tagLst xmlns:p="http://schemas.openxmlformats.org/presentationml/2006/main">
  <p:tag name="AS_UNIQUEID" val="1006"/>
</p:tagLst>
</file>

<file path=ppt/tags/tag367.xml><?xml version="1.0" encoding="utf-8"?>
<p:tagLst xmlns:p="http://schemas.openxmlformats.org/presentationml/2006/main">
  <p:tag name="AS_UNIQUEID" val="718"/>
</p:tagLst>
</file>

<file path=ppt/tags/tag368.xml><?xml version="1.0" encoding="utf-8"?>
<p:tagLst xmlns:p="http://schemas.openxmlformats.org/presentationml/2006/main">
  <p:tag name="AS_UNIQUEID" val="719"/>
</p:tagLst>
</file>

<file path=ppt/tags/tag369.xml><?xml version="1.0" encoding="utf-8"?>
<p:tagLst xmlns:p="http://schemas.openxmlformats.org/presentationml/2006/main">
  <p:tag name="AS_UNIQUEID" val="720"/>
</p:tagLst>
</file>

<file path=ppt/tags/tag37.xml><?xml version="1.0" encoding="utf-8"?>
<p:tagLst xmlns:p="http://schemas.openxmlformats.org/presentationml/2006/main">
  <p:tag name="AS_UNIQUEID" val="287"/>
</p:tagLst>
</file>

<file path=ppt/tags/tag370.xml><?xml version="1.0" encoding="utf-8"?>
<p:tagLst xmlns:p="http://schemas.openxmlformats.org/presentationml/2006/main">
  <p:tag name="AS_UNIQUEID" val="721"/>
</p:tagLst>
</file>

<file path=ppt/tags/tag371.xml><?xml version="1.0" encoding="utf-8"?>
<p:tagLst xmlns:p="http://schemas.openxmlformats.org/presentationml/2006/main">
  <p:tag name="AS_UNIQUEID" val="722"/>
</p:tagLst>
</file>

<file path=ppt/tags/tag372.xml><?xml version="1.0" encoding="utf-8"?>
<p:tagLst xmlns:p="http://schemas.openxmlformats.org/presentationml/2006/main">
  <p:tag name="AS_UNIQUEID" val="723"/>
</p:tagLst>
</file>

<file path=ppt/tags/tag373.xml><?xml version="1.0" encoding="utf-8"?>
<p:tagLst xmlns:p="http://schemas.openxmlformats.org/presentationml/2006/main">
  <p:tag name="AS_UNIQUEID" val="724"/>
</p:tagLst>
</file>

<file path=ppt/tags/tag374.xml><?xml version="1.0" encoding="utf-8"?>
<p:tagLst xmlns:p="http://schemas.openxmlformats.org/presentationml/2006/main">
  <p:tag name="AS_UNIQUEID" val="725"/>
</p:tagLst>
</file>

<file path=ppt/tags/tag375.xml><?xml version="1.0" encoding="utf-8"?>
<p:tagLst xmlns:p="http://schemas.openxmlformats.org/presentationml/2006/main">
  <p:tag name="AS_UNIQUEID" val="726"/>
</p:tagLst>
</file>

<file path=ppt/tags/tag376.xml><?xml version="1.0" encoding="utf-8"?>
<p:tagLst xmlns:p="http://schemas.openxmlformats.org/presentationml/2006/main">
  <p:tag name="AS_UNIQUEID" val="727"/>
</p:tagLst>
</file>

<file path=ppt/tags/tag377.xml><?xml version="1.0" encoding="utf-8"?>
<p:tagLst xmlns:p="http://schemas.openxmlformats.org/presentationml/2006/main">
  <p:tag name="AS_UNIQUEID" val="728"/>
</p:tagLst>
</file>

<file path=ppt/tags/tag378.xml><?xml version="1.0" encoding="utf-8"?>
<p:tagLst xmlns:p="http://schemas.openxmlformats.org/presentationml/2006/main">
  <p:tag name="AS_UNIQUEID" val="729"/>
</p:tagLst>
</file>

<file path=ppt/tags/tag379.xml><?xml version="1.0" encoding="utf-8"?>
<p:tagLst xmlns:p="http://schemas.openxmlformats.org/presentationml/2006/main">
  <p:tag name="AS_UNIQUEID" val="730"/>
</p:tagLst>
</file>

<file path=ppt/tags/tag38.xml><?xml version="1.0" encoding="utf-8"?>
<p:tagLst xmlns:p="http://schemas.openxmlformats.org/presentationml/2006/main">
  <p:tag name="AS_UNIQUEID" val="288"/>
</p:tagLst>
</file>

<file path=ppt/tags/tag380.xml><?xml version="1.0" encoding="utf-8"?>
<p:tagLst xmlns:p="http://schemas.openxmlformats.org/presentationml/2006/main">
  <p:tag name="AS_UNIQUEID" val="731"/>
</p:tagLst>
</file>

<file path=ppt/tags/tag381.xml><?xml version="1.0" encoding="utf-8"?>
<p:tagLst xmlns:p="http://schemas.openxmlformats.org/presentationml/2006/main">
  <p:tag name="AS_UNIQUEID" val="732"/>
</p:tagLst>
</file>

<file path=ppt/tags/tag382.xml><?xml version="1.0" encoding="utf-8"?>
<p:tagLst xmlns:p="http://schemas.openxmlformats.org/presentationml/2006/main">
  <p:tag name="AS_UNIQUEID" val="733"/>
</p:tagLst>
</file>

<file path=ppt/tags/tag383.xml><?xml version="1.0" encoding="utf-8"?>
<p:tagLst xmlns:p="http://schemas.openxmlformats.org/presentationml/2006/main">
  <p:tag name="AS_UNIQUEID" val="734"/>
</p:tagLst>
</file>

<file path=ppt/tags/tag384.xml><?xml version="1.0" encoding="utf-8"?>
<p:tagLst xmlns:p="http://schemas.openxmlformats.org/presentationml/2006/main">
  <p:tag name="AS_UNIQUEID" val="735"/>
</p:tagLst>
</file>

<file path=ppt/tags/tag385.xml><?xml version="1.0" encoding="utf-8"?>
<p:tagLst xmlns:p="http://schemas.openxmlformats.org/presentationml/2006/main">
  <p:tag name="AS_UNIQUEID" val="736"/>
</p:tagLst>
</file>

<file path=ppt/tags/tag386.xml><?xml version="1.0" encoding="utf-8"?>
<p:tagLst xmlns:p="http://schemas.openxmlformats.org/presentationml/2006/main">
  <p:tag name="AS_UNIQUEID" val="737"/>
</p:tagLst>
</file>

<file path=ppt/tags/tag387.xml><?xml version="1.0" encoding="utf-8"?>
<p:tagLst xmlns:p="http://schemas.openxmlformats.org/presentationml/2006/main">
  <p:tag name="AS_UNIQUEID" val="738"/>
</p:tagLst>
</file>

<file path=ppt/tags/tag388.xml><?xml version="1.0" encoding="utf-8"?>
<p:tagLst xmlns:p="http://schemas.openxmlformats.org/presentationml/2006/main">
  <p:tag name="AS_UNIQUEID" val="739"/>
</p:tagLst>
</file>

<file path=ppt/tags/tag389.xml><?xml version="1.0" encoding="utf-8"?>
<p:tagLst xmlns:p="http://schemas.openxmlformats.org/presentationml/2006/main">
  <p:tag name="AS_UNIQUEID" val="740"/>
</p:tagLst>
</file>

<file path=ppt/tags/tag39.xml><?xml version="1.0" encoding="utf-8"?>
<p:tagLst xmlns:p="http://schemas.openxmlformats.org/presentationml/2006/main">
  <p:tag name="AS_UNIQUEID" val="289"/>
</p:tagLst>
</file>

<file path=ppt/tags/tag390.xml><?xml version="1.0" encoding="utf-8"?>
<p:tagLst xmlns:p="http://schemas.openxmlformats.org/presentationml/2006/main">
  <p:tag name="AS_UNIQUEID" val="741"/>
</p:tagLst>
</file>

<file path=ppt/tags/tag391.xml><?xml version="1.0" encoding="utf-8"?>
<p:tagLst xmlns:p="http://schemas.openxmlformats.org/presentationml/2006/main">
  <p:tag name="AS_UNIQUEID" val="1006"/>
</p:tagLst>
</file>

<file path=ppt/tags/tag392.xml><?xml version="1.0" encoding="utf-8"?>
<p:tagLst xmlns:p="http://schemas.openxmlformats.org/presentationml/2006/main">
  <p:tag name="AS_UNIQUEID" val="1007"/>
</p:tagLst>
</file>

<file path=ppt/tags/tag393.xml><?xml version="1.0" encoding="utf-8"?>
<p:tagLst xmlns:p="http://schemas.openxmlformats.org/presentationml/2006/main">
  <p:tag name="AS_UNIQUEID" val="1008"/>
</p:tagLst>
</file>

<file path=ppt/tags/tag394.xml><?xml version="1.0" encoding="utf-8"?>
<p:tagLst xmlns:p="http://schemas.openxmlformats.org/presentationml/2006/main">
  <p:tag name="AS_UNIQUEID" val="1889"/>
</p:tagLst>
</file>

<file path=ppt/tags/tag395.xml><?xml version="1.0" encoding="utf-8"?>
<p:tagLst xmlns:p="http://schemas.openxmlformats.org/presentationml/2006/main">
  <p:tag name="AS_UNIQUEID" val="1395"/>
  <p:tag name="KSO_WM_UNIT_TABLE_BEAUTIFY" val="smartTable{73998dcd-9b5d-4b7c-ace2-5731557c1c1a}"/>
</p:tagLst>
</file>

<file path=ppt/tags/tag396.xml><?xml version="1.0" encoding="utf-8"?>
<p:tagLst xmlns:p="http://schemas.openxmlformats.org/presentationml/2006/main">
  <p:tag name="AS_UNIQUEID" val="1396"/>
</p:tagLst>
</file>

<file path=ppt/tags/tag397.xml><?xml version="1.0" encoding="utf-8"?>
<p:tagLst xmlns:p="http://schemas.openxmlformats.org/presentationml/2006/main">
  <p:tag name="AS_UNIQUEID" val="1397"/>
</p:tagLst>
</file>

<file path=ppt/tags/tag398.xml><?xml version="1.0" encoding="utf-8"?>
<p:tagLst xmlns:p="http://schemas.openxmlformats.org/presentationml/2006/main">
  <p:tag name="AS_UNIQUEID" val="1398"/>
</p:tagLst>
</file>

<file path=ppt/tags/tag399.xml><?xml version="1.0" encoding="utf-8"?>
<p:tagLst xmlns:p="http://schemas.openxmlformats.org/presentationml/2006/main">
  <p:tag name="AS_UNIQUEID" val="1399"/>
</p:tagLst>
</file>

<file path=ppt/tags/tag4.xml><?xml version="1.0" encoding="utf-8"?>
<p:tagLst xmlns:p="http://schemas.openxmlformats.org/presentationml/2006/main">
  <p:tag name="AS_UNIQUEID" val="247"/>
</p:tagLst>
</file>

<file path=ppt/tags/tag40.xml><?xml version="1.0" encoding="utf-8"?>
<p:tagLst xmlns:p="http://schemas.openxmlformats.org/presentationml/2006/main">
  <p:tag name="AS_UNIQUEID" val="290"/>
</p:tagLst>
</file>

<file path=ppt/tags/tag400.xml><?xml version="1.0" encoding="utf-8"?>
<p:tagLst xmlns:p="http://schemas.openxmlformats.org/presentationml/2006/main">
  <p:tag name="AS_UNIQUEID" val="1400"/>
</p:tagLst>
</file>

<file path=ppt/tags/tag401.xml><?xml version="1.0" encoding="utf-8"?>
<p:tagLst xmlns:p="http://schemas.openxmlformats.org/presentationml/2006/main">
  <p:tag name="AS_UNIQUEID" val="1401"/>
</p:tagLst>
</file>

<file path=ppt/tags/tag402.xml><?xml version="1.0" encoding="utf-8"?>
<p:tagLst xmlns:p="http://schemas.openxmlformats.org/presentationml/2006/main">
  <p:tag name="AS_UNIQUEID" val="1402"/>
</p:tagLst>
</file>

<file path=ppt/tags/tag403.xml><?xml version="1.0" encoding="utf-8"?>
<p:tagLst xmlns:p="http://schemas.openxmlformats.org/presentationml/2006/main">
  <p:tag name="AS_UNIQUEID" val="1403"/>
</p:tagLst>
</file>

<file path=ppt/tags/tag404.xml><?xml version="1.0" encoding="utf-8"?>
<p:tagLst xmlns:p="http://schemas.openxmlformats.org/presentationml/2006/main">
  <p:tag name="AS_UNIQUEID" val="1404"/>
</p:tagLst>
</file>

<file path=ppt/tags/tag405.xml><?xml version="1.0" encoding="utf-8"?>
<p:tagLst xmlns:p="http://schemas.openxmlformats.org/presentationml/2006/main">
  <p:tag name="AS_UNIQUEID" val="1483"/>
  <p:tag name="KSO_WM_BEAUTIFY_FLAG" val=""/>
</p:tagLst>
</file>

<file path=ppt/tags/tag406.xml><?xml version="1.0" encoding="utf-8"?>
<p:tagLst xmlns:p="http://schemas.openxmlformats.org/presentationml/2006/main">
  <p:tag name="AS_UNIQUEID" val="1011"/>
</p:tagLst>
</file>

<file path=ppt/tags/tag407.xml><?xml version="1.0" encoding="utf-8"?>
<p:tagLst xmlns:p="http://schemas.openxmlformats.org/presentationml/2006/main">
  <p:tag name="AS_UNIQUEID" val="1012"/>
</p:tagLst>
</file>

<file path=ppt/tags/tag408.xml><?xml version="1.0" encoding="utf-8"?>
<p:tagLst xmlns:p="http://schemas.openxmlformats.org/presentationml/2006/main">
  <p:tag name="AS_UNIQUEID" val="1014"/>
</p:tagLst>
</file>

<file path=ppt/tags/tag409.xml><?xml version="1.0" encoding="utf-8"?>
<p:tagLst xmlns:p="http://schemas.openxmlformats.org/presentationml/2006/main">
  <p:tag name="AS_UNIQUEID" val="1015"/>
</p:tagLst>
</file>

<file path=ppt/tags/tag41.xml><?xml version="1.0" encoding="utf-8"?>
<p:tagLst xmlns:p="http://schemas.openxmlformats.org/presentationml/2006/main">
  <p:tag name="AS_UNIQUEID" val="291"/>
</p:tagLst>
</file>

<file path=ppt/tags/tag410.xml><?xml version="1.0" encoding="utf-8"?>
<p:tagLst xmlns:p="http://schemas.openxmlformats.org/presentationml/2006/main">
  <p:tag name="AS_UNIQUEID" val="1016"/>
</p:tagLst>
</file>

<file path=ppt/tags/tag411.xml><?xml version="1.0" encoding="utf-8"?>
<p:tagLst xmlns:p="http://schemas.openxmlformats.org/presentationml/2006/main">
  <p:tag name="AS_UNIQUEID" val="1017"/>
</p:tagLst>
</file>

<file path=ppt/tags/tag412.xml><?xml version="1.0" encoding="utf-8"?>
<p:tagLst xmlns:p="http://schemas.openxmlformats.org/presentationml/2006/main">
  <p:tag name="AS_UNIQUEID" val="1018"/>
</p:tagLst>
</file>

<file path=ppt/tags/tag413.xml><?xml version="1.0" encoding="utf-8"?>
<p:tagLst xmlns:p="http://schemas.openxmlformats.org/presentationml/2006/main">
  <p:tag name="AS_UNIQUEID" val="1019"/>
</p:tagLst>
</file>

<file path=ppt/tags/tag414.xml><?xml version="1.0" encoding="utf-8"?>
<p:tagLst xmlns:p="http://schemas.openxmlformats.org/presentationml/2006/main">
  <p:tag name="AS_UNIQUEID" val="1020"/>
</p:tagLst>
</file>

<file path=ppt/tags/tag415.xml><?xml version="1.0" encoding="utf-8"?>
<p:tagLst xmlns:p="http://schemas.openxmlformats.org/presentationml/2006/main">
  <p:tag name="AS_UNIQUEID" val="1071"/>
</p:tagLst>
</file>

<file path=ppt/tags/tag416.xml><?xml version="1.0" encoding="utf-8"?>
<p:tagLst xmlns:p="http://schemas.openxmlformats.org/presentationml/2006/main">
  <p:tag name="AS_UNIQUEID" val="1072"/>
</p:tagLst>
</file>

<file path=ppt/tags/tag417.xml><?xml version="1.0" encoding="utf-8"?>
<p:tagLst xmlns:p="http://schemas.openxmlformats.org/presentationml/2006/main">
  <p:tag name="AS_UNIQUEID" val="1073"/>
</p:tagLst>
</file>

<file path=ppt/tags/tag418.xml><?xml version="1.0" encoding="utf-8"?>
<p:tagLst xmlns:p="http://schemas.openxmlformats.org/presentationml/2006/main">
  <p:tag name="AS_UNIQUEID" val="1074"/>
</p:tagLst>
</file>

<file path=ppt/tags/tag419.xml><?xml version="1.0" encoding="utf-8"?>
<p:tagLst xmlns:p="http://schemas.openxmlformats.org/presentationml/2006/main">
  <p:tag name="AS_UNIQUEID" val="1075"/>
</p:tagLst>
</file>

<file path=ppt/tags/tag42.xml><?xml version="1.0" encoding="utf-8"?>
<p:tagLst xmlns:p="http://schemas.openxmlformats.org/presentationml/2006/main">
  <p:tag name="AS_UNIQUEID" val="292"/>
</p:tagLst>
</file>

<file path=ppt/tags/tag420.xml><?xml version="1.0" encoding="utf-8"?>
<p:tagLst xmlns:p="http://schemas.openxmlformats.org/presentationml/2006/main">
  <p:tag name="AS_UNIQUEID" val="1076"/>
</p:tagLst>
</file>

<file path=ppt/tags/tag421.xml><?xml version="1.0" encoding="utf-8"?>
<p:tagLst xmlns:p="http://schemas.openxmlformats.org/presentationml/2006/main">
  <p:tag name="AS_UNIQUEID" val="1077"/>
</p:tagLst>
</file>

<file path=ppt/tags/tag422.xml><?xml version="1.0" encoding="utf-8"?>
<p:tagLst xmlns:p="http://schemas.openxmlformats.org/presentationml/2006/main">
  <p:tag name="AS_UNIQUEID" val="1078"/>
</p:tagLst>
</file>

<file path=ppt/tags/tag423.xml><?xml version="1.0" encoding="utf-8"?>
<p:tagLst xmlns:p="http://schemas.openxmlformats.org/presentationml/2006/main">
  <p:tag name="AS_UNIQUEID" val="1079"/>
</p:tagLst>
</file>

<file path=ppt/tags/tag424.xml><?xml version="1.0" encoding="utf-8"?>
<p:tagLst xmlns:p="http://schemas.openxmlformats.org/presentationml/2006/main">
  <p:tag name="AS_UNIQUEID" val="1080"/>
</p:tagLst>
</file>

<file path=ppt/tags/tag425.xml><?xml version="1.0" encoding="utf-8"?>
<p:tagLst xmlns:p="http://schemas.openxmlformats.org/presentationml/2006/main">
  <p:tag name="AS_UNIQUEID" val="1081"/>
</p:tagLst>
</file>

<file path=ppt/tags/tag426.xml><?xml version="1.0" encoding="utf-8"?>
<p:tagLst xmlns:p="http://schemas.openxmlformats.org/presentationml/2006/main">
  <p:tag name="AS_UNIQUEID" val="1082"/>
</p:tagLst>
</file>

<file path=ppt/tags/tag427.xml><?xml version="1.0" encoding="utf-8"?>
<p:tagLst xmlns:p="http://schemas.openxmlformats.org/presentationml/2006/main">
  <p:tag name="AS_UNIQUEID" val="1083"/>
</p:tagLst>
</file>

<file path=ppt/tags/tag428.xml><?xml version="1.0" encoding="utf-8"?>
<p:tagLst xmlns:p="http://schemas.openxmlformats.org/presentationml/2006/main">
  <p:tag name="AS_UNIQUEID" val="1084"/>
</p:tagLst>
</file>

<file path=ppt/tags/tag429.xml><?xml version="1.0" encoding="utf-8"?>
<p:tagLst xmlns:p="http://schemas.openxmlformats.org/presentationml/2006/main">
  <p:tag name="AS_UNIQUEID" val="1085"/>
</p:tagLst>
</file>

<file path=ppt/tags/tag43.xml><?xml version="1.0" encoding="utf-8"?>
<p:tagLst xmlns:p="http://schemas.openxmlformats.org/presentationml/2006/main">
  <p:tag name="AS_UNIQUEID" val="294"/>
</p:tagLst>
</file>

<file path=ppt/tags/tag430.xml><?xml version="1.0" encoding="utf-8"?>
<p:tagLst xmlns:p="http://schemas.openxmlformats.org/presentationml/2006/main">
  <p:tag name="AS_UNIQUEID" val="1086"/>
</p:tagLst>
</file>

<file path=ppt/tags/tag431.xml><?xml version="1.0" encoding="utf-8"?>
<p:tagLst xmlns:p="http://schemas.openxmlformats.org/presentationml/2006/main">
  <p:tag name="AS_UNIQUEID" val="1087"/>
</p:tagLst>
</file>

<file path=ppt/tags/tag432.xml><?xml version="1.0" encoding="utf-8"?>
<p:tagLst xmlns:p="http://schemas.openxmlformats.org/presentationml/2006/main">
  <p:tag name="AS_UNIQUEID" val="1088"/>
</p:tagLst>
</file>

<file path=ppt/tags/tag433.xml><?xml version="1.0" encoding="utf-8"?>
<p:tagLst xmlns:p="http://schemas.openxmlformats.org/presentationml/2006/main">
  <p:tag name="AS_UNIQUEID" val="1089"/>
</p:tagLst>
</file>

<file path=ppt/tags/tag434.xml><?xml version="1.0" encoding="utf-8"?>
<p:tagLst xmlns:p="http://schemas.openxmlformats.org/presentationml/2006/main">
  <p:tag name="AS_UNIQUEID" val="1090"/>
</p:tagLst>
</file>

<file path=ppt/tags/tag435.xml><?xml version="1.0" encoding="utf-8"?>
<p:tagLst xmlns:p="http://schemas.openxmlformats.org/presentationml/2006/main">
  <p:tag name="AS_UNIQUEID" val="1091"/>
</p:tagLst>
</file>

<file path=ppt/tags/tag436.xml><?xml version="1.0" encoding="utf-8"?>
<p:tagLst xmlns:p="http://schemas.openxmlformats.org/presentationml/2006/main">
  <p:tag name="AS_UNIQUEID" val="1092"/>
</p:tagLst>
</file>

<file path=ppt/tags/tag437.xml><?xml version="1.0" encoding="utf-8"?>
<p:tagLst xmlns:p="http://schemas.openxmlformats.org/presentationml/2006/main">
  <p:tag name="AS_UNIQUEID" val="1093"/>
</p:tagLst>
</file>

<file path=ppt/tags/tag438.xml><?xml version="1.0" encoding="utf-8"?>
<p:tagLst xmlns:p="http://schemas.openxmlformats.org/presentationml/2006/main">
  <p:tag name="AS_UNIQUEID" val="1893"/>
</p:tagLst>
</file>

<file path=ppt/tags/tag439.xml><?xml version="1.0" encoding="utf-8"?>
<p:tagLst xmlns:p="http://schemas.openxmlformats.org/presentationml/2006/main">
  <p:tag name="AS_UNIQUEID" val="337"/>
</p:tagLst>
</file>

<file path=ppt/tags/tag44.xml><?xml version="1.0" encoding="utf-8"?>
<p:tagLst xmlns:p="http://schemas.openxmlformats.org/presentationml/2006/main">
  <p:tag name="AS_UNIQUEID" val="295"/>
</p:tagLst>
</file>

<file path=ppt/tags/tag440.xml><?xml version="1.0" encoding="utf-8"?>
<p:tagLst xmlns:p="http://schemas.openxmlformats.org/presentationml/2006/main">
  <p:tag name="AS_UNIQUEID" val="338"/>
</p:tagLst>
</file>

<file path=ppt/tags/tag441.xml><?xml version="1.0" encoding="utf-8"?>
<p:tagLst xmlns:p="http://schemas.openxmlformats.org/presentationml/2006/main">
  <p:tag name="AS_UNIQUEID" val="339"/>
</p:tagLst>
</file>

<file path=ppt/tags/tag442.xml><?xml version="1.0" encoding="utf-8"?>
<p:tagLst xmlns:p="http://schemas.openxmlformats.org/presentationml/2006/main">
  <p:tag name="AS_UNIQUEID" val="340"/>
</p:tagLst>
</file>

<file path=ppt/tags/tag443.xml><?xml version="1.0" encoding="utf-8"?>
<p:tagLst xmlns:p="http://schemas.openxmlformats.org/presentationml/2006/main">
  <p:tag name="AS_UNIQUEID" val="341"/>
</p:tagLst>
</file>

<file path=ppt/tags/tag444.xml><?xml version="1.0" encoding="utf-8"?>
<p:tagLst xmlns:p="http://schemas.openxmlformats.org/presentationml/2006/main">
  <p:tag name="AS_UNIQUEID" val="342"/>
</p:tagLst>
</file>

<file path=ppt/tags/tag445.xml><?xml version="1.0" encoding="utf-8"?>
<p:tagLst xmlns:p="http://schemas.openxmlformats.org/presentationml/2006/main">
  <p:tag name="AS_UNIQUEID" val="344"/>
</p:tagLst>
</file>

<file path=ppt/tags/tag446.xml><?xml version="1.0" encoding="utf-8"?>
<p:tagLst xmlns:p="http://schemas.openxmlformats.org/presentationml/2006/main">
  <p:tag name="AS_UNIQUEID" val="345"/>
</p:tagLst>
</file>

<file path=ppt/tags/tag447.xml><?xml version="1.0" encoding="utf-8"?>
<p:tagLst xmlns:p="http://schemas.openxmlformats.org/presentationml/2006/main">
  <p:tag name="AS_UNIQUEID" val="346"/>
</p:tagLst>
</file>

<file path=ppt/tags/tag448.xml><?xml version="1.0" encoding="utf-8"?>
<p:tagLst xmlns:p="http://schemas.openxmlformats.org/presentationml/2006/main">
  <p:tag name="AS_UNIQUEID" val="347"/>
</p:tagLst>
</file>

<file path=ppt/tags/tag449.xml><?xml version="1.0" encoding="utf-8"?>
<p:tagLst xmlns:p="http://schemas.openxmlformats.org/presentationml/2006/main">
  <p:tag name="AS_NET" val="4.0.30319.42000"/>
  <p:tag name="AS_OS" val="Unix 3.10 unknown"/>
  <p:tag name="AS_RELEASE_DATE" val="2020.11.30"/>
  <p:tag name="AS_TITLE" val="Aspose.Slides for Java"/>
  <p:tag name="AS_VERSION" val="20.11"/>
  <p:tag name="ISPRING_PRESENTATION_TITLE" val="毕业活动策划"/>
  <p:tag name="KSO_WM_DOC_GUID" val="{42bd8650-b790-4050-be52-eb8cba04ccd4}"/>
  <p:tag name="KSO_WPP_MARK_KEY" val="64e838c3-0a92-4dd4-9f7c-d48b9c08724f"/>
  <p:tag name="COMMONDATA" val="eyJoZGlkIjoiOTNiMmIxNDJkOTZhNTBjNjNhZTU3ZjhlNWJiOWU3ZWEifQ=="/>
</p:tagLst>
</file>

<file path=ppt/tags/tag45.xml><?xml version="1.0" encoding="utf-8"?>
<p:tagLst xmlns:p="http://schemas.openxmlformats.org/presentationml/2006/main">
  <p:tag name="AS_UNIQUEID" val="296"/>
</p:tagLst>
</file>

<file path=ppt/tags/tag46.xml><?xml version="1.0" encoding="utf-8"?>
<p:tagLst xmlns:p="http://schemas.openxmlformats.org/presentationml/2006/main">
  <p:tag name="AS_UNIQUEID" val="297"/>
</p:tagLst>
</file>

<file path=ppt/tags/tag47.xml><?xml version="1.0" encoding="utf-8"?>
<p:tagLst xmlns:p="http://schemas.openxmlformats.org/presentationml/2006/main">
  <p:tag name="AS_UNIQUEID" val="298"/>
</p:tagLst>
</file>

<file path=ppt/tags/tag48.xml><?xml version="1.0" encoding="utf-8"?>
<p:tagLst xmlns:p="http://schemas.openxmlformats.org/presentationml/2006/main">
  <p:tag name="AS_UNIQUEID" val="299"/>
</p:tagLst>
</file>

<file path=ppt/tags/tag49.xml><?xml version="1.0" encoding="utf-8"?>
<p:tagLst xmlns:p="http://schemas.openxmlformats.org/presentationml/2006/main">
  <p:tag name="AS_UNIQUEID" val="301"/>
</p:tagLst>
</file>

<file path=ppt/tags/tag5.xml><?xml version="1.0" encoding="utf-8"?>
<p:tagLst xmlns:p="http://schemas.openxmlformats.org/presentationml/2006/main">
  <p:tag name="AS_UNIQUEID" val="248"/>
</p:tagLst>
</file>

<file path=ppt/tags/tag50.xml><?xml version="1.0" encoding="utf-8"?>
<p:tagLst xmlns:p="http://schemas.openxmlformats.org/presentationml/2006/main">
  <p:tag name="AS_UNIQUEID" val="302"/>
</p:tagLst>
</file>

<file path=ppt/tags/tag51.xml><?xml version="1.0" encoding="utf-8"?>
<p:tagLst xmlns:p="http://schemas.openxmlformats.org/presentationml/2006/main">
  <p:tag name="AS_UNIQUEID" val="303"/>
</p:tagLst>
</file>

<file path=ppt/tags/tag52.xml><?xml version="1.0" encoding="utf-8"?>
<p:tagLst xmlns:p="http://schemas.openxmlformats.org/presentationml/2006/main">
  <p:tag name="AS_UNIQUEID" val="304"/>
</p:tagLst>
</file>

<file path=ppt/tags/tag53.xml><?xml version="1.0" encoding="utf-8"?>
<p:tagLst xmlns:p="http://schemas.openxmlformats.org/presentationml/2006/main">
  <p:tag name="AS_UNIQUEID" val="305"/>
</p:tagLst>
</file>

<file path=ppt/tags/tag54.xml><?xml version="1.0" encoding="utf-8"?>
<p:tagLst xmlns:p="http://schemas.openxmlformats.org/presentationml/2006/main">
  <p:tag name="AS_UNIQUEID" val="307"/>
</p:tagLst>
</file>

<file path=ppt/tags/tag55.xml><?xml version="1.0" encoding="utf-8"?>
<p:tagLst xmlns:p="http://schemas.openxmlformats.org/presentationml/2006/main">
  <p:tag name="AS_UNIQUEID" val="308"/>
</p:tagLst>
</file>

<file path=ppt/tags/tag56.xml><?xml version="1.0" encoding="utf-8"?>
<p:tagLst xmlns:p="http://schemas.openxmlformats.org/presentationml/2006/main">
  <p:tag name="AS_UNIQUEID" val="309"/>
</p:tagLst>
</file>

<file path=ppt/tags/tag57.xml><?xml version="1.0" encoding="utf-8"?>
<p:tagLst xmlns:p="http://schemas.openxmlformats.org/presentationml/2006/main">
  <p:tag name="AS_UNIQUEID" val="310"/>
</p:tagLst>
</file>

<file path=ppt/tags/tag58.xml><?xml version="1.0" encoding="utf-8"?>
<p:tagLst xmlns:p="http://schemas.openxmlformats.org/presentationml/2006/main">
  <p:tag name="AS_UNIQUEID" val="311"/>
</p:tagLst>
</file>

<file path=ppt/tags/tag59.xml><?xml version="1.0" encoding="utf-8"?>
<p:tagLst xmlns:p="http://schemas.openxmlformats.org/presentationml/2006/main">
  <p:tag name="AS_UNIQUEID" val="314"/>
</p:tagLst>
</file>

<file path=ppt/tags/tag6.xml><?xml version="1.0" encoding="utf-8"?>
<p:tagLst xmlns:p="http://schemas.openxmlformats.org/presentationml/2006/main">
  <p:tag name="AS_UNIQUEID" val="250"/>
</p:tagLst>
</file>

<file path=ppt/tags/tag60.xml><?xml version="1.0" encoding="utf-8"?>
<p:tagLst xmlns:p="http://schemas.openxmlformats.org/presentationml/2006/main">
  <p:tag name="AS_UNIQUEID" val="315"/>
</p:tagLst>
</file>

<file path=ppt/tags/tag61.xml><?xml version="1.0" encoding="utf-8"?>
<p:tagLst xmlns:p="http://schemas.openxmlformats.org/presentationml/2006/main">
  <p:tag name="AS_UNIQUEID" val="316"/>
</p:tagLst>
</file>

<file path=ppt/tags/tag62.xml><?xml version="1.0" encoding="utf-8"?>
<p:tagLst xmlns:p="http://schemas.openxmlformats.org/presentationml/2006/main">
  <p:tag name="AS_UNIQUEID" val="317"/>
</p:tagLst>
</file>

<file path=ppt/tags/tag63.xml><?xml version="1.0" encoding="utf-8"?>
<p:tagLst xmlns:p="http://schemas.openxmlformats.org/presentationml/2006/main">
  <p:tag name="AS_UNIQUEID" val="321"/>
</p:tagLst>
</file>

<file path=ppt/tags/tag64.xml><?xml version="1.0" encoding="utf-8"?>
<p:tagLst xmlns:p="http://schemas.openxmlformats.org/presentationml/2006/main">
  <p:tag name="AS_UNIQUEID" val="323"/>
</p:tagLst>
</file>

<file path=ppt/tags/tag65.xml><?xml version="1.0" encoding="utf-8"?>
<p:tagLst xmlns:p="http://schemas.openxmlformats.org/presentationml/2006/main">
  <p:tag name="AS_UNIQUEID" val="325"/>
</p:tagLst>
</file>

<file path=ppt/tags/tag66.xml><?xml version="1.0" encoding="utf-8"?>
<p:tagLst xmlns:p="http://schemas.openxmlformats.org/presentationml/2006/main">
  <p:tag name="AS_UNIQUEID" val="327"/>
</p:tagLst>
</file>

<file path=ppt/tags/tag67.xml><?xml version="1.0" encoding="utf-8"?>
<p:tagLst xmlns:p="http://schemas.openxmlformats.org/presentationml/2006/main">
  <p:tag name="AS_UNIQUEID" val="329"/>
</p:tagLst>
</file>

<file path=ppt/tags/tag68.xml><?xml version="1.0" encoding="utf-8"?>
<p:tagLst xmlns:p="http://schemas.openxmlformats.org/presentationml/2006/main">
  <p:tag name="AS_UNIQUEID" val="1672"/>
</p:tagLst>
</file>

<file path=ppt/tags/tag69.xml><?xml version="1.0" encoding="utf-8"?>
<p:tagLst xmlns:p="http://schemas.openxmlformats.org/presentationml/2006/main">
  <p:tag name="AS_UNIQUEID" val="1673"/>
</p:tagLst>
</file>

<file path=ppt/tags/tag7.xml><?xml version="1.0" encoding="utf-8"?>
<p:tagLst xmlns:p="http://schemas.openxmlformats.org/presentationml/2006/main">
  <p:tag name="AS_UNIQUEID" val="251"/>
</p:tagLst>
</file>

<file path=ppt/tags/tag70.xml><?xml version="1.0" encoding="utf-8"?>
<p:tagLst xmlns:p="http://schemas.openxmlformats.org/presentationml/2006/main">
  <p:tag name="AS_UNIQUEID" val="1674"/>
</p:tagLst>
</file>

<file path=ppt/tags/tag71.xml><?xml version="1.0" encoding="utf-8"?>
<p:tagLst xmlns:p="http://schemas.openxmlformats.org/presentationml/2006/main">
  <p:tag name="AS_UNIQUEID" val="1675"/>
</p:tagLst>
</file>

<file path=ppt/tags/tag72.xml><?xml version="1.0" encoding="utf-8"?>
<p:tagLst xmlns:p="http://schemas.openxmlformats.org/presentationml/2006/main">
  <p:tag name="AS_UNIQUEID" val="1677"/>
</p:tagLst>
</file>

<file path=ppt/tags/tag73.xml><?xml version="1.0" encoding="utf-8"?>
<p:tagLst xmlns:p="http://schemas.openxmlformats.org/presentationml/2006/main">
  <p:tag name="AS_UNIQUEID" val="1678"/>
</p:tagLst>
</file>

<file path=ppt/tags/tag74.xml><?xml version="1.0" encoding="utf-8"?>
<p:tagLst xmlns:p="http://schemas.openxmlformats.org/presentationml/2006/main">
  <p:tag name="AS_UNIQUEID" val="1679"/>
</p:tagLst>
</file>

<file path=ppt/tags/tag75.xml><?xml version="1.0" encoding="utf-8"?>
<p:tagLst xmlns:p="http://schemas.openxmlformats.org/presentationml/2006/main">
  <p:tag name="AS_UNIQUEID" val="1680"/>
  <p:tag name="MH" val="20160202082519"/>
  <p:tag name="MH_LIBRARY" val="GRAPHIC"/>
  <p:tag name="MH_ORDER" val="4"/>
  <p:tag name="MH_TYPE" val="Other"/>
</p:tagLst>
</file>

<file path=ppt/tags/tag76.xml><?xml version="1.0" encoding="utf-8"?>
<p:tagLst xmlns:p="http://schemas.openxmlformats.org/presentationml/2006/main">
  <p:tag name="AS_UNIQUEID" val="1681"/>
  <p:tag name="MH" val="20160202082519"/>
  <p:tag name="MH_LIBRARY" val="GRAPHIC"/>
  <p:tag name="MH_ORDER" val="4"/>
  <p:tag name="MH_TYPE" val="Other"/>
</p:tagLst>
</file>

<file path=ppt/tags/tag77.xml><?xml version="1.0" encoding="utf-8"?>
<p:tagLst xmlns:p="http://schemas.openxmlformats.org/presentationml/2006/main">
  <p:tag name="AS_UNIQUEID" val="1682"/>
</p:tagLst>
</file>

<file path=ppt/tags/tag78.xml><?xml version="1.0" encoding="utf-8"?>
<p:tagLst xmlns:p="http://schemas.openxmlformats.org/presentationml/2006/main">
  <p:tag name="AS_UNIQUEID" val="1683"/>
  <p:tag name="MH" val="20160202082519"/>
  <p:tag name="MH_LIBRARY" val="GRAPHIC"/>
  <p:tag name="MH_ORDER" val="4"/>
  <p:tag name="MH_TYPE" val="Other"/>
</p:tagLst>
</file>

<file path=ppt/tags/tag79.xml><?xml version="1.0" encoding="utf-8"?>
<p:tagLst xmlns:p="http://schemas.openxmlformats.org/presentationml/2006/main">
  <p:tag name="AS_UNIQUEID" val="1684"/>
</p:tagLst>
</file>

<file path=ppt/tags/tag8.xml><?xml version="1.0" encoding="utf-8"?>
<p:tagLst xmlns:p="http://schemas.openxmlformats.org/presentationml/2006/main">
  <p:tag name="AS_UNIQUEID" val="252"/>
</p:tagLst>
</file>

<file path=ppt/tags/tag80.xml><?xml version="1.0" encoding="utf-8"?>
<p:tagLst xmlns:p="http://schemas.openxmlformats.org/presentationml/2006/main">
  <p:tag name="AS_UNIQUEID" val="1685"/>
</p:tagLst>
</file>

<file path=ppt/tags/tag81.xml><?xml version="1.0" encoding="utf-8"?>
<p:tagLst xmlns:p="http://schemas.openxmlformats.org/presentationml/2006/main">
  <p:tag name="AS_UNIQUEID" val="1686"/>
</p:tagLst>
</file>

<file path=ppt/tags/tag82.xml><?xml version="1.0" encoding="utf-8"?>
<p:tagLst xmlns:p="http://schemas.openxmlformats.org/presentationml/2006/main">
  <p:tag name="AS_UNIQUEID" val="1688"/>
</p:tagLst>
</file>

<file path=ppt/tags/tag83.xml><?xml version="1.0" encoding="utf-8"?>
<p:tagLst xmlns:p="http://schemas.openxmlformats.org/presentationml/2006/main">
  <p:tag name="AS_UNIQUEID" val="1689"/>
</p:tagLst>
</file>

<file path=ppt/tags/tag84.xml><?xml version="1.0" encoding="utf-8"?>
<p:tagLst xmlns:p="http://schemas.openxmlformats.org/presentationml/2006/main">
  <p:tag name="AS_UNIQUEID" val="1690"/>
</p:tagLst>
</file>

<file path=ppt/tags/tag85.xml><?xml version="1.0" encoding="utf-8"?>
<p:tagLst xmlns:p="http://schemas.openxmlformats.org/presentationml/2006/main">
  <p:tag name="AS_UNIQUEID" val="1691"/>
</p:tagLst>
</file>

<file path=ppt/tags/tag86.xml><?xml version="1.0" encoding="utf-8"?>
<p:tagLst xmlns:p="http://schemas.openxmlformats.org/presentationml/2006/main">
  <p:tag name="AS_UNIQUEID" val="1692"/>
</p:tagLst>
</file>

<file path=ppt/tags/tag87.xml><?xml version="1.0" encoding="utf-8"?>
<p:tagLst xmlns:p="http://schemas.openxmlformats.org/presentationml/2006/main">
  <p:tag name="AS_UNIQUEID" val="97"/>
</p:tagLst>
</file>

<file path=ppt/tags/tag88.xml><?xml version="1.0" encoding="utf-8"?>
<p:tagLst xmlns:p="http://schemas.openxmlformats.org/presentationml/2006/main">
  <p:tag name="AS_UNIQUEID" val="98"/>
</p:tagLst>
</file>

<file path=ppt/tags/tag89.xml><?xml version="1.0" encoding="utf-8"?>
<p:tagLst xmlns:p="http://schemas.openxmlformats.org/presentationml/2006/main">
  <p:tag name="AS_UNIQUEID" val="99"/>
</p:tagLst>
</file>

<file path=ppt/tags/tag9.xml><?xml version="1.0" encoding="utf-8"?>
<p:tagLst xmlns:p="http://schemas.openxmlformats.org/presentationml/2006/main">
  <p:tag name="AS_UNIQUEID" val="253"/>
</p:tagLst>
</file>

<file path=ppt/tags/tag90.xml><?xml version="1.0" encoding="utf-8"?>
<p:tagLst xmlns:p="http://schemas.openxmlformats.org/presentationml/2006/main">
  <p:tag name="AS_UNIQUEID" val="100"/>
</p:tagLst>
</file>

<file path=ppt/tags/tag91.xml><?xml version="1.0" encoding="utf-8"?>
<p:tagLst xmlns:p="http://schemas.openxmlformats.org/presentationml/2006/main">
  <p:tag name="AS_UNIQUEID" val="102"/>
</p:tagLst>
</file>

<file path=ppt/tags/tag92.xml><?xml version="1.0" encoding="utf-8"?>
<p:tagLst xmlns:p="http://schemas.openxmlformats.org/presentationml/2006/main">
  <p:tag name="AS_UNIQUEID" val="103"/>
</p:tagLst>
</file>

<file path=ppt/tags/tag93.xml><?xml version="1.0" encoding="utf-8"?>
<p:tagLst xmlns:p="http://schemas.openxmlformats.org/presentationml/2006/main">
  <p:tag name="AS_UNIQUEID" val="104"/>
</p:tagLst>
</file>

<file path=ppt/tags/tag94.xml><?xml version="1.0" encoding="utf-8"?>
<p:tagLst xmlns:p="http://schemas.openxmlformats.org/presentationml/2006/main">
  <p:tag name="AS_UNIQUEID" val="105"/>
</p:tagLst>
</file>

<file path=ppt/tags/tag95.xml><?xml version="1.0" encoding="utf-8"?>
<p:tagLst xmlns:p="http://schemas.openxmlformats.org/presentationml/2006/main">
  <p:tag name="AS_UNIQUEID" val="117"/>
</p:tagLst>
</file>

<file path=ppt/tags/tag96.xml><?xml version="1.0" encoding="utf-8"?>
<p:tagLst xmlns:p="http://schemas.openxmlformats.org/presentationml/2006/main">
  <p:tag name="AS_UNIQUEID" val="118"/>
</p:tagLst>
</file>

<file path=ppt/tags/tag97.xml><?xml version="1.0" encoding="utf-8"?>
<p:tagLst xmlns:p="http://schemas.openxmlformats.org/presentationml/2006/main">
  <p:tag name="AS_UNIQUEID" val="119"/>
</p:tagLst>
</file>

<file path=ppt/tags/tag98.xml><?xml version="1.0" encoding="utf-8"?>
<p:tagLst xmlns:p="http://schemas.openxmlformats.org/presentationml/2006/main">
  <p:tag name="AS_UNIQUEID" val="120"/>
</p:tagLst>
</file>

<file path=ppt/tags/tag99.xml><?xml version="1.0" encoding="utf-8"?>
<p:tagLst xmlns:p="http://schemas.openxmlformats.org/presentationml/2006/main">
  <p:tag name="AS_UNIQUEID" val="137"/>
</p:tagLst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2614</Words>
  <Application>WPS 演示</Application>
  <PresentationFormat/>
  <Paragraphs>564</Paragraphs>
  <Slides>19</Slides>
  <Notes>2</Notes>
  <HiddenSlides>0</HiddenSlides>
  <MMClips>0</MMClips>
  <ScaleCrop>false</ScaleCrop>
  <HeadingPairs>
    <vt:vector size="8" baseType="variant">
      <vt:variant>
        <vt:lpstr>已用的字体</vt:lpstr>
      </vt:variant>
      <vt:variant>
        <vt:i4>34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19</vt:i4>
      </vt:variant>
    </vt:vector>
  </HeadingPairs>
  <TitlesOfParts>
    <vt:vector size="56" baseType="lpstr">
      <vt:lpstr>Arial</vt:lpstr>
      <vt:lpstr>宋体</vt:lpstr>
      <vt:lpstr>Wingdings</vt:lpstr>
      <vt:lpstr>微软雅黑</vt:lpstr>
      <vt:lpstr>Gulim</vt:lpstr>
      <vt:lpstr>Century Gothic</vt:lpstr>
      <vt:lpstr>Tahoma</vt:lpstr>
      <vt:lpstr>黑体</vt:lpstr>
      <vt:lpstr>Times New Roman</vt:lpstr>
      <vt:lpstr>Times New Roman</vt:lpstr>
      <vt:lpstr>楷体_GB2312</vt:lpstr>
      <vt:lpstr>新宋体</vt:lpstr>
      <vt:lpstr>华文新魏</vt:lpstr>
      <vt:lpstr>隶书</vt:lpstr>
      <vt:lpstr>幼圆</vt:lpstr>
      <vt:lpstr>楷体</vt:lpstr>
      <vt:lpstr>Calibri</vt:lpstr>
      <vt:lpstr>经典隶变简</vt:lpstr>
      <vt:lpstr>华文仿宋</vt:lpstr>
      <vt:lpstr>Palatino</vt:lpstr>
      <vt:lpstr>Palatino Linotype</vt:lpstr>
      <vt:lpstr>Arial Black</vt:lpstr>
      <vt:lpstr>Malgun Gothic</vt:lpstr>
      <vt:lpstr>Arial Unicode MS</vt:lpstr>
      <vt:lpstr>Calibri</vt:lpstr>
      <vt:lpstr>Gulim</vt:lpstr>
      <vt:lpstr>Palatino</vt:lpstr>
      <vt:lpstr>Wingdings</vt:lpstr>
      <vt:lpstr>楷体_GB2312</vt:lpstr>
      <vt:lpstr>经典隶变简</vt:lpstr>
      <vt:lpstr>Segoe Print</vt:lpstr>
      <vt:lpstr>方正楷体_GB2312</vt:lpstr>
      <vt:lpstr>方正隶变_GBK</vt:lpstr>
      <vt:lpstr>Palatino Linotype Roman</vt:lpstr>
      <vt:lpstr>1_Office 主题</vt:lpstr>
      <vt:lpstr>Word.Document.8</vt:lpstr>
      <vt:lpstr>ChemDraw.Document.5.0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③受热分解：烷烃在隔绝空气的条件下，加热或加催化剂可发生裂化或裂解</vt:lpstr>
      <vt:lpstr>PowerPoint 演示文稿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rbm.xkw.com</dc:creator>
  <cp:lastModifiedBy>Candy</cp:lastModifiedBy>
  <cp:revision>11</cp:revision>
  <cp:lastPrinted>2022-12-06T14:34:00Z</cp:lastPrinted>
  <dcterms:created xsi:type="dcterms:W3CDTF">2022-12-06T14:34:00Z</dcterms:created>
  <dcterms:modified xsi:type="dcterms:W3CDTF">2026-03-23T23:57:01Z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CE793B502F6E440994B28227A18D8458_13</vt:lpwstr>
  </property>
  <property fmtid="{D5CDD505-2E9C-101B-9397-08002B2CF9AE}" pid="7" name="KSOProductBuildVer">
    <vt:lpwstr>2052-12.1.0.25225</vt:lpwstr>
  </property>
</Properties>
</file>