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751" r:id="rId3"/>
    <p:sldId id="775" r:id="rId4"/>
    <p:sldId id="702" r:id="rId6"/>
    <p:sldId id="776" r:id="rId7"/>
    <p:sldId id="777" r:id="rId8"/>
    <p:sldId id="778" r:id="rId9"/>
    <p:sldId id="779" r:id="rId10"/>
    <p:sldId id="780" r:id="rId11"/>
    <p:sldId id="781" r:id="rId12"/>
    <p:sldId id="675" r:id="rId13"/>
    <p:sldId id="624" r:id="rId14"/>
    <p:sldId id="701" r:id="rId15"/>
    <p:sldId id="694" r:id="rId16"/>
    <p:sldId id="742" r:id="rId17"/>
    <p:sldId id="743" r:id="rId18"/>
    <p:sldId id="745" r:id="rId19"/>
    <p:sldId id="747" r:id="rId20"/>
    <p:sldId id="744" r:id="rId21"/>
    <p:sldId id="793" r:id="rId22"/>
    <p:sldId id="746" r:id="rId23"/>
    <p:sldId id="794" r:id="rId24"/>
    <p:sldId id="795" r:id="rId25"/>
    <p:sldId id="796" r:id="rId26"/>
    <p:sldId id="797" r:id="rId27"/>
    <p:sldId id="798" r:id="rId28"/>
    <p:sldId id="799" r:id="rId29"/>
    <p:sldId id="800" r:id="rId30"/>
    <p:sldId id="801" r:id="rId31"/>
    <p:sldId id="802" r:id="rId32"/>
    <p:sldId id="803" r:id="rId33"/>
    <p:sldId id="804" r:id="rId34"/>
  </p:sldIdLst>
  <p:sldSz cx="12192000" cy="6858000"/>
  <p:notesSz cx="7103745" cy="10234295"/>
  <p:custDataLst>
    <p:tags r:id="rId39"/>
  </p:custDataLst>
  <p:defaultTextStyle>
    <a:defPPr>
      <a:defRPr lang="zh-CN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Calibri" panose="020F0502020204030204" pitchFamily="34" charset="0"/>
        <a:ea typeface="宋体" panose="02010600030101010101" pitchFamily="2" charset="-122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Calibri" panose="020F0502020204030204" pitchFamily="34" charset="0"/>
        <a:ea typeface="宋体" panose="02010600030101010101" pitchFamily="2" charset="-122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Calibri" panose="020F0502020204030204" pitchFamily="34" charset="0"/>
        <a:ea typeface="宋体" panose="02010600030101010101" pitchFamily="2" charset="-122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Calibri" panose="020F0502020204030204" pitchFamily="34" charset="0"/>
        <a:ea typeface="宋体" panose="02010600030101010101" pitchFamily="2" charset="-122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Calibri" panose="020F0502020204030204" pitchFamily="34" charset="0"/>
        <a:ea typeface="宋体" panose="02010600030101010101" pitchFamily="2" charset="-122"/>
      </a:defRPr>
    </a:lvl5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kyUN.Org" initials="S" lastIdx="0" clrIdx="0"/>
  <p:cmAuthor id="0" name="幸全" initials="" lastIdx="0" clrIdx="0"/>
  <p:cmAuthor id="2" name="lenovo" initials="l" lastIdx="0" clrIdx="1"/>
  <p:cmAuthor id="3" name="新课标第一网" initials="新" lastIdx="0" clrIdx="0"/>
  <p:cmAuthor id="4" name="王习习" initials="王" lastIdx="0" clrIdx="0"/>
  <p:cmAuthor id="5" name="作者" initials="作" lastIdx="0" clrIdx="2"/>
  <p:cmAuthor id="7" name="GXSG-01" initials="G" lastIdx="0" clrIdx="6"/>
  <p:cmAuthor id="6" name="ZYD" initials="Z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92" autoAdjust="0"/>
    <p:restoredTop sz="94660" autoAdjust="0"/>
  </p:normalViewPr>
  <p:slideViewPr>
    <p:cSldViewPr>
      <p:cViewPr varScale="1">
        <p:scale>
          <a:sx n="91" d="100"/>
          <a:sy n="91" d="100"/>
        </p:scale>
        <p:origin x="0" y="0"/>
      </p:cViewPr>
      <p:guideLst/>
    </p:cSldViewPr>
  </p:slideViewPr>
  <p:notesViewPr>
    <p:cSldViewPr>
      <p:cViewPr varScale="1"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9" Type="http://schemas.openxmlformats.org/officeDocument/2006/relationships/tags" Target="tags/tag982.xml"/><Relationship Id="rId38" Type="http://schemas.openxmlformats.org/officeDocument/2006/relationships/commentAuthors" Target="commentAuthors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097F1F-4C22-4CD3-99C5-69D8E6674A05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1" csCatId="accent1" phldr="1"/>
      <dgm:spPr/>
      <dgm:t>
        <a:bodyPr/>
        <a:lstStyle/>
        <a:p>
          <a:endParaRPr lang="zh-CN" altLang="en-US"/>
        </a:p>
      </dgm:t>
    </dgm:pt>
    <dgm:pt modelId="{ED8876C6-8CBE-4757-8490-69CEA9680255}" type="pres">
      <dgm:prSet presAssocID="{D3097F1F-4C22-4CD3-99C5-69D8E6674A05}" presName="Name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/>
      </dgm:t>
    </dgm:pt>
  </dgm:ptLst>
  <dgm:cxnLst>
    <dgm:cxn modelId="{C932803F-1F33-4732-89B2-3028B38F4E5F}" type="presOf" srcId="{D3097F1F-4C22-4CD3-99C5-69D8E6674A05}" destId="{ED8876C6-8CBE-4757-8490-69CEA9680255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="http://schemas.openxmlformats.org/presentationml/2006/main" xmlns:p14="http://schemas.microsoft.com/office/powerpoint/2010/main" xmlns:dsp="http://schemas.microsoft.com/office/drawing/2008/diagram">
  <dsp:spTree>
    <dsp:nvGrpSpPr>
      <dsp:cNvPr id="46107" name="组合 1"/>
      <dsp:cNvGrpSpPr/>
    </dsp:nvGrpSpPr>
    <dsp:grpSpPr>
      <a:xfrm>
        <a:off x="0" y="0"/>
        <a:ext cx="8128000" cy="5418667"/>
        <a:chExt cx="8128000" cy="5418667"/>
      </a:xfrm>
      <a:scene3d>
        <a:camera prst="isometricOffAxis2Left" zoom="95000"/>
        <a:lightRig rig="flat" dir="t"/>
      </a:scene3d>
    </dsp:grpSpPr>
    <dsp:sp modelId="{4BB1D6FB-CC65-4551-A60A-F73841340626}">
      <dsp:nvSpPr>
        <dsp:cNvPr id="46108" name="任意多边形 3"/>
        <dsp:cNvSpPr/>
      </dsp:nvSpPr>
      <dsp:spPr bwMode="white">
        <a:xfrm>
          <a:off x="2706586" y="2194509"/>
          <a:ext cx="1008334" cy="496997"/>
        </a:xfrm>
        <a:custGeom>
          <a:rect l="l" t="t" r="r" b="b"/>
          <a:pathLst>
            <a:path w="1588" h="783">
              <a:moveTo>
                <a:pt x="0" y="783"/>
              </a:moveTo>
              <a:lnTo>
                <a:pt x="794" y="783"/>
              </a:lnTo>
              <a:lnTo>
                <a:pt x="794" y="0"/>
              </a:lnTo>
              <a:lnTo>
                <a:pt x="1588" y="0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3200"/>
          </a:lvl1pPr>
          <a:lvl2pPr marL="228600" indent="-228600" algn="ctr">
            <a:defRPr sz="2500"/>
          </a:lvl2pPr>
          <a:lvl3pPr marL="457200" indent="-228600" algn="ctr">
            <a:defRPr sz="2500"/>
          </a:lvl3pPr>
          <a:lvl4pPr marL="685800" indent="-228600" algn="ctr">
            <a:defRPr sz="2500"/>
          </a:lvl4pPr>
          <a:lvl5pPr marL="914400" indent="-228600" algn="ctr">
            <a:defRPr sz="2500"/>
          </a:lvl5pPr>
          <a:lvl6pPr marL="1143000" indent="-228600" algn="ctr">
            <a:defRPr sz="2500"/>
          </a:lvl6pPr>
          <a:lvl7pPr marL="1371600" indent="-228600" algn="ctr">
            <a:defRPr sz="2500"/>
          </a:lvl7pPr>
          <a:lvl8pPr marL="1600200" indent="-228600" algn="ctr">
            <a:defRPr sz="2500"/>
          </a:lvl8pPr>
          <a:lvl9pPr marL="1828800" indent="-228600" algn="ctr">
            <a:defRPr sz="25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194509"/>
        <a:ext cx="1008334" cy="496997"/>
      </dsp:txXfrm>
    </dsp:sp>
    <dsp:sp modelId="{B328FE89-CE99-4AD4-A4C7-B85F0BE2570B}">
      <dsp:nvSpPr>
        <dsp:cNvPr id="6" name="任意多边形 5"/>
        <dsp:cNvSpPr/>
      </dsp:nvSpPr>
      <dsp:spPr bwMode="white">
        <a:xfrm>
          <a:off x="2706586" y="2691506"/>
          <a:ext cx="1132672" cy="440271"/>
        </a:xfrm>
        <a:custGeom>
          <a:rect l="l" t="t" r="r" b="b"/>
          <a:pathLst>
            <a:path w="1784" h="693">
              <a:moveTo>
                <a:pt x="0" y="0"/>
              </a:moveTo>
              <a:lnTo>
                <a:pt x="892" y="0"/>
              </a:lnTo>
              <a:lnTo>
                <a:pt x="892" y="693"/>
              </a:lnTo>
              <a:lnTo>
                <a:pt x="1784" y="693"/>
              </a:lnTo>
            </a:path>
          </a:pathLst>
        </a:custGeom>
        <a:sp3d z="-40000" prstMaterial="matte"/>
      </dsp:spPr>
      <dsp:style>
        <a:lnRef idx="2">
          <a:schemeClr val="accent1">
            <a:shade val="60000"/>
          </a:schemeClr>
        </a:lnRef>
        <a:fillRef idx="0">
          <a:schemeClr val="accent1"/>
        </a:fillRef>
        <a:effectRef idx="0">
          <a:scrgbClr r="0" g="0" b="0"/>
        </a:effectRef>
        <a:fontRef idx="minor"/>
      </dsp:style>
      <dsp:txBody>
        <a:bodyPr lIns="12700" tIns="0" rIns="12700" bIns="0" anchor="ctr"/>
        <a:lstStyle>
          <a:lvl1pPr algn="ctr">
            <a:defRPr sz="2800"/>
          </a:lvl1pPr>
          <a:lvl2pPr marL="228600" indent="-228600" algn="ctr">
            <a:defRPr sz="2200"/>
          </a:lvl2pPr>
          <a:lvl3pPr marL="457200" indent="-228600" algn="ctr">
            <a:defRPr sz="2200"/>
          </a:lvl3pPr>
          <a:lvl4pPr marL="685800" indent="-228600" algn="ctr">
            <a:defRPr sz="2200"/>
          </a:lvl4pPr>
          <a:lvl5pPr marL="914400" indent="-228600" algn="ctr">
            <a:defRPr sz="2200"/>
          </a:lvl5pPr>
          <a:lvl6pPr marL="1143000" indent="-228600" algn="ctr">
            <a:defRPr sz="2200"/>
          </a:lvl6pPr>
          <a:lvl7pPr marL="1371600" indent="-228600" algn="ctr">
            <a:defRPr sz="2200"/>
          </a:lvl7pPr>
          <a:lvl8pPr marL="1600200" indent="-228600" algn="ctr">
            <a:defRPr sz="2200"/>
          </a:lvl8pPr>
          <a:lvl9pPr marL="1828800" indent="-228600" algn="ctr">
            <a:defRPr sz="22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>
            <a:solidFill>
              <a:schemeClr val="tx1"/>
            </a:solidFill>
          </a:endParaRPr>
        </a:p>
      </dsp:txBody>
      <dsp:txXfrm>
        <a:off x="2706586" y="2691506"/>
        <a:ext cx="1132672" cy="440271"/>
      </dsp:txXfrm>
    </dsp:sp>
    <dsp:sp modelId="{478B3E93-8163-40E1-A440-6BF53987DED4}">
      <dsp:nvSpPr>
        <dsp:cNvPr id="3" name="矩形 2"/>
        <dsp:cNvSpPr/>
      </dsp:nvSpPr>
      <dsp:spPr bwMode="white">
        <a:xfrm rot="21600000">
          <a:off x="1723944" y="2265686"/>
          <a:ext cx="1113644" cy="851641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共价键</a:t>
          </a:r>
          <a:endParaRPr lang="zh-CN" altLang="en-US" sz="2400">
            <a:solidFill>
              <a:schemeClr val="dk1"/>
            </a:solidFill>
          </a:endParaRPr>
        </a:p>
      </dsp:txBody>
      <dsp:txXfrm rot="21600000">
        <a:off x="1723944" y="2265686"/>
        <a:ext cx="1113644" cy="851641"/>
      </dsp:txXfrm>
    </dsp:sp>
    <dsp:sp modelId="{FB97800F-BB75-4759-9525-1D2AE849D041}">
      <dsp:nvSpPr>
        <dsp:cNvPr id="46109" name="矩形 4"/>
        <dsp:cNvSpPr/>
      </dsp:nvSpPr>
      <dsp:spPr bwMode="white">
        <a:xfrm>
          <a:off x="3714920" y="1801592"/>
          <a:ext cx="2012100" cy="785832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714920" y="1801592"/>
        <a:ext cx="2012100" cy="785832"/>
      </dsp:txXfrm>
    </dsp:sp>
    <dsp:sp modelId="{7FE56DC5-6D46-4118-8DCC-1B47FBA91063}">
      <dsp:nvSpPr>
        <dsp:cNvPr id="7" name="矩形 6"/>
        <dsp:cNvSpPr/>
      </dsp:nvSpPr>
      <dsp:spPr bwMode="white">
        <a:xfrm>
          <a:off x="3839258" y="2745646"/>
          <a:ext cx="1954929" cy="772263"/>
        </a:xfrm>
        <a:prstGeom prst="rect">
          <a:avLst/>
        </a:prstGeom>
        <a:sp3d extrusionH="381000" contourW="38100" prstMaterial="matte">
          <a:contourClr>
            <a:schemeClr val="lt1"/>
          </a:contourClr>
        </a:sp3d>
      </dsp:spPr>
      <dsp:style>
        <a:lnRef idx="0">
          <a:schemeClr val="accent1">
            <a:shade val="80000"/>
          </a:schemeClr>
        </a:lnRef>
        <a:fillRef idx="1">
          <a:schemeClr val="lt1"/>
        </a:fillRef>
        <a:effectRef idx="0">
          <a:scrgbClr r="0" g="0" b="0"/>
        </a:effectRef>
        <a:fontRef idx="minor">
          <a:schemeClr val="lt1"/>
        </a:fontRef>
      </dsp:style>
      <dsp:txBody>
        <a:bodyPr lIns="15240" tIns="15240" rIns="15240" bIns="15240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>
              <a:solidFill>
                <a:schemeClr val="dk1"/>
              </a:solidFill>
            </a:rPr>
            <a:t>非极性键</a:t>
          </a:r>
          <a:endParaRPr lang="zh-CN" altLang="en-US" sz="2400">
            <a:solidFill>
              <a:schemeClr val="dk1"/>
            </a:solidFill>
          </a:endParaRPr>
        </a:p>
      </dsp:txBody>
      <dsp:txXfrm>
        <a:off x="3839258" y="2745646"/>
        <a:ext cx="1954929" cy="7722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type="rect" r:blip="" rot="270">
                  <dgm:adjLst/>
                </dgm:shape>
              </dgm:if>
              <dgm:else name="Name11">
                <dgm:shape xmlns:r="http://schemas.openxmlformats.org/officeDocument/2006/relationships" type="rect" r:blip="" rot="90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fact="0.25"/>
                      <dgm:rule type="w" fact="0.8"/>
                      <dgm:rule type="primFontSz" val="5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981.xml"/><Relationship Id="rId5" Type="http://schemas.openxmlformats.org/officeDocument/2006/relationships/tags" Target="../tags/tag980.xml"/><Relationship Id="rId4" Type="http://schemas.openxmlformats.org/officeDocument/2006/relationships/tags" Target="../tags/tag979.xml"/><Relationship Id="rId3" Type="http://schemas.openxmlformats.org/officeDocument/2006/relationships/tags" Target="../tags/tag978.xml"/><Relationship Id="rId2" Type="http://schemas.openxmlformats.org/officeDocument/2006/relationships/tags" Target="../tags/tag977.xml"/><Relationship Id="rId1" Type="http://schemas.openxmlformats.org/officeDocument/2006/relationships/tags" Target="../tags/tag97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074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zh-CN"/>
            </a:defPPr>
            <a:lvl1pPr mar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/>
            <a:endParaRPr lang="en-US" altLang="en-US" sz="1200">
              <a:ea typeface="Arial" panose="020B0604020202020204" pitchFamily="34" charset="0"/>
            </a:endParaRPr>
          </a:p>
        </p:txBody>
      </p:sp>
      <p:sp>
        <p:nvSpPr>
          <p:cNvPr id="3075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rtlCol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/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B2140178-1A56-443D-9EFF-77A43F51D022}" type="datetime1">
              <a:rPr lang="en-US" altLang="en-US" sz="1200">
                <a:ea typeface="Arial" panose="020B0604020202020204" pitchFamily="34" charset="0"/>
              </a:rPr>
            </a:fld>
            <a:endParaRPr lang="en-US" altLang="en-US" sz="1200">
              <a:ea typeface="Arial" panose="020B0604020202020204" pitchFamily="34" charset="0"/>
            </a:endParaRPr>
          </a:p>
        </p:txBody>
      </p:sp>
      <p:sp>
        <p:nvSpPr>
          <p:cNvPr id="3076" name="幻灯片图像占位符 3"/>
          <p:cNvSpPr>
            <a:spLocks noGrp="1" noRot="1" noChangeAspect="1"/>
          </p:cNvSpPr>
          <p:nvPr>
            <p:ph type="sldImg" idx="4294967295"/>
            <p:custDataLst>
              <p:tags r:id="rId3"/>
            </p:custDataLst>
          </p:nvPr>
        </p:nvSpPr>
        <p:spPr>
          <a:xfrm>
            <a:off x="481013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  <a:round/>
          </a:ln>
        </p:spPr>
      </p:sp>
      <p:sp>
        <p:nvSpPr>
          <p:cNvPr id="3077" name="备注占位符 4"/>
          <p:cNvSpPr>
            <a:spLocks noGrp="1" noChangeArrowheads="1"/>
          </p:cNvSpPr>
          <p:nvPr>
            <p:ph type="body" sz="quarter" idx="6"/>
            <p:custDataLst>
              <p:tags r:id="rId4"/>
            </p:custDataLst>
          </p:nvPr>
        </p:nvSpPr>
        <p:spPr bwMode="auto">
          <a:xfrm>
            <a:off x="709613" y="4926013"/>
            <a:ext cx="568325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1" compatLnSpc="1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lvl="0"/>
            <a:r>
              <a:t>单击此处编辑母版文本样式</a:t>
            </a:r>
          </a:p>
          <a:p>
            <a:pPr lvl="1"/>
            <a:r>
              <a:t>第二级</a:t>
            </a:r>
          </a:p>
          <a:p>
            <a:pPr lvl="2"/>
            <a:r>
              <a:t>第三级</a:t>
            </a:r>
          </a:p>
          <a:p>
            <a:pPr lvl="3"/>
            <a:r>
              <a:t>第四级</a:t>
            </a:r>
          </a:p>
          <a:p>
            <a:pPr lvl="4"/>
            <a:r>
              <a:t>第五级</a:t>
            </a:r>
          </a:p>
        </p:txBody>
      </p:sp>
      <p:sp>
        <p:nvSpPr>
          <p:cNvPr id="3078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9720263"/>
            <a:ext cx="3078163" cy="514350"/>
          </a:xfrm>
          <a:prstGeom prst="rect">
            <a:avLst/>
          </a:prstGeom>
        </p:spPr>
        <p:txBody>
          <a:bodyPr rtlCol="0" anchor="b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endParaRPr lang="en-US" altLang="en-US" sz="1200">
              <a:ea typeface="Arial" panose="020B0604020202020204" pitchFamily="34" charset="0"/>
            </a:endParaRPr>
          </a:p>
        </p:txBody>
      </p:sp>
      <p:sp>
        <p:nvSpPr>
          <p:cNvPr id="3079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4024313" y="9720263"/>
            <a:ext cx="3078162" cy="514350"/>
          </a:xfrm>
          <a:prstGeom prst="rect">
            <a:avLst/>
          </a:prstGeom>
        </p:spPr>
        <p:txBody>
          <a:bodyPr rtlCol="0" anchor="b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/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FC30D8B1-AADD-403A-BF20-83290B40BC2C}" type="slidenum">
              <a:rPr lang="en-US" altLang="en-US" sz="1200">
                <a:ea typeface="Arial" panose="020B0604020202020204" pitchFamily="34" charset="0"/>
              </a:rPr>
            </a:fld>
            <a:endParaRPr lang="en-US" altLang="en-US" sz="1200">
              <a:ea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3" Type="http://schemas.openxmlformats.org/officeDocument/2006/relationships/tags" Target="../tags/tag10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211.xml"/><Relationship Id="rId4" Type="http://schemas.openxmlformats.org/officeDocument/2006/relationships/tags" Target="../tags/tag210.xml"/><Relationship Id="rId3" Type="http://schemas.openxmlformats.org/officeDocument/2006/relationships/tags" Target="../tags/tag20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398.xml"/><Relationship Id="rId4" Type="http://schemas.openxmlformats.org/officeDocument/2006/relationships/tags" Target="../tags/tag397.xml"/><Relationship Id="rId3" Type="http://schemas.openxmlformats.org/officeDocument/2006/relationships/tags" Target="../tags/tag396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504.xml"/><Relationship Id="rId4" Type="http://schemas.openxmlformats.org/officeDocument/2006/relationships/tags" Target="../tags/tag503.xml"/><Relationship Id="rId3" Type="http://schemas.openxmlformats.org/officeDocument/2006/relationships/tags" Target="../tags/tag502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562.xml"/><Relationship Id="rId4" Type="http://schemas.openxmlformats.org/officeDocument/2006/relationships/tags" Target="../tags/tag561.xml"/><Relationship Id="rId3" Type="http://schemas.openxmlformats.org/officeDocument/2006/relationships/tags" Target="../tags/tag560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6.xml.rels><?xml version="1.0" encoding="UTF-8" standalone="yes"?>
<Relationships xmlns="http://schemas.openxmlformats.org/package/2006/relationships"><Relationship Id="rId5" Type="http://schemas.openxmlformats.org/officeDocument/2006/relationships/tags" Target="../tags/tag616.xml"/><Relationship Id="rId4" Type="http://schemas.openxmlformats.org/officeDocument/2006/relationships/tags" Target="../tags/tag615.xml"/><Relationship Id="rId3" Type="http://schemas.openxmlformats.org/officeDocument/2006/relationships/tags" Target="../tags/tag61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5" Type="http://schemas.openxmlformats.org/officeDocument/2006/relationships/tags" Target="../tags/tag751.xml"/><Relationship Id="rId4" Type="http://schemas.openxmlformats.org/officeDocument/2006/relationships/tags" Target="../tags/tag750.xml"/><Relationship Id="rId3" Type="http://schemas.openxmlformats.org/officeDocument/2006/relationships/tags" Target="../tags/tag74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F57967AD-9D7F-4C24-87DA-C973A2A0DF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F57967AD-9D7F-4C24-87DA-C973A2A0DF3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 smtClean="0"/>
              <a:t>比喻：烯烃中碳碳双键是大爷，[炔烃中碳碳三键是大爷]，其他都孙子，只有大爷安排好了，才轮到孙子论资排辈！</a:t>
            </a:r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0E548C94-618D-46F5-B3A7-F05EA70796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200" b="1" smtClean="0"/>
              <a:t>(4)当分子中有双键和三键时，烯先炔后。</a:t>
            </a:r>
            <a:endParaRPr lang="en-US" altLang="zh-CN" sz="1200" b="1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0E548C94-618D-46F5-B3A7-F05EA70796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1200" b="1" smtClean="0"/>
              <a:t>(4)当分子中有双键和三键时，烯先炔后。</a:t>
            </a:r>
            <a:endParaRPr lang="en-US" altLang="zh-CN" sz="1200" b="1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0E548C94-618D-46F5-B3A7-F05EA70796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 smtClean="0"/>
              <a:t>醇当中谁是大爷呢？羟基！所以羟基第一，伺候好羟基，再考虑其他取代基。</a:t>
            </a:r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0E548C94-618D-46F5-B3A7-F05EA70796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5"/>
            </p:custDataLst>
          </p:nvPr>
        </p:nvSpPr>
        <p:spPr/>
        <p:txBody>
          <a:bodyPr/>
          <a:lstStyle/>
          <a:p>
            <a:fld id="{0E548C94-618D-46F5-B3A7-F05EA70796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png"/><Relationship Id="rId4" Type="http://schemas.openxmlformats.org/officeDocument/2006/relationships/tags" Target="../tags/tag60.xml"/><Relationship Id="rId3" Type="http://schemas.openxmlformats.org/officeDocument/2006/relationships/image" Target="../media/image1.png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942550" y="3443944"/>
            <a:ext cx="3249450" cy="3414056"/>
          </a:xfrm>
          <a:prstGeom prst="rect">
            <a:avLst/>
          </a:prstGeom>
        </p:spPr>
      </p:pic>
      <p:pic>
        <p:nvPicPr>
          <p:cNvPr id="11" name="图片 10" descr="7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0480" y="0"/>
            <a:ext cx="896620" cy="88709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412" h="1397">
                <a:moveTo>
                  <a:pt x="0" y="0"/>
                </a:moveTo>
                <a:lnTo>
                  <a:pt x="1412" y="0"/>
                </a:lnTo>
                <a:lnTo>
                  <a:pt x="1412" y="1397"/>
                </a:lnTo>
                <a:lnTo>
                  <a:pt x="0" y="1397"/>
                </a:lnTo>
                <a:lnTo>
                  <a:pt x="0" y="0"/>
                </a:lnTo>
                <a:close/>
              </a:path>
            </a:pathLst>
          </a:custGeom>
        </p:spPr>
      </p:pic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68.xml"/><Relationship Id="rId23" Type="http://schemas.openxmlformats.org/officeDocument/2006/relationships/tags" Target="../tags/tag67.xml"/><Relationship Id="rId22" Type="http://schemas.openxmlformats.org/officeDocument/2006/relationships/image" Target="file:///D:\qq&#25991;&#20214;\712321467\Image\C2C\Image2\%7b75232B38-A165-1FB7-499C-2E1C792CACB5%7d.png" TargetMode="External"/><Relationship Id="rId21" Type="http://schemas.openxmlformats.org/officeDocument/2006/relationships/image" Target="../media/image3.png"/><Relationship Id="rId20" Type="http://schemas.openxmlformats.org/officeDocument/2006/relationships/tags" Target="../tags/tag66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65.xml"/><Relationship Id="rId18" Type="http://schemas.openxmlformats.org/officeDocument/2006/relationships/tags" Target="../tags/tag64.xml"/><Relationship Id="rId17" Type="http://schemas.openxmlformats.org/officeDocument/2006/relationships/tags" Target="../tags/tag63.xml"/><Relationship Id="rId16" Type="http://schemas.openxmlformats.org/officeDocument/2006/relationships/tags" Target="../tags/tag62.xml"/><Relationship Id="rId15" Type="http://schemas.openxmlformats.org/officeDocument/2006/relationships/tags" Target="../tags/tag6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 idx="4294967295"/>
            <p:custDataLst>
              <p:tags r:id="rId15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l" defTabSz="9144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 kern="1200" baseline="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  <a:cs typeface="+mj-cs"/>
              </a:defRPr>
            </a:lvl1pPr>
          </a:lstStyle>
          <a:p>
            <a:pPr lvl="0"/>
            <a:r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5"/>
            <p:custDataLst>
              <p:tags r:id="rId16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228600" indent="-228600" algn="l" defTabSz="9144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单击此处编辑母版文本样式</a:t>
            </a:r>
          </a:p>
          <a:p>
            <a:pPr lvl="1"/>
            <a:r>
              <a:t>第二级</a:t>
            </a:r>
          </a:p>
          <a:p>
            <a:pPr lvl="2"/>
            <a:r>
              <a:t>第三级</a:t>
            </a:r>
          </a:p>
          <a:p>
            <a:pPr lvl="3"/>
            <a:r>
              <a:t>第四级</a:t>
            </a:r>
          </a:p>
          <a:p>
            <a:pPr lvl="4"/>
            <a:r>
              <a:t>第五级</a:t>
            </a:r>
          </a:p>
        </p:txBody>
      </p:sp>
      <p:sp>
        <p:nvSpPr>
          <p:cNvPr id="1028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l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eaLnBrk="1" hangingPunct="1"/>
            <a:fld id="{61FD1EE0-CEB2-49F7-AB50-273315100D0D}" type="datetime1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29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ct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ctr" eaLnBrk="1" hangingPunct="1"/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30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 anchor="ctr" anchorCtr="0">
            <a:noAutofit/>
          </a:bodyPr>
          <a:lstStyle>
            <a:defPPr>
              <a:defRPr lang="zh-CN"/>
            </a:defPPr>
            <a:lvl1pPr marL="0" indent="0" algn="r" defTabSz="914400" rtl="0" eaLnBrk="1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200" b="0" i="0" u="none" baseline="0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lvl="0" indent="0" algn="r" eaLnBrk="1" hangingPunct="1"/>
            <a:fld id="{C4AC96AB-FBAA-4F30-9AFA-32879AAFE437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1031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032" name="图片 1073743875" descr="学科网 zxxk.com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033" name="图片 1073743875" descr="学科网 zxxk.com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xStyles>
    <p:titleStyle>
      <a:lvl1pPr marL="0" indent="0" algn="l" defTabSz="9144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kern="1200" baseline="0">
          <a:solidFill>
            <a:schemeClr val="tx1"/>
          </a:solidFill>
          <a:effectLst/>
          <a:latin typeface="Calibri Light" panose="020F0302020204030204" pitchFamily="34" charset="0"/>
          <a:ea typeface="宋体" panose="02010600030101010101" pitchFamily="2" charset="-122"/>
          <a:cs typeface="+mj-cs"/>
        </a:defRPr>
      </a:lvl1pPr>
    </p:titleStyle>
    <p:bodyStyle>
      <a:lvl1pPr marL="228600" indent="-228600" algn="l" defTabSz="9144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2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24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20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Tx/>
        <a:buSzTx/>
        <a:buFont typeface="Arial" panose="020B0604020202020204" pitchFamily="34" charset="0"/>
        <a:buChar char="•"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77.xml"/><Relationship Id="rId8" Type="http://schemas.openxmlformats.org/officeDocument/2006/relationships/tags" Target="../tags/tag76.xml"/><Relationship Id="rId7" Type="http://schemas.openxmlformats.org/officeDocument/2006/relationships/tags" Target="../tags/tag75.xml"/><Relationship Id="rId6" Type="http://schemas.openxmlformats.org/officeDocument/2006/relationships/tags" Target="../tags/tag74.xml"/><Relationship Id="rId5" Type="http://schemas.openxmlformats.org/officeDocument/2006/relationships/tags" Target="../tags/tag73.xml"/><Relationship Id="rId4" Type="http://schemas.openxmlformats.org/officeDocument/2006/relationships/tags" Target="../tags/tag72.xml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69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208.xml"/><Relationship Id="rId2" Type="http://schemas.openxmlformats.org/officeDocument/2006/relationships/tags" Target="../tags/tag207.xml"/><Relationship Id="rId1" Type="http://schemas.openxmlformats.org/officeDocument/2006/relationships/tags" Target="../tags/tag206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20.xml"/><Relationship Id="rId8" Type="http://schemas.openxmlformats.org/officeDocument/2006/relationships/tags" Target="../tags/tag219.xml"/><Relationship Id="rId7" Type="http://schemas.openxmlformats.org/officeDocument/2006/relationships/tags" Target="../tags/tag218.xml"/><Relationship Id="rId6" Type="http://schemas.openxmlformats.org/officeDocument/2006/relationships/tags" Target="../tags/tag217.xml"/><Relationship Id="rId5" Type="http://schemas.openxmlformats.org/officeDocument/2006/relationships/tags" Target="../tags/tag216.xml"/><Relationship Id="rId4" Type="http://schemas.openxmlformats.org/officeDocument/2006/relationships/tags" Target="../tags/tag215.xml"/><Relationship Id="rId32" Type="http://schemas.openxmlformats.org/officeDocument/2006/relationships/slideLayout" Target="../slideLayouts/slideLayout7.xml"/><Relationship Id="rId31" Type="http://schemas.openxmlformats.org/officeDocument/2006/relationships/tags" Target="../tags/tag242.xml"/><Relationship Id="rId30" Type="http://schemas.openxmlformats.org/officeDocument/2006/relationships/tags" Target="../tags/tag241.xml"/><Relationship Id="rId3" Type="http://schemas.openxmlformats.org/officeDocument/2006/relationships/tags" Target="../tags/tag214.xml"/><Relationship Id="rId29" Type="http://schemas.openxmlformats.org/officeDocument/2006/relationships/tags" Target="../tags/tag240.xml"/><Relationship Id="rId28" Type="http://schemas.openxmlformats.org/officeDocument/2006/relationships/tags" Target="../tags/tag239.xml"/><Relationship Id="rId27" Type="http://schemas.openxmlformats.org/officeDocument/2006/relationships/tags" Target="../tags/tag238.xml"/><Relationship Id="rId26" Type="http://schemas.openxmlformats.org/officeDocument/2006/relationships/tags" Target="../tags/tag237.xml"/><Relationship Id="rId25" Type="http://schemas.openxmlformats.org/officeDocument/2006/relationships/tags" Target="../tags/tag236.xml"/><Relationship Id="rId24" Type="http://schemas.openxmlformats.org/officeDocument/2006/relationships/tags" Target="../tags/tag235.xml"/><Relationship Id="rId23" Type="http://schemas.openxmlformats.org/officeDocument/2006/relationships/tags" Target="../tags/tag234.xml"/><Relationship Id="rId22" Type="http://schemas.openxmlformats.org/officeDocument/2006/relationships/tags" Target="../tags/tag233.xml"/><Relationship Id="rId21" Type="http://schemas.openxmlformats.org/officeDocument/2006/relationships/tags" Target="../tags/tag232.xml"/><Relationship Id="rId20" Type="http://schemas.openxmlformats.org/officeDocument/2006/relationships/tags" Target="../tags/tag231.xml"/><Relationship Id="rId2" Type="http://schemas.openxmlformats.org/officeDocument/2006/relationships/tags" Target="../tags/tag213.xml"/><Relationship Id="rId19" Type="http://schemas.openxmlformats.org/officeDocument/2006/relationships/tags" Target="../tags/tag230.xml"/><Relationship Id="rId18" Type="http://schemas.openxmlformats.org/officeDocument/2006/relationships/tags" Target="../tags/tag229.xml"/><Relationship Id="rId17" Type="http://schemas.openxmlformats.org/officeDocument/2006/relationships/tags" Target="../tags/tag228.xml"/><Relationship Id="rId16" Type="http://schemas.openxmlformats.org/officeDocument/2006/relationships/tags" Target="../tags/tag227.xml"/><Relationship Id="rId15" Type="http://schemas.openxmlformats.org/officeDocument/2006/relationships/tags" Target="../tags/tag226.xml"/><Relationship Id="rId14" Type="http://schemas.openxmlformats.org/officeDocument/2006/relationships/tags" Target="../tags/tag225.xml"/><Relationship Id="rId13" Type="http://schemas.openxmlformats.org/officeDocument/2006/relationships/tags" Target="../tags/tag224.xml"/><Relationship Id="rId12" Type="http://schemas.openxmlformats.org/officeDocument/2006/relationships/tags" Target="../tags/tag223.xml"/><Relationship Id="rId11" Type="http://schemas.openxmlformats.org/officeDocument/2006/relationships/tags" Target="../tags/tag222.xml"/><Relationship Id="rId10" Type="http://schemas.openxmlformats.org/officeDocument/2006/relationships/tags" Target="../tags/tag221.xml"/><Relationship Id="rId1" Type="http://schemas.openxmlformats.org/officeDocument/2006/relationships/tags" Target="../tags/tag212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51.xml"/><Relationship Id="rId8" Type="http://schemas.openxmlformats.org/officeDocument/2006/relationships/tags" Target="../tags/tag250.xml"/><Relationship Id="rId7" Type="http://schemas.openxmlformats.org/officeDocument/2006/relationships/tags" Target="../tags/tag249.xml"/><Relationship Id="rId6" Type="http://schemas.openxmlformats.org/officeDocument/2006/relationships/tags" Target="../tags/tag248.xml"/><Relationship Id="rId5" Type="http://schemas.openxmlformats.org/officeDocument/2006/relationships/tags" Target="../tags/tag247.xml"/><Relationship Id="rId4" Type="http://schemas.openxmlformats.org/officeDocument/2006/relationships/tags" Target="../tags/tag246.xml"/><Relationship Id="rId36" Type="http://schemas.openxmlformats.org/officeDocument/2006/relationships/slideLayout" Target="../slideLayouts/slideLayout7.xml"/><Relationship Id="rId35" Type="http://schemas.openxmlformats.org/officeDocument/2006/relationships/tags" Target="../tags/tag276.xml"/><Relationship Id="rId34" Type="http://schemas.openxmlformats.org/officeDocument/2006/relationships/image" Target="../media/image21.png"/><Relationship Id="rId33" Type="http://schemas.openxmlformats.org/officeDocument/2006/relationships/tags" Target="../tags/tag275.xml"/><Relationship Id="rId32" Type="http://schemas.openxmlformats.org/officeDocument/2006/relationships/tags" Target="../tags/tag274.xml"/><Relationship Id="rId31" Type="http://schemas.openxmlformats.org/officeDocument/2006/relationships/tags" Target="../tags/tag273.xml"/><Relationship Id="rId30" Type="http://schemas.openxmlformats.org/officeDocument/2006/relationships/tags" Target="../tags/tag272.xml"/><Relationship Id="rId3" Type="http://schemas.openxmlformats.org/officeDocument/2006/relationships/tags" Target="../tags/tag245.xml"/><Relationship Id="rId29" Type="http://schemas.openxmlformats.org/officeDocument/2006/relationships/tags" Target="../tags/tag271.xml"/><Relationship Id="rId28" Type="http://schemas.openxmlformats.org/officeDocument/2006/relationships/tags" Target="../tags/tag270.xml"/><Relationship Id="rId27" Type="http://schemas.openxmlformats.org/officeDocument/2006/relationships/tags" Target="../tags/tag269.xml"/><Relationship Id="rId26" Type="http://schemas.openxmlformats.org/officeDocument/2006/relationships/tags" Target="../tags/tag268.xml"/><Relationship Id="rId25" Type="http://schemas.openxmlformats.org/officeDocument/2006/relationships/tags" Target="../tags/tag267.xml"/><Relationship Id="rId24" Type="http://schemas.openxmlformats.org/officeDocument/2006/relationships/tags" Target="../tags/tag266.xml"/><Relationship Id="rId23" Type="http://schemas.openxmlformats.org/officeDocument/2006/relationships/tags" Target="../tags/tag265.xml"/><Relationship Id="rId22" Type="http://schemas.openxmlformats.org/officeDocument/2006/relationships/tags" Target="../tags/tag264.xml"/><Relationship Id="rId21" Type="http://schemas.openxmlformats.org/officeDocument/2006/relationships/tags" Target="../tags/tag263.xml"/><Relationship Id="rId20" Type="http://schemas.openxmlformats.org/officeDocument/2006/relationships/tags" Target="../tags/tag262.xml"/><Relationship Id="rId2" Type="http://schemas.openxmlformats.org/officeDocument/2006/relationships/tags" Target="../tags/tag244.xml"/><Relationship Id="rId19" Type="http://schemas.openxmlformats.org/officeDocument/2006/relationships/tags" Target="../tags/tag261.xml"/><Relationship Id="rId18" Type="http://schemas.openxmlformats.org/officeDocument/2006/relationships/tags" Target="../tags/tag260.xml"/><Relationship Id="rId17" Type="http://schemas.openxmlformats.org/officeDocument/2006/relationships/tags" Target="../tags/tag259.xml"/><Relationship Id="rId16" Type="http://schemas.openxmlformats.org/officeDocument/2006/relationships/tags" Target="../tags/tag258.xml"/><Relationship Id="rId15" Type="http://schemas.openxmlformats.org/officeDocument/2006/relationships/tags" Target="../tags/tag257.xml"/><Relationship Id="rId14" Type="http://schemas.openxmlformats.org/officeDocument/2006/relationships/tags" Target="../tags/tag256.xml"/><Relationship Id="rId13" Type="http://schemas.openxmlformats.org/officeDocument/2006/relationships/tags" Target="../tags/tag255.xml"/><Relationship Id="rId12" Type="http://schemas.openxmlformats.org/officeDocument/2006/relationships/tags" Target="../tags/tag254.xml"/><Relationship Id="rId11" Type="http://schemas.openxmlformats.org/officeDocument/2006/relationships/tags" Target="../tags/tag253.xml"/><Relationship Id="rId10" Type="http://schemas.openxmlformats.org/officeDocument/2006/relationships/tags" Target="../tags/tag252.xml"/><Relationship Id="rId1" Type="http://schemas.openxmlformats.org/officeDocument/2006/relationships/tags" Target="../tags/tag24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85.xml"/><Relationship Id="rId89" Type="http://schemas.openxmlformats.org/officeDocument/2006/relationships/slideLayout" Target="../slideLayouts/slideLayout6.xml"/><Relationship Id="rId88" Type="http://schemas.openxmlformats.org/officeDocument/2006/relationships/tags" Target="../tags/tag364.xml"/><Relationship Id="rId87" Type="http://schemas.openxmlformats.org/officeDocument/2006/relationships/tags" Target="../tags/tag363.xml"/><Relationship Id="rId86" Type="http://schemas.openxmlformats.org/officeDocument/2006/relationships/tags" Target="../tags/tag362.xml"/><Relationship Id="rId85" Type="http://schemas.openxmlformats.org/officeDocument/2006/relationships/tags" Target="../tags/tag361.xml"/><Relationship Id="rId84" Type="http://schemas.openxmlformats.org/officeDocument/2006/relationships/tags" Target="../tags/tag360.xml"/><Relationship Id="rId83" Type="http://schemas.openxmlformats.org/officeDocument/2006/relationships/tags" Target="../tags/tag359.xml"/><Relationship Id="rId82" Type="http://schemas.openxmlformats.org/officeDocument/2006/relationships/tags" Target="../tags/tag358.xml"/><Relationship Id="rId81" Type="http://schemas.openxmlformats.org/officeDocument/2006/relationships/tags" Target="../tags/tag357.xml"/><Relationship Id="rId80" Type="http://schemas.openxmlformats.org/officeDocument/2006/relationships/tags" Target="../tags/tag356.xml"/><Relationship Id="rId8" Type="http://schemas.openxmlformats.org/officeDocument/2006/relationships/tags" Target="../tags/tag284.xml"/><Relationship Id="rId79" Type="http://schemas.openxmlformats.org/officeDocument/2006/relationships/tags" Target="../tags/tag355.xml"/><Relationship Id="rId78" Type="http://schemas.openxmlformats.org/officeDocument/2006/relationships/tags" Target="../tags/tag354.xml"/><Relationship Id="rId77" Type="http://schemas.openxmlformats.org/officeDocument/2006/relationships/tags" Target="../tags/tag353.xml"/><Relationship Id="rId76" Type="http://schemas.openxmlformats.org/officeDocument/2006/relationships/tags" Target="../tags/tag352.xml"/><Relationship Id="rId75" Type="http://schemas.openxmlformats.org/officeDocument/2006/relationships/tags" Target="../tags/tag351.xml"/><Relationship Id="rId74" Type="http://schemas.openxmlformats.org/officeDocument/2006/relationships/tags" Target="../tags/tag350.xml"/><Relationship Id="rId73" Type="http://schemas.openxmlformats.org/officeDocument/2006/relationships/tags" Target="../tags/tag349.xml"/><Relationship Id="rId72" Type="http://schemas.openxmlformats.org/officeDocument/2006/relationships/tags" Target="../tags/tag348.xml"/><Relationship Id="rId71" Type="http://schemas.openxmlformats.org/officeDocument/2006/relationships/tags" Target="../tags/tag347.xml"/><Relationship Id="rId70" Type="http://schemas.openxmlformats.org/officeDocument/2006/relationships/tags" Target="../tags/tag346.xml"/><Relationship Id="rId7" Type="http://schemas.openxmlformats.org/officeDocument/2006/relationships/tags" Target="../tags/tag283.xml"/><Relationship Id="rId69" Type="http://schemas.openxmlformats.org/officeDocument/2006/relationships/tags" Target="../tags/tag345.xml"/><Relationship Id="rId68" Type="http://schemas.openxmlformats.org/officeDocument/2006/relationships/tags" Target="../tags/tag344.xml"/><Relationship Id="rId67" Type="http://schemas.openxmlformats.org/officeDocument/2006/relationships/tags" Target="../tags/tag343.xml"/><Relationship Id="rId66" Type="http://schemas.openxmlformats.org/officeDocument/2006/relationships/tags" Target="../tags/tag342.xml"/><Relationship Id="rId65" Type="http://schemas.openxmlformats.org/officeDocument/2006/relationships/tags" Target="../tags/tag341.xml"/><Relationship Id="rId64" Type="http://schemas.openxmlformats.org/officeDocument/2006/relationships/tags" Target="../tags/tag340.xml"/><Relationship Id="rId63" Type="http://schemas.openxmlformats.org/officeDocument/2006/relationships/tags" Target="../tags/tag339.xml"/><Relationship Id="rId62" Type="http://schemas.openxmlformats.org/officeDocument/2006/relationships/tags" Target="../tags/tag338.xml"/><Relationship Id="rId61" Type="http://schemas.openxmlformats.org/officeDocument/2006/relationships/tags" Target="../tags/tag337.xml"/><Relationship Id="rId60" Type="http://schemas.openxmlformats.org/officeDocument/2006/relationships/tags" Target="../tags/tag336.xml"/><Relationship Id="rId6" Type="http://schemas.openxmlformats.org/officeDocument/2006/relationships/tags" Target="../tags/tag282.xml"/><Relationship Id="rId59" Type="http://schemas.openxmlformats.org/officeDocument/2006/relationships/tags" Target="../tags/tag335.xml"/><Relationship Id="rId58" Type="http://schemas.openxmlformats.org/officeDocument/2006/relationships/tags" Target="../tags/tag334.xml"/><Relationship Id="rId57" Type="http://schemas.openxmlformats.org/officeDocument/2006/relationships/tags" Target="../tags/tag333.xml"/><Relationship Id="rId56" Type="http://schemas.openxmlformats.org/officeDocument/2006/relationships/tags" Target="../tags/tag332.xml"/><Relationship Id="rId55" Type="http://schemas.openxmlformats.org/officeDocument/2006/relationships/tags" Target="../tags/tag331.xml"/><Relationship Id="rId54" Type="http://schemas.openxmlformats.org/officeDocument/2006/relationships/tags" Target="../tags/tag330.xml"/><Relationship Id="rId53" Type="http://schemas.openxmlformats.org/officeDocument/2006/relationships/tags" Target="../tags/tag329.xml"/><Relationship Id="rId52" Type="http://schemas.openxmlformats.org/officeDocument/2006/relationships/tags" Target="../tags/tag328.xml"/><Relationship Id="rId51" Type="http://schemas.openxmlformats.org/officeDocument/2006/relationships/tags" Target="../tags/tag327.xml"/><Relationship Id="rId50" Type="http://schemas.openxmlformats.org/officeDocument/2006/relationships/tags" Target="../tags/tag326.xml"/><Relationship Id="rId5" Type="http://schemas.openxmlformats.org/officeDocument/2006/relationships/tags" Target="../tags/tag281.xml"/><Relationship Id="rId49" Type="http://schemas.openxmlformats.org/officeDocument/2006/relationships/tags" Target="../tags/tag325.xml"/><Relationship Id="rId48" Type="http://schemas.openxmlformats.org/officeDocument/2006/relationships/tags" Target="../tags/tag324.xml"/><Relationship Id="rId47" Type="http://schemas.openxmlformats.org/officeDocument/2006/relationships/tags" Target="../tags/tag323.xml"/><Relationship Id="rId46" Type="http://schemas.openxmlformats.org/officeDocument/2006/relationships/tags" Target="../tags/tag322.xml"/><Relationship Id="rId45" Type="http://schemas.openxmlformats.org/officeDocument/2006/relationships/tags" Target="../tags/tag321.xml"/><Relationship Id="rId44" Type="http://schemas.openxmlformats.org/officeDocument/2006/relationships/tags" Target="../tags/tag320.xml"/><Relationship Id="rId43" Type="http://schemas.openxmlformats.org/officeDocument/2006/relationships/tags" Target="../tags/tag319.xml"/><Relationship Id="rId42" Type="http://schemas.openxmlformats.org/officeDocument/2006/relationships/tags" Target="../tags/tag318.xml"/><Relationship Id="rId41" Type="http://schemas.openxmlformats.org/officeDocument/2006/relationships/tags" Target="../tags/tag317.xml"/><Relationship Id="rId40" Type="http://schemas.openxmlformats.org/officeDocument/2006/relationships/tags" Target="../tags/tag316.xml"/><Relationship Id="rId4" Type="http://schemas.openxmlformats.org/officeDocument/2006/relationships/tags" Target="../tags/tag280.xml"/><Relationship Id="rId39" Type="http://schemas.openxmlformats.org/officeDocument/2006/relationships/tags" Target="../tags/tag315.xml"/><Relationship Id="rId38" Type="http://schemas.openxmlformats.org/officeDocument/2006/relationships/tags" Target="../tags/tag314.xml"/><Relationship Id="rId37" Type="http://schemas.openxmlformats.org/officeDocument/2006/relationships/tags" Target="../tags/tag313.xml"/><Relationship Id="rId36" Type="http://schemas.openxmlformats.org/officeDocument/2006/relationships/tags" Target="../tags/tag312.xml"/><Relationship Id="rId35" Type="http://schemas.openxmlformats.org/officeDocument/2006/relationships/tags" Target="../tags/tag311.xml"/><Relationship Id="rId34" Type="http://schemas.openxmlformats.org/officeDocument/2006/relationships/tags" Target="../tags/tag310.xml"/><Relationship Id="rId33" Type="http://schemas.openxmlformats.org/officeDocument/2006/relationships/tags" Target="../tags/tag309.xml"/><Relationship Id="rId32" Type="http://schemas.openxmlformats.org/officeDocument/2006/relationships/tags" Target="../tags/tag308.xml"/><Relationship Id="rId31" Type="http://schemas.openxmlformats.org/officeDocument/2006/relationships/tags" Target="../tags/tag307.xml"/><Relationship Id="rId30" Type="http://schemas.openxmlformats.org/officeDocument/2006/relationships/tags" Target="../tags/tag306.xml"/><Relationship Id="rId3" Type="http://schemas.openxmlformats.org/officeDocument/2006/relationships/tags" Target="../tags/tag279.xml"/><Relationship Id="rId29" Type="http://schemas.openxmlformats.org/officeDocument/2006/relationships/tags" Target="../tags/tag305.xml"/><Relationship Id="rId28" Type="http://schemas.openxmlformats.org/officeDocument/2006/relationships/tags" Target="../tags/tag304.xml"/><Relationship Id="rId27" Type="http://schemas.openxmlformats.org/officeDocument/2006/relationships/tags" Target="../tags/tag303.xml"/><Relationship Id="rId26" Type="http://schemas.openxmlformats.org/officeDocument/2006/relationships/tags" Target="../tags/tag302.xml"/><Relationship Id="rId25" Type="http://schemas.openxmlformats.org/officeDocument/2006/relationships/tags" Target="../tags/tag301.xml"/><Relationship Id="rId24" Type="http://schemas.openxmlformats.org/officeDocument/2006/relationships/tags" Target="../tags/tag300.xml"/><Relationship Id="rId23" Type="http://schemas.openxmlformats.org/officeDocument/2006/relationships/tags" Target="../tags/tag299.xml"/><Relationship Id="rId22" Type="http://schemas.openxmlformats.org/officeDocument/2006/relationships/tags" Target="../tags/tag298.xml"/><Relationship Id="rId21" Type="http://schemas.openxmlformats.org/officeDocument/2006/relationships/tags" Target="../tags/tag297.xml"/><Relationship Id="rId20" Type="http://schemas.openxmlformats.org/officeDocument/2006/relationships/tags" Target="../tags/tag296.xml"/><Relationship Id="rId2" Type="http://schemas.openxmlformats.org/officeDocument/2006/relationships/tags" Target="../tags/tag278.xml"/><Relationship Id="rId19" Type="http://schemas.openxmlformats.org/officeDocument/2006/relationships/tags" Target="../tags/tag295.xml"/><Relationship Id="rId18" Type="http://schemas.openxmlformats.org/officeDocument/2006/relationships/tags" Target="../tags/tag294.xml"/><Relationship Id="rId17" Type="http://schemas.openxmlformats.org/officeDocument/2006/relationships/tags" Target="../tags/tag293.xml"/><Relationship Id="rId16" Type="http://schemas.openxmlformats.org/officeDocument/2006/relationships/tags" Target="../tags/tag292.xml"/><Relationship Id="rId15" Type="http://schemas.openxmlformats.org/officeDocument/2006/relationships/tags" Target="../tags/tag291.xml"/><Relationship Id="rId14" Type="http://schemas.openxmlformats.org/officeDocument/2006/relationships/tags" Target="../tags/tag290.xml"/><Relationship Id="rId13" Type="http://schemas.openxmlformats.org/officeDocument/2006/relationships/tags" Target="../tags/tag289.xml"/><Relationship Id="rId12" Type="http://schemas.openxmlformats.org/officeDocument/2006/relationships/tags" Target="../tags/tag288.xml"/><Relationship Id="rId11" Type="http://schemas.openxmlformats.org/officeDocument/2006/relationships/tags" Target="../tags/tag287.xml"/><Relationship Id="rId10" Type="http://schemas.openxmlformats.org/officeDocument/2006/relationships/tags" Target="../tags/tag286.xml"/><Relationship Id="rId1" Type="http://schemas.openxmlformats.org/officeDocument/2006/relationships/tags" Target="../tags/tag277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73.xml"/><Relationship Id="rId8" Type="http://schemas.openxmlformats.org/officeDocument/2006/relationships/tags" Target="../tags/tag372.xml"/><Relationship Id="rId7" Type="http://schemas.openxmlformats.org/officeDocument/2006/relationships/tags" Target="../tags/tag371.xml"/><Relationship Id="rId6" Type="http://schemas.openxmlformats.org/officeDocument/2006/relationships/tags" Target="../tags/tag370.xml"/><Relationship Id="rId5" Type="http://schemas.openxmlformats.org/officeDocument/2006/relationships/tags" Target="../tags/tag369.xml"/><Relationship Id="rId4" Type="http://schemas.openxmlformats.org/officeDocument/2006/relationships/tags" Target="../tags/tag368.xml"/><Relationship Id="rId33" Type="http://schemas.openxmlformats.org/officeDocument/2006/relationships/notesSlide" Target="../notesSlides/notesSlide3.xml"/><Relationship Id="rId32" Type="http://schemas.openxmlformats.org/officeDocument/2006/relationships/slideLayout" Target="../slideLayouts/slideLayout7.xml"/><Relationship Id="rId31" Type="http://schemas.openxmlformats.org/officeDocument/2006/relationships/tags" Target="../tags/tag395.xml"/><Relationship Id="rId30" Type="http://schemas.openxmlformats.org/officeDocument/2006/relationships/tags" Target="../tags/tag394.xml"/><Relationship Id="rId3" Type="http://schemas.openxmlformats.org/officeDocument/2006/relationships/tags" Target="../tags/tag367.xml"/><Relationship Id="rId29" Type="http://schemas.openxmlformats.org/officeDocument/2006/relationships/tags" Target="../tags/tag393.xml"/><Relationship Id="rId28" Type="http://schemas.openxmlformats.org/officeDocument/2006/relationships/tags" Target="../tags/tag392.xml"/><Relationship Id="rId27" Type="http://schemas.openxmlformats.org/officeDocument/2006/relationships/tags" Target="../tags/tag391.xml"/><Relationship Id="rId26" Type="http://schemas.openxmlformats.org/officeDocument/2006/relationships/tags" Target="../tags/tag390.xml"/><Relationship Id="rId25" Type="http://schemas.openxmlformats.org/officeDocument/2006/relationships/tags" Target="../tags/tag389.xml"/><Relationship Id="rId24" Type="http://schemas.openxmlformats.org/officeDocument/2006/relationships/tags" Target="../tags/tag388.xml"/><Relationship Id="rId23" Type="http://schemas.openxmlformats.org/officeDocument/2006/relationships/tags" Target="../tags/tag387.xml"/><Relationship Id="rId22" Type="http://schemas.openxmlformats.org/officeDocument/2006/relationships/tags" Target="../tags/tag386.xml"/><Relationship Id="rId21" Type="http://schemas.openxmlformats.org/officeDocument/2006/relationships/tags" Target="../tags/tag385.xml"/><Relationship Id="rId20" Type="http://schemas.openxmlformats.org/officeDocument/2006/relationships/tags" Target="../tags/tag384.xml"/><Relationship Id="rId2" Type="http://schemas.openxmlformats.org/officeDocument/2006/relationships/tags" Target="../tags/tag366.xml"/><Relationship Id="rId19" Type="http://schemas.openxmlformats.org/officeDocument/2006/relationships/tags" Target="../tags/tag383.xml"/><Relationship Id="rId18" Type="http://schemas.openxmlformats.org/officeDocument/2006/relationships/tags" Target="../tags/tag382.xml"/><Relationship Id="rId17" Type="http://schemas.openxmlformats.org/officeDocument/2006/relationships/tags" Target="../tags/tag381.xml"/><Relationship Id="rId16" Type="http://schemas.openxmlformats.org/officeDocument/2006/relationships/tags" Target="../tags/tag380.xml"/><Relationship Id="rId15" Type="http://schemas.openxmlformats.org/officeDocument/2006/relationships/tags" Target="../tags/tag379.xml"/><Relationship Id="rId14" Type="http://schemas.openxmlformats.org/officeDocument/2006/relationships/tags" Target="../tags/tag378.xml"/><Relationship Id="rId13" Type="http://schemas.openxmlformats.org/officeDocument/2006/relationships/tags" Target="../tags/tag377.xml"/><Relationship Id="rId12" Type="http://schemas.openxmlformats.org/officeDocument/2006/relationships/tags" Target="../tags/tag376.xml"/><Relationship Id="rId11" Type="http://schemas.openxmlformats.org/officeDocument/2006/relationships/tags" Target="../tags/tag375.xml"/><Relationship Id="rId10" Type="http://schemas.openxmlformats.org/officeDocument/2006/relationships/tags" Target="../tags/tag374.xml"/><Relationship Id="rId1" Type="http://schemas.openxmlformats.org/officeDocument/2006/relationships/tags" Target="../tags/tag365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07.xml"/><Relationship Id="rId8" Type="http://schemas.openxmlformats.org/officeDocument/2006/relationships/tags" Target="../tags/tag406.xml"/><Relationship Id="rId7" Type="http://schemas.openxmlformats.org/officeDocument/2006/relationships/tags" Target="../tags/tag405.xml"/><Relationship Id="rId6" Type="http://schemas.openxmlformats.org/officeDocument/2006/relationships/tags" Target="../tags/tag404.xml"/><Relationship Id="rId5" Type="http://schemas.openxmlformats.org/officeDocument/2006/relationships/tags" Target="../tags/tag403.xml"/><Relationship Id="rId4" Type="http://schemas.openxmlformats.org/officeDocument/2006/relationships/tags" Target="../tags/tag402.xml"/><Relationship Id="rId34" Type="http://schemas.openxmlformats.org/officeDocument/2006/relationships/slideLayout" Target="../slideLayouts/slideLayout2.xml"/><Relationship Id="rId33" Type="http://schemas.openxmlformats.org/officeDocument/2006/relationships/image" Target="../media/image22.png"/><Relationship Id="rId32" Type="http://schemas.openxmlformats.org/officeDocument/2006/relationships/tags" Target="../tags/tag430.xml"/><Relationship Id="rId31" Type="http://schemas.openxmlformats.org/officeDocument/2006/relationships/tags" Target="../tags/tag429.xml"/><Relationship Id="rId30" Type="http://schemas.openxmlformats.org/officeDocument/2006/relationships/tags" Target="../tags/tag428.xml"/><Relationship Id="rId3" Type="http://schemas.openxmlformats.org/officeDocument/2006/relationships/tags" Target="../tags/tag401.xml"/><Relationship Id="rId29" Type="http://schemas.openxmlformats.org/officeDocument/2006/relationships/tags" Target="../tags/tag427.xml"/><Relationship Id="rId28" Type="http://schemas.openxmlformats.org/officeDocument/2006/relationships/tags" Target="../tags/tag426.xml"/><Relationship Id="rId27" Type="http://schemas.openxmlformats.org/officeDocument/2006/relationships/tags" Target="../tags/tag425.xml"/><Relationship Id="rId26" Type="http://schemas.openxmlformats.org/officeDocument/2006/relationships/tags" Target="../tags/tag424.xml"/><Relationship Id="rId25" Type="http://schemas.openxmlformats.org/officeDocument/2006/relationships/tags" Target="../tags/tag423.xml"/><Relationship Id="rId24" Type="http://schemas.openxmlformats.org/officeDocument/2006/relationships/tags" Target="../tags/tag422.xml"/><Relationship Id="rId23" Type="http://schemas.openxmlformats.org/officeDocument/2006/relationships/tags" Target="../tags/tag421.xml"/><Relationship Id="rId22" Type="http://schemas.openxmlformats.org/officeDocument/2006/relationships/tags" Target="../tags/tag420.xml"/><Relationship Id="rId21" Type="http://schemas.openxmlformats.org/officeDocument/2006/relationships/tags" Target="../tags/tag419.xml"/><Relationship Id="rId20" Type="http://schemas.openxmlformats.org/officeDocument/2006/relationships/tags" Target="../tags/tag418.xml"/><Relationship Id="rId2" Type="http://schemas.openxmlformats.org/officeDocument/2006/relationships/tags" Target="../tags/tag400.xml"/><Relationship Id="rId19" Type="http://schemas.openxmlformats.org/officeDocument/2006/relationships/tags" Target="../tags/tag417.xml"/><Relationship Id="rId18" Type="http://schemas.openxmlformats.org/officeDocument/2006/relationships/tags" Target="../tags/tag416.xml"/><Relationship Id="rId17" Type="http://schemas.openxmlformats.org/officeDocument/2006/relationships/tags" Target="../tags/tag415.xml"/><Relationship Id="rId16" Type="http://schemas.openxmlformats.org/officeDocument/2006/relationships/tags" Target="../tags/tag414.xml"/><Relationship Id="rId15" Type="http://schemas.openxmlformats.org/officeDocument/2006/relationships/tags" Target="../tags/tag413.xml"/><Relationship Id="rId14" Type="http://schemas.openxmlformats.org/officeDocument/2006/relationships/tags" Target="../tags/tag412.xml"/><Relationship Id="rId13" Type="http://schemas.openxmlformats.org/officeDocument/2006/relationships/tags" Target="../tags/tag411.xml"/><Relationship Id="rId12" Type="http://schemas.openxmlformats.org/officeDocument/2006/relationships/tags" Target="../tags/tag410.xml"/><Relationship Id="rId11" Type="http://schemas.openxmlformats.org/officeDocument/2006/relationships/tags" Target="../tags/tag409.xml"/><Relationship Id="rId10" Type="http://schemas.openxmlformats.org/officeDocument/2006/relationships/tags" Target="../tags/tag408.xml"/><Relationship Id="rId1" Type="http://schemas.openxmlformats.org/officeDocument/2006/relationships/tags" Target="../tags/tag399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36.xml"/><Relationship Id="rId8" Type="http://schemas.openxmlformats.org/officeDocument/2006/relationships/tags" Target="../tags/tag435.xml"/><Relationship Id="rId7" Type="http://schemas.openxmlformats.org/officeDocument/2006/relationships/image" Target="../media/image25.png"/><Relationship Id="rId6" Type="http://schemas.openxmlformats.org/officeDocument/2006/relationships/tags" Target="../tags/tag434.xml"/><Relationship Id="rId5" Type="http://schemas.openxmlformats.org/officeDocument/2006/relationships/image" Target="../media/image24.png"/><Relationship Id="rId4" Type="http://schemas.openxmlformats.org/officeDocument/2006/relationships/tags" Target="../tags/tag433.xml"/><Relationship Id="rId3" Type="http://schemas.openxmlformats.org/officeDocument/2006/relationships/tags" Target="../tags/tag432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9" Type="http://schemas.openxmlformats.org/officeDocument/2006/relationships/tags" Target="../tags/tag446.xml"/><Relationship Id="rId18" Type="http://schemas.openxmlformats.org/officeDocument/2006/relationships/tags" Target="../tags/tag445.xml"/><Relationship Id="rId17" Type="http://schemas.openxmlformats.org/officeDocument/2006/relationships/tags" Target="../tags/tag444.xml"/><Relationship Id="rId16" Type="http://schemas.openxmlformats.org/officeDocument/2006/relationships/tags" Target="../tags/tag443.xml"/><Relationship Id="rId15" Type="http://schemas.openxmlformats.org/officeDocument/2006/relationships/tags" Target="../tags/tag442.xml"/><Relationship Id="rId14" Type="http://schemas.openxmlformats.org/officeDocument/2006/relationships/tags" Target="../tags/tag441.xml"/><Relationship Id="rId13" Type="http://schemas.openxmlformats.org/officeDocument/2006/relationships/tags" Target="../tags/tag440.xml"/><Relationship Id="rId12" Type="http://schemas.openxmlformats.org/officeDocument/2006/relationships/tags" Target="../tags/tag439.xml"/><Relationship Id="rId11" Type="http://schemas.openxmlformats.org/officeDocument/2006/relationships/tags" Target="../tags/tag438.xml"/><Relationship Id="rId10" Type="http://schemas.openxmlformats.org/officeDocument/2006/relationships/tags" Target="../tags/tag437.xml"/><Relationship Id="rId1" Type="http://schemas.openxmlformats.org/officeDocument/2006/relationships/tags" Target="../tags/tag43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tags" Target="../tags/tag450.xml"/><Relationship Id="rId7" Type="http://schemas.openxmlformats.org/officeDocument/2006/relationships/image" Target="../media/image28.png"/><Relationship Id="rId6" Type="http://schemas.openxmlformats.org/officeDocument/2006/relationships/tags" Target="../tags/tag449.xml"/><Relationship Id="rId5" Type="http://schemas.openxmlformats.org/officeDocument/2006/relationships/image" Target="../media/image27.png"/><Relationship Id="rId4" Type="http://schemas.openxmlformats.org/officeDocument/2006/relationships/tags" Target="../tags/tag448.xml"/><Relationship Id="rId3" Type="http://schemas.openxmlformats.org/officeDocument/2006/relationships/image" Target="../media/image26.emf"/><Relationship Id="rId2" Type="http://schemas.openxmlformats.org/officeDocument/2006/relationships/oleObject" Target="../embeddings/oleObject1.bin"/><Relationship Id="rId12" Type="http://schemas.openxmlformats.org/officeDocument/2006/relationships/vmlDrawing" Target="../drawings/vmlDrawing1.v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451.xml"/><Relationship Id="rId1" Type="http://schemas.openxmlformats.org/officeDocument/2006/relationships/tags" Target="../tags/tag44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460.xml"/><Relationship Id="rId8" Type="http://schemas.openxmlformats.org/officeDocument/2006/relationships/tags" Target="../tags/tag459.xml"/><Relationship Id="rId7" Type="http://schemas.openxmlformats.org/officeDocument/2006/relationships/tags" Target="../tags/tag458.xml"/><Relationship Id="rId6" Type="http://schemas.openxmlformats.org/officeDocument/2006/relationships/tags" Target="../tags/tag457.xml"/><Relationship Id="rId5" Type="http://schemas.openxmlformats.org/officeDocument/2006/relationships/tags" Target="../tags/tag456.xml"/><Relationship Id="rId47" Type="http://schemas.openxmlformats.org/officeDocument/2006/relationships/slideLayout" Target="../slideLayouts/slideLayout7.xml"/><Relationship Id="rId46" Type="http://schemas.openxmlformats.org/officeDocument/2006/relationships/tags" Target="../tags/tag497.xml"/><Relationship Id="rId45" Type="http://schemas.openxmlformats.org/officeDocument/2006/relationships/tags" Target="../tags/tag496.xml"/><Relationship Id="rId44" Type="http://schemas.openxmlformats.org/officeDocument/2006/relationships/tags" Target="../tags/tag495.xml"/><Relationship Id="rId43" Type="http://schemas.openxmlformats.org/officeDocument/2006/relationships/tags" Target="../tags/tag494.xml"/><Relationship Id="rId42" Type="http://schemas.openxmlformats.org/officeDocument/2006/relationships/tags" Target="../tags/tag493.xml"/><Relationship Id="rId41" Type="http://schemas.openxmlformats.org/officeDocument/2006/relationships/tags" Target="../tags/tag492.xml"/><Relationship Id="rId40" Type="http://schemas.openxmlformats.org/officeDocument/2006/relationships/tags" Target="../tags/tag491.xml"/><Relationship Id="rId4" Type="http://schemas.openxmlformats.org/officeDocument/2006/relationships/tags" Target="../tags/tag455.xml"/><Relationship Id="rId39" Type="http://schemas.openxmlformats.org/officeDocument/2006/relationships/tags" Target="../tags/tag490.xml"/><Relationship Id="rId38" Type="http://schemas.openxmlformats.org/officeDocument/2006/relationships/tags" Target="../tags/tag489.xml"/><Relationship Id="rId37" Type="http://schemas.openxmlformats.org/officeDocument/2006/relationships/tags" Target="../tags/tag488.xml"/><Relationship Id="rId36" Type="http://schemas.openxmlformats.org/officeDocument/2006/relationships/tags" Target="../tags/tag487.xml"/><Relationship Id="rId35" Type="http://schemas.openxmlformats.org/officeDocument/2006/relationships/tags" Target="../tags/tag486.xml"/><Relationship Id="rId34" Type="http://schemas.openxmlformats.org/officeDocument/2006/relationships/tags" Target="../tags/tag485.xml"/><Relationship Id="rId33" Type="http://schemas.openxmlformats.org/officeDocument/2006/relationships/tags" Target="../tags/tag484.xml"/><Relationship Id="rId32" Type="http://schemas.openxmlformats.org/officeDocument/2006/relationships/tags" Target="../tags/tag483.xml"/><Relationship Id="rId31" Type="http://schemas.openxmlformats.org/officeDocument/2006/relationships/tags" Target="../tags/tag482.xml"/><Relationship Id="rId30" Type="http://schemas.openxmlformats.org/officeDocument/2006/relationships/tags" Target="../tags/tag481.xml"/><Relationship Id="rId3" Type="http://schemas.openxmlformats.org/officeDocument/2006/relationships/tags" Target="../tags/tag454.xml"/><Relationship Id="rId29" Type="http://schemas.openxmlformats.org/officeDocument/2006/relationships/tags" Target="../tags/tag480.xml"/><Relationship Id="rId28" Type="http://schemas.openxmlformats.org/officeDocument/2006/relationships/tags" Target="../tags/tag479.xml"/><Relationship Id="rId27" Type="http://schemas.openxmlformats.org/officeDocument/2006/relationships/tags" Target="../tags/tag478.xml"/><Relationship Id="rId26" Type="http://schemas.openxmlformats.org/officeDocument/2006/relationships/tags" Target="../tags/tag477.xml"/><Relationship Id="rId25" Type="http://schemas.openxmlformats.org/officeDocument/2006/relationships/tags" Target="../tags/tag476.xml"/><Relationship Id="rId24" Type="http://schemas.openxmlformats.org/officeDocument/2006/relationships/tags" Target="../tags/tag475.xml"/><Relationship Id="rId23" Type="http://schemas.openxmlformats.org/officeDocument/2006/relationships/tags" Target="../tags/tag474.xml"/><Relationship Id="rId22" Type="http://schemas.openxmlformats.org/officeDocument/2006/relationships/tags" Target="../tags/tag473.xml"/><Relationship Id="rId21" Type="http://schemas.openxmlformats.org/officeDocument/2006/relationships/tags" Target="../tags/tag472.xml"/><Relationship Id="rId20" Type="http://schemas.openxmlformats.org/officeDocument/2006/relationships/tags" Target="../tags/tag471.xml"/><Relationship Id="rId2" Type="http://schemas.openxmlformats.org/officeDocument/2006/relationships/tags" Target="../tags/tag453.xml"/><Relationship Id="rId19" Type="http://schemas.openxmlformats.org/officeDocument/2006/relationships/tags" Target="../tags/tag470.xml"/><Relationship Id="rId18" Type="http://schemas.openxmlformats.org/officeDocument/2006/relationships/tags" Target="../tags/tag469.xml"/><Relationship Id="rId17" Type="http://schemas.openxmlformats.org/officeDocument/2006/relationships/tags" Target="../tags/tag468.xml"/><Relationship Id="rId16" Type="http://schemas.openxmlformats.org/officeDocument/2006/relationships/tags" Target="../tags/tag467.xml"/><Relationship Id="rId15" Type="http://schemas.openxmlformats.org/officeDocument/2006/relationships/tags" Target="../tags/tag466.xml"/><Relationship Id="rId14" Type="http://schemas.openxmlformats.org/officeDocument/2006/relationships/tags" Target="../tags/tag465.xml"/><Relationship Id="rId13" Type="http://schemas.openxmlformats.org/officeDocument/2006/relationships/tags" Target="../tags/tag464.xml"/><Relationship Id="rId12" Type="http://schemas.openxmlformats.org/officeDocument/2006/relationships/tags" Target="../tags/tag463.xml"/><Relationship Id="rId11" Type="http://schemas.openxmlformats.org/officeDocument/2006/relationships/tags" Target="../tags/tag462.xml"/><Relationship Id="rId10" Type="http://schemas.openxmlformats.org/officeDocument/2006/relationships/tags" Target="../tags/tag461.xml"/><Relationship Id="rId1" Type="http://schemas.openxmlformats.org/officeDocument/2006/relationships/tags" Target="../tags/tag452.xml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tags" Target="../tags/tag501.xml"/><Relationship Id="rId3" Type="http://schemas.openxmlformats.org/officeDocument/2006/relationships/tags" Target="../tags/tag500.xml"/><Relationship Id="rId2" Type="http://schemas.openxmlformats.org/officeDocument/2006/relationships/tags" Target="../tags/tag499.xml"/><Relationship Id="rId1" Type="http://schemas.openxmlformats.org/officeDocument/2006/relationships/tags" Target="../tags/tag49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1.xml"/><Relationship Id="rId8" Type="http://schemas.openxmlformats.org/officeDocument/2006/relationships/diagramQuickStyle" Target="../diagrams/quickStyle1.xml"/><Relationship Id="rId7" Type="http://schemas.openxmlformats.org/officeDocument/2006/relationships/diagramLayout" Target="../diagrams/layout1.xml"/><Relationship Id="rId6" Type="http://schemas.openxmlformats.org/officeDocument/2006/relationships/diagramData" Target="../diagrams/data1.xml"/><Relationship Id="rId5" Type="http://schemas.openxmlformats.org/officeDocument/2006/relationships/tags" Target="../tags/tag81.xml"/><Relationship Id="rId43" Type="http://schemas.openxmlformats.org/officeDocument/2006/relationships/notesSlide" Target="../notesSlides/notesSlide1.xml"/><Relationship Id="rId42" Type="http://schemas.openxmlformats.org/officeDocument/2006/relationships/slideLayout" Target="../slideLayouts/slideLayout7.xml"/><Relationship Id="rId41" Type="http://schemas.openxmlformats.org/officeDocument/2006/relationships/tags" Target="../tags/tag104.xml"/><Relationship Id="rId40" Type="http://schemas.openxmlformats.org/officeDocument/2006/relationships/image" Target="../media/image12.png"/><Relationship Id="rId4" Type="http://schemas.openxmlformats.org/officeDocument/2006/relationships/tags" Target="../tags/tag80.xml"/><Relationship Id="rId39" Type="http://schemas.openxmlformats.org/officeDocument/2006/relationships/tags" Target="../tags/tag103.xml"/><Relationship Id="rId38" Type="http://schemas.openxmlformats.org/officeDocument/2006/relationships/tags" Target="../tags/tag102.xml"/><Relationship Id="rId37" Type="http://schemas.openxmlformats.org/officeDocument/2006/relationships/tags" Target="../tags/tag101.xml"/><Relationship Id="rId36" Type="http://schemas.openxmlformats.org/officeDocument/2006/relationships/tags" Target="../tags/tag100.xml"/><Relationship Id="rId35" Type="http://schemas.openxmlformats.org/officeDocument/2006/relationships/image" Target="../media/image11.png"/><Relationship Id="rId34" Type="http://schemas.openxmlformats.org/officeDocument/2006/relationships/tags" Target="../tags/tag99.xml"/><Relationship Id="rId33" Type="http://schemas.openxmlformats.org/officeDocument/2006/relationships/tags" Target="../tags/tag98.xml"/><Relationship Id="rId32" Type="http://schemas.openxmlformats.org/officeDocument/2006/relationships/tags" Target="../tags/tag97.xml"/><Relationship Id="rId31" Type="http://schemas.openxmlformats.org/officeDocument/2006/relationships/image" Target="../media/image10.png"/><Relationship Id="rId30" Type="http://schemas.openxmlformats.org/officeDocument/2006/relationships/tags" Target="../tags/tag96.xml"/><Relationship Id="rId3" Type="http://schemas.openxmlformats.org/officeDocument/2006/relationships/tags" Target="../tags/tag79.xml"/><Relationship Id="rId29" Type="http://schemas.openxmlformats.org/officeDocument/2006/relationships/tags" Target="../tags/tag95.xml"/><Relationship Id="rId28" Type="http://schemas.openxmlformats.org/officeDocument/2006/relationships/tags" Target="../tags/tag94.xml"/><Relationship Id="rId27" Type="http://schemas.openxmlformats.org/officeDocument/2006/relationships/tags" Target="../tags/tag93.xml"/><Relationship Id="rId26" Type="http://schemas.openxmlformats.org/officeDocument/2006/relationships/tags" Target="../tags/tag92.xml"/><Relationship Id="rId25" Type="http://schemas.openxmlformats.org/officeDocument/2006/relationships/tags" Target="../tags/tag91.xml"/><Relationship Id="rId24" Type="http://schemas.openxmlformats.org/officeDocument/2006/relationships/tags" Target="../tags/tag90.xml"/><Relationship Id="rId23" Type="http://schemas.openxmlformats.org/officeDocument/2006/relationships/tags" Target="../tags/tag89.xml"/><Relationship Id="rId22" Type="http://schemas.openxmlformats.org/officeDocument/2006/relationships/image" Target="../media/image9.png"/><Relationship Id="rId21" Type="http://schemas.openxmlformats.org/officeDocument/2006/relationships/tags" Target="../tags/tag88.xml"/><Relationship Id="rId20" Type="http://schemas.openxmlformats.org/officeDocument/2006/relationships/image" Target="../media/image8.png"/><Relationship Id="rId2" Type="http://schemas.openxmlformats.org/officeDocument/2006/relationships/image" Target="../media/image4.png"/><Relationship Id="rId19" Type="http://schemas.openxmlformats.org/officeDocument/2006/relationships/tags" Target="../tags/tag87.xml"/><Relationship Id="rId18" Type="http://schemas.openxmlformats.org/officeDocument/2006/relationships/image" Target="../media/image7.png"/><Relationship Id="rId17" Type="http://schemas.openxmlformats.org/officeDocument/2006/relationships/tags" Target="../tags/tag86.xml"/><Relationship Id="rId16" Type="http://schemas.openxmlformats.org/officeDocument/2006/relationships/image" Target="../media/image6.png"/><Relationship Id="rId15" Type="http://schemas.openxmlformats.org/officeDocument/2006/relationships/tags" Target="../tags/tag85.xml"/><Relationship Id="rId14" Type="http://schemas.openxmlformats.org/officeDocument/2006/relationships/image" Target="../media/image5.png"/><Relationship Id="rId13" Type="http://schemas.openxmlformats.org/officeDocument/2006/relationships/tags" Target="../tags/tag84.xml"/><Relationship Id="rId12" Type="http://schemas.openxmlformats.org/officeDocument/2006/relationships/tags" Target="../tags/tag83.xml"/><Relationship Id="rId11" Type="http://schemas.openxmlformats.org/officeDocument/2006/relationships/tags" Target="../tags/tag82.xml"/><Relationship Id="rId10" Type="http://schemas.microsoft.com/office/2007/relationships/diagramDrawing" Target="../diagrams/drawing1.xml"/><Relationship Id="rId1" Type="http://schemas.openxmlformats.org/officeDocument/2006/relationships/tags" Target="../tags/tag78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513.xml"/><Relationship Id="rId8" Type="http://schemas.openxmlformats.org/officeDocument/2006/relationships/tags" Target="../tags/tag512.xml"/><Relationship Id="rId7" Type="http://schemas.openxmlformats.org/officeDocument/2006/relationships/tags" Target="../tags/tag511.xml"/><Relationship Id="rId6" Type="http://schemas.openxmlformats.org/officeDocument/2006/relationships/tags" Target="../tags/tag510.xml"/><Relationship Id="rId58" Type="http://schemas.openxmlformats.org/officeDocument/2006/relationships/notesSlide" Target="../notesSlides/notesSlide5.xml"/><Relationship Id="rId57" Type="http://schemas.openxmlformats.org/officeDocument/2006/relationships/slideLayout" Target="../slideLayouts/slideLayout2.xml"/><Relationship Id="rId56" Type="http://schemas.openxmlformats.org/officeDocument/2006/relationships/image" Target="../media/image31.png"/><Relationship Id="rId55" Type="http://schemas.openxmlformats.org/officeDocument/2006/relationships/tags" Target="../tags/tag559.xml"/><Relationship Id="rId54" Type="http://schemas.openxmlformats.org/officeDocument/2006/relationships/tags" Target="../tags/tag558.xml"/><Relationship Id="rId53" Type="http://schemas.openxmlformats.org/officeDocument/2006/relationships/tags" Target="../tags/tag557.xml"/><Relationship Id="rId52" Type="http://schemas.openxmlformats.org/officeDocument/2006/relationships/tags" Target="../tags/tag556.xml"/><Relationship Id="rId51" Type="http://schemas.openxmlformats.org/officeDocument/2006/relationships/tags" Target="../tags/tag555.xml"/><Relationship Id="rId50" Type="http://schemas.openxmlformats.org/officeDocument/2006/relationships/tags" Target="../tags/tag554.xml"/><Relationship Id="rId5" Type="http://schemas.openxmlformats.org/officeDocument/2006/relationships/tags" Target="../tags/tag509.xml"/><Relationship Id="rId49" Type="http://schemas.openxmlformats.org/officeDocument/2006/relationships/tags" Target="../tags/tag553.xml"/><Relationship Id="rId48" Type="http://schemas.openxmlformats.org/officeDocument/2006/relationships/tags" Target="../tags/tag552.xml"/><Relationship Id="rId47" Type="http://schemas.openxmlformats.org/officeDocument/2006/relationships/tags" Target="../tags/tag551.xml"/><Relationship Id="rId46" Type="http://schemas.openxmlformats.org/officeDocument/2006/relationships/tags" Target="../tags/tag550.xml"/><Relationship Id="rId45" Type="http://schemas.openxmlformats.org/officeDocument/2006/relationships/tags" Target="../tags/tag549.xml"/><Relationship Id="rId44" Type="http://schemas.openxmlformats.org/officeDocument/2006/relationships/tags" Target="../tags/tag548.xml"/><Relationship Id="rId43" Type="http://schemas.openxmlformats.org/officeDocument/2006/relationships/tags" Target="../tags/tag547.xml"/><Relationship Id="rId42" Type="http://schemas.openxmlformats.org/officeDocument/2006/relationships/tags" Target="../tags/tag546.xml"/><Relationship Id="rId41" Type="http://schemas.openxmlformats.org/officeDocument/2006/relationships/tags" Target="../tags/tag545.xml"/><Relationship Id="rId40" Type="http://schemas.openxmlformats.org/officeDocument/2006/relationships/tags" Target="../tags/tag544.xml"/><Relationship Id="rId4" Type="http://schemas.openxmlformats.org/officeDocument/2006/relationships/tags" Target="../tags/tag508.xml"/><Relationship Id="rId39" Type="http://schemas.openxmlformats.org/officeDocument/2006/relationships/tags" Target="../tags/tag543.xml"/><Relationship Id="rId38" Type="http://schemas.openxmlformats.org/officeDocument/2006/relationships/tags" Target="../tags/tag542.xml"/><Relationship Id="rId37" Type="http://schemas.openxmlformats.org/officeDocument/2006/relationships/tags" Target="../tags/tag541.xml"/><Relationship Id="rId36" Type="http://schemas.openxmlformats.org/officeDocument/2006/relationships/tags" Target="../tags/tag540.xml"/><Relationship Id="rId35" Type="http://schemas.openxmlformats.org/officeDocument/2006/relationships/tags" Target="../tags/tag539.xml"/><Relationship Id="rId34" Type="http://schemas.openxmlformats.org/officeDocument/2006/relationships/tags" Target="../tags/tag538.xml"/><Relationship Id="rId33" Type="http://schemas.openxmlformats.org/officeDocument/2006/relationships/tags" Target="../tags/tag537.xml"/><Relationship Id="rId32" Type="http://schemas.openxmlformats.org/officeDocument/2006/relationships/tags" Target="../tags/tag536.xml"/><Relationship Id="rId31" Type="http://schemas.openxmlformats.org/officeDocument/2006/relationships/tags" Target="../tags/tag535.xml"/><Relationship Id="rId30" Type="http://schemas.openxmlformats.org/officeDocument/2006/relationships/tags" Target="../tags/tag534.xml"/><Relationship Id="rId3" Type="http://schemas.openxmlformats.org/officeDocument/2006/relationships/tags" Target="../tags/tag507.xml"/><Relationship Id="rId29" Type="http://schemas.openxmlformats.org/officeDocument/2006/relationships/tags" Target="../tags/tag533.xml"/><Relationship Id="rId28" Type="http://schemas.openxmlformats.org/officeDocument/2006/relationships/tags" Target="../tags/tag532.xml"/><Relationship Id="rId27" Type="http://schemas.openxmlformats.org/officeDocument/2006/relationships/tags" Target="../tags/tag531.xml"/><Relationship Id="rId26" Type="http://schemas.openxmlformats.org/officeDocument/2006/relationships/tags" Target="../tags/tag530.xml"/><Relationship Id="rId25" Type="http://schemas.openxmlformats.org/officeDocument/2006/relationships/tags" Target="../tags/tag529.xml"/><Relationship Id="rId24" Type="http://schemas.openxmlformats.org/officeDocument/2006/relationships/tags" Target="../tags/tag528.xml"/><Relationship Id="rId23" Type="http://schemas.openxmlformats.org/officeDocument/2006/relationships/tags" Target="../tags/tag527.xml"/><Relationship Id="rId22" Type="http://schemas.openxmlformats.org/officeDocument/2006/relationships/tags" Target="../tags/tag526.xml"/><Relationship Id="rId21" Type="http://schemas.openxmlformats.org/officeDocument/2006/relationships/tags" Target="../tags/tag525.xml"/><Relationship Id="rId20" Type="http://schemas.openxmlformats.org/officeDocument/2006/relationships/tags" Target="../tags/tag524.xml"/><Relationship Id="rId2" Type="http://schemas.openxmlformats.org/officeDocument/2006/relationships/tags" Target="../tags/tag506.xml"/><Relationship Id="rId19" Type="http://schemas.openxmlformats.org/officeDocument/2006/relationships/tags" Target="../tags/tag523.xml"/><Relationship Id="rId18" Type="http://schemas.openxmlformats.org/officeDocument/2006/relationships/tags" Target="../tags/tag522.xml"/><Relationship Id="rId17" Type="http://schemas.openxmlformats.org/officeDocument/2006/relationships/tags" Target="../tags/tag521.xml"/><Relationship Id="rId16" Type="http://schemas.openxmlformats.org/officeDocument/2006/relationships/tags" Target="../tags/tag520.xml"/><Relationship Id="rId15" Type="http://schemas.openxmlformats.org/officeDocument/2006/relationships/tags" Target="../tags/tag519.xml"/><Relationship Id="rId14" Type="http://schemas.openxmlformats.org/officeDocument/2006/relationships/tags" Target="../tags/tag518.xml"/><Relationship Id="rId13" Type="http://schemas.openxmlformats.org/officeDocument/2006/relationships/tags" Target="../tags/tag517.xml"/><Relationship Id="rId12" Type="http://schemas.openxmlformats.org/officeDocument/2006/relationships/tags" Target="../tags/tag516.xml"/><Relationship Id="rId11" Type="http://schemas.openxmlformats.org/officeDocument/2006/relationships/tags" Target="../tags/tag515.xml"/><Relationship Id="rId10" Type="http://schemas.openxmlformats.org/officeDocument/2006/relationships/tags" Target="../tags/tag514.xml"/><Relationship Id="rId1" Type="http://schemas.openxmlformats.org/officeDocument/2006/relationships/tags" Target="../tags/tag505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571.xml"/><Relationship Id="rId8" Type="http://schemas.openxmlformats.org/officeDocument/2006/relationships/tags" Target="../tags/tag570.xml"/><Relationship Id="rId7" Type="http://schemas.openxmlformats.org/officeDocument/2006/relationships/tags" Target="../tags/tag569.xml"/><Relationship Id="rId6" Type="http://schemas.openxmlformats.org/officeDocument/2006/relationships/tags" Target="../tags/tag568.xml"/><Relationship Id="rId53" Type="http://schemas.openxmlformats.org/officeDocument/2006/relationships/notesSlide" Target="../notesSlides/notesSlide6.xml"/><Relationship Id="rId52" Type="http://schemas.openxmlformats.org/officeDocument/2006/relationships/slideLayout" Target="../slideLayouts/slideLayout2.xml"/><Relationship Id="rId51" Type="http://schemas.openxmlformats.org/officeDocument/2006/relationships/tags" Target="../tags/tag613.xml"/><Relationship Id="rId50" Type="http://schemas.openxmlformats.org/officeDocument/2006/relationships/tags" Target="../tags/tag612.xml"/><Relationship Id="rId5" Type="http://schemas.openxmlformats.org/officeDocument/2006/relationships/tags" Target="../tags/tag567.xml"/><Relationship Id="rId49" Type="http://schemas.openxmlformats.org/officeDocument/2006/relationships/tags" Target="../tags/tag611.xml"/><Relationship Id="rId48" Type="http://schemas.openxmlformats.org/officeDocument/2006/relationships/tags" Target="../tags/tag610.xml"/><Relationship Id="rId47" Type="http://schemas.openxmlformats.org/officeDocument/2006/relationships/tags" Target="../tags/tag609.xml"/><Relationship Id="rId46" Type="http://schemas.openxmlformats.org/officeDocument/2006/relationships/tags" Target="../tags/tag608.xml"/><Relationship Id="rId45" Type="http://schemas.openxmlformats.org/officeDocument/2006/relationships/tags" Target="../tags/tag607.xml"/><Relationship Id="rId44" Type="http://schemas.openxmlformats.org/officeDocument/2006/relationships/tags" Target="../tags/tag606.xml"/><Relationship Id="rId43" Type="http://schemas.openxmlformats.org/officeDocument/2006/relationships/tags" Target="../tags/tag605.xml"/><Relationship Id="rId42" Type="http://schemas.openxmlformats.org/officeDocument/2006/relationships/tags" Target="../tags/tag604.xml"/><Relationship Id="rId41" Type="http://schemas.openxmlformats.org/officeDocument/2006/relationships/tags" Target="../tags/tag603.xml"/><Relationship Id="rId40" Type="http://schemas.openxmlformats.org/officeDocument/2006/relationships/tags" Target="../tags/tag602.xml"/><Relationship Id="rId4" Type="http://schemas.openxmlformats.org/officeDocument/2006/relationships/tags" Target="../tags/tag566.xml"/><Relationship Id="rId39" Type="http://schemas.openxmlformats.org/officeDocument/2006/relationships/tags" Target="../tags/tag601.xml"/><Relationship Id="rId38" Type="http://schemas.openxmlformats.org/officeDocument/2006/relationships/tags" Target="../tags/tag600.xml"/><Relationship Id="rId37" Type="http://schemas.openxmlformats.org/officeDocument/2006/relationships/tags" Target="../tags/tag599.xml"/><Relationship Id="rId36" Type="http://schemas.openxmlformats.org/officeDocument/2006/relationships/tags" Target="../tags/tag598.xml"/><Relationship Id="rId35" Type="http://schemas.openxmlformats.org/officeDocument/2006/relationships/tags" Target="../tags/tag597.xml"/><Relationship Id="rId34" Type="http://schemas.openxmlformats.org/officeDocument/2006/relationships/tags" Target="../tags/tag596.xml"/><Relationship Id="rId33" Type="http://schemas.openxmlformats.org/officeDocument/2006/relationships/tags" Target="../tags/tag595.xml"/><Relationship Id="rId32" Type="http://schemas.openxmlformats.org/officeDocument/2006/relationships/tags" Target="../tags/tag594.xml"/><Relationship Id="rId31" Type="http://schemas.openxmlformats.org/officeDocument/2006/relationships/tags" Target="../tags/tag593.xml"/><Relationship Id="rId30" Type="http://schemas.openxmlformats.org/officeDocument/2006/relationships/tags" Target="../tags/tag592.xml"/><Relationship Id="rId3" Type="http://schemas.openxmlformats.org/officeDocument/2006/relationships/tags" Target="../tags/tag565.xml"/><Relationship Id="rId29" Type="http://schemas.openxmlformats.org/officeDocument/2006/relationships/tags" Target="../tags/tag591.xml"/><Relationship Id="rId28" Type="http://schemas.openxmlformats.org/officeDocument/2006/relationships/tags" Target="../tags/tag590.xml"/><Relationship Id="rId27" Type="http://schemas.openxmlformats.org/officeDocument/2006/relationships/tags" Target="../tags/tag589.xml"/><Relationship Id="rId26" Type="http://schemas.openxmlformats.org/officeDocument/2006/relationships/tags" Target="../tags/tag588.xml"/><Relationship Id="rId25" Type="http://schemas.openxmlformats.org/officeDocument/2006/relationships/tags" Target="../tags/tag587.xml"/><Relationship Id="rId24" Type="http://schemas.openxmlformats.org/officeDocument/2006/relationships/tags" Target="../tags/tag586.xml"/><Relationship Id="rId23" Type="http://schemas.openxmlformats.org/officeDocument/2006/relationships/tags" Target="../tags/tag585.xml"/><Relationship Id="rId22" Type="http://schemas.openxmlformats.org/officeDocument/2006/relationships/tags" Target="../tags/tag584.xml"/><Relationship Id="rId21" Type="http://schemas.openxmlformats.org/officeDocument/2006/relationships/tags" Target="../tags/tag583.xml"/><Relationship Id="rId20" Type="http://schemas.openxmlformats.org/officeDocument/2006/relationships/tags" Target="../tags/tag582.xml"/><Relationship Id="rId2" Type="http://schemas.openxmlformats.org/officeDocument/2006/relationships/tags" Target="../tags/tag564.xml"/><Relationship Id="rId19" Type="http://schemas.openxmlformats.org/officeDocument/2006/relationships/tags" Target="../tags/tag581.xml"/><Relationship Id="rId18" Type="http://schemas.openxmlformats.org/officeDocument/2006/relationships/tags" Target="../tags/tag580.xml"/><Relationship Id="rId17" Type="http://schemas.openxmlformats.org/officeDocument/2006/relationships/tags" Target="../tags/tag579.xml"/><Relationship Id="rId16" Type="http://schemas.openxmlformats.org/officeDocument/2006/relationships/tags" Target="../tags/tag578.xml"/><Relationship Id="rId15" Type="http://schemas.openxmlformats.org/officeDocument/2006/relationships/tags" Target="../tags/tag577.xml"/><Relationship Id="rId14" Type="http://schemas.openxmlformats.org/officeDocument/2006/relationships/tags" Target="../tags/tag576.xml"/><Relationship Id="rId13" Type="http://schemas.openxmlformats.org/officeDocument/2006/relationships/tags" Target="../tags/tag575.xml"/><Relationship Id="rId12" Type="http://schemas.openxmlformats.org/officeDocument/2006/relationships/tags" Target="../tags/tag574.xml"/><Relationship Id="rId11" Type="http://schemas.openxmlformats.org/officeDocument/2006/relationships/tags" Target="../tags/tag573.xml"/><Relationship Id="rId10" Type="http://schemas.openxmlformats.org/officeDocument/2006/relationships/tags" Target="../tags/tag572.xml"/><Relationship Id="rId1" Type="http://schemas.openxmlformats.org/officeDocument/2006/relationships/tags" Target="../tags/tag563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625.xml"/><Relationship Id="rId85" Type="http://schemas.openxmlformats.org/officeDocument/2006/relationships/slideLayout" Target="../slideLayouts/slideLayout2.xml"/><Relationship Id="rId84" Type="http://schemas.openxmlformats.org/officeDocument/2006/relationships/tags" Target="../tags/tag700.xml"/><Relationship Id="rId83" Type="http://schemas.openxmlformats.org/officeDocument/2006/relationships/tags" Target="../tags/tag699.xml"/><Relationship Id="rId82" Type="http://schemas.openxmlformats.org/officeDocument/2006/relationships/tags" Target="../tags/tag698.xml"/><Relationship Id="rId81" Type="http://schemas.openxmlformats.org/officeDocument/2006/relationships/tags" Target="../tags/tag697.xml"/><Relationship Id="rId80" Type="http://schemas.openxmlformats.org/officeDocument/2006/relationships/tags" Target="../tags/tag696.xml"/><Relationship Id="rId8" Type="http://schemas.openxmlformats.org/officeDocument/2006/relationships/tags" Target="../tags/tag624.xml"/><Relationship Id="rId79" Type="http://schemas.openxmlformats.org/officeDocument/2006/relationships/tags" Target="../tags/tag695.xml"/><Relationship Id="rId78" Type="http://schemas.openxmlformats.org/officeDocument/2006/relationships/tags" Target="../tags/tag694.xml"/><Relationship Id="rId77" Type="http://schemas.openxmlformats.org/officeDocument/2006/relationships/tags" Target="../tags/tag693.xml"/><Relationship Id="rId76" Type="http://schemas.openxmlformats.org/officeDocument/2006/relationships/tags" Target="../tags/tag692.xml"/><Relationship Id="rId75" Type="http://schemas.openxmlformats.org/officeDocument/2006/relationships/tags" Target="../tags/tag691.xml"/><Relationship Id="rId74" Type="http://schemas.openxmlformats.org/officeDocument/2006/relationships/tags" Target="../tags/tag690.xml"/><Relationship Id="rId73" Type="http://schemas.openxmlformats.org/officeDocument/2006/relationships/tags" Target="../tags/tag689.xml"/><Relationship Id="rId72" Type="http://schemas.openxmlformats.org/officeDocument/2006/relationships/tags" Target="../tags/tag688.xml"/><Relationship Id="rId71" Type="http://schemas.openxmlformats.org/officeDocument/2006/relationships/tags" Target="../tags/tag687.xml"/><Relationship Id="rId70" Type="http://schemas.openxmlformats.org/officeDocument/2006/relationships/tags" Target="../tags/tag686.xml"/><Relationship Id="rId7" Type="http://schemas.openxmlformats.org/officeDocument/2006/relationships/tags" Target="../tags/tag623.xml"/><Relationship Id="rId69" Type="http://schemas.openxmlformats.org/officeDocument/2006/relationships/tags" Target="../tags/tag685.xml"/><Relationship Id="rId68" Type="http://schemas.openxmlformats.org/officeDocument/2006/relationships/tags" Target="../tags/tag684.xml"/><Relationship Id="rId67" Type="http://schemas.openxmlformats.org/officeDocument/2006/relationships/tags" Target="../tags/tag683.xml"/><Relationship Id="rId66" Type="http://schemas.openxmlformats.org/officeDocument/2006/relationships/tags" Target="../tags/tag682.xml"/><Relationship Id="rId65" Type="http://schemas.openxmlformats.org/officeDocument/2006/relationships/tags" Target="../tags/tag681.xml"/><Relationship Id="rId64" Type="http://schemas.openxmlformats.org/officeDocument/2006/relationships/tags" Target="../tags/tag680.xml"/><Relationship Id="rId63" Type="http://schemas.openxmlformats.org/officeDocument/2006/relationships/tags" Target="../tags/tag679.xml"/><Relationship Id="rId62" Type="http://schemas.openxmlformats.org/officeDocument/2006/relationships/tags" Target="../tags/tag678.xml"/><Relationship Id="rId61" Type="http://schemas.openxmlformats.org/officeDocument/2006/relationships/tags" Target="../tags/tag677.xml"/><Relationship Id="rId60" Type="http://schemas.openxmlformats.org/officeDocument/2006/relationships/tags" Target="../tags/tag676.xml"/><Relationship Id="rId6" Type="http://schemas.openxmlformats.org/officeDocument/2006/relationships/tags" Target="../tags/tag622.xml"/><Relationship Id="rId59" Type="http://schemas.openxmlformats.org/officeDocument/2006/relationships/tags" Target="../tags/tag675.xml"/><Relationship Id="rId58" Type="http://schemas.openxmlformats.org/officeDocument/2006/relationships/tags" Target="../tags/tag674.xml"/><Relationship Id="rId57" Type="http://schemas.openxmlformats.org/officeDocument/2006/relationships/tags" Target="../tags/tag673.xml"/><Relationship Id="rId56" Type="http://schemas.openxmlformats.org/officeDocument/2006/relationships/tags" Target="../tags/tag672.xml"/><Relationship Id="rId55" Type="http://schemas.openxmlformats.org/officeDocument/2006/relationships/tags" Target="../tags/tag671.xml"/><Relationship Id="rId54" Type="http://schemas.openxmlformats.org/officeDocument/2006/relationships/tags" Target="../tags/tag670.xml"/><Relationship Id="rId53" Type="http://schemas.openxmlformats.org/officeDocument/2006/relationships/tags" Target="../tags/tag669.xml"/><Relationship Id="rId52" Type="http://schemas.openxmlformats.org/officeDocument/2006/relationships/tags" Target="../tags/tag668.xml"/><Relationship Id="rId51" Type="http://schemas.openxmlformats.org/officeDocument/2006/relationships/tags" Target="../tags/tag667.xml"/><Relationship Id="rId50" Type="http://schemas.openxmlformats.org/officeDocument/2006/relationships/tags" Target="../tags/tag666.xml"/><Relationship Id="rId5" Type="http://schemas.openxmlformats.org/officeDocument/2006/relationships/tags" Target="../tags/tag621.xml"/><Relationship Id="rId49" Type="http://schemas.openxmlformats.org/officeDocument/2006/relationships/tags" Target="../tags/tag665.xml"/><Relationship Id="rId48" Type="http://schemas.openxmlformats.org/officeDocument/2006/relationships/tags" Target="../tags/tag664.xml"/><Relationship Id="rId47" Type="http://schemas.openxmlformats.org/officeDocument/2006/relationships/tags" Target="../tags/tag663.xml"/><Relationship Id="rId46" Type="http://schemas.openxmlformats.org/officeDocument/2006/relationships/tags" Target="../tags/tag662.xml"/><Relationship Id="rId45" Type="http://schemas.openxmlformats.org/officeDocument/2006/relationships/tags" Target="../tags/tag661.xml"/><Relationship Id="rId44" Type="http://schemas.openxmlformats.org/officeDocument/2006/relationships/tags" Target="../tags/tag660.xml"/><Relationship Id="rId43" Type="http://schemas.openxmlformats.org/officeDocument/2006/relationships/tags" Target="../tags/tag659.xml"/><Relationship Id="rId42" Type="http://schemas.openxmlformats.org/officeDocument/2006/relationships/tags" Target="../tags/tag658.xml"/><Relationship Id="rId41" Type="http://schemas.openxmlformats.org/officeDocument/2006/relationships/tags" Target="../tags/tag657.xml"/><Relationship Id="rId40" Type="http://schemas.openxmlformats.org/officeDocument/2006/relationships/tags" Target="../tags/tag656.xml"/><Relationship Id="rId4" Type="http://schemas.openxmlformats.org/officeDocument/2006/relationships/tags" Target="../tags/tag620.xml"/><Relationship Id="rId39" Type="http://schemas.openxmlformats.org/officeDocument/2006/relationships/tags" Target="../tags/tag655.xml"/><Relationship Id="rId38" Type="http://schemas.openxmlformats.org/officeDocument/2006/relationships/tags" Target="../tags/tag654.xml"/><Relationship Id="rId37" Type="http://schemas.openxmlformats.org/officeDocument/2006/relationships/tags" Target="../tags/tag653.xml"/><Relationship Id="rId36" Type="http://schemas.openxmlformats.org/officeDocument/2006/relationships/tags" Target="../tags/tag652.xml"/><Relationship Id="rId35" Type="http://schemas.openxmlformats.org/officeDocument/2006/relationships/tags" Target="../tags/tag651.xml"/><Relationship Id="rId34" Type="http://schemas.openxmlformats.org/officeDocument/2006/relationships/tags" Target="../tags/tag650.xml"/><Relationship Id="rId33" Type="http://schemas.openxmlformats.org/officeDocument/2006/relationships/tags" Target="../tags/tag649.xml"/><Relationship Id="rId32" Type="http://schemas.openxmlformats.org/officeDocument/2006/relationships/tags" Target="../tags/tag648.xml"/><Relationship Id="rId31" Type="http://schemas.openxmlformats.org/officeDocument/2006/relationships/tags" Target="../tags/tag647.xml"/><Relationship Id="rId30" Type="http://schemas.openxmlformats.org/officeDocument/2006/relationships/tags" Target="../tags/tag646.xml"/><Relationship Id="rId3" Type="http://schemas.openxmlformats.org/officeDocument/2006/relationships/tags" Target="../tags/tag619.xml"/><Relationship Id="rId29" Type="http://schemas.openxmlformats.org/officeDocument/2006/relationships/tags" Target="../tags/tag645.xml"/><Relationship Id="rId28" Type="http://schemas.openxmlformats.org/officeDocument/2006/relationships/tags" Target="../tags/tag644.xml"/><Relationship Id="rId27" Type="http://schemas.openxmlformats.org/officeDocument/2006/relationships/tags" Target="../tags/tag643.xml"/><Relationship Id="rId26" Type="http://schemas.openxmlformats.org/officeDocument/2006/relationships/tags" Target="../tags/tag642.xml"/><Relationship Id="rId25" Type="http://schemas.openxmlformats.org/officeDocument/2006/relationships/tags" Target="../tags/tag641.xml"/><Relationship Id="rId24" Type="http://schemas.openxmlformats.org/officeDocument/2006/relationships/tags" Target="../tags/tag640.xml"/><Relationship Id="rId23" Type="http://schemas.openxmlformats.org/officeDocument/2006/relationships/tags" Target="../tags/tag639.xml"/><Relationship Id="rId22" Type="http://schemas.openxmlformats.org/officeDocument/2006/relationships/tags" Target="../tags/tag638.xml"/><Relationship Id="rId21" Type="http://schemas.openxmlformats.org/officeDocument/2006/relationships/tags" Target="../tags/tag637.xml"/><Relationship Id="rId20" Type="http://schemas.openxmlformats.org/officeDocument/2006/relationships/tags" Target="../tags/tag636.xml"/><Relationship Id="rId2" Type="http://schemas.openxmlformats.org/officeDocument/2006/relationships/tags" Target="../tags/tag618.xml"/><Relationship Id="rId19" Type="http://schemas.openxmlformats.org/officeDocument/2006/relationships/tags" Target="../tags/tag635.xml"/><Relationship Id="rId18" Type="http://schemas.openxmlformats.org/officeDocument/2006/relationships/tags" Target="../tags/tag634.xml"/><Relationship Id="rId17" Type="http://schemas.openxmlformats.org/officeDocument/2006/relationships/tags" Target="../tags/tag633.xml"/><Relationship Id="rId16" Type="http://schemas.openxmlformats.org/officeDocument/2006/relationships/tags" Target="../tags/tag632.xml"/><Relationship Id="rId15" Type="http://schemas.openxmlformats.org/officeDocument/2006/relationships/tags" Target="../tags/tag631.xml"/><Relationship Id="rId14" Type="http://schemas.openxmlformats.org/officeDocument/2006/relationships/tags" Target="../tags/tag630.xml"/><Relationship Id="rId13" Type="http://schemas.openxmlformats.org/officeDocument/2006/relationships/tags" Target="../tags/tag629.xml"/><Relationship Id="rId12" Type="http://schemas.openxmlformats.org/officeDocument/2006/relationships/tags" Target="../tags/tag628.xml"/><Relationship Id="rId11" Type="http://schemas.openxmlformats.org/officeDocument/2006/relationships/tags" Target="../tags/tag627.xml"/><Relationship Id="rId10" Type="http://schemas.openxmlformats.org/officeDocument/2006/relationships/tags" Target="../tags/tag626.xml"/><Relationship Id="rId1" Type="http://schemas.openxmlformats.org/officeDocument/2006/relationships/tags" Target="../tags/tag617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709.xml"/><Relationship Id="rId8" Type="http://schemas.openxmlformats.org/officeDocument/2006/relationships/tags" Target="../tags/tag708.xml"/><Relationship Id="rId7" Type="http://schemas.openxmlformats.org/officeDocument/2006/relationships/tags" Target="../tags/tag707.xml"/><Relationship Id="rId6" Type="http://schemas.openxmlformats.org/officeDocument/2006/relationships/tags" Target="../tags/tag706.xml"/><Relationship Id="rId50" Type="http://schemas.openxmlformats.org/officeDocument/2006/relationships/notesSlide" Target="../notesSlides/notesSlide7.xml"/><Relationship Id="rId5" Type="http://schemas.openxmlformats.org/officeDocument/2006/relationships/tags" Target="../tags/tag705.xml"/><Relationship Id="rId49" Type="http://schemas.openxmlformats.org/officeDocument/2006/relationships/slideLayout" Target="../slideLayouts/slideLayout2.xml"/><Relationship Id="rId48" Type="http://schemas.openxmlformats.org/officeDocument/2006/relationships/tags" Target="../tags/tag748.xml"/><Relationship Id="rId47" Type="http://schemas.openxmlformats.org/officeDocument/2006/relationships/tags" Target="../tags/tag747.xml"/><Relationship Id="rId46" Type="http://schemas.openxmlformats.org/officeDocument/2006/relationships/tags" Target="../tags/tag746.xml"/><Relationship Id="rId45" Type="http://schemas.openxmlformats.org/officeDocument/2006/relationships/tags" Target="../tags/tag745.xml"/><Relationship Id="rId44" Type="http://schemas.openxmlformats.org/officeDocument/2006/relationships/tags" Target="../tags/tag744.xml"/><Relationship Id="rId43" Type="http://schemas.openxmlformats.org/officeDocument/2006/relationships/tags" Target="../tags/tag743.xml"/><Relationship Id="rId42" Type="http://schemas.openxmlformats.org/officeDocument/2006/relationships/tags" Target="../tags/tag742.xml"/><Relationship Id="rId41" Type="http://schemas.openxmlformats.org/officeDocument/2006/relationships/tags" Target="../tags/tag741.xml"/><Relationship Id="rId40" Type="http://schemas.openxmlformats.org/officeDocument/2006/relationships/tags" Target="../tags/tag740.xml"/><Relationship Id="rId4" Type="http://schemas.openxmlformats.org/officeDocument/2006/relationships/tags" Target="../tags/tag704.xml"/><Relationship Id="rId39" Type="http://schemas.openxmlformats.org/officeDocument/2006/relationships/tags" Target="../tags/tag739.xml"/><Relationship Id="rId38" Type="http://schemas.openxmlformats.org/officeDocument/2006/relationships/tags" Target="../tags/tag738.xml"/><Relationship Id="rId37" Type="http://schemas.openxmlformats.org/officeDocument/2006/relationships/tags" Target="../tags/tag737.xml"/><Relationship Id="rId36" Type="http://schemas.openxmlformats.org/officeDocument/2006/relationships/tags" Target="../tags/tag736.xml"/><Relationship Id="rId35" Type="http://schemas.openxmlformats.org/officeDocument/2006/relationships/tags" Target="../tags/tag735.xml"/><Relationship Id="rId34" Type="http://schemas.openxmlformats.org/officeDocument/2006/relationships/tags" Target="../tags/tag734.xml"/><Relationship Id="rId33" Type="http://schemas.openxmlformats.org/officeDocument/2006/relationships/tags" Target="../tags/tag733.xml"/><Relationship Id="rId32" Type="http://schemas.openxmlformats.org/officeDocument/2006/relationships/tags" Target="../tags/tag732.xml"/><Relationship Id="rId31" Type="http://schemas.openxmlformats.org/officeDocument/2006/relationships/tags" Target="../tags/tag731.xml"/><Relationship Id="rId30" Type="http://schemas.openxmlformats.org/officeDocument/2006/relationships/tags" Target="../tags/tag730.xml"/><Relationship Id="rId3" Type="http://schemas.openxmlformats.org/officeDocument/2006/relationships/tags" Target="../tags/tag703.xml"/><Relationship Id="rId29" Type="http://schemas.openxmlformats.org/officeDocument/2006/relationships/tags" Target="../tags/tag729.xml"/><Relationship Id="rId28" Type="http://schemas.openxmlformats.org/officeDocument/2006/relationships/tags" Target="../tags/tag728.xml"/><Relationship Id="rId27" Type="http://schemas.openxmlformats.org/officeDocument/2006/relationships/tags" Target="../tags/tag727.xml"/><Relationship Id="rId26" Type="http://schemas.openxmlformats.org/officeDocument/2006/relationships/tags" Target="../tags/tag726.xml"/><Relationship Id="rId25" Type="http://schemas.openxmlformats.org/officeDocument/2006/relationships/tags" Target="../tags/tag725.xml"/><Relationship Id="rId24" Type="http://schemas.openxmlformats.org/officeDocument/2006/relationships/tags" Target="../tags/tag724.xml"/><Relationship Id="rId23" Type="http://schemas.openxmlformats.org/officeDocument/2006/relationships/tags" Target="../tags/tag723.xml"/><Relationship Id="rId22" Type="http://schemas.openxmlformats.org/officeDocument/2006/relationships/tags" Target="../tags/tag722.xml"/><Relationship Id="rId21" Type="http://schemas.openxmlformats.org/officeDocument/2006/relationships/tags" Target="../tags/tag721.xml"/><Relationship Id="rId20" Type="http://schemas.openxmlformats.org/officeDocument/2006/relationships/tags" Target="../tags/tag720.xml"/><Relationship Id="rId2" Type="http://schemas.openxmlformats.org/officeDocument/2006/relationships/tags" Target="../tags/tag702.xml"/><Relationship Id="rId19" Type="http://schemas.openxmlformats.org/officeDocument/2006/relationships/tags" Target="../tags/tag719.xml"/><Relationship Id="rId18" Type="http://schemas.openxmlformats.org/officeDocument/2006/relationships/tags" Target="../tags/tag718.xml"/><Relationship Id="rId17" Type="http://schemas.openxmlformats.org/officeDocument/2006/relationships/tags" Target="../tags/tag717.xml"/><Relationship Id="rId16" Type="http://schemas.openxmlformats.org/officeDocument/2006/relationships/tags" Target="../tags/tag716.xml"/><Relationship Id="rId15" Type="http://schemas.openxmlformats.org/officeDocument/2006/relationships/tags" Target="../tags/tag715.xml"/><Relationship Id="rId14" Type="http://schemas.openxmlformats.org/officeDocument/2006/relationships/tags" Target="../tags/tag714.xml"/><Relationship Id="rId13" Type="http://schemas.openxmlformats.org/officeDocument/2006/relationships/tags" Target="../tags/tag713.xml"/><Relationship Id="rId12" Type="http://schemas.openxmlformats.org/officeDocument/2006/relationships/tags" Target="../tags/tag712.xml"/><Relationship Id="rId11" Type="http://schemas.openxmlformats.org/officeDocument/2006/relationships/tags" Target="../tags/tag711.xml"/><Relationship Id="rId10" Type="http://schemas.openxmlformats.org/officeDocument/2006/relationships/tags" Target="../tags/tag710.xml"/><Relationship Id="rId1" Type="http://schemas.openxmlformats.org/officeDocument/2006/relationships/tags" Target="../tags/tag701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760.xml"/><Relationship Id="rId8" Type="http://schemas.openxmlformats.org/officeDocument/2006/relationships/tags" Target="../tags/tag759.xml"/><Relationship Id="rId7" Type="http://schemas.openxmlformats.org/officeDocument/2006/relationships/tags" Target="../tags/tag758.xml"/><Relationship Id="rId6" Type="http://schemas.openxmlformats.org/officeDocument/2006/relationships/tags" Target="../tags/tag757.xml"/><Relationship Id="rId5" Type="http://schemas.openxmlformats.org/officeDocument/2006/relationships/tags" Target="../tags/tag756.xml"/><Relationship Id="rId4" Type="http://schemas.openxmlformats.org/officeDocument/2006/relationships/tags" Target="../tags/tag755.xml"/><Relationship Id="rId33" Type="http://schemas.openxmlformats.org/officeDocument/2006/relationships/slideLayout" Target="../slideLayouts/slideLayout2.xml"/><Relationship Id="rId32" Type="http://schemas.openxmlformats.org/officeDocument/2006/relationships/tags" Target="../tags/tag783.xml"/><Relationship Id="rId31" Type="http://schemas.openxmlformats.org/officeDocument/2006/relationships/tags" Target="../tags/tag782.xml"/><Relationship Id="rId30" Type="http://schemas.openxmlformats.org/officeDocument/2006/relationships/tags" Target="../tags/tag781.xml"/><Relationship Id="rId3" Type="http://schemas.openxmlformats.org/officeDocument/2006/relationships/tags" Target="../tags/tag754.xml"/><Relationship Id="rId29" Type="http://schemas.openxmlformats.org/officeDocument/2006/relationships/tags" Target="../tags/tag780.xml"/><Relationship Id="rId28" Type="http://schemas.openxmlformats.org/officeDocument/2006/relationships/tags" Target="../tags/tag779.xml"/><Relationship Id="rId27" Type="http://schemas.openxmlformats.org/officeDocument/2006/relationships/tags" Target="../tags/tag778.xml"/><Relationship Id="rId26" Type="http://schemas.openxmlformats.org/officeDocument/2006/relationships/tags" Target="../tags/tag777.xml"/><Relationship Id="rId25" Type="http://schemas.openxmlformats.org/officeDocument/2006/relationships/tags" Target="../tags/tag776.xml"/><Relationship Id="rId24" Type="http://schemas.openxmlformats.org/officeDocument/2006/relationships/tags" Target="../tags/tag775.xml"/><Relationship Id="rId23" Type="http://schemas.openxmlformats.org/officeDocument/2006/relationships/tags" Target="../tags/tag774.xml"/><Relationship Id="rId22" Type="http://schemas.openxmlformats.org/officeDocument/2006/relationships/tags" Target="../tags/tag773.xml"/><Relationship Id="rId21" Type="http://schemas.openxmlformats.org/officeDocument/2006/relationships/tags" Target="../tags/tag772.xml"/><Relationship Id="rId20" Type="http://schemas.openxmlformats.org/officeDocument/2006/relationships/tags" Target="../tags/tag771.xml"/><Relationship Id="rId2" Type="http://schemas.openxmlformats.org/officeDocument/2006/relationships/tags" Target="../tags/tag753.xml"/><Relationship Id="rId19" Type="http://schemas.openxmlformats.org/officeDocument/2006/relationships/tags" Target="../tags/tag770.xml"/><Relationship Id="rId18" Type="http://schemas.openxmlformats.org/officeDocument/2006/relationships/tags" Target="../tags/tag769.xml"/><Relationship Id="rId17" Type="http://schemas.openxmlformats.org/officeDocument/2006/relationships/tags" Target="../tags/tag768.xml"/><Relationship Id="rId16" Type="http://schemas.openxmlformats.org/officeDocument/2006/relationships/tags" Target="../tags/tag767.xml"/><Relationship Id="rId15" Type="http://schemas.openxmlformats.org/officeDocument/2006/relationships/tags" Target="../tags/tag766.xml"/><Relationship Id="rId14" Type="http://schemas.openxmlformats.org/officeDocument/2006/relationships/tags" Target="../tags/tag765.xml"/><Relationship Id="rId13" Type="http://schemas.openxmlformats.org/officeDocument/2006/relationships/tags" Target="../tags/tag764.xml"/><Relationship Id="rId12" Type="http://schemas.openxmlformats.org/officeDocument/2006/relationships/tags" Target="../tags/tag763.xml"/><Relationship Id="rId11" Type="http://schemas.openxmlformats.org/officeDocument/2006/relationships/tags" Target="../tags/tag762.xml"/><Relationship Id="rId10" Type="http://schemas.openxmlformats.org/officeDocument/2006/relationships/tags" Target="../tags/tag761.xml"/><Relationship Id="rId1" Type="http://schemas.openxmlformats.org/officeDocument/2006/relationships/tags" Target="../tags/tag752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792.xml"/><Relationship Id="rId8" Type="http://schemas.openxmlformats.org/officeDocument/2006/relationships/tags" Target="../tags/tag791.xml"/><Relationship Id="rId7" Type="http://schemas.openxmlformats.org/officeDocument/2006/relationships/tags" Target="../tags/tag790.xml"/><Relationship Id="rId6" Type="http://schemas.openxmlformats.org/officeDocument/2006/relationships/tags" Target="../tags/tag789.xml"/><Relationship Id="rId5" Type="http://schemas.openxmlformats.org/officeDocument/2006/relationships/tags" Target="../tags/tag788.xml"/><Relationship Id="rId4" Type="http://schemas.openxmlformats.org/officeDocument/2006/relationships/tags" Target="../tags/tag787.xml"/><Relationship Id="rId3" Type="http://schemas.openxmlformats.org/officeDocument/2006/relationships/tags" Target="../tags/tag786.xml"/><Relationship Id="rId2" Type="http://schemas.openxmlformats.org/officeDocument/2006/relationships/tags" Target="../tags/tag785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797.xml"/><Relationship Id="rId13" Type="http://schemas.openxmlformats.org/officeDocument/2006/relationships/tags" Target="../tags/tag796.xml"/><Relationship Id="rId12" Type="http://schemas.openxmlformats.org/officeDocument/2006/relationships/tags" Target="../tags/tag795.xml"/><Relationship Id="rId11" Type="http://schemas.openxmlformats.org/officeDocument/2006/relationships/tags" Target="../tags/tag794.xml"/><Relationship Id="rId10" Type="http://schemas.openxmlformats.org/officeDocument/2006/relationships/tags" Target="../tags/tag793.xml"/><Relationship Id="rId1" Type="http://schemas.openxmlformats.org/officeDocument/2006/relationships/tags" Target="../tags/tag784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803.xml"/><Relationship Id="rId5" Type="http://schemas.openxmlformats.org/officeDocument/2006/relationships/tags" Target="../tags/tag802.xml"/><Relationship Id="rId4" Type="http://schemas.openxmlformats.org/officeDocument/2006/relationships/tags" Target="../tags/tag801.xml"/><Relationship Id="rId3" Type="http://schemas.openxmlformats.org/officeDocument/2006/relationships/tags" Target="../tags/tag800.xml"/><Relationship Id="rId2" Type="http://schemas.openxmlformats.org/officeDocument/2006/relationships/tags" Target="../tags/tag799.xml"/><Relationship Id="rId1" Type="http://schemas.openxmlformats.org/officeDocument/2006/relationships/tags" Target="../tags/tag798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812.xml"/><Relationship Id="rId8" Type="http://schemas.openxmlformats.org/officeDocument/2006/relationships/tags" Target="../tags/tag811.xml"/><Relationship Id="rId7" Type="http://schemas.openxmlformats.org/officeDocument/2006/relationships/tags" Target="../tags/tag810.xml"/><Relationship Id="rId6" Type="http://schemas.openxmlformats.org/officeDocument/2006/relationships/tags" Target="../tags/tag809.xml"/><Relationship Id="rId56" Type="http://schemas.openxmlformats.org/officeDocument/2006/relationships/slideLayout" Target="../slideLayouts/slideLayout7.xml"/><Relationship Id="rId55" Type="http://schemas.openxmlformats.org/officeDocument/2006/relationships/tags" Target="../tags/tag858.xml"/><Relationship Id="rId54" Type="http://schemas.openxmlformats.org/officeDocument/2006/relationships/tags" Target="../tags/tag857.xml"/><Relationship Id="rId53" Type="http://schemas.openxmlformats.org/officeDocument/2006/relationships/tags" Target="../tags/tag856.xml"/><Relationship Id="rId52" Type="http://schemas.openxmlformats.org/officeDocument/2006/relationships/tags" Target="../tags/tag855.xml"/><Relationship Id="rId51" Type="http://schemas.openxmlformats.org/officeDocument/2006/relationships/tags" Target="../tags/tag854.xml"/><Relationship Id="rId50" Type="http://schemas.openxmlformats.org/officeDocument/2006/relationships/tags" Target="../tags/tag853.xml"/><Relationship Id="rId5" Type="http://schemas.openxmlformats.org/officeDocument/2006/relationships/tags" Target="../tags/tag808.xml"/><Relationship Id="rId49" Type="http://schemas.openxmlformats.org/officeDocument/2006/relationships/tags" Target="../tags/tag852.xml"/><Relationship Id="rId48" Type="http://schemas.openxmlformats.org/officeDocument/2006/relationships/tags" Target="../tags/tag851.xml"/><Relationship Id="rId47" Type="http://schemas.openxmlformats.org/officeDocument/2006/relationships/tags" Target="../tags/tag850.xml"/><Relationship Id="rId46" Type="http://schemas.openxmlformats.org/officeDocument/2006/relationships/tags" Target="../tags/tag849.xml"/><Relationship Id="rId45" Type="http://schemas.openxmlformats.org/officeDocument/2006/relationships/tags" Target="../tags/tag848.xml"/><Relationship Id="rId44" Type="http://schemas.openxmlformats.org/officeDocument/2006/relationships/tags" Target="../tags/tag847.xml"/><Relationship Id="rId43" Type="http://schemas.openxmlformats.org/officeDocument/2006/relationships/tags" Target="../tags/tag846.xml"/><Relationship Id="rId42" Type="http://schemas.openxmlformats.org/officeDocument/2006/relationships/tags" Target="../tags/tag845.xml"/><Relationship Id="rId41" Type="http://schemas.openxmlformats.org/officeDocument/2006/relationships/tags" Target="../tags/tag844.xml"/><Relationship Id="rId40" Type="http://schemas.openxmlformats.org/officeDocument/2006/relationships/tags" Target="../tags/tag843.xml"/><Relationship Id="rId4" Type="http://schemas.openxmlformats.org/officeDocument/2006/relationships/tags" Target="../tags/tag807.xml"/><Relationship Id="rId39" Type="http://schemas.openxmlformats.org/officeDocument/2006/relationships/tags" Target="../tags/tag842.xml"/><Relationship Id="rId38" Type="http://schemas.openxmlformats.org/officeDocument/2006/relationships/tags" Target="../tags/tag841.xml"/><Relationship Id="rId37" Type="http://schemas.openxmlformats.org/officeDocument/2006/relationships/tags" Target="../tags/tag840.xml"/><Relationship Id="rId36" Type="http://schemas.openxmlformats.org/officeDocument/2006/relationships/tags" Target="../tags/tag839.xml"/><Relationship Id="rId35" Type="http://schemas.openxmlformats.org/officeDocument/2006/relationships/tags" Target="../tags/tag838.xml"/><Relationship Id="rId34" Type="http://schemas.openxmlformats.org/officeDocument/2006/relationships/tags" Target="../tags/tag837.xml"/><Relationship Id="rId33" Type="http://schemas.openxmlformats.org/officeDocument/2006/relationships/tags" Target="../tags/tag836.xml"/><Relationship Id="rId32" Type="http://schemas.openxmlformats.org/officeDocument/2006/relationships/tags" Target="../tags/tag835.xml"/><Relationship Id="rId31" Type="http://schemas.openxmlformats.org/officeDocument/2006/relationships/tags" Target="../tags/tag834.xml"/><Relationship Id="rId30" Type="http://schemas.openxmlformats.org/officeDocument/2006/relationships/tags" Target="../tags/tag833.xml"/><Relationship Id="rId3" Type="http://schemas.openxmlformats.org/officeDocument/2006/relationships/tags" Target="../tags/tag806.xml"/><Relationship Id="rId29" Type="http://schemas.openxmlformats.org/officeDocument/2006/relationships/tags" Target="../tags/tag832.xml"/><Relationship Id="rId28" Type="http://schemas.openxmlformats.org/officeDocument/2006/relationships/tags" Target="../tags/tag831.xml"/><Relationship Id="rId27" Type="http://schemas.openxmlformats.org/officeDocument/2006/relationships/tags" Target="../tags/tag830.xml"/><Relationship Id="rId26" Type="http://schemas.openxmlformats.org/officeDocument/2006/relationships/tags" Target="../tags/tag829.xml"/><Relationship Id="rId25" Type="http://schemas.openxmlformats.org/officeDocument/2006/relationships/tags" Target="../tags/tag828.xml"/><Relationship Id="rId24" Type="http://schemas.openxmlformats.org/officeDocument/2006/relationships/tags" Target="../tags/tag827.xml"/><Relationship Id="rId23" Type="http://schemas.openxmlformats.org/officeDocument/2006/relationships/tags" Target="../tags/tag826.xml"/><Relationship Id="rId22" Type="http://schemas.openxmlformats.org/officeDocument/2006/relationships/tags" Target="../tags/tag825.xml"/><Relationship Id="rId21" Type="http://schemas.openxmlformats.org/officeDocument/2006/relationships/tags" Target="../tags/tag824.xml"/><Relationship Id="rId20" Type="http://schemas.openxmlformats.org/officeDocument/2006/relationships/tags" Target="../tags/tag823.xml"/><Relationship Id="rId2" Type="http://schemas.openxmlformats.org/officeDocument/2006/relationships/tags" Target="../tags/tag805.xml"/><Relationship Id="rId19" Type="http://schemas.openxmlformats.org/officeDocument/2006/relationships/tags" Target="../tags/tag822.xml"/><Relationship Id="rId18" Type="http://schemas.openxmlformats.org/officeDocument/2006/relationships/tags" Target="../tags/tag821.xml"/><Relationship Id="rId17" Type="http://schemas.openxmlformats.org/officeDocument/2006/relationships/tags" Target="../tags/tag820.xml"/><Relationship Id="rId16" Type="http://schemas.openxmlformats.org/officeDocument/2006/relationships/tags" Target="../tags/tag819.xml"/><Relationship Id="rId15" Type="http://schemas.openxmlformats.org/officeDocument/2006/relationships/tags" Target="../tags/tag818.xml"/><Relationship Id="rId14" Type="http://schemas.openxmlformats.org/officeDocument/2006/relationships/tags" Target="../tags/tag817.xml"/><Relationship Id="rId13" Type="http://schemas.openxmlformats.org/officeDocument/2006/relationships/tags" Target="../tags/tag816.xml"/><Relationship Id="rId12" Type="http://schemas.openxmlformats.org/officeDocument/2006/relationships/tags" Target="../tags/tag815.xml"/><Relationship Id="rId11" Type="http://schemas.openxmlformats.org/officeDocument/2006/relationships/tags" Target="../tags/tag814.xml"/><Relationship Id="rId10" Type="http://schemas.openxmlformats.org/officeDocument/2006/relationships/tags" Target="../tags/tag813.xml"/><Relationship Id="rId1" Type="http://schemas.openxmlformats.org/officeDocument/2006/relationships/tags" Target="../tags/tag804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865.xml"/><Relationship Id="rId8" Type="http://schemas.openxmlformats.org/officeDocument/2006/relationships/tags" Target="../tags/tag864.xml"/><Relationship Id="rId7" Type="http://schemas.openxmlformats.org/officeDocument/2006/relationships/tags" Target="../tags/tag863.xml"/><Relationship Id="rId6" Type="http://schemas.openxmlformats.org/officeDocument/2006/relationships/tags" Target="../tags/tag862.x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.bin"/><Relationship Id="rId38" Type="http://schemas.openxmlformats.org/officeDocument/2006/relationships/vmlDrawing" Target="../drawings/vmlDrawing2.vml"/><Relationship Id="rId37" Type="http://schemas.openxmlformats.org/officeDocument/2006/relationships/slideLayout" Target="../slideLayouts/slideLayout7.xml"/><Relationship Id="rId36" Type="http://schemas.openxmlformats.org/officeDocument/2006/relationships/tags" Target="../tags/tag890.xml"/><Relationship Id="rId35" Type="http://schemas.openxmlformats.org/officeDocument/2006/relationships/tags" Target="../tags/tag889.xml"/><Relationship Id="rId34" Type="http://schemas.openxmlformats.org/officeDocument/2006/relationships/tags" Target="../tags/tag888.xml"/><Relationship Id="rId33" Type="http://schemas.openxmlformats.org/officeDocument/2006/relationships/tags" Target="../tags/tag887.xml"/><Relationship Id="rId32" Type="http://schemas.openxmlformats.org/officeDocument/2006/relationships/tags" Target="../tags/tag886.xml"/><Relationship Id="rId31" Type="http://schemas.openxmlformats.org/officeDocument/2006/relationships/tags" Target="../tags/tag885.xml"/><Relationship Id="rId30" Type="http://schemas.openxmlformats.org/officeDocument/2006/relationships/tags" Target="../tags/tag884.xml"/><Relationship Id="rId3" Type="http://schemas.openxmlformats.org/officeDocument/2006/relationships/tags" Target="../tags/tag861.xml"/><Relationship Id="rId29" Type="http://schemas.openxmlformats.org/officeDocument/2006/relationships/tags" Target="../tags/tag883.xml"/><Relationship Id="rId28" Type="http://schemas.openxmlformats.org/officeDocument/2006/relationships/oleObject" Target="../embeddings/oleObject4.bin"/><Relationship Id="rId27" Type="http://schemas.openxmlformats.org/officeDocument/2006/relationships/tags" Target="../tags/tag882.xml"/><Relationship Id="rId26" Type="http://schemas.openxmlformats.org/officeDocument/2006/relationships/tags" Target="../tags/tag881.xml"/><Relationship Id="rId25" Type="http://schemas.openxmlformats.org/officeDocument/2006/relationships/tags" Target="../tags/tag880.xml"/><Relationship Id="rId24" Type="http://schemas.openxmlformats.org/officeDocument/2006/relationships/tags" Target="../tags/tag879.xml"/><Relationship Id="rId23" Type="http://schemas.openxmlformats.org/officeDocument/2006/relationships/tags" Target="../tags/tag878.xml"/><Relationship Id="rId22" Type="http://schemas.openxmlformats.org/officeDocument/2006/relationships/tags" Target="../tags/tag877.xml"/><Relationship Id="rId21" Type="http://schemas.openxmlformats.org/officeDocument/2006/relationships/tags" Target="../tags/tag876.xml"/><Relationship Id="rId20" Type="http://schemas.openxmlformats.org/officeDocument/2006/relationships/oleObject" Target="../embeddings/oleObject3.bin"/><Relationship Id="rId2" Type="http://schemas.openxmlformats.org/officeDocument/2006/relationships/tags" Target="../tags/tag860.xml"/><Relationship Id="rId19" Type="http://schemas.openxmlformats.org/officeDocument/2006/relationships/tags" Target="../tags/tag875.xml"/><Relationship Id="rId18" Type="http://schemas.openxmlformats.org/officeDocument/2006/relationships/tags" Target="../tags/tag874.xml"/><Relationship Id="rId17" Type="http://schemas.openxmlformats.org/officeDocument/2006/relationships/tags" Target="../tags/tag873.xml"/><Relationship Id="rId16" Type="http://schemas.openxmlformats.org/officeDocument/2006/relationships/tags" Target="../tags/tag872.xml"/><Relationship Id="rId15" Type="http://schemas.openxmlformats.org/officeDocument/2006/relationships/tags" Target="../tags/tag871.xml"/><Relationship Id="rId14" Type="http://schemas.openxmlformats.org/officeDocument/2006/relationships/tags" Target="../tags/tag870.xml"/><Relationship Id="rId13" Type="http://schemas.openxmlformats.org/officeDocument/2006/relationships/tags" Target="../tags/tag869.xml"/><Relationship Id="rId12" Type="http://schemas.openxmlformats.org/officeDocument/2006/relationships/tags" Target="../tags/tag868.xml"/><Relationship Id="rId11" Type="http://schemas.openxmlformats.org/officeDocument/2006/relationships/tags" Target="../tags/tag867.xml"/><Relationship Id="rId10" Type="http://schemas.openxmlformats.org/officeDocument/2006/relationships/tags" Target="../tags/tag866.xml"/><Relationship Id="rId1" Type="http://schemas.openxmlformats.org/officeDocument/2006/relationships/tags" Target="../tags/tag859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899.xml"/><Relationship Id="rId8" Type="http://schemas.openxmlformats.org/officeDocument/2006/relationships/tags" Target="../tags/tag898.xml"/><Relationship Id="rId7" Type="http://schemas.openxmlformats.org/officeDocument/2006/relationships/tags" Target="../tags/tag897.xml"/><Relationship Id="rId6" Type="http://schemas.openxmlformats.org/officeDocument/2006/relationships/tags" Target="../tags/tag896.xml"/><Relationship Id="rId5" Type="http://schemas.openxmlformats.org/officeDocument/2006/relationships/tags" Target="../tags/tag895.xml"/><Relationship Id="rId4" Type="http://schemas.openxmlformats.org/officeDocument/2006/relationships/tags" Target="../tags/tag894.xml"/><Relationship Id="rId3" Type="http://schemas.openxmlformats.org/officeDocument/2006/relationships/tags" Target="../tags/tag893.xml"/><Relationship Id="rId2" Type="http://schemas.openxmlformats.org/officeDocument/2006/relationships/tags" Target="../tags/tag892.xml"/><Relationship Id="rId19" Type="http://schemas.openxmlformats.org/officeDocument/2006/relationships/slideLayout" Target="../slideLayouts/slideLayout2.xml"/><Relationship Id="rId18" Type="http://schemas.openxmlformats.org/officeDocument/2006/relationships/tags" Target="../tags/tag908.xml"/><Relationship Id="rId17" Type="http://schemas.openxmlformats.org/officeDocument/2006/relationships/tags" Target="../tags/tag907.xml"/><Relationship Id="rId16" Type="http://schemas.openxmlformats.org/officeDocument/2006/relationships/tags" Target="../tags/tag906.xml"/><Relationship Id="rId15" Type="http://schemas.openxmlformats.org/officeDocument/2006/relationships/tags" Target="../tags/tag905.xml"/><Relationship Id="rId14" Type="http://schemas.openxmlformats.org/officeDocument/2006/relationships/tags" Target="../tags/tag904.xml"/><Relationship Id="rId13" Type="http://schemas.openxmlformats.org/officeDocument/2006/relationships/tags" Target="../tags/tag903.xml"/><Relationship Id="rId12" Type="http://schemas.openxmlformats.org/officeDocument/2006/relationships/tags" Target="../tags/tag902.xml"/><Relationship Id="rId11" Type="http://schemas.openxmlformats.org/officeDocument/2006/relationships/tags" Target="../tags/tag901.xml"/><Relationship Id="rId10" Type="http://schemas.openxmlformats.org/officeDocument/2006/relationships/tags" Target="../tags/tag900.xml"/><Relationship Id="rId1" Type="http://schemas.openxmlformats.org/officeDocument/2006/relationships/tags" Target="../tags/tag89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16.xml"/><Relationship Id="rId8" Type="http://schemas.openxmlformats.org/officeDocument/2006/relationships/tags" Target="../tags/tag115.xml"/><Relationship Id="rId7" Type="http://schemas.openxmlformats.org/officeDocument/2006/relationships/tags" Target="../tags/tag114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39" Type="http://schemas.openxmlformats.org/officeDocument/2006/relationships/slideLayout" Target="../slideLayouts/slideLayout7.xml"/><Relationship Id="rId38" Type="http://schemas.openxmlformats.org/officeDocument/2006/relationships/image" Target="../media/image14.png"/><Relationship Id="rId37" Type="http://schemas.openxmlformats.org/officeDocument/2006/relationships/tags" Target="../tags/tag143.xml"/><Relationship Id="rId36" Type="http://schemas.openxmlformats.org/officeDocument/2006/relationships/tags" Target="../tags/tag142.xml"/><Relationship Id="rId35" Type="http://schemas.openxmlformats.org/officeDocument/2006/relationships/tags" Target="../tags/tag141.xml"/><Relationship Id="rId34" Type="http://schemas.openxmlformats.org/officeDocument/2006/relationships/tags" Target="../tags/tag140.xml"/><Relationship Id="rId33" Type="http://schemas.openxmlformats.org/officeDocument/2006/relationships/tags" Target="../tags/tag139.xml"/><Relationship Id="rId32" Type="http://schemas.openxmlformats.org/officeDocument/2006/relationships/tags" Target="../tags/tag138.xml"/><Relationship Id="rId31" Type="http://schemas.openxmlformats.org/officeDocument/2006/relationships/tags" Target="../tags/tag137.xml"/><Relationship Id="rId30" Type="http://schemas.openxmlformats.org/officeDocument/2006/relationships/tags" Target="../tags/tag136.xml"/><Relationship Id="rId3" Type="http://schemas.openxmlformats.org/officeDocument/2006/relationships/tags" Target="../tags/tag110.xml"/><Relationship Id="rId29" Type="http://schemas.openxmlformats.org/officeDocument/2006/relationships/tags" Target="../tags/tag135.xml"/><Relationship Id="rId28" Type="http://schemas.openxmlformats.org/officeDocument/2006/relationships/image" Target="../media/image13.jpeg"/><Relationship Id="rId27" Type="http://schemas.openxmlformats.org/officeDocument/2006/relationships/tags" Target="../tags/tag134.xml"/><Relationship Id="rId26" Type="http://schemas.openxmlformats.org/officeDocument/2006/relationships/tags" Target="../tags/tag133.xml"/><Relationship Id="rId25" Type="http://schemas.openxmlformats.org/officeDocument/2006/relationships/tags" Target="../tags/tag132.xml"/><Relationship Id="rId24" Type="http://schemas.openxmlformats.org/officeDocument/2006/relationships/tags" Target="../tags/tag131.xml"/><Relationship Id="rId23" Type="http://schemas.openxmlformats.org/officeDocument/2006/relationships/tags" Target="../tags/tag130.xml"/><Relationship Id="rId22" Type="http://schemas.openxmlformats.org/officeDocument/2006/relationships/tags" Target="../tags/tag129.xml"/><Relationship Id="rId21" Type="http://schemas.openxmlformats.org/officeDocument/2006/relationships/tags" Target="../tags/tag128.xml"/><Relationship Id="rId20" Type="http://schemas.openxmlformats.org/officeDocument/2006/relationships/tags" Target="../tags/tag127.xml"/><Relationship Id="rId2" Type="http://schemas.openxmlformats.org/officeDocument/2006/relationships/tags" Target="../tags/tag109.xml"/><Relationship Id="rId19" Type="http://schemas.openxmlformats.org/officeDocument/2006/relationships/tags" Target="../tags/tag126.xml"/><Relationship Id="rId18" Type="http://schemas.openxmlformats.org/officeDocument/2006/relationships/tags" Target="../tags/tag125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tags" Target="../tags/tag118.xml"/><Relationship Id="rId10" Type="http://schemas.openxmlformats.org/officeDocument/2006/relationships/tags" Target="../tags/tag117.xml"/><Relationship Id="rId1" Type="http://schemas.openxmlformats.org/officeDocument/2006/relationships/tags" Target="../tags/tag108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915.xml"/><Relationship Id="rId8" Type="http://schemas.openxmlformats.org/officeDocument/2006/relationships/tags" Target="../tags/tag914.xml"/><Relationship Id="rId7" Type="http://schemas.openxmlformats.org/officeDocument/2006/relationships/tags" Target="../tags/tag913.xml"/><Relationship Id="rId6" Type="http://schemas.openxmlformats.org/officeDocument/2006/relationships/tags" Target="../tags/tag912.xml"/><Relationship Id="rId5" Type="http://schemas.openxmlformats.org/officeDocument/2006/relationships/tags" Target="../tags/tag911.xml"/><Relationship Id="rId4" Type="http://schemas.openxmlformats.org/officeDocument/2006/relationships/image" Target="../media/image34.png"/><Relationship Id="rId3" Type="http://schemas.openxmlformats.org/officeDocument/2006/relationships/tags" Target="../tags/tag910.xml"/><Relationship Id="rId2" Type="http://schemas.openxmlformats.org/officeDocument/2006/relationships/image" Target="../media/image33.png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917.xml"/><Relationship Id="rId10" Type="http://schemas.openxmlformats.org/officeDocument/2006/relationships/tags" Target="../tags/tag916.xml"/><Relationship Id="rId1" Type="http://schemas.openxmlformats.org/officeDocument/2006/relationships/tags" Target="../tags/tag909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926.xml"/><Relationship Id="rId8" Type="http://schemas.openxmlformats.org/officeDocument/2006/relationships/tags" Target="../tags/tag925.xml"/><Relationship Id="rId7" Type="http://schemas.openxmlformats.org/officeDocument/2006/relationships/tags" Target="../tags/tag924.xml"/><Relationship Id="rId6" Type="http://schemas.openxmlformats.org/officeDocument/2006/relationships/tags" Target="../tags/tag923.xml"/><Relationship Id="rId59" Type="http://schemas.openxmlformats.org/officeDocument/2006/relationships/slideLayout" Target="../slideLayouts/slideLayout2.xml"/><Relationship Id="rId58" Type="http://schemas.openxmlformats.org/officeDocument/2006/relationships/tags" Target="../tags/tag975.xml"/><Relationship Id="rId57" Type="http://schemas.openxmlformats.org/officeDocument/2006/relationships/tags" Target="../tags/tag974.xml"/><Relationship Id="rId56" Type="http://schemas.openxmlformats.org/officeDocument/2006/relationships/tags" Target="../tags/tag973.xml"/><Relationship Id="rId55" Type="http://schemas.openxmlformats.org/officeDocument/2006/relationships/tags" Target="../tags/tag972.xml"/><Relationship Id="rId54" Type="http://schemas.openxmlformats.org/officeDocument/2006/relationships/tags" Target="../tags/tag971.xml"/><Relationship Id="rId53" Type="http://schemas.openxmlformats.org/officeDocument/2006/relationships/tags" Target="../tags/tag970.xml"/><Relationship Id="rId52" Type="http://schemas.openxmlformats.org/officeDocument/2006/relationships/tags" Target="../tags/tag969.xml"/><Relationship Id="rId51" Type="http://schemas.openxmlformats.org/officeDocument/2006/relationships/tags" Target="../tags/tag968.xml"/><Relationship Id="rId50" Type="http://schemas.openxmlformats.org/officeDocument/2006/relationships/tags" Target="../tags/tag967.xml"/><Relationship Id="rId5" Type="http://schemas.openxmlformats.org/officeDocument/2006/relationships/tags" Target="../tags/tag922.xml"/><Relationship Id="rId49" Type="http://schemas.openxmlformats.org/officeDocument/2006/relationships/tags" Target="../tags/tag966.xml"/><Relationship Id="rId48" Type="http://schemas.openxmlformats.org/officeDocument/2006/relationships/tags" Target="../tags/tag965.xml"/><Relationship Id="rId47" Type="http://schemas.openxmlformats.org/officeDocument/2006/relationships/tags" Target="../tags/tag964.xml"/><Relationship Id="rId46" Type="http://schemas.openxmlformats.org/officeDocument/2006/relationships/tags" Target="../tags/tag963.xml"/><Relationship Id="rId45" Type="http://schemas.openxmlformats.org/officeDocument/2006/relationships/tags" Target="../tags/tag962.xml"/><Relationship Id="rId44" Type="http://schemas.openxmlformats.org/officeDocument/2006/relationships/tags" Target="../tags/tag961.xml"/><Relationship Id="rId43" Type="http://schemas.openxmlformats.org/officeDocument/2006/relationships/tags" Target="../tags/tag960.xml"/><Relationship Id="rId42" Type="http://schemas.openxmlformats.org/officeDocument/2006/relationships/tags" Target="../tags/tag959.xml"/><Relationship Id="rId41" Type="http://schemas.openxmlformats.org/officeDocument/2006/relationships/tags" Target="../tags/tag958.xml"/><Relationship Id="rId40" Type="http://schemas.openxmlformats.org/officeDocument/2006/relationships/tags" Target="../tags/tag957.xml"/><Relationship Id="rId4" Type="http://schemas.openxmlformats.org/officeDocument/2006/relationships/tags" Target="../tags/tag921.xml"/><Relationship Id="rId39" Type="http://schemas.openxmlformats.org/officeDocument/2006/relationships/tags" Target="../tags/tag956.xml"/><Relationship Id="rId38" Type="http://schemas.openxmlformats.org/officeDocument/2006/relationships/tags" Target="../tags/tag955.xml"/><Relationship Id="rId37" Type="http://schemas.openxmlformats.org/officeDocument/2006/relationships/tags" Target="../tags/tag954.xml"/><Relationship Id="rId36" Type="http://schemas.openxmlformats.org/officeDocument/2006/relationships/tags" Target="../tags/tag953.xml"/><Relationship Id="rId35" Type="http://schemas.openxmlformats.org/officeDocument/2006/relationships/tags" Target="../tags/tag952.xml"/><Relationship Id="rId34" Type="http://schemas.openxmlformats.org/officeDocument/2006/relationships/tags" Target="../tags/tag951.xml"/><Relationship Id="rId33" Type="http://schemas.openxmlformats.org/officeDocument/2006/relationships/tags" Target="../tags/tag950.xml"/><Relationship Id="rId32" Type="http://schemas.openxmlformats.org/officeDocument/2006/relationships/tags" Target="../tags/tag949.xml"/><Relationship Id="rId31" Type="http://schemas.openxmlformats.org/officeDocument/2006/relationships/tags" Target="../tags/tag948.xml"/><Relationship Id="rId30" Type="http://schemas.openxmlformats.org/officeDocument/2006/relationships/tags" Target="../tags/tag947.xml"/><Relationship Id="rId3" Type="http://schemas.openxmlformats.org/officeDocument/2006/relationships/tags" Target="../tags/tag920.xml"/><Relationship Id="rId29" Type="http://schemas.openxmlformats.org/officeDocument/2006/relationships/tags" Target="../tags/tag946.xml"/><Relationship Id="rId28" Type="http://schemas.openxmlformats.org/officeDocument/2006/relationships/tags" Target="../tags/tag945.xml"/><Relationship Id="rId27" Type="http://schemas.openxmlformats.org/officeDocument/2006/relationships/tags" Target="../tags/tag944.xml"/><Relationship Id="rId26" Type="http://schemas.openxmlformats.org/officeDocument/2006/relationships/tags" Target="../tags/tag943.xml"/><Relationship Id="rId25" Type="http://schemas.openxmlformats.org/officeDocument/2006/relationships/tags" Target="../tags/tag942.xml"/><Relationship Id="rId24" Type="http://schemas.openxmlformats.org/officeDocument/2006/relationships/tags" Target="../tags/tag941.xml"/><Relationship Id="rId23" Type="http://schemas.openxmlformats.org/officeDocument/2006/relationships/tags" Target="../tags/tag940.xml"/><Relationship Id="rId22" Type="http://schemas.openxmlformats.org/officeDocument/2006/relationships/tags" Target="../tags/tag939.xml"/><Relationship Id="rId21" Type="http://schemas.openxmlformats.org/officeDocument/2006/relationships/tags" Target="../tags/tag938.xml"/><Relationship Id="rId20" Type="http://schemas.openxmlformats.org/officeDocument/2006/relationships/tags" Target="../tags/tag937.xml"/><Relationship Id="rId2" Type="http://schemas.openxmlformats.org/officeDocument/2006/relationships/tags" Target="../tags/tag919.xml"/><Relationship Id="rId19" Type="http://schemas.openxmlformats.org/officeDocument/2006/relationships/tags" Target="../tags/tag936.xml"/><Relationship Id="rId18" Type="http://schemas.openxmlformats.org/officeDocument/2006/relationships/tags" Target="../tags/tag935.xml"/><Relationship Id="rId17" Type="http://schemas.openxmlformats.org/officeDocument/2006/relationships/tags" Target="../tags/tag934.xml"/><Relationship Id="rId16" Type="http://schemas.openxmlformats.org/officeDocument/2006/relationships/tags" Target="../tags/tag933.xml"/><Relationship Id="rId15" Type="http://schemas.openxmlformats.org/officeDocument/2006/relationships/tags" Target="../tags/tag932.xml"/><Relationship Id="rId14" Type="http://schemas.openxmlformats.org/officeDocument/2006/relationships/tags" Target="../tags/tag931.xml"/><Relationship Id="rId13" Type="http://schemas.openxmlformats.org/officeDocument/2006/relationships/tags" Target="../tags/tag930.xml"/><Relationship Id="rId12" Type="http://schemas.openxmlformats.org/officeDocument/2006/relationships/tags" Target="../tags/tag929.xml"/><Relationship Id="rId11" Type="http://schemas.openxmlformats.org/officeDocument/2006/relationships/tags" Target="../tags/tag928.xml"/><Relationship Id="rId10" Type="http://schemas.openxmlformats.org/officeDocument/2006/relationships/tags" Target="../tags/tag927.xml"/><Relationship Id="rId1" Type="http://schemas.openxmlformats.org/officeDocument/2006/relationships/tags" Target="../tags/tag91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52.xml"/><Relationship Id="rId8" Type="http://schemas.openxmlformats.org/officeDocument/2006/relationships/tags" Target="../tags/tag151.xml"/><Relationship Id="rId7" Type="http://schemas.openxmlformats.org/officeDocument/2006/relationships/tags" Target="../tags/tag150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8" Type="http://schemas.openxmlformats.org/officeDocument/2006/relationships/slideLayout" Target="../slideLayouts/slideLayout7.xml"/><Relationship Id="rId27" Type="http://schemas.openxmlformats.org/officeDocument/2006/relationships/tags" Target="../tags/tag170.xml"/><Relationship Id="rId26" Type="http://schemas.openxmlformats.org/officeDocument/2006/relationships/tags" Target="../tags/tag169.xml"/><Relationship Id="rId25" Type="http://schemas.openxmlformats.org/officeDocument/2006/relationships/tags" Target="../tags/tag168.xml"/><Relationship Id="rId24" Type="http://schemas.openxmlformats.org/officeDocument/2006/relationships/tags" Target="../tags/tag167.xml"/><Relationship Id="rId23" Type="http://schemas.openxmlformats.org/officeDocument/2006/relationships/tags" Target="../tags/tag166.xml"/><Relationship Id="rId22" Type="http://schemas.openxmlformats.org/officeDocument/2006/relationships/tags" Target="../tags/tag165.xml"/><Relationship Id="rId21" Type="http://schemas.openxmlformats.org/officeDocument/2006/relationships/tags" Target="../tags/tag164.xml"/><Relationship Id="rId20" Type="http://schemas.openxmlformats.org/officeDocument/2006/relationships/tags" Target="../tags/tag163.xml"/><Relationship Id="rId2" Type="http://schemas.openxmlformats.org/officeDocument/2006/relationships/tags" Target="../tags/tag145.xml"/><Relationship Id="rId19" Type="http://schemas.openxmlformats.org/officeDocument/2006/relationships/tags" Target="../tags/tag162.xml"/><Relationship Id="rId18" Type="http://schemas.openxmlformats.org/officeDocument/2006/relationships/tags" Target="../tags/tag161.xml"/><Relationship Id="rId17" Type="http://schemas.openxmlformats.org/officeDocument/2006/relationships/tags" Target="../tags/tag160.xml"/><Relationship Id="rId16" Type="http://schemas.openxmlformats.org/officeDocument/2006/relationships/tags" Target="../tags/tag159.xml"/><Relationship Id="rId15" Type="http://schemas.openxmlformats.org/officeDocument/2006/relationships/tags" Target="../tags/tag158.xml"/><Relationship Id="rId14" Type="http://schemas.openxmlformats.org/officeDocument/2006/relationships/tags" Target="../tags/tag157.xml"/><Relationship Id="rId13" Type="http://schemas.openxmlformats.org/officeDocument/2006/relationships/tags" Target="../tags/tag156.xml"/><Relationship Id="rId12" Type="http://schemas.openxmlformats.org/officeDocument/2006/relationships/tags" Target="../tags/tag155.xml"/><Relationship Id="rId11" Type="http://schemas.openxmlformats.org/officeDocument/2006/relationships/tags" Target="../tags/tag154.xml"/><Relationship Id="rId10" Type="http://schemas.openxmlformats.org/officeDocument/2006/relationships/tags" Target="../tags/tag153.xml"/><Relationship Id="rId1" Type="http://schemas.openxmlformats.org/officeDocument/2006/relationships/tags" Target="../tags/tag14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177.xml"/><Relationship Id="rId7" Type="http://schemas.openxmlformats.org/officeDocument/2006/relationships/image" Target="../media/image15.png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78.xml"/><Relationship Id="rId1" Type="http://schemas.openxmlformats.org/officeDocument/2006/relationships/tags" Target="../tags/tag17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185.xml"/><Relationship Id="rId7" Type="http://schemas.openxmlformats.org/officeDocument/2006/relationships/image" Target="../media/image17.png"/><Relationship Id="rId6" Type="http://schemas.openxmlformats.org/officeDocument/2006/relationships/tags" Target="../tags/tag184.xml"/><Relationship Id="rId5" Type="http://schemas.openxmlformats.org/officeDocument/2006/relationships/tags" Target="../tags/tag183.xml"/><Relationship Id="rId4" Type="http://schemas.openxmlformats.org/officeDocument/2006/relationships/tags" Target="../tags/tag182.xml"/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tags" Target="../tags/tag179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192.xml"/><Relationship Id="rId7" Type="http://schemas.openxmlformats.org/officeDocument/2006/relationships/image" Target="../media/image18.png"/><Relationship Id="rId6" Type="http://schemas.openxmlformats.org/officeDocument/2006/relationships/tags" Target="../tags/tag191.xml"/><Relationship Id="rId5" Type="http://schemas.openxmlformats.org/officeDocument/2006/relationships/tags" Target="../tags/tag190.xml"/><Relationship Id="rId4" Type="http://schemas.openxmlformats.org/officeDocument/2006/relationships/tags" Target="../tags/tag189.xml"/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" Type="http://schemas.openxmlformats.org/officeDocument/2006/relationships/tags" Target="../tags/tag186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199.xml"/><Relationship Id="rId7" Type="http://schemas.openxmlformats.org/officeDocument/2006/relationships/image" Target="../media/image19.png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tags" Target="../tags/tag19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tags" Target="../tags/tag205.xml"/><Relationship Id="rId6" Type="http://schemas.openxmlformats.org/officeDocument/2006/relationships/image" Target="../media/image20.png"/><Relationship Id="rId5" Type="http://schemas.openxmlformats.org/officeDocument/2006/relationships/tags" Target="../tags/tag204.xml"/><Relationship Id="rId4" Type="http://schemas.openxmlformats.org/officeDocument/2006/relationships/tags" Target="../tags/tag203.xml"/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2943805" y="1816436"/>
            <a:ext cx="41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prstClr val="white"/>
                </a:solidFill>
              </a:rPr>
              <a:t>网</a:t>
            </a: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2881417" y="2425553"/>
            <a:ext cx="454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prstClr val="white"/>
                </a:solidFill>
              </a:rPr>
              <a:t>科</a:t>
            </a: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Rectangle 2"/>
          <p:cNvSpPr/>
          <p:nvPr>
            <p:custDataLst>
              <p:tags r:id="rId3"/>
            </p:custDataLst>
          </p:nvPr>
        </p:nvSpPr>
        <p:spPr>
          <a:xfrm>
            <a:off x="4542155" y="890270"/>
            <a:ext cx="2793365" cy="592455"/>
          </a:xfrm>
          <a:prstGeom prst="rect">
            <a:avLst/>
          </a:prstGeom>
          <a:solidFill>
            <a:srgbClr val="3BD1CD">
              <a:alpha val="0"/>
            </a:srgbClr>
          </a:solidFill>
          <a:ln w="9525">
            <a:noFill/>
          </a:ln>
        </p:spPr>
        <p:txBody>
          <a:bodyPr lIns="0" tIns="38808" rIns="0" bIns="0" anchor="ctr"/>
          <a:lstStyle/>
          <a:p>
            <a:pPr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zh-CN" altLang="en-US" sz="3600" b="1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zh-CN" altLang="en-US" sz="3600" b="1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r>
              <a:rPr lang="zh-CN" altLang="en-US" sz="3600" b="1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节  烷烃</a:t>
            </a:r>
            <a:endParaRPr lang="zh-CN" altLang="en-US" sz="3600" b="1" smtClean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4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44550" y="2852420"/>
            <a:ext cx="9334500" cy="164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1.了解习惯命名法及其局限性。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/>
              <a:buNone/>
            </a:pP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2.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理解系统命名法的原则与步骤。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>
              <a:lnSpc>
                <a:spcPct val="120000"/>
              </a:lnSpc>
              <a:spcBef>
                <a:spcPct val="0"/>
              </a:spcBef>
              <a:buFont typeface="Arial" panose="020B0604020202020204"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微软雅黑" panose="020B0503020204020204" pitchFamily="34" charset="-122"/>
              </a:rPr>
              <a:t>3.掌握烷烃、烯烃、炔烃的命名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。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2" name="矩形 4"/>
          <p:cNvSpPr/>
          <p:nvPr>
            <p:custDataLst>
              <p:tags r:id="rId5"/>
            </p:custDataLst>
          </p:nvPr>
        </p:nvSpPr>
        <p:spPr>
          <a:xfrm>
            <a:off x="4542155" y="120650"/>
            <a:ext cx="2978785" cy="769620"/>
          </a:xfrm>
          <a:prstGeom prst="rect">
            <a:avLst/>
          </a:prstGeom>
          <a:noFill/>
          <a:ln w="9525">
            <a:noFill/>
          </a:ln>
        </p:spPr>
        <p:txBody>
          <a:bodyPr wrap="none"/>
          <a:lstStyle/>
          <a:p>
            <a:pPr eaLnBrk="0" hangingPunct="0"/>
            <a:r>
              <a:rPr lang="zh-CN" altLang="en-US" sz="3600" b="1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第二章</a:t>
            </a:r>
            <a:r>
              <a:rPr lang="zh-CN" altLang="en-US" sz="3600" b="1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sym typeface="黑体" panose="02010609060101010101" pitchFamily="49" charset="-122"/>
              </a:rPr>
              <a:t>   烃</a:t>
            </a:r>
            <a:endParaRPr lang="zh-CN" altLang="en-US" sz="3600" b="1" smtClean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sym typeface="黑体" panose="02010609060101010101" pitchFamily="49" charset="-122"/>
            </a:endParaRPr>
          </a:p>
        </p:txBody>
      </p:sp>
      <p:sp>
        <p:nvSpPr>
          <p:cNvPr id="12" name="文本框 99"/>
          <p:cNvSpPr txBox="1"/>
          <p:nvPr>
            <p:custDataLst>
              <p:tags r:id="rId6"/>
            </p:custDataLst>
          </p:nvPr>
        </p:nvSpPr>
        <p:spPr>
          <a:xfrm>
            <a:off x="3503930" y="1772285"/>
            <a:ext cx="467868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2.1.</a:t>
            </a:r>
            <a:r>
              <a:rPr lang="en-US" altLang="zh-CN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烷烃的命名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3595370" y="5085080"/>
            <a:ext cx="42640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kern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教材内容：P</a:t>
            </a:r>
            <a:r>
              <a:rPr lang="en-US" altLang="zh-CN" sz="2800" b="1" kern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28</a:t>
            </a:r>
            <a:r>
              <a:rPr lang="zh-CN" altLang="en-US" sz="2800" b="1" kern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-</a:t>
            </a:r>
            <a:r>
              <a:rPr lang="en-US" altLang="zh-CN" sz="2800" b="1" kern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30</a:t>
            </a:r>
            <a:endParaRPr lang="en-US" altLang="zh-CN" sz="2800" b="1" kern="0" smtClean="0">
              <a:solidFill>
                <a:srgbClr val="FF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sp>
        <p:nvSpPr>
          <p:cNvPr id="14" name="矩形 13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229870" y="2063464"/>
            <a:ext cx="1808480" cy="730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30000"/>
              </a:lnSpc>
              <a:spcAft>
                <a:spcPct val="0"/>
              </a:spcAft>
              <a:tabLst>
                <a:tab pos="1188085" algn="l"/>
                <a:tab pos="2163445" algn="l"/>
                <a:tab pos="3142615" algn="l"/>
                <a:tab pos="4190365" algn="l"/>
              </a:tabLst>
            </a:pPr>
            <a:r>
              <a:rPr lang="zh-CN" altLang="en-US" sz="3200" b="1" kern="0" smtClean="0">
                <a:solidFill>
                  <a:srgbClr val="FF0000"/>
                </a:solidFill>
                <a:effectLst>
                  <a:outerShdw blurRad="38100" dist="19050" dir="2700000" algn="tl" rotWithShape="0">
                    <a:sysClr val="windowText" lastClr="000000">
                      <a:alpha val="40000"/>
                    </a:sys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  <a:endParaRPr lang="zh-CN" altLang="en-US" sz="3200" b="1" kern="0" smtClean="0">
              <a:solidFill>
                <a:srgbClr val="FF0000"/>
              </a:solidFill>
              <a:effectLst>
                <a:outerShdw blurRad="38100" dist="19050" dir="2700000" algn="tl" rotWithShape="0">
                  <a:sysClr val="windowText" lastClr="000000">
                    <a:alpha val="40000"/>
                  </a:sys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9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44272" y="21286"/>
            <a:ext cx="91074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3185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1" name="文本框 100"/>
          <p:cNvSpPr txBox="1"/>
          <p:nvPr>
            <p:custDataLst>
              <p:tags r:id="rId2"/>
            </p:custDataLst>
          </p:nvPr>
        </p:nvSpPr>
        <p:spPr>
          <a:xfrm>
            <a:off x="119380" y="908685"/>
            <a:ext cx="12009755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①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取代基的位号必须用阿拉伯数字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“2”“3”……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表示，</a:t>
            </a:r>
            <a:r>
              <a:rPr lang="zh-CN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位号没有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“1”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②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相同取代基合并，必须用汉字数字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”“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”……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表示其个数，</a:t>
            </a:r>
            <a:endParaRPr lang="zh-CN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sz="28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省略不写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③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表示取代基位号的阿拉伯数字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“2”“3”“4”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等相邻时，必须用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相隔，不能用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④名称中阿拉伯数字与汉字相邻时，必须用“­”隔开。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⑤若有多种取代基，不管其位号大小如何，都必须把简单的写在前面，复杂的写在后面。</a:t>
            </a:r>
            <a:endParaRPr lang="zh-CN" altLang="en-US" sz="2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文本框 99"/>
          <p:cNvSpPr txBox="1"/>
          <p:nvPr>
            <p:custDataLst>
              <p:tags r:id="rId3"/>
            </p:custDataLst>
          </p:nvPr>
        </p:nvSpPr>
        <p:spPr>
          <a:xfrm>
            <a:off x="263525" y="116205"/>
            <a:ext cx="2427605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特别提醒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文本框 3891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9063" y="744538"/>
            <a:ext cx="451167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algn="l" defTabSz="9144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 spc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、写出下列烷烃的名称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9459" name="组合 38914"/>
          <p:cNvGrpSpPr/>
          <p:nvPr>
            <p:custDataLst>
              <p:tags r:id="rId2"/>
            </p:custDataLst>
          </p:nvPr>
        </p:nvGrpSpPr>
        <p:grpSpPr>
          <a:xfrm>
            <a:off x="191453" y="2564765"/>
            <a:ext cx="6477000" cy="1616075"/>
            <a:chOff x="192" y="581"/>
            <a:chExt cx="4080" cy="1018"/>
          </a:xfrm>
        </p:grpSpPr>
        <p:sp>
          <p:nvSpPr>
            <p:cNvPr id="19477" name="矩形 38915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2542" y="1283"/>
              <a:ext cx="853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4" tIns="45712" rIns="91424" bIns="45712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</a:t>
              </a:r>
              <a:endParaRPr kumimoji="0" lang="en-US" altLang="zh-CN" sz="2800" b="1" i="0" u="none" strike="noStrike" kern="1200" cap="none" spc="0" normalizeH="0" baseline="-2500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9478" name="矩形 38916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92" y="960"/>
              <a:ext cx="4080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4" tIns="45712" rIns="91424" bIns="45712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—C—CH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—CH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—CH—CH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en-US" altLang="zh-CN" sz="28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19479" name="直接连接符 38917"/>
            <p:cNvCxnSpPr/>
            <p:nvPr>
              <p:custDataLst>
                <p:tags r:id="rId5"/>
              </p:custDataLst>
            </p:nvPr>
          </p:nvCxnSpPr>
          <p:spPr>
            <a:xfrm flipH="1">
              <a:off x="2663" y="1201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cxnSp>
        <p:grpSp>
          <p:nvGrpSpPr>
            <p:cNvPr id="19480" name="组合 38918"/>
            <p:cNvGrpSpPr/>
            <p:nvPr>
              <p:custDataLst>
                <p:tags r:id="rId6"/>
              </p:custDataLst>
            </p:nvPr>
          </p:nvGrpSpPr>
          <p:grpSpPr>
            <a:xfrm>
              <a:off x="942" y="581"/>
              <a:ext cx="663" cy="421"/>
              <a:chOff x="2142" y="2645"/>
              <a:chExt cx="663" cy="421"/>
            </a:xfrm>
          </p:grpSpPr>
          <p:cxnSp>
            <p:nvCxnSpPr>
              <p:cNvPr id="19484" name="直接连接符 38919"/>
              <p:cNvCxnSpPr/>
              <p:nvPr>
                <p:custDataLst>
                  <p:tags r:id="rId7"/>
                </p:custDataLst>
              </p:nvPr>
            </p:nvCxnSpPr>
            <p:spPr>
              <a:xfrm flipH="1">
                <a:off x="2242" y="2922"/>
                <a:ext cx="0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</p:spPr>
          </p:cxnSp>
          <p:sp>
            <p:nvSpPr>
              <p:cNvPr id="19485" name="矩形 38920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142" y="2645"/>
                <a:ext cx="663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bg1"/>
                  </a:buClr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CH</a:t>
                </a:r>
                <a:r>
                  <a:rPr kumimoji="0" lang="en-US" altLang="zh-CN" sz="2800" b="1" i="0" u="none" strike="noStrike" kern="1200" cap="none" spc="0" normalizeH="0" baseline="-2500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3</a:t>
                </a:r>
                <a:endPara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9481" name="组合 38921"/>
            <p:cNvGrpSpPr/>
            <p:nvPr>
              <p:custDataLst>
                <p:tags r:id="rId9"/>
              </p:custDataLst>
            </p:nvPr>
          </p:nvGrpSpPr>
          <p:grpSpPr>
            <a:xfrm>
              <a:off x="906" y="1211"/>
              <a:ext cx="663" cy="388"/>
              <a:chOff x="1050" y="1979"/>
              <a:chExt cx="663" cy="388"/>
            </a:xfrm>
          </p:grpSpPr>
          <p:sp>
            <p:nvSpPr>
              <p:cNvPr id="19482" name="矩形 38922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050" y="2037"/>
                <a:ext cx="663" cy="3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chemeClr val="bg1"/>
                  </a:buClr>
                  <a:buSzTx/>
                  <a:buFontTx/>
                  <a:buNone/>
                  <a:defRPr/>
                </a:pPr>
                <a:r>
                  <a:rPr kumimoji="0" lang="en-US" altLang="zh-CN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CH</a:t>
                </a:r>
                <a:r>
                  <a:rPr kumimoji="0" lang="en-US" altLang="zh-CN" sz="2800" b="1" i="0" u="none" strike="noStrike" kern="1200" cap="none" spc="0" normalizeH="0" baseline="-25000" noProof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rPr>
                  <a:t>3</a:t>
                </a:r>
                <a:endPara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9483" name="直接连接符 38923"/>
              <p:cNvCxnSpPr/>
              <p:nvPr>
                <p:custDataLst>
                  <p:tags r:id="rId11"/>
                </p:custDataLst>
              </p:nvPr>
            </p:nvCxnSpPr>
            <p:spPr>
              <a:xfrm flipH="1">
                <a:off x="1186" y="1979"/>
                <a:ext cx="0" cy="14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</a:ln>
            </p:spPr>
          </p:cxnSp>
        </p:grpSp>
      </p:grpSp>
      <p:grpSp>
        <p:nvGrpSpPr>
          <p:cNvPr id="19460" name="组合 38931"/>
          <p:cNvGrpSpPr/>
          <p:nvPr>
            <p:custDataLst>
              <p:tags r:id="rId12"/>
            </p:custDataLst>
          </p:nvPr>
        </p:nvGrpSpPr>
        <p:grpSpPr>
          <a:xfrm>
            <a:off x="95250" y="1386840"/>
            <a:ext cx="6934200" cy="1055688"/>
            <a:chOff x="144" y="1968"/>
            <a:chExt cx="4368" cy="665"/>
          </a:xfrm>
        </p:grpSpPr>
        <p:sp>
          <p:nvSpPr>
            <p:cNvPr id="19472" name="矩形 38932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44" y="1968"/>
              <a:ext cx="4368" cy="2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4" tIns="45712" rIns="91424" bIns="45712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—CH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—CH—CH—CH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—CH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en-US" altLang="zh-CN" sz="28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19473" name="直接连接符 38933"/>
            <p:cNvCxnSpPr/>
            <p:nvPr>
              <p:custDataLst>
                <p:tags r:id="rId14"/>
              </p:custDataLst>
            </p:nvPr>
          </p:nvCxnSpPr>
          <p:spPr>
            <a:xfrm flipH="1">
              <a:off x="1602" y="2231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cxnSp>
        <p:sp>
          <p:nvSpPr>
            <p:cNvPr id="19474" name="矩形 38934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458" y="2303"/>
              <a:ext cx="66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en-US" altLang="zh-CN" sz="28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9475" name="矩形 38935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049" y="2299"/>
              <a:ext cx="66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bg1"/>
                </a:buClr>
                <a:buSzTx/>
                <a:buFontTx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</a:t>
              </a:r>
              <a:r>
                <a:rPr kumimoji="0" lang="en-US" altLang="zh-CN" sz="2800" b="1" i="0" u="none" strike="noStrike" kern="1200" cap="none" spc="0" normalizeH="0" baseline="-2500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  <a:endParaRPr kumimoji="0" lang="en-US" altLang="zh-CN" sz="2800" b="1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cxnSp>
          <p:nvCxnSpPr>
            <p:cNvPr id="19476" name="直接连接符 38936"/>
            <p:cNvCxnSpPr/>
            <p:nvPr>
              <p:custDataLst>
                <p:tags r:id="rId17"/>
              </p:custDataLst>
            </p:nvPr>
          </p:nvCxnSpPr>
          <p:spPr>
            <a:xfrm flipH="1">
              <a:off x="2168" y="2231"/>
              <a:ext cx="0" cy="1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</a:ln>
          </p:spPr>
        </p:cxnSp>
      </p:grpSp>
      <p:sp>
        <p:nvSpPr>
          <p:cNvPr id="19461" name="文本框 38938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104380" y="1386840"/>
            <a:ext cx="36576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algn="l" defTabSz="9144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altLang="zh-CN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4—</a:t>
            </a:r>
            <a:r>
              <a:rPr lang="zh-CN" altLang="en-US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二甲基己烷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462" name="文本框 38939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032625" y="3068955"/>
            <a:ext cx="419100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algn="l" defTabSz="914400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zh-CN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altLang="zh-CN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altLang="zh-CN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5—</a:t>
            </a:r>
            <a:r>
              <a:rPr lang="zh-CN" altLang="en-US" sz="2800" b="1" spc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三甲基庚烷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20"/>
            </p:custDataLst>
          </p:nvPr>
        </p:nvGrpSpPr>
        <p:grpSpPr>
          <a:xfrm>
            <a:off x="191510" y="4179370"/>
            <a:ext cx="7141699" cy="1966224"/>
            <a:chOff x="806654" y="4569073"/>
            <a:chExt cx="7141699" cy="1966224"/>
          </a:xfrm>
        </p:grpSpPr>
        <p:sp>
          <p:nvSpPr>
            <p:cNvPr id="11" name="矩形 10"/>
            <p:cNvSpPr/>
            <p:nvPr>
              <p:custDataLst>
                <p:tags r:id="rId21"/>
              </p:custDataLst>
            </p:nvPr>
          </p:nvSpPr>
          <p:spPr>
            <a:xfrm>
              <a:off x="4554000" y="5888966"/>
              <a:ext cx="221727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3600" b="1" baseline="-25000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  <a:r>
                <a:rPr lang="zh-CN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3600" b="1" baseline="-25000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3</a:t>
              </a:r>
              <a:endParaRPr lang="zh-CN" altLang="en-US" sz="3600" baseline="-25000"/>
            </a:p>
          </p:txBody>
        </p:sp>
        <p:sp>
          <p:nvSpPr>
            <p:cNvPr id="33" name="Rectangle 3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806654" y="5215404"/>
              <a:ext cx="7141699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zh-CN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CH</a:t>
              </a:r>
              <a:r>
                <a:rPr lang="zh-CN" altLang="zh-CN" sz="3600" b="1" baseline="-25000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  <a:r>
                <a:rPr lang="zh-CN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</a:t>
              </a:r>
              <a:r>
                <a:rPr lang="zh-CN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  <a:r>
                <a:rPr lang="zh-CN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</a:t>
              </a:r>
              <a:r>
                <a:rPr lang="en-US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3600" b="1" baseline="-25000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  <a:r>
                <a:rPr lang="zh-CN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CH</a:t>
              </a:r>
              <a:r>
                <a:rPr lang="zh-CN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  <a:r>
                <a:rPr lang="zh-CN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CH</a:t>
              </a:r>
              <a:r>
                <a:rPr lang="zh-CN" altLang="en-US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−</a:t>
              </a:r>
              <a:r>
                <a:rPr lang="zh-CN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CH</a:t>
              </a: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zh-CN" altLang="zh-CN" sz="3600" b="1">
                  <a:solidFill>
                    <a:srgbClr val="FF0000"/>
                  </a:solidFill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CH</a:t>
              </a:r>
              <a:r>
                <a:rPr lang="zh-CN" altLang="zh-CN" sz="36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3</a:t>
              </a:r>
              <a:r>
                <a:rPr lang="en-US" altLang="zh-CN" sz="36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altLang="zh-CN" sz="3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方正魏碑简体" panose="03000509000000000000" pitchFamily="65" charset="-122"/>
                <a:cs typeface="Times New Roman" panose="02020603050405020304" pitchFamily="18" charset="0"/>
              </a:endParaRPr>
            </a:p>
          </p:txBody>
        </p:sp>
        <p:sp>
          <p:nvSpPr>
            <p:cNvPr id="3" name="矩形 2"/>
            <p:cNvSpPr/>
            <p:nvPr>
              <p:custDataLst>
                <p:tags r:id="rId23"/>
              </p:custDataLst>
            </p:nvPr>
          </p:nvSpPr>
          <p:spPr>
            <a:xfrm>
              <a:off x="3585600" y="5888966"/>
              <a:ext cx="103105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</a:t>
              </a:r>
              <a:r>
                <a:rPr lang="en-US" altLang="zh-CN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altLang="zh-CN" sz="3600" b="1" baseline="-25000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3</a:t>
              </a:r>
              <a:endParaRPr lang="zh-CN" altLang="en-US" sz="3600" baseline="-25000"/>
            </a:p>
          </p:txBody>
        </p:sp>
        <p:sp>
          <p:nvSpPr>
            <p:cNvPr id="4" name="矩形 3"/>
            <p:cNvSpPr/>
            <p:nvPr>
              <p:custDataLst>
                <p:tags r:id="rId24"/>
              </p:custDataLst>
            </p:nvPr>
          </p:nvSpPr>
          <p:spPr>
            <a:xfrm>
              <a:off x="1916807" y="5861735"/>
              <a:ext cx="103105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CH</a:t>
              </a:r>
              <a:r>
                <a:rPr lang="zh-CN" altLang="zh-CN" sz="3600" b="1" baseline="-25000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3</a:t>
              </a:r>
              <a:endParaRPr lang="zh-CN" altLang="en-US" sz="3600"/>
            </a:p>
          </p:txBody>
        </p:sp>
        <p:cxnSp>
          <p:nvCxnSpPr>
            <p:cNvPr id="5" name="直接连接符 4"/>
            <p:cNvCxnSpPr/>
            <p:nvPr>
              <p:custDataLst>
                <p:tags r:id="rId25"/>
              </p:custDataLst>
            </p:nvPr>
          </p:nvCxnSpPr>
          <p:spPr bwMode="auto">
            <a:xfrm flipH="1">
              <a:off x="2179531" y="5741363"/>
              <a:ext cx="0" cy="2340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" name="直接连接符 5"/>
            <p:cNvCxnSpPr/>
            <p:nvPr>
              <p:custDataLst>
                <p:tags r:id="rId26"/>
              </p:custDataLst>
            </p:nvPr>
          </p:nvCxnSpPr>
          <p:spPr bwMode="auto">
            <a:xfrm flipH="1">
              <a:off x="4805971" y="5771966"/>
              <a:ext cx="0" cy="2340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" name="直接连接符 6"/>
            <p:cNvCxnSpPr/>
            <p:nvPr>
              <p:custDataLst>
                <p:tags r:id="rId27"/>
              </p:custDataLst>
            </p:nvPr>
          </p:nvCxnSpPr>
          <p:spPr bwMode="auto">
            <a:xfrm flipH="1">
              <a:off x="2178308" y="5098404"/>
              <a:ext cx="0" cy="2340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8" name="矩形 7"/>
            <p:cNvSpPr/>
            <p:nvPr>
              <p:custDataLst>
                <p:tags r:id="rId28"/>
              </p:custDataLst>
            </p:nvPr>
          </p:nvSpPr>
          <p:spPr>
            <a:xfrm>
              <a:off x="1916807" y="4569073"/>
              <a:ext cx="1031051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zh-CN" sz="3600" b="1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CH</a:t>
              </a:r>
              <a:r>
                <a:rPr lang="zh-CN" altLang="zh-CN" sz="3600" b="1" baseline="-25000">
                  <a:latin typeface="Times New Roman" panose="02020603050405020304" pitchFamily="18" charset="0"/>
                  <a:ea typeface="方正魏碑简体" panose="03000509000000000000" pitchFamily="65" charset="-122"/>
                  <a:cs typeface="Times New Roman" panose="02020603050405020304" pitchFamily="18" charset="0"/>
                </a:rPr>
                <a:t>3</a:t>
              </a:r>
              <a:endParaRPr lang="zh-CN" altLang="en-US" sz="3600"/>
            </a:p>
          </p:txBody>
        </p:sp>
        <p:cxnSp>
          <p:nvCxnSpPr>
            <p:cNvPr id="9" name="直接连接符 8"/>
            <p:cNvCxnSpPr/>
            <p:nvPr>
              <p:custDataLst>
                <p:tags r:id="rId29"/>
              </p:custDataLst>
            </p:nvPr>
          </p:nvCxnSpPr>
          <p:spPr bwMode="auto">
            <a:xfrm flipH="1">
              <a:off x="3816176" y="5771966"/>
              <a:ext cx="0" cy="2340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" name="矩形 9"/>
          <p:cNvSpPr/>
          <p:nvPr>
            <p:custDataLst>
              <p:tags r:id="rId30"/>
            </p:custDataLst>
          </p:nvPr>
        </p:nvSpPr>
        <p:spPr>
          <a:xfrm>
            <a:off x="7320057" y="4941735"/>
            <a:ext cx="453707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2,2,4,6-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四甲基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-5-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乙基庚烷</a:t>
            </a:r>
            <a:endParaRPr lang="en-US" altLang="zh-CN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文本框 99"/>
          <p:cNvSpPr txBox="1"/>
          <p:nvPr>
            <p:custDataLst>
              <p:tags r:id="rId31"/>
            </p:custDataLst>
          </p:nvPr>
        </p:nvSpPr>
        <p:spPr>
          <a:xfrm>
            <a:off x="335915" y="43180"/>
            <a:ext cx="238506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对点训练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2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042" name="组合 343041"/>
          <p:cNvGrpSpPr/>
          <p:nvPr>
            <p:custDataLst>
              <p:tags r:id="rId1"/>
            </p:custDataLst>
          </p:nvPr>
        </p:nvGrpSpPr>
        <p:grpSpPr>
          <a:xfrm>
            <a:off x="396875" y="3933825"/>
            <a:ext cx="3667125" cy="1692275"/>
            <a:chOff x="252" y="2463"/>
            <a:chExt cx="2310" cy="1066"/>
          </a:xfrm>
        </p:grpSpPr>
        <p:sp>
          <p:nvSpPr>
            <p:cNvPr id="343043" name="矩形 343042"/>
            <p:cNvSpPr/>
            <p:nvPr>
              <p:custDataLst>
                <p:tags r:id="rId2"/>
              </p:custDataLst>
            </p:nvPr>
          </p:nvSpPr>
          <p:spPr>
            <a:xfrm>
              <a:off x="252" y="2463"/>
              <a:ext cx="2310" cy="106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600" b="1">
                  <a:latin typeface="Arial" panose="020B0604020202020204" pitchFamily="34" charset="0"/>
                </a:rPr>
                <a:t>C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2</a:t>
              </a:r>
              <a:r>
                <a:rPr lang="en-US" altLang="zh-CN" sz="2600" b="1">
                  <a:latin typeface="Arial" panose="020B0604020202020204" pitchFamily="34" charset="0"/>
                </a:rPr>
                <a:t>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5</a:t>
              </a:r>
              <a:r>
                <a:rPr lang="en-US" altLang="zh-CN" sz="2600" b="1">
                  <a:latin typeface="Arial" panose="020B0604020202020204" pitchFamily="34" charset="0"/>
                </a:rPr>
                <a:t>        C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2</a:t>
              </a:r>
              <a:r>
                <a:rPr lang="en-US" altLang="zh-CN" sz="2600" b="1">
                  <a:latin typeface="Arial" panose="020B0604020202020204" pitchFamily="34" charset="0"/>
                </a:rPr>
                <a:t>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5</a:t>
              </a:r>
              <a:endParaRPr lang="en-US" altLang="zh-CN" sz="2600" b="1" baseline="-25000">
                <a:latin typeface="Arial" panose="020B0604020202020204" pitchFamily="34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altLang="zh-CN" sz="2600" b="1">
                  <a:latin typeface="Arial" panose="020B0604020202020204" pitchFamily="34" charset="0"/>
                </a:rPr>
                <a:t>CHCH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2</a:t>
              </a:r>
              <a:r>
                <a:rPr lang="en-US" altLang="zh-CN" sz="2600" b="1">
                  <a:latin typeface="Arial" panose="020B0604020202020204" pitchFamily="34" charset="0"/>
                </a:rPr>
                <a:t>    C   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2</a:t>
              </a:r>
              <a:r>
                <a:rPr lang="en-US" altLang="zh-CN" sz="2600" b="1">
                  <a:latin typeface="Arial" panose="020B0604020202020204" pitchFamily="34" charset="0"/>
                </a:rPr>
                <a:t>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3</a:t>
              </a:r>
              <a:endParaRPr lang="en-US" altLang="zh-CN" sz="2600" b="1" baseline="-25000">
                <a:latin typeface="Arial" panose="020B0604020202020204" pitchFamily="34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altLang="zh-CN" sz="2600" b="1">
                  <a:latin typeface="Arial" panose="020B0604020202020204" pitchFamily="34" charset="0"/>
                </a:rPr>
                <a:t>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3</a:t>
              </a:r>
              <a:r>
                <a:rPr lang="en-US" altLang="zh-CN" sz="2600" b="1">
                  <a:latin typeface="Arial" panose="020B0604020202020204" pitchFamily="34" charset="0"/>
                </a:rPr>
                <a:t>         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3</a:t>
              </a:r>
              <a:endParaRPr lang="en-US" altLang="zh-CN" sz="2600" b="1" baseline="-25000">
                <a:latin typeface="Arial" panose="020B0604020202020204" pitchFamily="34" charset="0"/>
              </a:endParaRPr>
            </a:p>
          </p:txBody>
        </p:sp>
        <p:sp>
          <p:nvSpPr>
            <p:cNvPr id="343044" name="直接连接符 343043"/>
            <p:cNvSpPr/>
            <p:nvPr>
              <p:custDataLst>
                <p:tags r:id="rId3"/>
              </p:custDataLst>
            </p:nvPr>
          </p:nvSpPr>
          <p:spPr>
            <a:xfrm flipH="1">
              <a:off x="384" y="2714"/>
              <a:ext cx="0" cy="159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45" name="直接连接符 343044"/>
            <p:cNvSpPr/>
            <p:nvPr>
              <p:custDataLst>
                <p:tags r:id="rId4"/>
              </p:custDataLst>
            </p:nvPr>
          </p:nvSpPr>
          <p:spPr>
            <a:xfrm flipH="1">
              <a:off x="384" y="3098"/>
              <a:ext cx="0" cy="159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46" name="直接连接符 343045"/>
            <p:cNvSpPr/>
            <p:nvPr>
              <p:custDataLst>
                <p:tags r:id="rId5"/>
              </p:custDataLst>
            </p:nvPr>
          </p:nvSpPr>
          <p:spPr>
            <a:xfrm>
              <a:off x="1008" y="2993"/>
              <a:ext cx="192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47" name="直接连接符 343046"/>
            <p:cNvSpPr/>
            <p:nvPr>
              <p:custDataLst>
                <p:tags r:id="rId6"/>
              </p:custDataLst>
            </p:nvPr>
          </p:nvSpPr>
          <p:spPr>
            <a:xfrm>
              <a:off x="1380" y="2993"/>
              <a:ext cx="14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48" name="直接连接符 343047"/>
            <p:cNvSpPr/>
            <p:nvPr>
              <p:custDataLst>
                <p:tags r:id="rId7"/>
              </p:custDataLst>
            </p:nvPr>
          </p:nvSpPr>
          <p:spPr>
            <a:xfrm flipH="1">
              <a:off x="1296" y="3098"/>
              <a:ext cx="0" cy="159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49" name="直接连接符 343048"/>
            <p:cNvSpPr/>
            <p:nvPr>
              <p:custDataLst>
                <p:tags r:id="rId8"/>
              </p:custDataLst>
            </p:nvPr>
          </p:nvSpPr>
          <p:spPr>
            <a:xfrm flipH="1">
              <a:off x="1296" y="2732"/>
              <a:ext cx="0" cy="144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grpSp>
        <p:nvGrpSpPr>
          <p:cNvPr id="343050" name="组合 343049"/>
          <p:cNvGrpSpPr/>
          <p:nvPr>
            <p:custDataLst>
              <p:tags r:id="rId9"/>
            </p:custDataLst>
          </p:nvPr>
        </p:nvGrpSpPr>
        <p:grpSpPr>
          <a:xfrm>
            <a:off x="423863" y="4076700"/>
            <a:ext cx="3276600" cy="949325"/>
            <a:chOff x="528" y="2352"/>
            <a:chExt cx="2064" cy="480"/>
          </a:xfrm>
        </p:grpSpPr>
        <p:sp>
          <p:nvSpPr>
            <p:cNvPr id="343051" name="直接连接符 343050"/>
            <p:cNvSpPr/>
            <p:nvPr>
              <p:custDataLst>
                <p:tags r:id="rId10"/>
              </p:custDataLst>
            </p:nvPr>
          </p:nvSpPr>
          <p:spPr>
            <a:xfrm flipH="1">
              <a:off x="528" y="2352"/>
              <a:ext cx="0" cy="48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52" name="直接连接符 343051"/>
            <p:cNvSpPr/>
            <p:nvPr>
              <p:custDataLst>
                <p:tags r:id="rId11"/>
              </p:custDataLst>
            </p:nvPr>
          </p:nvSpPr>
          <p:spPr>
            <a:xfrm>
              <a:off x="528" y="2832"/>
              <a:ext cx="2064" cy="0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343053" name="矩形 343052"/>
          <p:cNvSpPr/>
          <p:nvPr>
            <p:custDataLst>
              <p:tags r:id="rId12"/>
            </p:custDataLst>
          </p:nvPr>
        </p:nvSpPr>
        <p:spPr>
          <a:xfrm>
            <a:off x="2712085" y="260985"/>
            <a:ext cx="33648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、判断命名的正误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43054" name="组合 343053"/>
          <p:cNvGrpSpPr/>
          <p:nvPr>
            <p:custDataLst>
              <p:tags r:id="rId13"/>
            </p:custDataLst>
          </p:nvPr>
        </p:nvGrpSpPr>
        <p:grpSpPr>
          <a:xfrm>
            <a:off x="395288" y="1052513"/>
            <a:ext cx="3867150" cy="1770063"/>
            <a:chOff x="263" y="808"/>
            <a:chExt cx="2436" cy="1115"/>
          </a:xfrm>
        </p:grpSpPr>
        <p:sp>
          <p:nvSpPr>
            <p:cNvPr id="343055" name="直接连接符 343054"/>
            <p:cNvSpPr/>
            <p:nvPr>
              <p:custDataLst>
                <p:tags r:id="rId14"/>
              </p:custDataLst>
            </p:nvPr>
          </p:nvSpPr>
          <p:spPr>
            <a:xfrm>
              <a:off x="720" y="1392"/>
              <a:ext cx="14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56" name="直接连接符 343055"/>
            <p:cNvSpPr/>
            <p:nvPr>
              <p:custDataLst>
                <p:tags r:id="rId15"/>
              </p:custDataLst>
            </p:nvPr>
          </p:nvSpPr>
          <p:spPr>
            <a:xfrm flipH="1">
              <a:off x="960" y="1152"/>
              <a:ext cx="0" cy="144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57" name="直接连接符 343056"/>
            <p:cNvSpPr/>
            <p:nvPr>
              <p:custDataLst>
                <p:tags r:id="rId16"/>
              </p:custDataLst>
            </p:nvPr>
          </p:nvSpPr>
          <p:spPr>
            <a:xfrm flipH="1">
              <a:off x="960" y="1488"/>
              <a:ext cx="0" cy="144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58" name="直接连接符 343057"/>
            <p:cNvSpPr/>
            <p:nvPr>
              <p:custDataLst>
                <p:tags r:id="rId17"/>
              </p:custDataLst>
            </p:nvPr>
          </p:nvSpPr>
          <p:spPr>
            <a:xfrm flipH="1">
              <a:off x="1941" y="1152"/>
              <a:ext cx="0" cy="144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59" name="直接连接符 343058"/>
            <p:cNvSpPr/>
            <p:nvPr>
              <p:custDataLst>
                <p:tags r:id="rId18"/>
              </p:custDataLst>
            </p:nvPr>
          </p:nvSpPr>
          <p:spPr>
            <a:xfrm flipH="1">
              <a:off x="1941" y="1488"/>
              <a:ext cx="0" cy="144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60" name="直接连接符 343059"/>
            <p:cNvSpPr/>
            <p:nvPr>
              <p:custDataLst>
                <p:tags r:id="rId19"/>
              </p:custDataLst>
            </p:nvPr>
          </p:nvSpPr>
          <p:spPr>
            <a:xfrm>
              <a:off x="1056" y="1392"/>
              <a:ext cx="14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61" name="直接连接符 343060"/>
            <p:cNvSpPr/>
            <p:nvPr>
              <p:custDataLst>
                <p:tags r:id="rId20"/>
              </p:custDataLst>
            </p:nvPr>
          </p:nvSpPr>
          <p:spPr>
            <a:xfrm>
              <a:off x="1632" y="1392"/>
              <a:ext cx="192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62" name="直接连接符 343061"/>
            <p:cNvSpPr/>
            <p:nvPr>
              <p:custDataLst>
                <p:tags r:id="rId21"/>
              </p:custDataLst>
            </p:nvPr>
          </p:nvSpPr>
          <p:spPr>
            <a:xfrm>
              <a:off x="2034" y="1392"/>
              <a:ext cx="144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63" name="矩形 343062"/>
            <p:cNvSpPr/>
            <p:nvPr>
              <p:custDataLst>
                <p:tags r:id="rId22"/>
              </p:custDataLst>
            </p:nvPr>
          </p:nvSpPr>
          <p:spPr>
            <a:xfrm>
              <a:off x="263" y="808"/>
              <a:ext cx="2436" cy="111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lnSpc>
                  <a:spcPct val="140000"/>
                </a:lnSpc>
              </a:pPr>
              <a:r>
                <a:rPr lang="zh-CN" altLang="en-US" sz="2600" b="1">
                  <a:latin typeface="Arial" panose="020B0604020202020204" pitchFamily="34" charset="0"/>
                </a:rPr>
                <a:t>        </a:t>
              </a:r>
              <a:r>
                <a:rPr lang="zh-CN" altLang="en-US" sz="2000" b="1">
                  <a:latin typeface="Arial" panose="020B0604020202020204" pitchFamily="34" charset="0"/>
                </a:rPr>
                <a:t>  </a:t>
              </a:r>
              <a:r>
                <a:rPr lang="en-US" altLang="zh-CN" sz="2600" b="1">
                  <a:latin typeface="Arial" panose="020B0604020202020204" pitchFamily="34" charset="0"/>
                </a:rPr>
                <a:t>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2</a:t>
              </a:r>
              <a:r>
                <a:rPr lang="en-US" altLang="zh-CN" sz="2600" b="1">
                  <a:latin typeface="Arial" panose="020B0604020202020204" pitchFamily="34" charset="0"/>
                </a:rPr>
                <a:t>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3</a:t>
              </a:r>
              <a:r>
                <a:rPr lang="en-US" altLang="zh-CN" sz="2600" b="1">
                  <a:latin typeface="Arial" panose="020B0604020202020204" pitchFamily="34" charset="0"/>
                </a:rPr>
                <a:t>    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3</a:t>
              </a:r>
              <a:endParaRPr lang="en-US" altLang="zh-CN" sz="2600" b="1" baseline="-25000">
                <a:latin typeface="Arial" panose="020B0604020202020204" pitchFamily="34" charset="0"/>
              </a:endParaRPr>
            </a:p>
            <a:p>
              <a:pPr>
                <a:lnSpc>
                  <a:spcPct val="140000"/>
                </a:lnSpc>
              </a:pPr>
              <a:r>
                <a:rPr lang="en-US" altLang="zh-CN" sz="2600" b="1">
                  <a:latin typeface="Arial" panose="020B0604020202020204" pitchFamily="34" charset="0"/>
                </a:rPr>
                <a:t>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3</a:t>
              </a:r>
              <a:r>
                <a:rPr lang="en-US" altLang="zh-CN" sz="2600" b="1">
                  <a:latin typeface="Arial" panose="020B0604020202020204" pitchFamily="34" charset="0"/>
                </a:rPr>
                <a:t>   C    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2</a:t>
              </a:r>
              <a:r>
                <a:rPr lang="en-US" altLang="zh-CN" sz="2600" b="1">
                  <a:latin typeface="Arial" panose="020B0604020202020204" pitchFamily="34" charset="0"/>
                </a:rPr>
                <a:t>    C   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3</a:t>
              </a:r>
              <a:endParaRPr lang="en-US" altLang="zh-CN" sz="2600" b="1" baseline="-25000">
                <a:latin typeface="Arial" panose="020B0604020202020204" pitchFamily="34" charset="0"/>
              </a:endParaRPr>
            </a:p>
            <a:p>
              <a:pPr>
                <a:lnSpc>
                  <a:spcPct val="140000"/>
                </a:lnSpc>
              </a:pPr>
              <a:r>
                <a:rPr lang="en-US" altLang="zh-CN" sz="2600" b="1">
                  <a:latin typeface="Arial" panose="020B0604020202020204" pitchFamily="34" charset="0"/>
                </a:rPr>
                <a:t>         </a:t>
              </a:r>
              <a:r>
                <a:rPr lang="en-US" altLang="zh-CN" sz="2000" b="1">
                  <a:latin typeface="Arial" panose="020B0604020202020204" pitchFamily="34" charset="0"/>
                </a:rPr>
                <a:t> </a:t>
              </a:r>
              <a:r>
                <a:rPr lang="en-US" altLang="zh-CN" sz="2600" b="1">
                  <a:latin typeface="Arial" panose="020B0604020202020204" pitchFamily="34" charset="0"/>
                </a:rPr>
                <a:t>CH</a:t>
              </a:r>
              <a:r>
                <a:rPr lang="en-US" altLang="zh-CN" sz="2600" b="1" baseline="-25000">
                  <a:latin typeface="Arial" panose="020B0604020202020204" pitchFamily="34" charset="0"/>
                </a:rPr>
                <a:t>3</a:t>
              </a:r>
              <a:r>
                <a:rPr lang="en-US" altLang="zh-CN" sz="2600" b="1">
                  <a:latin typeface="Arial" panose="020B0604020202020204" pitchFamily="34" charset="0"/>
                </a:rPr>
                <a:t>        </a:t>
              </a:r>
              <a:r>
                <a:rPr lang="en-US" altLang="zh-CN" sz="2000" b="1">
                  <a:latin typeface="Arial" panose="020B0604020202020204" pitchFamily="34" charset="0"/>
                </a:rPr>
                <a:t>   </a:t>
              </a:r>
              <a:r>
                <a:rPr lang="en-US" altLang="zh-CN" sz="2600" b="1" err="1">
                  <a:latin typeface="Arial" panose="020B0604020202020204" pitchFamily="34" charset="0"/>
                </a:rPr>
                <a:t>CH</a:t>
              </a:r>
              <a:r>
                <a:rPr lang="en-US" altLang="zh-CN" sz="2600" b="1" baseline="-25000" err="1">
                  <a:latin typeface="Arial" panose="020B0604020202020204" pitchFamily="34" charset="0"/>
                </a:rPr>
                <a:t>3</a:t>
              </a:r>
              <a:endParaRPr lang="en-US" altLang="zh-CN" sz="2600" b="1" baseline="-25000">
                <a:latin typeface="Arial" panose="020B0604020202020204" pitchFamily="34" charset="0"/>
              </a:endParaRPr>
            </a:p>
          </p:txBody>
        </p:sp>
      </p:grpSp>
      <p:grpSp>
        <p:nvGrpSpPr>
          <p:cNvPr id="343064" name="组合 343063"/>
          <p:cNvGrpSpPr/>
          <p:nvPr>
            <p:custDataLst>
              <p:tags r:id="rId23"/>
            </p:custDataLst>
          </p:nvPr>
        </p:nvGrpSpPr>
        <p:grpSpPr>
          <a:xfrm>
            <a:off x="1317625" y="1254125"/>
            <a:ext cx="2590800" cy="914400"/>
            <a:chOff x="830" y="790"/>
            <a:chExt cx="1632" cy="576"/>
          </a:xfrm>
        </p:grpSpPr>
        <p:sp>
          <p:nvSpPr>
            <p:cNvPr id="343065" name="直接连接符 343064"/>
            <p:cNvSpPr/>
            <p:nvPr>
              <p:custDataLst>
                <p:tags r:id="rId24"/>
              </p:custDataLst>
            </p:nvPr>
          </p:nvSpPr>
          <p:spPr>
            <a:xfrm flipH="1">
              <a:off x="839" y="790"/>
              <a:ext cx="0" cy="576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66" name="直接连接符 343065"/>
            <p:cNvSpPr/>
            <p:nvPr>
              <p:custDataLst>
                <p:tags r:id="rId25"/>
              </p:custDataLst>
            </p:nvPr>
          </p:nvSpPr>
          <p:spPr>
            <a:xfrm>
              <a:off x="830" y="1362"/>
              <a:ext cx="1632" cy="0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43067" name="直接连接符 343066"/>
            <p:cNvSpPr/>
            <p:nvPr>
              <p:custDataLst>
                <p:tags r:id="rId26"/>
              </p:custDataLst>
            </p:nvPr>
          </p:nvSpPr>
          <p:spPr>
            <a:xfrm>
              <a:off x="839" y="799"/>
              <a:ext cx="680" cy="0"/>
            </a:xfrm>
            <a:prstGeom prst="line">
              <a:avLst/>
            </a:prstGeom>
            <a:ln w="317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</p:grpSp>
      <p:sp>
        <p:nvSpPr>
          <p:cNvPr id="343068" name="矩形 343067"/>
          <p:cNvSpPr/>
          <p:nvPr>
            <p:custDataLst>
              <p:tags r:id="rId27"/>
            </p:custDataLst>
          </p:nvPr>
        </p:nvSpPr>
        <p:spPr>
          <a:xfrm>
            <a:off x="4824730" y="1746250"/>
            <a:ext cx="59124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2,2,4-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三甲基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-4-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乙基戊烷</a:t>
            </a:r>
            <a:endParaRPr lang="zh-CN" altLang="en-US" sz="32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43069" name="矩形 343068"/>
          <p:cNvSpPr/>
          <p:nvPr>
            <p:custDataLst>
              <p:tags r:id="rId28"/>
            </p:custDataLst>
          </p:nvPr>
        </p:nvSpPr>
        <p:spPr>
          <a:xfrm>
            <a:off x="5003800" y="2637155"/>
            <a:ext cx="50482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2,2,4,4–</a:t>
            </a: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四甲基己烷</a:t>
            </a:r>
            <a:endParaRPr lang="zh-CN" altLang="en-US" sz="32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43070" name="文本框 343069"/>
          <p:cNvSpPr txBox="1"/>
          <p:nvPr>
            <p:custDataLst>
              <p:tags r:id="rId29"/>
            </p:custDataLst>
          </p:nvPr>
        </p:nvSpPr>
        <p:spPr>
          <a:xfrm>
            <a:off x="6264275" y="1181100"/>
            <a:ext cx="1692275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9600" b="1">
                <a:solidFill>
                  <a:srgbClr val="FF0000"/>
                </a:solidFill>
                <a:latin typeface="Arial" panose="020B0604020202020204" pitchFamily="34" charset="0"/>
              </a:rPr>
              <a:t>×</a:t>
            </a:r>
            <a:endParaRPr lang="en-US" altLang="zh-CN" sz="9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43071" name="矩形 343070"/>
          <p:cNvSpPr/>
          <p:nvPr>
            <p:custDataLst>
              <p:tags r:id="rId30"/>
            </p:custDataLst>
          </p:nvPr>
        </p:nvSpPr>
        <p:spPr>
          <a:xfrm>
            <a:off x="4883150" y="4523105"/>
            <a:ext cx="543115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3,5-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二甲基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-5-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乙基庚烷</a:t>
            </a:r>
            <a:endParaRPr lang="zh-CN" altLang="en-US" sz="32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43072" name="矩形 343071"/>
          <p:cNvSpPr/>
          <p:nvPr>
            <p:custDataLst>
              <p:tags r:id="rId31"/>
            </p:custDataLst>
          </p:nvPr>
        </p:nvSpPr>
        <p:spPr>
          <a:xfrm>
            <a:off x="4897755" y="5343525"/>
            <a:ext cx="543115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3,5-</a:t>
            </a: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二甲基</a:t>
            </a:r>
            <a:r>
              <a:rPr lang="en-US" altLang="zh-CN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-3-</a:t>
            </a: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乙基庚烷</a:t>
            </a:r>
            <a:endParaRPr lang="zh-CN" altLang="en-US" sz="32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43073" name="文本框 343072"/>
          <p:cNvSpPr txBox="1"/>
          <p:nvPr>
            <p:custDataLst>
              <p:tags r:id="rId32"/>
            </p:custDataLst>
          </p:nvPr>
        </p:nvSpPr>
        <p:spPr>
          <a:xfrm>
            <a:off x="6207125" y="3946525"/>
            <a:ext cx="1692275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9600" b="1">
                <a:solidFill>
                  <a:srgbClr val="FF0000"/>
                </a:solidFill>
                <a:latin typeface="Arial" panose="020B0604020202020204" pitchFamily="34" charset="0"/>
              </a:rPr>
              <a:t>×</a:t>
            </a:r>
            <a:endParaRPr lang="en-US" altLang="zh-CN" sz="96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343074" name="New picture"/>
          <p:cNvPicPr/>
          <p:nvPr>
            <p:custDataLst>
              <p:tags r:id="rId33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11417300" y="12306300"/>
            <a:ext cx="317500" cy="228600"/>
          </a:xfrm>
          <a:prstGeom prst="cube">
            <a:avLst/>
          </a:prstGeom>
        </p:spPr>
      </p:pic>
      <p:sp>
        <p:nvSpPr>
          <p:cNvPr id="13" name="文本框 99"/>
          <p:cNvSpPr txBox="1"/>
          <p:nvPr>
            <p:custDataLst>
              <p:tags r:id="rId35"/>
            </p:custDataLst>
          </p:nvPr>
        </p:nvSpPr>
        <p:spPr>
          <a:xfrm>
            <a:off x="119380" y="189230"/>
            <a:ext cx="238506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对点训练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3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3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3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3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069" grpId="0"/>
      <p:bldP spid="343070" grpId="0"/>
      <p:bldP spid="343072" grpId="0"/>
      <p:bldP spid="3430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>
            <p:custDataLst>
              <p:tags r:id="rId1"/>
            </p:custDataLst>
          </p:nvPr>
        </p:nvSpPr>
        <p:spPr>
          <a:xfrm>
            <a:off x="2639922" y="105735"/>
            <a:ext cx="548195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</a:t>
            </a: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写出下列各化合物的结构简式：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234950" y="836295"/>
            <a:ext cx="360997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(1)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 , 3-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二乙基戊</a:t>
            </a: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烷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矩形 28"/>
          <p:cNvSpPr/>
          <p:nvPr>
            <p:custDataLst>
              <p:tags r:id="rId3"/>
            </p:custDataLst>
          </p:nvPr>
        </p:nvSpPr>
        <p:spPr>
          <a:xfrm>
            <a:off x="191770" y="1772285"/>
            <a:ext cx="384556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altLang="zh-CN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(2) 2-</a:t>
            </a: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甲基</a:t>
            </a:r>
            <a:r>
              <a:rPr lang="en-US" altLang="zh-CN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-4-</a:t>
            </a: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乙基庚烷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0" name="组合 29"/>
          <p:cNvGrpSpPr/>
          <p:nvPr>
            <p:custDataLst>
              <p:tags r:id="rId4"/>
            </p:custDataLst>
          </p:nvPr>
        </p:nvGrpSpPr>
        <p:grpSpPr>
          <a:xfrm>
            <a:off x="4007974" y="476566"/>
            <a:ext cx="2931160" cy="1338581"/>
            <a:chOff x="3062906" y="1793370"/>
            <a:chExt cx="5862863" cy="2677409"/>
          </a:xfrm>
        </p:grpSpPr>
        <p:sp>
          <p:nvSpPr>
            <p:cNvPr id="31" name="矩形 30"/>
            <p:cNvSpPr/>
            <p:nvPr>
              <p:custDataLst>
                <p:tags r:id="rId5"/>
              </p:custDataLst>
            </p:nvPr>
          </p:nvSpPr>
          <p:spPr>
            <a:xfrm>
              <a:off x="3062906" y="2764683"/>
              <a:ext cx="5862863" cy="7366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CN" b="1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b="1" baseline="-25000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</a:t>
              </a:r>
              <a:r>
                <a:rPr kumimoji="1" lang="en-US" altLang="zh-CN" b="1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—CH</a:t>
              </a:r>
              <a:r>
                <a:rPr kumimoji="1" lang="en-US" altLang="zh-CN" b="1" baseline="-25000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b="1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—C—CH</a:t>
              </a:r>
              <a:r>
                <a:rPr kumimoji="1" lang="en-US" altLang="zh-CN" b="1" baseline="-25000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b="1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—CH</a:t>
              </a:r>
              <a:r>
                <a:rPr kumimoji="1" lang="en-US" altLang="zh-CN" b="1" baseline="-25000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</a:t>
              </a:r>
              <a:endParaRPr kumimoji="1" lang="en-US" altLang="zh-CN" b="1" baseline="-25000" smtClean="0">
                <a:solidFill>
                  <a:srgbClr val="1313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4" name="组合 33"/>
            <p:cNvGrpSpPr/>
            <p:nvPr>
              <p:custDataLst>
                <p:tags r:id="rId6"/>
              </p:custDataLst>
            </p:nvPr>
          </p:nvGrpSpPr>
          <p:grpSpPr>
            <a:xfrm>
              <a:off x="5589158" y="1793370"/>
              <a:ext cx="1507821" cy="2677409"/>
              <a:chOff x="5589158" y="1793370"/>
              <a:chExt cx="1507821" cy="2677409"/>
            </a:xfrm>
          </p:grpSpPr>
          <p:grpSp>
            <p:nvGrpSpPr>
              <p:cNvPr id="35" name="组合 34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5646911" y="1793370"/>
                <a:ext cx="1348865" cy="1045265"/>
                <a:chOff x="3361001" y="1229600"/>
                <a:chExt cx="1348865" cy="1045265"/>
              </a:xfrm>
            </p:grpSpPr>
            <p:sp>
              <p:nvSpPr>
                <p:cNvPr id="39" name="Line 12"/>
                <p:cNvSpPr>
                  <a:spLocks noChangeShapeType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 flipH="1">
                  <a:off x="3744029" y="1770865"/>
                  <a:ext cx="0" cy="504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6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" name="矩形 39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3361001" y="1229600"/>
                  <a:ext cx="1348865" cy="7366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kumimoji="1" lang="en-US" altLang="zh-CN" b="1" smtClean="0">
                      <a:solidFill>
                        <a:srgbClr val="1313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C</a:t>
                  </a:r>
                  <a:r>
                    <a:rPr kumimoji="1" lang="en-US" altLang="zh-CN" b="1" baseline="-25000" smtClean="0">
                      <a:solidFill>
                        <a:srgbClr val="1313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2</a:t>
                  </a:r>
                  <a:r>
                    <a:rPr kumimoji="1" lang="en-US" altLang="zh-CN" b="1" smtClean="0">
                      <a:solidFill>
                        <a:srgbClr val="1313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H</a:t>
                  </a:r>
                  <a:r>
                    <a:rPr kumimoji="1" lang="en-US" altLang="zh-CN" b="1" baseline="-25000" smtClean="0">
                      <a:solidFill>
                        <a:srgbClr val="1313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5</a:t>
                  </a:r>
                  <a:endParaRPr kumimoji="1" lang="en-US" altLang="zh-CN" b="1" baseline="-25000" smtClean="0">
                    <a:solidFill>
                      <a:srgbClr val="1313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36" name="组合 35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5589158" y="3339298"/>
                <a:ext cx="1507821" cy="1131481"/>
                <a:chOff x="3303248" y="3786885"/>
                <a:chExt cx="1507821" cy="1131481"/>
              </a:xfrm>
            </p:grpSpPr>
            <p:sp>
              <p:nvSpPr>
                <p:cNvPr id="37" name="Line 12"/>
                <p:cNvSpPr>
                  <a:spLocks noChangeShapeType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 flipH="1">
                  <a:off x="3762317" y="3786885"/>
                  <a:ext cx="0" cy="50400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6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8" name="矩形 37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3303248" y="4181698"/>
                  <a:ext cx="1507821" cy="7366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kumimoji="1" lang="en-US" altLang="zh-CN" b="1" smtClean="0">
                      <a:solidFill>
                        <a:srgbClr val="1313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C</a:t>
                  </a:r>
                  <a:r>
                    <a:rPr kumimoji="1" lang="en-US" altLang="zh-CN" b="1" baseline="-25000" smtClean="0">
                      <a:solidFill>
                        <a:srgbClr val="1313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2</a:t>
                  </a:r>
                  <a:r>
                    <a:rPr kumimoji="1" lang="en-US" altLang="zh-CN" b="1" smtClean="0">
                      <a:solidFill>
                        <a:srgbClr val="1313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H</a:t>
                  </a:r>
                  <a:r>
                    <a:rPr kumimoji="1" lang="en-US" altLang="zh-CN" b="1" baseline="-25000" smtClean="0">
                      <a:solidFill>
                        <a:srgbClr val="1313FF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</a:rPr>
                    <a:t>5</a:t>
                  </a:r>
                  <a:endParaRPr kumimoji="1" lang="en-US" altLang="zh-CN" b="1" baseline="-25000" smtClean="0">
                    <a:solidFill>
                      <a:srgbClr val="1313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endParaRPr>
                </a:p>
              </p:txBody>
            </p:sp>
          </p:grpSp>
        </p:grpSp>
      </p:grpSp>
      <p:grpSp>
        <p:nvGrpSpPr>
          <p:cNvPr id="45" name="组合 44"/>
          <p:cNvGrpSpPr/>
          <p:nvPr>
            <p:custDataLst>
              <p:tags r:id="rId13"/>
            </p:custDataLst>
          </p:nvPr>
        </p:nvGrpSpPr>
        <p:grpSpPr>
          <a:xfrm>
            <a:off x="4401696" y="1474210"/>
            <a:ext cx="4251960" cy="1322702"/>
            <a:chOff x="1741984" y="1825130"/>
            <a:chExt cx="8504707" cy="2645649"/>
          </a:xfrm>
        </p:grpSpPr>
        <p:sp>
          <p:nvSpPr>
            <p:cNvPr id="46" name="矩形 45"/>
            <p:cNvSpPr/>
            <p:nvPr>
              <p:custDataLst>
                <p:tags r:id="rId14"/>
              </p:custDataLst>
            </p:nvPr>
          </p:nvSpPr>
          <p:spPr>
            <a:xfrm>
              <a:off x="1741984" y="2764683"/>
              <a:ext cx="8504707" cy="7366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kumimoji="1" lang="en-US" altLang="zh-CN" b="1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CH</a:t>
              </a:r>
              <a:r>
                <a:rPr kumimoji="1" lang="en-US" altLang="zh-CN" b="1" baseline="-25000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</a:t>
              </a:r>
              <a:r>
                <a:rPr kumimoji="1" lang="en-US" altLang="zh-CN" b="1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—CH</a:t>
              </a:r>
              <a:r>
                <a:rPr kumimoji="1" lang="en-US" altLang="zh-CN" b="1" baseline="-25000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b="1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—CH</a:t>
              </a:r>
              <a:r>
                <a:rPr kumimoji="1" lang="en-US" altLang="zh-CN" b="1" baseline="-25000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kumimoji="1" lang="en-US" altLang="zh-CN" b="1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—CH—CH—CH—CH</a:t>
              </a:r>
              <a:r>
                <a:rPr kumimoji="1" lang="en-US" altLang="zh-CN" b="1" baseline="-25000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</a:t>
              </a:r>
              <a:endParaRPr kumimoji="1" lang="en-US" altLang="zh-CN" b="1" baseline="-25000" smtClean="0">
                <a:solidFill>
                  <a:srgbClr val="1313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48" name="组合 47"/>
            <p:cNvGrpSpPr/>
            <p:nvPr>
              <p:custDataLst>
                <p:tags r:id="rId15"/>
              </p:custDataLst>
            </p:nvPr>
          </p:nvGrpSpPr>
          <p:grpSpPr>
            <a:xfrm>
              <a:off x="7901705" y="3339298"/>
              <a:ext cx="1200261" cy="1131481"/>
              <a:chOff x="3161516" y="3786885"/>
              <a:chExt cx="1200261" cy="1131481"/>
            </a:xfrm>
          </p:grpSpPr>
          <p:sp>
            <p:nvSpPr>
              <p:cNvPr id="56" name="Line 12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H="1">
                <a:off x="3539957" y="3786885"/>
                <a:ext cx="0" cy="504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矩形 56"/>
              <p:cNvSpPr/>
              <p:nvPr>
                <p:custDataLst>
                  <p:tags r:id="rId17"/>
                </p:custDataLst>
              </p:nvPr>
            </p:nvSpPr>
            <p:spPr>
              <a:xfrm>
                <a:off x="3161516" y="4181698"/>
                <a:ext cx="1200261" cy="7366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CN" b="1">
                    <a:solidFill>
                      <a:srgbClr val="1313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CH</a:t>
                </a:r>
                <a:r>
                  <a:rPr kumimoji="1" lang="en-US" altLang="zh-CN" b="1" baseline="-25000">
                    <a:solidFill>
                      <a:srgbClr val="1313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3</a:t>
                </a:r>
                <a:endParaRPr kumimoji="1" lang="en-US" altLang="zh-CN" b="1" baseline="-2500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1" name="组合 50"/>
            <p:cNvGrpSpPr/>
            <p:nvPr>
              <p:custDataLst>
                <p:tags r:id="rId18"/>
              </p:custDataLst>
            </p:nvPr>
          </p:nvGrpSpPr>
          <p:grpSpPr>
            <a:xfrm>
              <a:off x="5519429" y="1825130"/>
              <a:ext cx="1348865" cy="1061510"/>
              <a:chOff x="3233519" y="2272717"/>
              <a:chExt cx="1348865" cy="1061510"/>
            </a:xfrm>
          </p:grpSpPr>
          <p:sp>
            <p:nvSpPr>
              <p:cNvPr id="52" name="Line 12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H="1">
                <a:off x="3613109" y="2830227"/>
                <a:ext cx="0" cy="50400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 sz="1600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矩形 52"/>
              <p:cNvSpPr/>
              <p:nvPr>
                <p:custDataLst>
                  <p:tags r:id="rId20"/>
                </p:custDataLst>
              </p:nvPr>
            </p:nvSpPr>
            <p:spPr>
              <a:xfrm>
                <a:off x="3233519" y="2272717"/>
                <a:ext cx="1348865" cy="7366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kumimoji="1" lang="en-US" altLang="zh-CN" b="1" smtClean="0">
                    <a:solidFill>
                      <a:srgbClr val="1313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C</a:t>
                </a:r>
                <a:r>
                  <a:rPr kumimoji="1" lang="en-US" altLang="zh-CN" b="1" baseline="-25000" smtClean="0">
                    <a:solidFill>
                      <a:srgbClr val="1313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2</a:t>
                </a:r>
                <a:r>
                  <a:rPr kumimoji="1" lang="en-US" altLang="zh-CN" b="1" smtClean="0">
                    <a:solidFill>
                      <a:srgbClr val="1313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H</a:t>
                </a:r>
                <a:r>
                  <a:rPr kumimoji="1" lang="en-US" altLang="zh-CN" b="1" baseline="-25000" smtClean="0">
                    <a:solidFill>
                      <a:srgbClr val="1313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5</a:t>
                </a:r>
                <a:endParaRPr kumimoji="1" lang="en-US" altLang="zh-CN" b="1" baseline="-25000" smtClean="0">
                  <a:solidFill>
                    <a:srgbClr val="1313FF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3" name="文本框 99"/>
          <p:cNvSpPr txBox="1"/>
          <p:nvPr>
            <p:custDataLst>
              <p:tags r:id="rId21"/>
            </p:custDataLst>
          </p:nvPr>
        </p:nvSpPr>
        <p:spPr>
          <a:xfrm>
            <a:off x="119380" y="44450"/>
            <a:ext cx="238506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对点训练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half" idx="4294967295"/>
            <p:custDataLst>
              <p:tags r:id="rId22"/>
            </p:custDataLst>
          </p:nvPr>
        </p:nvSpPr>
        <p:spPr>
          <a:xfrm>
            <a:off x="234634" y="2276792"/>
            <a:ext cx="4356100" cy="35099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en-US" altLang="zh-CN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buFontTx/>
              <a:buNone/>
            </a:pPr>
            <a:r>
              <a:rPr lang="en-US" altLang="zh-CN" sz="2800" b="1" kern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(3) 3，3-二乙基戊烷</a:t>
            </a:r>
            <a:endParaRPr lang="en-US" altLang="zh-CN" sz="2800" b="1" kern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buFontTx/>
              <a:buNone/>
            </a:pP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buFontTx/>
              <a:buNone/>
            </a:pPr>
            <a:r>
              <a:rPr lang="en-US" altLang="zh-CN" sz="2800" b="1" kern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(4) 2，2，3-三甲基丁烷</a:t>
            </a:r>
            <a:endParaRPr lang="en-US" altLang="zh-CN" sz="2800" b="1" kern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buFontTx/>
              <a:buNone/>
            </a:pPr>
            <a:endParaRPr lang="zh-CN" altLang="en-US" sz="24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buFontTx/>
              <a:buNone/>
            </a:pPr>
            <a:r>
              <a:rPr lang="en-US" altLang="zh-CN" sz="2800" b="1" kern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(5) 2-甲基-4-乙基庚烷</a:t>
            </a:r>
            <a:endParaRPr lang="en-US" altLang="zh-CN" sz="2800" b="1" kern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" name="Group 29"/>
          <p:cNvGrpSpPr/>
          <p:nvPr>
            <p:custDataLst>
              <p:tags r:id="rId23"/>
            </p:custDataLst>
          </p:nvPr>
        </p:nvGrpSpPr>
        <p:grpSpPr>
          <a:xfrm>
            <a:off x="4152483" y="2746627"/>
            <a:ext cx="3086100" cy="522288"/>
            <a:chOff x="2992" y="1626"/>
            <a:chExt cx="1944" cy="329"/>
          </a:xfrm>
        </p:grpSpPr>
        <p:sp>
          <p:nvSpPr>
            <p:cNvPr id="5" name="Text Box 31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2992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6" name="Text Box 36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3376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32" name="Text Box 37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3808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33" name="Line 38"/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>
              <a:off x="3664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" name="Line 39"/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>
              <a:off x="3256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" name="Text Box 40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4216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9" name="Line 41"/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>
              <a:off x="4072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" name="Text Box 42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4600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11" name="Line 45"/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4480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2" name="组合 11"/>
          <p:cNvGrpSpPr/>
          <p:nvPr>
            <p:custDataLst>
              <p:tags r:id="rId33"/>
            </p:custDataLst>
          </p:nvPr>
        </p:nvGrpSpPr>
        <p:grpSpPr>
          <a:xfrm>
            <a:off x="5431154" y="2348962"/>
            <a:ext cx="1026540" cy="549724"/>
            <a:chOff x="6096663" y="389283"/>
            <a:chExt cx="1026540" cy="549724"/>
          </a:xfrm>
        </p:grpSpPr>
        <p:sp>
          <p:nvSpPr>
            <p:cNvPr id="23557" name="Line 5"/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 flipH="1">
              <a:off x="6373039" y="786607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47"/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 rot="16200000" flipH="1" flipV="1">
              <a:off x="6638997" y="577227"/>
              <a:ext cx="9523" cy="17179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5" name="组合 14"/>
            <p:cNvGrpSpPr/>
            <p:nvPr>
              <p:custDataLst>
                <p:tags r:id="rId36"/>
              </p:custDataLst>
            </p:nvPr>
          </p:nvGrpSpPr>
          <p:grpSpPr>
            <a:xfrm>
              <a:off x="6096663" y="389283"/>
              <a:ext cx="1026540" cy="531494"/>
              <a:chOff x="5729235" y="800101"/>
              <a:chExt cx="1026540" cy="531494"/>
            </a:xfrm>
          </p:grpSpPr>
          <p:sp>
            <p:nvSpPr>
              <p:cNvPr id="47" name="Text Box 32"/>
              <p:cNvSpPr txBox="1"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5729235" y="809625"/>
                <a:ext cx="533400" cy="5219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0C0C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altLang="zh-CN" sz="2800" b="1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C</a:t>
                </a:r>
                <a:endPara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  <p:sp>
            <p:nvSpPr>
              <p:cNvPr id="49" name="Text Box 32"/>
              <p:cNvSpPr txBox="1"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6222375" y="800101"/>
                <a:ext cx="533400" cy="5247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0C0C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altLang="zh-CN" sz="2800" b="1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C</a:t>
                </a:r>
                <a:endPara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</p:grpSp>
      </p:grpSp>
      <p:grpSp>
        <p:nvGrpSpPr>
          <p:cNvPr id="16" name="组合 15"/>
          <p:cNvGrpSpPr/>
          <p:nvPr>
            <p:custDataLst>
              <p:tags r:id="rId39"/>
            </p:custDataLst>
          </p:nvPr>
        </p:nvGrpSpPr>
        <p:grpSpPr>
          <a:xfrm>
            <a:off x="5431316" y="3140890"/>
            <a:ext cx="1012845" cy="608489"/>
            <a:chOff x="6110358" y="302764"/>
            <a:chExt cx="1012845" cy="608489"/>
          </a:xfrm>
        </p:grpSpPr>
        <p:sp>
          <p:nvSpPr>
            <p:cNvPr id="17" name="Line 5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>
              <a:off x="6393030" y="302764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Line 47"/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 rot="16200000" flipH="1" flipV="1">
              <a:off x="6638997" y="577227"/>
              <a:ext cx="9523" cy="17179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5" name="组合 54"/>
            <p:cNvGrpSpPr/>
            <p:nvPr>
              <p:custDataLst>
                <p:tags r:id="rId42"/>
              </p:custDataLst>
            </p:nvPr>
          </p:nvGrpSpPr>
          <p:grpSpPr>
            <a:xfrm>
              <a:off x="6110358" y="378964"/>
              <a:ext cx="1012845" cy="532289"/>
              <a:chOff x="5742930" y="789782"/>
              <a:chExt cx="1012845" cy="532289"/>
            </a:xfrm>
          </p:grpSpPr>
          <p:sp>
            <p:nvSpPr>
              <p:cNvPr id="18" name="Text Box 32"/>
              <p:cNvSpPr txBox="1">
                <a:spLocks noChangeArrowheads="1"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5742930" y="789782"/>
                <a:ext cx="533400" cy="5219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0C0C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altLang="zh-CN" sz="2800" b="1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C</a:t>
                </a:r>
                <a:endPara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  <p:sp>
            <p:nvSpPr>
              <p:cNvPr id="19" name="Text Box 32"/>
              <p:cNvSpPr txBox="1"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6222375" y="800101"/>
                <a:ext cx="533400" cy="5219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0C0C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altLang="zh-CN" sz="2800" b="1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C</a:t>
                </a:r>
                <a:endPara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</p:grpSp>
      </p:grpSp>
      <p:grpSp>
        <p:nvGrpSpPr>
          <p:cNvPr id="58" name="Group 29"/>
          <p:cNvGrpSpPr/>
          <p:nvPr>
            <p:custDataLst>
              <p:tags r:id="rId45"/>
            </p:custDataLst>
          </p:nvPr>
        </p:nvGrpSpPr>
        <p:grpSpPr>
          <a:xfrm>
            <a:off x="4080127" y="4004890"/>
            <a:ext cx="2476500" cy="522288"/>
            <a:chOff x="2992" y="1626"/>
            <a:chExt cx="1560" cy="329"/>
          </a:xfrm>
        </p:grpSpPr>
        <p:sp>
          <p:nvSpPr>
            <p:cNvPr id="59" name="Text Box 31"/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2992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60" name="Text Box 36"/>
            <p:cNvSpPr txBox="1"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3376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61" name="Text Box 37"/>
            <p:cNvSpPr txBox="1"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3808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62" name="Line 38"/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>
              <a:off x="3664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" name="Line 39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>
              <a:off x="3256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" name="Text Box 40"/>
            <p:cNvSpPr txBox="1">
              <a:spLocks noChangeArrowheads="1"/>
            </p:cNvSpPr>
            <p:nvPr>
              <p:custDataLst>
                <p:tags r:id="rId51"/>
              </p:custDataLst>
            </p:nvPr>
          </p:nvSpPr>
          <p:spPr bwMode="auto">
            <a:xfrm>
              <a:off x="4216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65" name="Line 41"/>
            <p:cNvSpPr>
              <a:spLocks noChangeShapeType="1"/>
            </p:cNvSpPr>
            <p:nvPr>
              <p:custDataLst>
                <p:tags r:id="rId52"/>
              </p:custDataLst>
            </p:nvPr>
          </p:nvSpPr>
          <p:spPr bwMode="auto">
            <a:xfrm>
              <a:off x="4072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82" name="组合 81"/>
          <p:cNvGrpSpPr/>
          <p:nvPr>
            <p:custDataLst>
              <p:tags r:id="rId53"/>
            </p:custDataLst>
          </p:nvPr>
        </p:nvGrpSpPr>
        <p:grpSpPr>
          <a:xfrm>
            <a:off x="4718245" y="3572575"/>
            <a:ext cx="533400" cy="588617"/>
            <a:chOff x="7511121" y="5188374"/>
            <a:chExt cx="533400" cy="588617"/>
          </a:xfrm>
        </p:grpSpPr>
        <p:sp>
          <p:nvSpPr>
            <p:cNvPr id="83" name="Line 45"/>
            <p:cNvSpPr>
              <a:spLocks noChangeShapeType="1"/>
            </p:cNvSpPr>
            <p:nvPr>
              <p:custDataLst>
                <p:tags r:id="rId54"/>
              </p:custDataLst>
            </p:nvPr>
          </p:nvSpPr>
          <p:spPr bwMode="auto">
            <a:xfrm flipH="1">
              <a:off x="7750392" y="5582027"/>
              <a:ext cx="1" cy="19496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84" name="Text Box 40"/>
            <p:cNvSpPr txBox="1">
              <a:spLocks noChangeArrowheads="1"/>
            </p:cNvSpPr>
            <p:nvPr>
              <p:custDataLst>
                <p:tags r:id="rId55"/>
              </p:custDataLst>
            </p:nvPr>
          </p:nvSpPr>
          <p:spPr bwMode="auto">
            <a:xfrm>
              <a:off x="7511121" y="5188374"/>
              <a:ext cx="53340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56"/>
            </p:custDataLst>
          </p:nvPr>
        </p:nvGrpSpPr>
        <p:grpSpPr>
          <a:xfrm>
            <a:off x="4761820" y="4365059"/>
            <a:ext cx="533400" cy="602214"/>
            <a:chOff x="7511121" y="5108130"/>
            <a:chExt cx="533400" cy="602214"/>
          </a:xfrm>
        </p:grpSpPr>
        <p:sp>
          <p:nvSpPr>
            <p:cNvPr id="76" name="Line 45"/>
            <p:cNvSpPr>
              <a:spLocks noChangeShapeType="1"/>
            </p:cNvSpPr>
            <p:nvPr>
              <p:custDataLst>
                <p:tags r:id="rId57"/>
              </p:custDataLst>
            </p:nvPr>
          </p:nvSpPr>
          <p:spPr bwMode="auto">
            <a:xfrm flipH="1">
              <a:off x="7740351" y="5108130"/>
              <a:ext cx="1" cy="19496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7" name="Text Box 40"/>
            <p:cNvSpPr txBox="1"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7511121" y="5188374"/>
              <a:ext cx="53340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59"/>
            </p:custDataLst>
          </p:nvPr>
        </p:nvGrpSpPr>
        <p:grpSpPr>
          <a:xfrm>
            <a:off x="5431110" y="4365059"/>
            <a:ext cx="533400" cy="602214"/>
            <a:chOff x="7511121" y="5108130"/>
            <a:chExt cx="533400" cy="602214"/>
          </a:xfrm>
        </p:grpSpPr>
        <p:sp>
          <p:nvSpPr>
            <p:cNvPr id="22" name="Line 45"/>
            <p:cNvSpPr>
              <a:spLocks noChangeShapeType="1"/>
            </p:cNvSpPr>
            <p:nvPr>
              <p:custDataLst>
                <p:tags r:id="rId60"/>
              </p:custDataLst>
            </p:nvPr>
          </p:nvSpPr>
          <p:spPr bwMode="auto">
            <a:xfrm flipH="1">
              <a:off x="7740351" y="5108130"/>
              <a:ext cx="1" cy="19496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3" name="Text Box 40"/>
            <p:cNvSpPr txBox="1">
              <a:spLocks noChangeArrowheads="1"/>
            </p:cNvSpPr>
            <p:nvPr>
              <p:custDataLst>
                <p:tags r:id="rId61"/>
              </p:custDataLst>
            </p:nvPr>
          </p:nvSpPr>
          <p:spPr bwMode="auto">
            <a:xfrm>
              <a:off x="7511121" y="5188374"/>
              <a:ext cx="53340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86" name="Group 29"/>
          <p:cNvGrpSpPr/>
          <p:nvPr>
            <p:custDataLst>
              <p:tags r:id="rId62"/>
            </p:custDataLst>
          </p:nvPr>
        </p:nvGrpSpPr>
        <p:grpSpPr>
          <a:xfrm>
            <a:off x="3576481" y="5012530"/>
            <a:ext cx="4457700" cy="522288"/>
            <a:chOff x="2560" y="1626"/>
            <a:chExt cx="2808" cy="329"/>
          </a:xfrm>
        </p:grpSpPr>
        <p:sp>
          <p:nvSpPr>
            <p:cNvPr id="87" name="Text Box 30"/>
            <p:cNvSpPr txBox="1">
              <a:spLocks noChangeArrowheads="1"/>
            </p:cNvSpPr>
            <p:nvPr>
              <p:custDataLst>
                <p:tags r:id="rId63"/>
              </p:custDataLst>
            </p:nvPr>
          </p:nvSpPr>
          <p:spPr bwMode="auto">
            <a:xfrm>
              <a:off x="2560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88" name="Text Box 31"/>
            <p:cNvSpPr txBox="1">
              <a:spLocks noChangeArrowheads="1"/>
            </p:cNvSpPr>
            <p:nvPr>
              <p:custDataLst>
                <p:tags r:id="rId64"/>
              </p:custDataLst>
            </p:nvPr>
          </p:nvSpPr>
          <p:spPr bwMode="auto">
            <a:xfrm>
              <a:off x="2992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92" name="Line 35"/>
            <p:cNvSpPr>
              <a:spLocks noChangeShapeType="1"/>
            </p:cNvSpPr>
            <p:nvPr>
              <p:custDataLst>
                <p:tags r:id="rId65"/>
              </p:custDataLst>
            </p:nvPr>
          </p:nvSpPr>
          <p:spPr bwMode="auto">
            <a:xfrm flipV="1">
              <a:off x="2848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3" name="Text Box 36"/>
            <p:cNvSpPr txBox="1">
              <a:spLocks noChangeArrowheads="1"/>
            </p:cNvSpPr>
            <p:nvPr>
              <p:custDataLst>
                <p:tags r:id="rId66"/>
              </p:custDataLst>
            </p:nvPr>
          </p:nvSpPr>
          <p:spPr bwMode="auto">
            <a:xfrm>
              <a:off x="3376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94" name="Text Box 37"/>
            <p:cNvSpPr txBox="1">
              <a:spLocks noChangeArrowheads="1"/>
            </p:cNvSpPr>
            <p:nvPr>
              <p:custDataLst>
                <p:tags r:id="rId67"/>
              </p:custDataLst>
            </p:nvPr>
          </p:nvSpPr>
          <p:spPr bwMode="auto">
            <a:xfrm>
              <a:off x="3808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95" name="Line 38"/>
            <p:cNvSpPr>
              <a:spLocks noChangeShapeType="1"/>
            </p:cNvSpPr>
            <p:nvPr>
              <p:custDataLst>
                <p:tags r:id="rId68"/>
              </p:custDataLst>
            </p:nvPr>
          </p:nvSpPr>
          <p:spPr bwMode="auto">
            <a:xfrm>
              <a:off x="3664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6" name="Line 39"/>
            <p:cNvSpPr>
              <a:spLocks noChangeShapeType="1"/>
            </p:cNvSpPr>
            <p:nvPr>
              <p:custDataLst>
                <p:tags r:id="rId69"/>
              </p:custDataLst>
            </p:nvPr>
          </p:nvSpPr>
          <p:spPr bwMode="auto">
            <a:xfrm>
              <a:off x="3256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7" name="Text Box 40"/>
            <p:cNvSpPr txBox="1">
              <a:spLocks noChangeArrowheads="1"/>
            </p:cNvSpPr>
            <p:nvPr>
              <p:custDataLst>
                <p:tags r:id="rId70"/>
              </p:custDataLst>
            </p:nvPr>
          </p:nvSpPr>
          <p:spPr bwMode="auto">
            <a:xfrm>
              <a:off x="4216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98" name="Line 41"/>
            <p:cNvSpPr>
              <a:spLocks noChangeShapeType="1"/>
            </p:cNvSpPr>
            <p:nvPr>
              <p:custDataLst>
                <p:tags r:id="rId71"/>
              </p:custDataLst>
            </p:nvPr>
          </p:nvSpPr>
          <p:spPr bwMode="auto">
            <a:xfrm>
              <a:off x="4072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99" name="Text Box 42"/>
            <p:cNvSpPr txBox="1">
              <a:spLocks noChangeArrowheads="1"/>
            </p:cNvSpPr>
            <p:nvPr>
              <p:custDataLst>
                <p:tags r:id="rId72"/>
              </p:custDataLst>
            </p:nvPr>
          </p:nvSpPr>
          <p:spPr bwMode="auto">
            <a:xfrm>
              <a:off x="4600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100" name="Text Box 43"/>
            <p:cNvSpPr txBox="1">
              <a:spLocks noChangeArrowheads="1"/>
            </p:cNvSpPr>
            <p:nvPr>
              <p:custDataLst>
                <p:tags r:id="rId73"/>
              </p:custDataLst>
            </p:nvPr>
          </p:nvSpPr>
          <p:spPr bwMode="auto">
            <a:xfrm>
              <a:off x="5032" y="1626"/>
              <a:ext cx="33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  <p:sp>
          <p:nvSpPr>
            <p:cNvPr id="101" name="Line 44"/>
            <p:cNvSpPr>
              <a:spLocks noChangeShapeType="1"/>
            </p:cNvSpPr>
            <p:nvPr>
              <p:custDataLst>
                <p:tags r:id="rId74"/>
              </p:custDataLst>
            </p:nvPr>
          </p:nvSpPr>
          <p:spPr bwMode="auto">
            <a:xfrm>
              <a:off x="4888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02" name="Line 45"/>
            <p:cNvSpPr>
              <a:spLocks noChangeShapeType="1"/>
            </p:cNvSpPr>
            <p:nvPr>
              <p:custDataLst>
                <p:tags r:id="rId75"/>
              </p:custDataLst>
            </p:nvPr>
          </p:nvSpPr>
          <p:spPr bwMode="auto">
            <a:xfrm>
              <a:off x="4480" y="1794"/>
              <a:ext cx="192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110" name="组合 109"/>
          <p:cNvGrpSpPr/>
          <p:nvPr>
            <p:custDataLst>
              <p:tags r:id="rId76"/>
            </p:custDataLst>
          </p:nvPr>
        </p:nvGrpSpPr>
        <p:grpSpPr>
          <a:xfrm>
            <a:off x="4296304" y="5372554"/>
            <a:ext cx="533400" cy="602214"/>
            <a:chOff x="7511121" y="5108130"/>
            <a:chExt cx="533400" cy="602214"/>
          </a:xfrm>
        </p:grpSpPr>
        <p:sp>
          <p:nvSpPr>
            <p:cNvPr id="111" name="Line 45"/>
            <p:cNvSpPr>
              <a:spLocks noChangeShapeType="1"/>
            </p:cNvSpPr>
            <p:nvPr>
              <p:custDataLst>
                <p:tags r:id="rId77"/>
              </p:custDataLst>
            </p:nvPr>
          </p:nvSpPr>
          <p:spPr bwMode="auto">
            <a:xfrm flipH="1">
              <a:off x="7740351" y="5108130"/>
              <a:ext cx="1" cy="19496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12" name="Text Box 40"/>
            <p:cNvSpPr txBox="1">
              <a:spLocks noChangeArrowheads="1"/>
            </p:cNvSpPr>
            <p:nvPr>
              <p:custDataLst>
                <p:tags r:id="rId78"/>
              </p:custDataLst>
            </p:nvPr>
          </p:nvSpPr>
          <p:spPr bwMode="auto">
            <a:xfrm>
              <a:off x="7511121" y="5188374"/>
              <a:ext cx="53340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rPr>
                <a:t>C</a:t>
              </a:r>
              <a:endParaRPr kumimoji="1" lang="en-US" altLang="zh-CN" sz="2800" b="1">
                <a:latin typeface="华文中宋" panose="02010600040101010101" pitchFamily="2" charset="-122"/>
                <a:ea typeface="华文中宋" panose="02010600040101010101" pitchFamily="2" charset="-122"/>
              </a:endParaRPr>
            </a:p>
          </p:txBody>
        </p:sp>
      </p:grpSp>
      <p:grpSp>
        <p:nvGrpSpPr>
          <p:cNvPr id="113" name="组合 112"/>
          <p:cNvGrpSpPr/>
          <p:nvPr>
            <p:custDataLst>
              <p:tags r:id="rId79"/>
            </p:custDataLst>
          </p:nvPr>
        </p:nvGrpSpPr>
        <p:grpSpPr>
          <a:xfrm>
            <a:off x="5543521" y="5372653"/>
            <a:ext cx="1012845" cy="608489"/>
            <a:chOff x="6110358" y="302764"/>
            <a:chExt cx="1012845" cy="608489"/>
          </a:xfrm>
        </p:grpSpPr>
        <p:sp>
          <p:nvSpPr>
            <p:cNvPr id="114" name="Line 5"/>
            <p:cNvSpPr>
              <a:spLocks noChangeShapeType="1"/>
            </p:cNvSpPr>
            <p:nvPr>
              <p:custDataLst>
                <p:tags r:id="rId80"/>
              </p:custDataLst>
            </p:nvPr>
          </p:nvSpPr>
          <p:spPr bwMode="auto">
            <a:xfrm flipH="1">
              <a:off x="6393030" y="302764"/>
              <a:ext cx="0" cy="1524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Line 47"/>
            <p:cNvSpPr>
              <a:spLocks noChangeShapeType="1"/>
            </p:cNvSpPr>
            <p:nvPr>
              <p:custDataLst>
                <p:tags r:id="rId81"/>
              </p:custDataLst>
            </p:nvPr>
          </p:nvSpPr>
          <p:spPr bwMode="auto">
            <a:xfrm rot="16200000" flipH="1" flipV="1">
              <a:off x="6638997" y="577227"/>
              <a:ext cx="9523" cy="17179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16" name="组合 115"/>
            <p:cNvGrpSpPr/>
            <p:nvPr>
              <p:custDataLst>
                <p:tags r:id="rId82"/>
              </p:custDataLst>
            </p:nvPr>
          </p:nvGrpSpPr>
          <p:grpSpPr>
            <a:xfrm>
              <a:off x="6110358" y="378964"/>
              <a:ext cx="1012845" cy="532289"/>
              <a:chOff x="5742930" y="789782"/>
              <a:chExt cx="1012845" cy="532289"/>
            </a:xfrm>
          </p:grpSpPr>
          <p:sp>
            <p:nvSpPr>
              <p:cNvPr id="117" name="Text Box 32"/>
              <p:cNvSpPr txBox="1">
                <a:spLocks noChangeArrowheads="1"/>
              </p:cNvSpPr>
              <p:nvPr>
                <p:custDataLst>
                  <p:tags r:id="rId83"/>
                </p:custDataLst>
              </p:nvPr>
            </p:nvSpPr>
            <p:spPr bwMode="auto">
              <a:xfrm>
                <a:off x="5742930" y="789782"/>
                <a:ext cx="533400" cy="5219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0C0C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altLang="zh-CN" sz="2800" b="1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C</a:t>
                </a:r>
                <a:endPara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  <p:sp>
            <p:nvSpPr>
              <p:cNvPr id="118" name="Text Box 32"/>
              <p:cNvSpPr txBox="1">
                <a:spLocks noChangeArrowheads="1"/>
              </p:cNvSpPr>
              <p:nvPr>
                <p:custDataLst>
                  <p:tags r:id="rId84"/>
                </p:custDataLst>
              </p:nvPr>
            </p:nvSpPr>
            <p:spPr bwMode="auto">
              <a:xfrm>
                <a:off x="6222375" y="800101"/>
                <a:ext cx="533400" cy="5219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C0C0C0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kumimoji="1" lang="en-US" altLang="zh-CN" sz="2800" b="1">
                    <a:latin typeface="华文中宋" panose="02010600040101010101" pitchFamily="2" charset="-122"/>
                    <a:ea typeface="华文中宋" panose="02010600040101010101" pitchFamily="2" charset="-122"/>
                  </a:rPr>
                  <a:t>C</a:t>
                </a:r>
                <a:endParaRPr kumimoji="1" lang="en-US" altLang="zh-CN" sz="2800" b="1">
                  <a:latin typeface="华文中宋" panose="02010600040101010101" pitchFamily="2" charset="-122"/>
                  <a:ea typeface="华文中宋" panose="02010600040101010101" pitchFamily="2" charset="-122"/>
                </a:endParaRPr>
              </a:p>
            </p:txBody>
          </p:sp>
        </p:grpSp>
      </p:grpSp>
      <p:sp>
        <p:nvSpPr>
          <p:cNvPr id="28" name="文本框 27"/>
          <p:cNvSpPr txBox="1"/>
          <p:nvPr>
            <p:custDataLst>
              <p:tags r:id="rId85"/>
            </p:custDataLst>
          </p:nvPr>
        </p:nvSpPr>
        <p:spPr>
          <a:xfrm>
            <a:off x="8688942" y="4966992"/>
            <a:ext cx="3419475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写出主链</a:t>
            </a:r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架</a:t>
            </a:r>
            <a:endParaRPr lang="en-US" altLang="zh-CN" sz="2400" b="1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+mj-ea"/>
              <a:buAutoNum type="circleNumDbPlain"/>
            </a:pP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在相应位置挂支链</a:t>
            </a:r>
            <a:endParaRPr lang="en-US" altLang="zh-CN" sz="2400" b="1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buFont typeface="+mj-ea"/>
              <a:buAutoNum type="circleNumDbPlain"/>
            </a:pP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</a:t>
            </a:r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H</a:t>
            </a: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补足</a:t>
            </a:r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</a:t>
            </a: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的四个价键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86"/>
            </p:custDataLst>
          </p:nvPr>
        </p:nvSpPr>
        <p:spPr>
          <a:xfrm>
            <a:off x="8760143" y="4509325"/>
            <a:ext cx="13569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小结</a:t>
            </a:r>
            <a:r>
              <a:rPr lang="en-US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2" name="矩形 41"/>
          <p:cNvSpPr/>
          <p:nvPr>
            <p:custDataLst>
              <p:tags r:id="rId87"/>
            </p:custDataLst>
          </p:nvPr>
        </p:nvSpPr>
        <p:spPr>
          <a:xfrm rot="19420456">
            <a:off x="7923365" y="3133911"/>
            <a:ext cx="1891665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prstClr val="black"/>
                </a:solidFill>
              </a:rPr>
              <a:t>“</a:t>
            </a:r>
            <a:r>
              <a:rPr lang="zh-CN" altLang="en-US" sz="4400" b="1" smtClean="0">
                <a:solidFill>
                  <a:prstClr val="black"/>
                </a:solidFill>
              </a:rPr>
              <a:t>补</a:t>
            </a:r>
            <a:r>
              <a:rPr lang="en-US" altLang="zh-CN" sz="5400" b="1" smtClean="0">
                <a:solidFill>
                  <a:srgbClr val="FF0000"/>
                </a:solidFill>
              </a:rPr>
              <a:t>H</a:t>
            </a:r>
            <a:r>
              <a:rPr lang="zh-CN" altLang="en-US" sz="2800" b="1" smtClean="0"/>
              <a:t>”</a:t>
            </a:r>
            <a:endParaRPr lang="zh-CN" altLang="en-US" sz="1400"/>
          </a:p>
        </p:txBody>
      </p:sp>
      <p:sp>
        <p:nvSpPr>
          <p:cNvPr id="14349" name="AutoShape 21"/>
          <p:cNvSpPr/>
          <p:nvPr>
            <p:custDataLst>
              <p:tags r:id="rId88"/>
            </p:custDataLst>
          </p:nvPr>
        </p:nvSpPr>
        <p:spPr bwMode="auto">
          <a:xfrm>
            <a:off x="7833995" y="2925445"/>
            <a:ext cx="287655" cy="2708275"/>
          </a:xfrm>
          <a:prstGeom prst="rightBrace">
            <a:avLst>
              <a:gd name="adj1" fmla="val 45948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1" grpId="0"/>
      <p:bldP spid="42" grpId="0"/>
      <p:bldP spid="143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>
            <p:custDataLst>
              <p:tags r:id="rId1"/>
            </p:custDataLst>
          </p:nvPr>
        </p:nvSpPr>
        <p:spPr>
          <a:xfrm>
            <a:off x="8213725" y="2511380"/>
            <a:ext cx="1848968" cy="12957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>
            <p:custDataLst>
              <p:tags r:id="rId2"/>
            </p:custDataLst>
          </p:nvPr>
        </p:nvSpPr>
        <p:spPr>
          <a:xfrm>
            <a:off x="3931410" y="646714"/>
            <a:ext cx="2493963" cy="577999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7107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91360" y="685800"/>
            <a:ext cx="499745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zh-CN" sz="24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sz="2800" b="1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选主链，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含</a:t>
            </a:r>
            <a:r>
              <a:rPr lang="zh-CN" altLang="en-US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双键</a:t>
            </a:r>
            <a:r>
              <a:rPr lang="en-US" altLang="zh-CN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叁键</a:t>
            </a:r>
            <a:r>
              <a:rPr lang="en-US" altLang="zh-CN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en-US" sz="2400" b="1" smtClean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zh-CN" altLang="en-US" sz="2400" b="1">
              <a:solidFill>
                <a:srgbClr val="3333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37265" y="1384509"/>
            <a:ext cx="4958311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zh-CN" sz="24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sz="2800" b="1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定编号，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近</a:t>
            </a:r>
            <a:r>
              <a:rPr lang="zh-CN" altLang="en-US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双键</a:t>
            </a:r>
            <a:r>
              <a:rPr lang="en-US" altLang="zh-CN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叁键</a:t>
            </a:r>
            <a:r>
              <a:rPr lang="en-US" altLang="zh-CN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en-US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zh-CN" altLang="en-US" sz="2800" b="1">
              <a:solidFill>
                <a:srgbClr val="3333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47155" name="Group 51"/>
          <p:cNvGrpSpPr/>
          <p:nvPr>
            <p:custDataLst>
              <p:tags r:id="rId5"/>
            </p:custDataLst>
          </p:nvPr>
        </p:nvGrpSpPr>
        <p:grpSpPr>
          <a:xfrm>
            <a:off x="2133600" y="4724400"/>
            <a:ext cx="7467600" cy="1131888"/>
            <a:chOff x="-28" y="2976"/>
            <a:chExt cx="4704" cy="713"/>
          </a:xfrm>
        </p:grpSpPr>
        <p:sp>
          <p:nvSpPr>
            <p:cNvPr id="47149" name="Text Box 45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248" y="3264"/>
              <a:ext cx="1008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prstClr val="black"/>
                  </a:solidFill>
                  <a:latin typeface="Times New Roman" panose="02020603050405020304" pitchFamily="18" charset="0"/>
                </a:rPr>
                <a:t>3</a:t>
              </a:r>
              <a:endParaRPr lang="en-US" altLang="zh-CN" sz="2800" b="1" baseline="-25000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7150" name="Text Box 46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072" y="3360"/>
              <a:ext cx="730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solidFill>
                    <a:prstClr val="black"/>
                  </a:solidFill>
                  <a:latin typeface="Times New Roman" panose="02020603050405020304" pitchFamily="18" charset="0"/>
                </a:rPr>
                <a:t>3</a:t>
              </a:r>
              <a:endParaRPr lang="en-US" altLang="zh-CN" sz="2800" b="1" baseline="-25000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7152" name="Group 48"/>
            <p:cNvGrpSpPr/>
            <p:nvPr>
              <p:custDataLst>
                <p:tags r:id="rId8"/>
              </p:custDataLst>
            </p:nvPr>
          </p:nvGrpSpPr>
          <p:grpSpPr>
            <a:xfrm>
              <a:off x="-28" y="2976"/>
              <a:ext cx="4704" cy="329"/>
              <a:chOff x="-28" y="2976"/>
              <a:chExt cx="4704" cy="329"/>
            </a:xfrm>
          </p:grpSpPr>
          <p:sp>
            <p:nvSpPr>
              <p:cNvPr id="47141" name="Text Box 37"/>
              <p:cNvSpPr txBox="1"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-28" y="2976"/>
                <a:ext cx="4704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2800" b="1">
                    <a:solidFill>
                      <a:prstClr val="black"/>
                    </a:solidFill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solidFill>
                      <a:prstClr val="black"/>
                    </a:solidFill>
                    <a:latin typeface="Times New Roman" panose="02020603050405020304" pitchFamily="18" charset="0"/>
                  </a:rPr>
                  <a:t>3</a:t>
                </a:r>
                <a:r>
                  <a:rPr lang="en-US" altLang="zh-CN" sz="2800" b="1">
                    <a:solidFill>
                      <a:prstClr val="black"/>
                    </a:solidFill>
                    <a:latin typeface="Times New Roman" panose="02020603050405020304" pitchFamily="18" charset="0"/>
                  </a:rPr>
                  <a:t>     CH</a:t>
                </a:r>
                <a:r>
                  <a:rPr lang="en-US" altLang="zh-CN" sz="2800" b="1" baseline="-25000">
                    <a:solidFill>
                      <a:prstClr val="black"/>
                    </a:solidFill>
                    <a:latin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solidFill>
                      <a:prstClr val="black"/>
                    </a:solidFill>
                    <a:latin typeface="Times New Roman" panose="02020603050405020304" pitchFamily="18" charset="0"/>
                  </a:rPr>
                  <a:t>   C     CH      CH</a:t>
                </a:r>
                <a:r>
                  <a:rPr lang="en-US" altLang="zh-CN" sz="2800" b="1" baseline="-25000">
                    <a:solidFill>
                      <a:prstClr val="black"/>
                    </a:solidFill>
                    <a:latin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solidFill>
                      <a:prstClr val="black"/>
                    </a:solidFill>
                    <a:latin typeface="Times New Roman" panose="02020603050405020304" pitchFamily="18" charset="0"/>
                  </a:rPr>
                  <a:t>     CH      CH</a:t>
                </a:r>
                <a:r>
                  <a:rPr lang="en-US" altLang="zh-CN" sz="2800" b="1" baseline="-25000">
                    <a:solidFill>
                      <a:prstClr val="black"/>
                    </a:solidFill>
                    <a:latin typeface="Times New Roman" panose="02020603050405020304" pitchFamily="18" charset="0"/>
                  </a:rPr>
                  <a:t>3</a:t>
                </a:r>
                <a:r>
                  <a:rPr lang="en-US" altLang="zh-CN" sz="2800" b="1">
                    <a:solidFill>
                      <a:prstClr val="black"/>
                    </a:solidFill>
                    <a:latin typeface="Times New Roman" panose="02020603050405020304" pitchFamily="18" charset="0"/>
                  </a:rPr>
                  <a:t>  </a:t>
                </a:r>
                <a:endParaRPr lang="en-US" altLang="zh-CN" sz="2800" b="1">
                  <a:solidFill>
                    <a:prstClr val="black"/>
                  </a:solidFill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47148" name="Group 44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1536" y="3120"/>
                <a:ext cx="192" cy="33"/>
                <a:chOff x="1728" y="3504"/>
                <a:chExt cx="192" cy="33"/>
              </a:xfrm>
            </p:grpSpPr>
            <p:sp>
              <p:nvSpPr>
                <p:cNvPr id="47142" name="Line 38"/>
                <p:cNvSpPr>
                  <a:spLocks noChangeShapeType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1728" y="3504"/>
                  <a:ext cx="19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7143" name="Line 39"/>
                <p:cNvSpPr>
                  <a:spLocks noChangeShapeType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1728" y="3537"/>
                  <a:ext cx="19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47144" name="Line 40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090" y="3134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145" name="Line 41"/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147" y="3147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146" name="Line 42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818" y="3147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147" name="Line 43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3456" y="3147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7151" name="Line 47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80" y="3134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7153" name="Line 49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1392" y="3264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7154" name="Line 50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3189" y="3264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sp>
        <p:nvSpPr>
          <p:cNvPr id="47156" name="Text Box 52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041525" y="4384675"/>
            <a:ext cx="733107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pitchFamily="18" charset="0"/>
              </a:rPr>
              <a:t>1           2        3      4          5          6           7</a:t>
            </a:r>
            <a:endParaRPr lang="en-US" altLang="zh-CN" sz="28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57" name="Text Box 53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2057400" y="5029200"/>
            <a:ext cx="733107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7           6        5      4          3          2           1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58" name="Text Box 54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763000" y="5029200"/>
            <a:ext cx="77660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(×)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60" name="Text Box 56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5267840" y="5739757"/>
            <a:ext cx="223414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smtClean="0">
                <a:solidFill>
                  <a:srgbClr val="FF0000"/>
                </a:solidFill>
                <a:ea typeface="黑体" panose="02010609060101010101" pitchFamily="49" charset="-122"/>
              </a:rPr>
              <a:t>—</a:t>
            </a:r>
            <a:r>
              <a:rPr lang="en-US" altLang="zh-CN" sz="2800" b="1">
                <a:solidFill>
                  <a:srgbClr val="C00000"/>
                </a:solidFill>
                <a:ea typeface="黑体" panose="02010609060101010101" pitchFamily="49" charset="-122"/>
              </a:rPr>
              <a:t>3</a:t>
            </a:r>
            <a:r>
              <a:rPr lang="en-US" altLang="zh-CN" sz="2800" b="1">
                <a:solidFill>
                  <a:srgbClr val="FF0000"/>
                </a:solidFill>
                <a:ea typeface="黑体" panose="02010609060101010101" pitchFamily="49" charset="-122"/>
              </a:rPr>
              <a:t>— 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庚烯</a:t>
            </a:r>
            <a:endParaRPr lang="zh-CN" altLang="en-US" sz="2800" b="1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4"/>
            </p:custDataLst>
          </p:nvPr>
        </p:nvSpPr>
        <p:spPr>
          <a:xfrm>
            <a:off x="6425373" y="787654"/>
            <a:ext cx="3317875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</a:t>
            </a:r>
            <a:r>
              <a:rPr lang="en-US" altLang="zh-CN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不一定是最长的碳链</a:t>
            </a:r>
            <a:endParaRPr lang="zh-CN" altLang="en-US" sz="24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25"/>
            </p:custDataLst>
          </p:nvPr>
        </p:nvSpPr>
        <p:spPr>
          <a:xfrm>
            <a:off x="6231764" y="1354111"/>
            <a:ext cx="3557030" cy="9772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以双键、三键为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首要</a:t>
            </a:r>
            <a:r>
              <a:rPr lang="zh-CN" altLang="en-US" sz="24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考虑目标，取代基位置其次</a:t>
            </a:r>
            <a:endParaRPr lang="zh-CN" altLang="en-US" sz="2400" b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 Box 4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1937265" y="2253340"/>
            <a:ext cx="6896100" cy="983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sz="2800" b="1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写名称，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标</a:t>
            </a:r>
            <a:r>
              <a:rPr lang="zh-CN" altLang="en-US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双键</a:t>
            </a:r>
            <a:r>
              <a:rPr lang="en-US" altLang="zh-CN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叁键</a:t>
            </a:r>
            <a:r>
              <a:rPr lang="en-US" altLang="zh-CN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en-US" sz="2800" b="1" smtClean="0">
                <a:solidFill>
                  <a:srgbClr val="33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2800" b="1">
              <a:solidFill>
                <a:srgbClr val="3333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zh-CN" altLang="en-US" sz="24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需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标明双键或三键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碳</a:t>
            </a:r>
            <a:r>
              <a:rPr lang="zh-CN" altLang="en-US" sz="2400" b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原子编号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较小</a:t>
            </a:r>
            <a:r>
              <a:rPr lang="zh-CN" altLang="en-US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的数字</a:t>
            </a:r>
            <a:r>
              <a:rPr lang="zh-CN" altLang="en-US" sz="2400" b="1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zh-CN" altLang="en-US" sz="2400" b="1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27"/>
            </p:custDataLst>
          </p:nvPr>
        </p:nvSpPr>
        <p:spPr>
          <a:xfrm>
            <a:off x="3098546" y="5739757"/>
            <a:ext cx="245681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ea typeface="黑体" panose="02010609060101010101" pitchFamily="49" charset="-122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，</a:t>
            </a:r>
            <a:r>
              <a:rPr lang="en-US" altLang="zh-CN" sz="2800" b="1">
                <a:solidFill>
                  <a:srgbClr val="0000FF"/>
                </a:solidFill>
                <a:ea typeface="黑体" panose="02010609060101010101" pitchFamily="49" charset="-122"/>
              </a:rPr>
              <a:t>6— </a:t>
            </a:r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二甲基 </a:t>
            </a:r>
            <a:endParaRPr lang="zh-CN" altLang="en-US">
              <a:solidFill>
                <a:srgbClr val="0000FF"/>
              </a:solidFill>
            </a:endParaRPr>
          </a:p>
        </p:txBody>
      </p:sp>
      <p:sp>
        <p:nvSpPr>
          <p:cNvPr id="7" name="矩形 6"/>
          <p:cNvSpPr/>
          <p:nvPr>
            <p:custDataLst>
              <p:tags r:id="rId28"/>
            </p:custDataLst>
          </p:nvPr>
        </p:nvSpPr>
        <p:spPr>
          <a:xfrm>
            <a:off x="2041525" y="3357245"/>
            <a:ext cx="3974465" cy="53403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其它要求与烷烃相同</a:t>
            </a:r>
            <a:endParaRPr lang="zh-CN" altLang="en-US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29"/>
            </p:custDataLst>
          </p:nvPr>
        </p:nvSpPr>
        <p:spPr>
          <a:xfrm>
            <a:off x="8366532" y="2585203"/>
            <a:ext cx="163957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乙烯</a:t>
            </a:r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乙炔</a:t>
            </a:r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endParaRPr lang="en-US" altLang="zh-CN" sz="2400" b="1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丙烯</a:t>
            </a:r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丙炔</a:t>
            </a:r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30"/>
            </p:custDataLst>
          </p:nvPr>
        </p:nvSpPr>
        <p:spPr>
          <a:xfrm>
            <a:off x="8669499" y="3258035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除外</a:t>
            </a:r>
            <a:endParaRPr lang="zh-CN" altLang="en-US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99"/>
          <p:cNvSpPr txBox="1"/>
          <p:nvPr>
            <p:custDataLst>
              <p:tags r:id="rId31"/>
            </p:custDataLst>
          </p:nvPr>
        </p:nvSpPr>
        <p:spPr>
          <a:xfrm>
            <a:off x="335915" y="43180"/>
            <a:ext cx="4573905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二、烯烃和炔烃的命名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47107" grpId="0"/>
      <p:bldP spid="47108" grpId="0"/>
      <p:bldP spid="47156" grpId="0"/>
      <p:bldP spid="47157" grpId="0"/>
      <p:bldP spid="47158" grpId="0"/>
      <p:bldP spid="47160" grpId="0"/>
      <p:bldP spid="4" grpId="0"/>
      <p:bldP spid="6" grpId="0"/>
      <p:bldP spid="42" grpId="0"/>
      <p:bldP spid="2" grpId="0"/>
      <p:bldP spid="7" grpId="0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8" name="Rectangle 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26398" y="1772759"/>
            <a:ext cx="365760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kumimoji="1" lang="en-US" altLang="zh-CN" sz="3600" b="1">
                <a:ea typeface="黑体" panose="02010609060101010101" pitchFamily="49" charset="-122"/>
              </a:rPr>
              <a:t>CH</a:t>
            </a:r>
            <a:r>
              <a:rPr kumimoji="1" lang="en-US" altLang="zh-CN" sz="3600" b="1" baseline="-25000">
                <a:ea typeface="黑体" panose="02010609060101010101" pitchFamily="49" charset="-122"/>
              </a:rPr>
              <a:t>2</a:t>
            </a:r>
            <a:r>
              <a:rPr kumimoji="1" lang="en-US" altLang="zh-CN" sz="3600" b="1">
                <a:ea typeface="黑体" panose="02010609060101010101" pitchFamily="49" charset="-122"/>
              </a:rPr>
              <a:t>= CH—CH=CH</a:t>
            </a:r>
            <a:r>
              <a:rPr kumimoji="1" lang="en-US" altLang="zh-CN" sz="3600" b="1" baseline="-25000">
                <a:ea typeface="黑体" panose="02010609060101010101" pitchFamily="49" charset="-122"/>
              </a:rPr>
              <a:t>2</a:t>
            </a:r>
            <a:endParaRPr kumimoji="1" lang="en-US" altLang="zh-CN" sz="3600" b="1">
              <a:ea typeface="黑体" panose="02010609060101010101" pitchFamily="49" charset="-122"/>
            </a:endParaRPr>
          </a:p>
        </p:txBody>
      </p:sp>
      <p:sp>
        <p:nvSpPr>
          <p:cNvPr id="128009" name="Text Box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799965" y="1844675"/>
            <a:ext cx="2339340" cy="52197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1,3—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丁二烯</a:t>
            </a:r>
            <a:endParaRPr kumimoji="1"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28010" name="Group 10"/>
          <p:cNvGrpSpPr/>
          <p:nvPr>
            <p:custDataLst>
              <p:tags r:id="rId3"/>
            </p:custDataLst>
          </p:nvPr>
        </p:nvGrpSpPr>
        <p:grpSpPr>
          <a:xfrm>
            <a:off x="983019" y="1340517"/>
            <a:ext cx="3237210" cy="531813"/>
            <a:chOff x="3560" y="566"/>
            <a:chExt cx="1603" cy="335"/>
          </a:xfrm>
        </p:grpSpPr>
        <p:sp>
          <p:nvSpPr>
            <p:cNvPr id="128011" name="Text Box 11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3560" y="566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28012" name="Text Box 12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059" y="572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28013" name="Text Box 13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490" y="566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28014" name="Text Box 14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891" y="572"/>
              <a:ext cx="27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4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128044" name="Group 44"/>
          <p:cNvGrpSpPr/>
          <p:nvPr>
            <p:custDataLst>
              <p:tags r:id="rId8"/>
            </p:custDataLst>
          </p:nvPr>
        </p:nvGrpSpPr>
        <p:grpSpPr>
          <a:xfrm>
            <a:off x="839607" y="3090542"/>
            <a:ext cx="4800600" cy="1006475"/>
            <a:chOff x="2544" y="3264"/>
            <a:chExt cx="3024" cy="634"/>
          </a:xfrm>
        </p:grpSpPr>
        <p:grpSp>
          <p:nvGrpSpPr>
            <p:cNvPr id="128036" name="Group 36"/>
            <p:cNvGrpSpPr/>
            <p:nvPr>
              <p:custDataLst>
                <p:tags r:id="rId9"/>
              </p:custDataLst>
            </p:nvPr>
          </p:nvGrpSpPr>
          <p:grpSpPr>
            <a:xfrm>
              <a:off x="2544" y="3264"/>
              <a:ext cx="3024" cy="634"/>
              <a:chOff x="2496" y="3360"/>
              <a:chExt cx="3024" cy="634"/>
            </a:xfrm>
          </p:grpSpPr>
          <p:sp>
            <p:nvSpPr>
              <p:cNvPr id="128022" name="Rectangle 22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2496" y="3360"/>
                <a:ext cx="3024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kumimoji="1"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CH</a:t>
                </a:r>
                <a:r>
                  <a:rPr kumimoji="1" lang="en-US" altLang="zh-CN" sz="28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2       </a:t>
                </a:r>
                <a:r>
                  <a:rPr kumimoji="1"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  C      C      CH</a:t>
                </a:r>
                <a:r>
                  <a:rPr kumimoji="1" lang="en-US" altLang="zh-CN" sz="28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endParaRPr kumimoji="1" lang="en-US" altLang="zh-CN" sz="2800" b="1"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  <p:grpSp>
            <p:nvGrpSpPr>
              <p:cNvPr id="128032" name="Group 32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3264" y="3648"/>
                <a:ext cx="466" cy="346"/>
                <a:chOff x="1094" y="3490"/>
                <a:chExt cx="466" cy="346"/>
              </a:xfrm>
            </p:grpSpPr>
            <p:sp>
              <p:nvSpPr>
                <p:cNvPr id="128030" name="Line 30"/>
                <p:cNvSpPr>
                  <a:spLocks noChangeShapeType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 flipH="1">
                  <a:off x="1227" y="349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8031" name="Text Box 31"/>
                <p:cNvSpPr txBox="1"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1094" y="3546"/>
                  <a:ext cx="466" cy="29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400" b="1" smtClean="0">
                      <a:latin typeface="Times New Roman" panose="02020603050405020304" pitchFamily="18" charset="0"/>
                    </a:rPr>
                    <a:t>CH</a:t>
                  </a:r>
                  <a:r>
                    <a:rPr lang="en-US" altLang="zh-CN" sz="2400" b="1" baseline="-25000" smtClean="0">
                      <a:latin typeface="Times New Roman" panose="02020603050405020304" pitchFamily="18" charset="0"/>
                    </a:rPr>
                    <a:t>3</a:t>
                  </a:r>
                  <a:endParaRPr lang="en-US" altLang="zh-CN" sz="2400" b="1" baseline="-25000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28033" name="Group 33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3792" y="3648"/>
                <a:ext cx="466" cy="346"/>
                <a:chOff x="1094" y="3490"/>
                <a:chExt cx="466" cy="346"/>
              </a:xfrm>
            </p:grpSpPr>
            <p:sp>
              <p:nvSpPr>
                <p:cNvPr id="128034" name="Line 34"/>
                <p:cNvSpPr>
                  <a:spLocks noChangeShapeType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 flipH="1">
                  <a:off x="1227" y="3490"/>
                  <a:ext cx="0" cy="144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8035" name="Text Box 35"/>
                <p:cNvSpPr txBox="1">
                  <a:spLocks noChangeArrowhead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1094" y="3546"/>
                  <a:ext cx="466" cy="29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400" b="1">
                      <a:latin typeface="Times New Roman" panose="02020603050405020304" pitchFamily="18" charset="0"/>
                    </a:rPr>
                    <a:t>CH</a:t>
                  </a:r>
                  <a:r>
                    <a:rPr lang="en-US" altLang="zh-CN" sz="2400" b="1" baseline="-25000">
                      <a:latin typeface="Times New Roman" panose="02020603050405020304" pitchFamily="18" charset="0"/>
                    </a:rPr>
                    <a:t>3</a:t>
                  </a:r>
                  <a:endParaRPr lang="en-US" altLang="zh-CN" sz="2400" b="1" baseline="-25000">
                    <a:latin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28043" name="Group 43"/>
            <p:cNvGrpSpPr/>
            <p:nvPr>
              <p:custDataLst>
                <p:tags r:id="rId17"/>
              </p:custDataLst>
            </p:nvPr>
          </p:nvGrpSpPr>
          <p:grpSpPr>
            <a:xfrm>
              <a:off x="3045" y="3408"/>
              <a:ext cx="1248" cy="34"/>
              <a:chOff x="768" y="3456"/>
              <a:chExt cx="1248" cy="34"/>
            </a:xfrm>
          </p:grpSpPr>
          <p:grpSp>
            <p:nvGrpSpPr>
              <p:cNvPr id="128029" name="Group 29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768" y="3456"/>
                <a:ext cx="192" cy="34"/>
                <a:chOff x="1008" y="3600"/>
                <a:chExt cx="192" cy="34"/>
              </a:xfrm>
            </p:grpSpPr>
            <p:sp>
              <p:nvSpPr>
                <p:cNvPr id="128025" name="Line 25"/>
                <p:cNvSpPr>
                  <a:spLocks noChangeShapeType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1008" y="3600"/>
                  <a:ext cx="19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8026" name="Line 26"/>
                <p:cNvSpPr>
                  <a:spLocks noChangeShapeType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1008" y="3634"/>
                  <a:ext cx="19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28027" name="Line 27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310" y="3476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28040" name="Group 40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1824" y="3456"/>
                <a:ext cx="192" cy="34"/>
                <a:chOff x="1008" y="3600"/>
                <a:chExt cx="192" cy="34"/>
              </a:xfrm>
            </p:grpSpPr>
            <p:sp>
              <p:nvSpPr>
                <p:cNvPr id="128041" name="Line 41"/>
                <p:cNvSpPr>
                  <a:spLocks noChangeShapeType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1008" y="3600"/>
                  <a:ext cx="19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8042" name="Line 42"/>
                <p:cNvSpPr>
                  <a:spLocks noChangeShapeType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1008" y="3634"/>
                  <a:ext cx="19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28045" name="Text Box 45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799965" y="3429000"/>
            <a:ext cx="5272405" cy="52197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kumimoji="1" lang="zh-CN" altLang="en-US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kumimoji="1" lang="en-US" altLang="zh-CN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</a:t>
            </a:r>
            <a:r>
              <a:rPr kumimoji="1" lang="zh-CN" altLang="en-US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甲基 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丁二烯</a:t>
            </a:r>
            <a:endParaRPr kumimoji="1"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8021" name="Text Box 21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11150" y="391160"/>
            <a:ext cx="112776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  <a:buFont typeface="Wingdings" panose="05000000000000000000" pitchFamily="2" charset="2"/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、当有多个双键或三键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时</a:t>
            </a:r>
            <a:r>
              <a:rPr lang="en-US" alt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“二”“三”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等表示双键或三键的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个数</a:t>
            </a:r>
            <a:r>
              <a:rPr lang="zh-CN" altLang="en-US" sz="2800" b="1" smtClean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2800" b="1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44" name="Group 10"/>
          <p:cNvGrpSpPr/>
          <p:nvPr>
            <p:custDataLst>
              <p:tags r:id="rId27"/>
            </p:custDataLst>
          </p:nvPr>
        </p:nvGrpSpPr>
        <p:grpSpPr>
          <a:xfrm>
            <a:off x="926760" y="2668311"/>
            <a:ext cx="3265531" cy="554038"/>
            <a:chOff x="3388" y="558"/>
            <a:chExt cx="1786" cy="349"/>
          </a:xfrm>
        </p:grpSpPr>
        <p:sp>
          <p:nvSpPr>
            <p:cNvPr id="45" name="Text Box 11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3388" y="558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6" name="Text Box 12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4014" y="572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7" name="Text Box 13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4419" y="578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8" name="Text Box 14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4902" y="572"/>
              <a:ext cx="27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4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/>
          <a:stretch>
            <a:fillRect/>
          </a:stretch>
        </p:blipFill>
        <p:spPr>
          <a:xfrm flipH="1">
            <a:off x="12230100" y="10223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8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8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8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9" grpId="0"/>
      <p:bldP spid="1280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lum bright="-36000" contrast="66000"/>
          </a:blip>
          <a:srcRect b="37475"/>
          <a:stretch>
            <a:fillRect/>
          </a:stretch>
        </p:blipFill>
        <p:spPr>
          <a:xfrm>
            <a:off x="4642175" y="586695"/>
            <a:ext cx="3849370" cy="19304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>
            <a:lum bright="-30000" contrast="66000"/>
          </a:blip>
          <a:srcRect t="62726"/>
          <a:stretch>
            <a:fillRect/>
          </a:stretch>
        </p:blipFill>
        <p:spPr>
          <a:xfrm>
            <a:off x="6527800" y="4004945"/>
            <a:ext cx="4431030" cy="13246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lum bright="-36000" contrast="66000"/>
          </a:blip>
          <a:stretch>
            <a:fillRect/>
          </a:stretch>
        </p:blipFill>
        <p:spPr>
          <a:xfrm>
            <a:off x="189865" y="1097280"/>
            <a:ext cx="3844290" cy="14986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lum bright="-30000" contrast="60000"/>
          </a:blip>
          <a:stretch>
            <a:fillRect/>
          </a:stretch>
        </p:blipFill>
        <p:spPr>
          <a:xfrm>
            <a:off x="8698230" y="665798"/>
            <a:ext cx="3493770" cy="1805305"/>
          </a:xfrm>
          <a:prstGeom prst="rect">
            <a:avLst/>
          </a:prstGeom>
        </p:spPr>
      </p:pic>
      <p:sp>
        <p:nvSpPr>
          <p:cNvPr id="41" name="文本框 40"/>
          <p:cNvSpPr txBox="1"/>
          <p:nvPr>
            <p:custDataLst>
              <p:tags r:id="rId8"/>
            </p:custDataLst>
          </p:nvPr>
        </p:nvSpPr>
        <p:spPr>
          <a:xfrm>
            <a:off x="8543925" y="2918460"/>
            <a:ext cx="3615055" cy="5835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4,4-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二甲基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-2-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戊炔</a:t>
            </a:r>
            <a:endParaRPr lang="zh-CN" altLang="en-US" sz="32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219075" y="2924810"/>
            <a:ext cx="3615055" cy="5835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2,3-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二甲基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32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</a:t>
            </a:r>
            <a:r>
              <a:rPr lang="zh-CN" altLang="en-US" sz="32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丁烯</a:t>
            </a:r>
            <a:endParaRPr lang="zh-CN" altLang="en-US" sz="3200" b="1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7082155" y="5329555"/>
            <a:ext cx="387667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2—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乙基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-1,3-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丁</a:t>
            </a:r>
            <a:r>
              <a:rPr lang="zh-CN" altLang="en-US" sz="3200" b="1">
                <a:solidFill>
                  <a:srgbClr val="1414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烯</a:t>
            </a:r>
            <a:endParaRPr lang="zh-CN" altLang="en-US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319495" name="Group 11"/>
          <p:cNvGrpSpPr/>
          <p:nvPr>
            <p:custDataLst>
              <p:tags r:id="rId11"/>
            </p:custDataLst>
          </p:nvPr>
        </p:nvGrpSpPr>
        <p:grpSpPr>
          <a:xfrm>
            <a:off x="219075" y="4041775"/>
            <a:ext cx="5062220" cy="1108426"/>
            <a:chOff x="3334" y="2783"/>
            <a:chExt cx="2598" cy="599"/>
          </a:xfrm>
        </p:grpSpPr>
        <p:sp>
          <p:nvSpPr>
            <p:cNvPr id="319496" name="Text Box 12"/>
            <p:cNvSpPr txBox="1"/>
            <p:nvPr>
              <p:custDataLst>
                <p:tags r:id="rId12"/>
              </p:custDataLst>
            </p:nvPr>
          </p:nvSpPr>
          <p:spPr>
            <a:xfrm>
              <a:off x="3334" y="3067"/>
              <a:ext cx="2598" cy="31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None/>
              </a:pP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CH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3</a:t>
              </a: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-C=CH-CH=CH-CH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3</a:t>
              </a:r>
              <a:endParaRPr lang="en-US" altLang="zh-CN" sz="3200" b="1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19497" name="Line 13"/>
            <p:cNvSpPr/>
            <p:nvPr>
              <p:custDataLst>
                <p:tags r:id="rId13"/>
              </p:custDataLst>
            </p:nvPr>
          </p:nvSpPr>
          <p:spPr>
            <a:xfrm flipH="1">
              <a:off x="3958" y="3043"/>
              <a:ext cx="0" cy="91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19498" name="Text Box 14"/>
            <p:cNvSpPr txBox="1"/>
            <p:nvPr>
              <p:custDataLst>
                <p:tags r:id="rId14"/>
              </p:custDataLst>
            </p:nvPr>
          </p:nvSpPr>
          <p:spPr>
            <a:xfrm>
              <a:off x="3807" y="2783"/>
              <a:ext cx="816" cy="31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None/>
              </a:pPr>
              <a:r>
                <a:rPr lang="en-US" altLang="zh-CN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 CH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3</a:t>
              </a:r>
              <a:endParaRPr lang="en-US" altLang="zh-CN" sz="3200" b="1" baseline="-2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17" name="Text Box 15"/>
          <p:cNvSpPr txBox="1"/>
          <p:nvPr>
            <p:custDataLst>
              <p:tags r:id="rId15"/>
            </p:custDataLst>
          </p:nvPr>
        </p:nvSpPr>
        <p:spPr>
          <a:xfrm>
            <a:off x="335280" y="5229225"/>
            <a:ext cx="48825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None/>
            </a:pP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2 - 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甲基 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- 2 , 4 - 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己</a:t>
            </a:r>
            <a:r>
              <a:rPr lang="zh-CN" altLang="en-US" sz="3200" b="1">
                <a:solidFill>
                  <a:srgbClr val="1414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烯</a:t>
            </a:r>
            <a:endParaRPr lang="zh-CN" altLang="en-US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19490" name="Text Box 2"/>
          <p:cNvSpPr txBox="1"/>
          <p:nvPr>
            <p:custDataLst>
              <p:tags r:id="rId16"/>
            </p:custDataLst>
          </p:nvPr>
        </p:nvSpPr>
        <p:spPr>
          <a:xfrm>
            <a:off x="2639695" y="116523"/>
            <a:ext cx="619283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None/>
            </a:pPr>
            <a:r>
              <a:rPr lang="en-US" sz="3200" b="1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给下列烯烃和炔烃的命名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99"/>
          <p:cNvSpPr txBox="1"/>
          <p:nvPr>
            <p:custDataLst>
              <p:tags r:id="rId17"/>
            </p:custDataLst>
          </p:nvPr>
        </p:nvSpPr>
        <p:spPr>
          <a:xfrm>
            <a:off x="119380" y="188595"/>
            <a:ext cx="238506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对点训练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18"/>
            </p:custDataLst>
          </p:nvPr>
        </p:nvSpPr>
        <p:spPr>
          <a:xfrm>
            <a:off x="4367530" y="2918460"/>
            <a:ext cx="3982085" cy="5835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3,4,4-</a:t>
            </a:r>
            <a:r>
              <a:rPr lang="zh-CN" altLang="en-US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三甲基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32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1-</a:t>
            </a:r>
            <a:r>
              <a:rPr lang="zh-CN" altLang="en-US" sz="32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戊炔</a:t>
            </a:r>
            <a:endParaRPr lang="zh-CN" altLang="en-US" sz="3200" b="1">
              <a:solidFill>
                <a:schemeClr val="tx1"/>
              </a:solidFill>
              <a:highlight>
                <a:srgbClr val="FFFF00"/>
              </a:highligh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19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8" grpId="0" bldLvl="0" animBg="1"/>
      <p:bldP spid="9" grpId="0"/>
      <p:bldP spid="17" grpId="0"/>
      <p:bldP spid="3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16738" name="对象 3316737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43558" y="-85282"/>
          <a:ext cx="11631034" cy="520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" r:id="rId2" imgW="6229350" imgH="2790825" progId="Word.Document.8">
                  <p:embed/>
                </p:oleObj>
              </mc:Choice>
              <mc:Fallback>
                <p:oleObj name="" r:id="rId2" imgW="6229350" imgH="2790825" progId="Word.Documen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3558" y="-85282"/>
                        <a:ext cx="11631034" cy="520300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2310" b="5764"/>
          <a:stretch>
            <a:fillRect/>
          </a:stretch>
        </p:blipFill>
        <p:spPr>
          <a:xfrm>
            <a:off x="4223773" y="2210435"/>
            <a:ext cx="2728842" cy="7162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386791" y="2926850"/>
            <a:ext cx="4249302" cy="14166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450921" y="3931150"/>
            <a:ext cx="1253478" cy="1543131"/>
          </a:xfrm>
          <a:prstGeom prst="rect">
            <a:avLst/>
          </a:prstGeom>
        </p:spPr>
      </p:pic>
      <p:sp>
        <p:nvSpPr>
          <p:cNvPr id="5" name="文本框 99"/>
          <p:cNvSpPr txBox="1"/>
          <p:nvPr>
            <p:custDataLst>
              <p:tags r:id="rId10"/>
            </p:custDataLst>
          </p:nvPr>
        </p:nvSpPr>
        <p:spPr>
          <a:xfrm>
            <a:off x="119380" y="188595"/>
            <a:ext cx="238506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对点训练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573655" y="212090"/>
            <a:ext cx="3612515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kumimoji="1"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3.</a:t>
            </a:r>
            <a:r>
              <a:rPr kumimoji="1"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命名</a:t>
            </a:r>
            <a:r>
              <a:rPr kumimoji="1"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下列化合物</a:t>
            </a:r>
            <a:r>
              <a:rPr kumimoji="1"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endParaRPr kumimoji="1" lang="zh-CN" altLang="en-US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73712" y="951705"/>
            <a:ext cx="22098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1—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戊</a:t>
            </a:r>
            <a:r>
              <a:rPr kumimoji="1"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炔</a:t>
            </a:r>
            <a:endParaRPr kumimoji="1"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9157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00552" y="1915409"/>
            <a:ext cx="48006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2—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甲基</a:t>
            </a:r>
            <a:r>
              <a:rPr kumimoji="1"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—1,3</a:t>
            </a:r>
            <a:r>
              <a:rPr kumimoji="1" lang="en-US" alt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kumimoji="1"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戊二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烯</a:t>
            </a:r>
            <a:endParaRPr kumimoji="1"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9162" name="Text 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486400" y="3782219"/>
            <a:ext cx="41910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2-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甲基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-2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4-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己二烯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49191" name="Group 39"/>
          <p:cNvGrpSpPr/>
          <p:nvPr>
            <p:custDataLst>
              <p:tags r:id="rId5"/>
            </p:custDataLst>
          </p:nvPr>
        </p:nvGrpSpPr>
        <p:grpSpPr>
          <a:xfrm>
            <a:off x="2131454" y="2820868"/>
            <a:ext cx="5334000" cy="1030288"/>
            <a:chOff x="624" y="1968"/>
            <a:chExt cx="3360" cy="649"/>
          </a:xfrm>
        </p:grpSpPr>
        <p:sp>
          <p:nvSpPr>
            <p:cNvPr id="49159" name="Text Box 7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056" y="2288"/>
              <a:ext cx="292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3</a:t>
              </a:r>
              <a:r>
                <a:rPr lang="en-US" altLang="zh-CN" sz="2800" b="1">
                  <a:latin typeface="Times New Roman" panose="02020603050405020304" pitchFamily="18" charset="0"/>
                </a:rPr>
                <a:t>-C=CH-CH=CH-CH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3</a:t>
              </a:r>
              <a:endParaRPr lang="en-US" altLang="zh-CN" sz="2800" b="1" baseline="-25000">
                <a:latin typeface="Times New Roman" panose="02020603050405020304" pitchFamily="18" charset="0"/>
              </a:endParaRPr>
            </a:p>
          </p:txBody>
        </p:sp>
        <p:grpSp>
          <p:nvGrpSpPr>
            <p:cNvPr id="49190" name="Group 38"/>
            <p:cNvGrpSpPr/>
            <p:nvPr>
              <p:custDataLst>
                <p:tags r:id="rId7"/>
              </p:custDataLst>
            </p:nvPr>
          </p:nvGrpSpPr>
          <p:grpSpPr>
            <a:xfrm>
              <a:off x="1515" y="1968"/>
              <a:ext cx="816" cy="379"/>
              <a:chOff x="1488" y="1920"/>
              <a:chExt cx="816" cy="379"/>
            </a:xfrm>
          </p:grpSpPr>
          <p:sp>
            <p:nvSpPr>
              <p:cNvPr id="49160" name="Line 8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flipH="1">
                <a:off x="1666" y="2208"/>
                <a:ext cx="0" cy="9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161" name="Text Box 9"/>
              <p:cNvSpPr txBox="1"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488" y="1920"/>
                <a:ext cx="816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800" b="1">
                    <a:latin typeface="Times New Roman" panose="02020603050405020304" pitchFamily="18" charset="0"/>
                  </a:rPr>
                  <a:t> 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3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49170" name="Text Box 18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24" y="2256"/>
              <a:ext cx="43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pitchFamily="18" charset="0"/>
                </a:rPr>
                <a:t>(3)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</p:grpSp>
      <p:sp>
        <p:nvSpPr>
          <p:cNvPr id="49181" name="Text Box 2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127114" y="935226"/>
            <a:ext cx="533834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en-US" altLang="zh-CN" sz="2800" b="1">
                <a:latin typeface="Times New Roman" panose="02020603050405020304" pitchFamily="18" charset="0"/>
              </a:rPr>
              <a:t>(1) CH≡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C—CH</a:t>
            </a:r>
            <a:r>
              <a:rPr kumimoji="1" lang="en-US" altLang="zh-CN" sz="2800" b="1" baseline="-25000" smtClean="0">
                <a:latin typeface="Times New Roman" panose="02020603050405020304" pitchFamily="18" charset="0"/>
              </a:rPr>
              <a:t>2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—</a:t>
            </a:r>
            <a:r>
              <a:rPr kumimoji="1" lang="en-US" altLang="zh-CN" sz="2800" b="1" smtClean="0">
                <a:solidFill>
                  <a:prstClr val="black"/>
                </a:solidFill>
                <a:latin typeface="Times New Roman" panose="02020603050405020304" pitchFamily="18" charset="0"/>
              </a:rPr>
              <a:t>CH</a:t>
            </a:r>
            <a:r>
              <a:rPr kumimoji="1" lang="en-US" altLang="zh-CN" sz="2800" b="1" baseline="-25000" smtClean="0">
                <a:solidFill>
                  <a:prstClr val="black"/>
                </a:solidFill>
                <a:latin typeface="Times New Roman" panose="02020603050405020304" pitchFamily="18" charset="0"/>
              </a:rPr>
              <a:t>2</a:t>
            </a:r>
            <a:r>
              <a:rPr kumimoji="1" lang="en-US" altLang="zh-CN" sz="2800" b="1" smtClean="0">
                <a:solidFill>
                  <a:prstClr val="black"/>
                </a:solidFill>
                <a:latin typeface="Times New Roman" panose="02020603050405020304" pitchFamily="18" charset="0"/>
              </a:rPr>
              <a:t>—</a:t>
            </a:r>
            <a:r>
              <a:rPr kumimoji="1" lang="en-US" altLang="zh-CN" sz="2800" b="1" smtClean="0">
                <a:latin typeface="Times New Roman" panose="02020603050405020304" pitchFamily="18" charset="0"/>
              </a:rPr>
              <a:t>CH</a:t>
            </a:r>
            <a:r>
              <a:rPr kumimoji="1" lang="en-US" altLang="zh-CN" sz="2800" b="1" baseline="-25000" smtClean="0">
                <a:latin typeface="Times New Roman" panose="02020603050405020304" pitchFamily="18" charset="0"/>
              </a:rPr>
              <a:t>3</a:t>
            </a:r>
            <a:endParaRPr kumimoji="1" lang="zh-CN" altLang="en-US" sz="2800" b="1" baseline="-25000">
              <a:latin typeface="Times New Roman" panose="02020603050405020304" pitchFamily="18" charset="0"/>
            </a:endParaRPr>
          </a:p>
        </p:txBody>
      </p:sp>
      <p:grpSp>
        <p:nvGrpSpPr>
          <p:cNvPr id="49184" name="Group 32"/>
          <p:cNvGrpSpPr/>
          <p:nvPr>
            <p:custDataLst>
              <p:tags r:id="rId12"/>
            </p:custDataLst>
          </p:nvPr>
        </p:nvGrpSpPr>
        <p:grpSpPr>
          <a:xfrm>
            <a:off x="2590800" y="4725988"/>
            <a:ext cx="7173913" cy="1322428"/>
            <a:chOff x="528" y="1248"/>
            <a:chExt cx="4519" cy="833"/>
          </a:xfrm>
        </p:grpSpPr>
        <p:grpSp>
          <p:nvGrpSpPr>
            <p:cNvPr id="49185" name="Group 33"/>
            <p:cNvGrpSpPr/>
            <p:nvPr>
              <p:custDataLst>
                <p:tags r:id="rId13"/>
              </p:custDataLst>
            </p:nvPr>
          </p:nvGrpSpPr>
          <p:grpSpPr>
            <a:xfrm>
              <a:off x="528" y="1248"/>
              <a:ext cx="4519" cy="833"/>
              <a:chOff x="204" y="618"/>
              <a:chExt cx="3847" cy="855"/>
            </a:xfrm>
          </p:grpSpPr>
          <p:sp>
            <p:nvSpPr>
              <p:cNvPr id="49186" name="Text Box 34"/>
              <p:cNvSpPr txBox="1"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04" y="618"/>
                <a:ext cx="3847" cy="8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lvl="0"/>
                <a:r>
                  <a:rPr kumimoji="1" lang="en-US" altLang="zh-CN" sz="32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CH</a:t>
                </a:r>
                <a:r>
                  <a:rPr kumimoji="1" lang="en-US" altLang="zh-CN" sz="32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3</a:t>
                </a:r>
                <a:r>
                  <a:rPr kumimoji="1" lang="en-US" altLang="zh-CN" sz="32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—CH = </a:t>
                </a:r>
                <a:r>
                  <a:rPr kumimoji="1" lang="en-US" altLang="zh-CN" sz="3200" b="1" smtClean="0">
                    <a:latin typeface="Times New Roman" panose="02020603050405020304" pitchFamily="18" charset="0"/>
                    <a:ea typeface="黑体" panose="02010609060101010101" pitchFamily="49" charset="-122"/>
                  </a:rPr>
                  <a:t>CH—CH—CH</a:t>
                </a:r>
                <a:r>
                  <a:rPr kumimoji="1" lang="en-US" altLang="zh-CN" sz="3200" b="1" baseline="-25000" smtClean="0"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r>
                  <a:rPr kumimoji="1" lang="en-US" altLang="zh-CN" sz="2800" b="1" smtClean="0">
                    <a:solidFill>
                      <a:prstClr val="black"/>
                    </a:solidFill>
                    <a:latin typeface="Times New Roman" panose="02020603050405020304" pitchFamily="18" charset="0"/>
                  </a:rPr>
                  <a:t>—CH</a:t>
                </a:r>
                <a:r>
                  <a:rPr kumimoji="1" lang="en-US" altLang="zh-CN" sz="2800" b="1" baseline="-25000" smtClean="0">
                    <a:solidFill>
                      <a:prstClr val="black"/>
                    </a:solidFill>
                    <a:latin typeface="Times New Roman" panose="02020603050405020304" pitchFamily="18" charset="0"/>
                  </a:rPr>
                  <a:t>3</a:t>
                </a:r>
                <a:endParaRPr kumimoji="1" lang="en-US" altLang="zh-CN" sz="3200" b="1"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kumimoji="1" lang="en-US" altLang="zh-CN" sz="32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                  </a:t>
                </a:r>
                <a:r>
                  <a:rPr kumimoji="1" lang="en-US" altLang="zh-CN" sz="3200" b="1" smtClean="0">
                    <a:latin typeface="Times New Roman" panose="02020603050405020304" pitchFamily="18" charset="0"/>
                    <a:ea typeface="黑体" panose="02010609060101010101" pitchFamily="49" charset="-122"/>
                  </a:rPr>
                  <a:t>          CH</a:t>
                </a:r>
                <a:r>
                  <a:rPr kumimoji="1" lang="en-US" altLang="zh-CN" sz="3200" b="1" baseline="-25000" smtClean="0">
                    <a:latin typeface="Times New Roman" panose="02020603050405020304" pitchFamily="18" charset="0"/>
                    <a:ea typeface="黑体" panose="02010609060101010101" pitchFamily="49" charset="-122"/>
                  </a:rPr>
                  <a:t>3</a:t>
                </a:r>
                <a:endParaRPr kumimoji="1" lang="en-US" altLang="zh-CN" sz="3200" b="1" baseline="-25000"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49187" name="Line 35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 flipH="1">
                <a:off x="1519" y="890"/>
                <a:ext cx="12" cy="224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49188" name="Line 36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 flipH="1">
              <a:off x="2698" y="1515"/>
              <a:ext cx="0" cy="21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9189" name="Text Box 37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070292" y="4698024"/>
            <a:ext cx="70167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pitchFamily="18" charset="0"/>
              </a:rPr>
              <a:t>(4)</a:t>
            </a:r>
            <a:endParaRPr lang="en-US" altLang="zh-CN" sz="2800" b="1">
              <a:latin typeface="Times New Roman" panose="02020603050405020304" pitchFamily="18" charset="0"/>
            </a:endParaRPr>
          </a:p>
        </p:txBody>
      </p:sp>
      <p:sp>
        <p:nvSpPr>
          <p:cNvPr id="49192" name="Rectangle 40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759383" y="5229919"/>
            <a:ext cx="3525838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kumimoji="1" lang="en-US" alt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4-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甲基</a:t>
            </a:r>
            <a:r>
              <a:rPr kumimoji="1"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kumimoji="1" lang="en-US" alt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2-</a:t>
            </a:r>
            <a:r>
              <a:rPr kumimoji="1"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己烯</a:t>
            </a:r>
            <a:endParaRPr kumimoji="1"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49196" name="Group 44"/>
          <p:cNvGrpSpPr/>
          <p:nvPr>
            <p:custDataLst>
              <p:tags r:id="rId19"/>
            </p:custDataLst>
          </p:nvPr>
        </p:nvGrpSpPr>
        <p:grpSpPr>
          <a:xfrm>
            <a:off x="2057400" y="1905000"/>
            <a:ext cx="4953000" cy="1042988"/>
            <a:chOff x="336" y="1200"/>
            <a:chExt cx="3120" cy="657"/>
          </a:xfrm>
        </p:grpSpPr>
        <p:sp>
          <p:nvSpPr>
            <p:cNvPr id="49182" name="Text Box 30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36" y="1200"/>
              <a:ext cx="3120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lvl="0"/>
              <a:r>
                <a:rPr kumimoji="1" lang="en-US" altLang="zh-CN" sz="2800" b="1">
                  <a:latin typeface="Times New Roman" panose="02020603050405020304" pitchFamily="18" charset="0"/>
                </a:rPr>
                <a:t>(2) </a:t>
              </a:r>
              <a:r>
                <a:rPr kumimoji="1" lang="en-US" altLang="zh-CN" sz="2800" b="1" smtClean="0">
                  <a:latin typeface="Times New Roman" panose="02020603050405020304" pitchFamily="18" charset="0"/>
                </a:rPr>
                <a:t>CH</a:t>
              </a:r>
              <a:r>
                <a:rPr kumimoji="1" lang="en-US" altLang="zh-CN" sz="2800" b="1" baseline="-25000" smtClean="0">
                  <a:latin typeface="Times New Roman" panose="02020603050405020304" pitchFamily="18" charset="0"/>
                </a:rPr>
                <a:t>2</a:t>
              </a:r>
              <a:r>
                <a:rPr kumimoji="1" lang="en-US" altLang="zh-CN" sz="2800" b="1" smtClean="0">
                  <a:latin typeface="Times New Roman" panose="02020603050405020304" pitchFamily="18" charset="0"/>
                </a:rPr>
                <a:t>=C—CH=CH</a:t>
              </a:r>
              <a:r>
                <a:rPr kumimoji="1" lang="en-US" altLang="zh-CN" sz="2800" b="1" smtClean="0">
                  <a:solidFill>
                    <a:prstClr val="black"/>
                  </a:solidFill>
                  <a:latin typeface="Times New Roman" panose="02020603050405020304" pitchFamily="18" charset="0"/>
                </a:rPr>
                <a:t>—CH</a:t>
              </a:r>
              <a:r>
                <a:rPr kumimoji="1" lang="en-US" altLang="zh-CN" sz="2800" b="1" baseline="-25000" smtClean="0">
                  <a:solidFill>
                    <a:prstClr val="black"/>
                  </a:solidFill>
                  <a:latin typeface="Times New Roman" panose="02020603050405020304" pitchFamily="18" charset="0"/>
                </a:rPr>
                <a:t>3</a:t>
              </a:r>
              <a:endParaRPr kumimoji="1" lang="zh-CN" altLang="en-US" sz="2800" b="1" baseline="-25000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9195" name="Group 43"/>
            <p:cNvGrpSpPr/>
            <p:nvPr>
              <p:custDataLst>
                <p:tags r:id="rId21"/>
              </p:custDataLst>
            </p:nvPr>
          </p:nvGrpSpPr>
          <p:grpSpPr>
            <a:xfrm>
              <a:off x="1193" y="1460"/>
              <a:ext cx="720" cy="397"/>
              <a:chOff x="480" y="1612"/>
              <a:chExt cx="720" cy="397"/>
            </a:xfrm>
          </p:grpSpPr>
          <p:sp>
            <p:nvSpPr>
              <p:cNvPr id="49193" name="Line 41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H="1">
                <a:off x="624" y="1612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194" name="Text Box 42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480" y="1680"/>
                <a:ext cx="720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3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5" name="Group 10"/>
          <p:cNvGrpSpPr/>
          <p:nvPr>
            <p:custDataLst>
              <p:tags r:id="rId24"/>
            </p:custDataLst>
          </p:nvPr>
        </p:nvGrpSpPr>
        <p:grpSpPr>
          <a:xfrm>
            <a:off x="2573897" y="1636624"/>
            <a:ext cx="2755406" cy="546101"/>
            <a:chOff x="3560" y="564"/>
            <a:chExt cx="1507" cy="344"/>
          </a:xfrm>
        </p:grpSpPr>
        <p:sp>
          <p:nvSpPr>
            <p:cNvPr id="26" name="Text Box 11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3560" y="566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4072" y="564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8" name="Text Box 13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4372" y="572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29" name="Text Box 14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4795" y="579"/>
              <a:ext cx="27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4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29"/>
            </p:custDataLst>
          </p:nvPr>
        </p:nvGrpSpPr>
        <p:grpSpPr>
          <a:xfrm>
            <a:off x="2771967" y="3089209"/>
            <a:ext cx="3809399" cy="567876"/>
            <a:chOff x="1503939" y="3050727"/>
            <a:chExt cx="3809399" cy="567876"/>
          </a:xfrm>
        </p:grpSpPr>
        <p:grpSp>
          <p:nvGrpSpPr>
            <p:cNvPr id="30" name="Group 10"/>
            <p:cNvGrpSpPr/>
            <p:nvPr>
              <p:custDataLst>
                <p:tags r:id="rId30"/>
              </p:custDataLst>
            </p:nvPr>
          </p:nvGrpSpPr>
          <p:grpSpPr>
            <a:xfrm>
              <a:off x="1503939" y="3053452"/>
              <a:ext cx="2429950" cy="565151"/>
              <a:chOff x="3560" y="548"/>
              <a:chExt cx="1329" cy="356"/>
            </a:xfrm>
          </p:grpSpPr>
          <p:sp>
            <p:nvSpPr>
              <p:cNvPr id="31" name="Text Box 11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3560" y="566"/>
                <a:ext cx="499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1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32" name="Text Box 12"/>
              <p:cNvSpPr txBox="1"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3980" y="575"/>
                <a:ext cx="408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2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33" name="Text Box 13"/>
              <p:cNvSpPr txBox="1"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4250" y="575"/>
                <a:ext cx="317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 </a:t>
                </a: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3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34" name="Text Box 14"/>
              <p:cNvSpPr txBox="1"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4617" y="548"/>
                <a:ext cx="272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4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35" name="Text Box 14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4223831" y="3050727"/>
              <a:ext cx="497326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5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36" name="Text Box 14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4816012" y="3089274"/>
              <a:ext cx="497326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6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38" name="组合 37"/>
          <p:cNvGrpSpPr/>
          <p:nvPr>
            <p:custDataLst>
              <p:tags r:id="rId37"/>
            </p:custDataLst>
          </p:nvPr>
        </p:nvGrpSpPr>
        <p:grpSpPr>
          <a:xfrm>
            <a:off x="2715458" y="4354512"/>
            <a:ext cx="4656360" cy="620713"/>
            <a:chOff x="1503939" y="3082026"/>
            <a:chExt cx="4656360" cy="620713"/>
          </a:xfrm>
        </p:grpSpPr>
        <p:grpSp>
          <p:nvGrpSpPr>
            <p:cNvPr id="39" name="Group 10"/>
            <p:cNvGrpSpPr/>
            <p:nvPr>
              <p:custDataLst>
                <p:tags r:id="rId38"/>
              </p:custDataLst>
            </p:nvPr>
          </p:nvGrpSpPr>
          <p:grpSpPr>
            <a:xfrm>
              <a:off x="1503939" y="3082026"/>
              <a:ext cx="3638526" cy="620713"/>
              <a:chOff x="3560" y="566"/>
              <a:chExt cx="1990" cy="391"/>
            </a:xfrm>
          </p:grpSpPr>
          <p:sp>
            <p:nvSpPr>
              <p:cNvPr id="42" name="Text Box 11"/>
              <p:cNvSpPr txBox="1"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3560" y="566"/>
                <a:ext cx="499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1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43" name="Text Box 12"/>
              <p:cNvSpPr txBox="1">
                <a:spLocks noChangeArrowheads="1"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4157" y="628"/>
                <a:ext cx="408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2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44" name="Text Box 13"/>
              <p:cNvSpPr txBox="1">
                <a:spLocks noChangeArrowheads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4660" y="616"/>
                <a:ext cx="317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 </a:t>
                </a: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3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45" name="Text Box 14"/>
              <p:cNvSpPr txBox="1"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5278" y="606"/>
                <a:ext cx="272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4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40" name="Text Box 14"/>
            <p:cNvSpPr txBox="1"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5662973" y="3091294"/>
              <a:ext cx="497326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5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sp>
        <p:nvSpPr>
          <p:cNvPr id="47" name="Text Box 14"/>
          <p:cNvSpPr txBox="1"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5730570" y="1635689"/>
            <a:ext cx="497326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smtClean="0">
                <a:solidFill>
                  <a:schemeClr val="hlink"/>
                </a:solidFill>
                <a:ea typeface="黑体" panose="02010609060101010101" pitchFamily="49" charset="-122"/>
              </a:rPr>
              <a:t>5</a:t>
            </a:r>
            <a:endParaRPr lang="en-US" altLang="zh-CN" sz="2800" b="1">
              <a:solidFill>
                <a:schemeClr val="hlink"/>
              </a:solidFill>
              <a:ea typeface="黑体" panose="02010609060101010101" pitchFamily="49" charset="-122"/>
            </a:endParaRPr>
          </a:p>
        </p:txBody>
      </p:sp>
      <p:sp>
        <p:nvSpPr>
          <p:cNvPr id="49" name="Text Box 14"/>
          <p:cNvSpPr txBox="1"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7929949" y="4499233"/>
            <a:ext cx="497326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b="1" smtClean="0">
                <a:solidFill>
                  <a:schemeClr val="hlink"/>
                </a:solidFill>
                <a:ea typeface="黑体" panose="02010609060101010101" pitchFamily="49" charset="-122"/>
              </a:rPr>
              <a:t>6</a:t>
            </a:r>
            <a:endParaRPr lang="en-US" altLang="zh-CN" sz="2800" b="1">
              <a:solidFill>
                <a:schemeClr val="hlink"/>
              </a:solidFill>
              <a:ea typeface="黑体" panose="02010609060101010101" pitchFamily="49" charset="-122"/>
            </a:endParaRPr>
          </a:p>
        </p:txBody>
      </p:sp>
      <p:sp>
        <p:nvSpPr>
          <p:cNvPr id="3" name="文本框 99"/>
          <p:cNvSpPr txBox="1"/>
          <p:nvPr>
            <p:custDataLst>
              <p:tags r:id="rId46"/>
            </p:custDataLst>
          </p:nvPr>
        </p:nvSpPr>
        <p:spPr>
          <a:xfrm>
            <a:off x="119380" y="188595"/>
            <a:ext cx="238506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对点训练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/>
      <p:bldP spid="49157" grpId="0"/>
      <p:bldP spid="49162" grpId="0"/>
      <p:bldP spid="49192" grpId="0"/>
      <p:bldP spid="47" grpId="0"/>
      <p:bldP spid="4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999740" y="188595"/>
            <a:ext cx="4196715" cy="49784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latinLnBrk="0">
              <a:lnSpc>
                <a:spcPct val="100000"/>
              </a:lnSpc>
            </a:pPr>
            <a:r>
              <a:rPr lang="zh-CN" altLang="en-US" sz="3555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烯烃和炔烃的命名：</a:t>
            </a:r>
            <a:endParaRPr lang="zh-CN" altLang="en-US" sz="3555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551180" y="1090930"/>
            <a:ext cx="10132695" cy="4676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0" indent="-88900" defTabSz="3429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A53010"/>
              </a:buClr>
            </a:pPr>
            <a:r>
              <a:rPr lang="zh-CN" altLang="en-US" sz="2800" b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命名方法：</a:t>
            </a:r>
            <a:endParaRPr lang="zh-CN" altLang="en-US" sz="2800" b="1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8900" lvl="0" indent="-88900" defTabSz="34290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A53010"/>
              </a:buClr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、与烷烃相似。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8900" lvl="0" indent="-88900" defTabSz="3429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A53010"/>
              </a:buClr>
            </a:pPr>
            <a:r>
              <a:rPr lang="zh-CN" altLang="en-US" sz="2800" b="1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命名步骤：</a:t>
            </a:r>
            <a:endParaRPr lang="zh-CN" altLang="en-US" sz="2800" b="1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8900" lvl="0" indent="-88900" defTabSz="3429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A53010"/>
              </a:buClr>
            </a:pP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１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选主链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，含双键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叁键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8900" lvl="0" indent="-88900" defTabSz="3429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A53010"/>
              </a:buClr>
            </a:pP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２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定编号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，近双键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叁键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8900" lvl="0" indent="-88900" defTabSz="3429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A53010"/>
              </a:buClr>
            </a:pP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３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写名称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，标双键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叁键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)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8900" lvl="0" indent="-88900" defTabSz="3429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A53010"/>
              </a:buClr>
            </a:pP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、不同点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8900" lvl="0" indent="-88900" defTabSz="3429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A53010"/>
              </a:buClr>
            </a:pP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(1)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主链必须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含有双键或叁键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不一定最长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8900" lvl="0" indent="-88900" defTabSz="3429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A53010"/>
              </a:buClr>
            </a:pP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(2)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编号时要求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离双键或三键最近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8900" lvl="0" indent="-88900" defTabSz="342900" eaLnBrk="0" fontAlgn="base" hangingPunct="0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A53010"/>
              </a:buClr>
            </a:pP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(3)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书写名称时必须在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某烯或某炔前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标明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三键或双键的位置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99"/>
          <p:cNvSpPr txBox="1"/>
          <p:nvPr>
            <p:custDataLst>
              <p:tags r:id="rId3"/>
            </p:custDataLst>
          </p:nvPr>
        </p:nvSpPr>
        <p:spPr>
          <a:xfrm>
            <a:off x="119380" y="116205"/>
            <a:ext cx="238506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归纳小结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53251" name="New picture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87100" y="12217400"/>
            <a:ext cx="330200" cy="2540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6177281"/>
            <a:ext cx="12192000" cy="1315202"/>
          </a:xfrm>
          <a:prstGeom prst="rect">
            <a:avLst/>
          </a:prstGeom>
        </p:spPr>
      </p:pic>
      <p:sp>
        <p:nvSpPr>
          <p:cNvPr id="23" name="Rectangle 1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69215" y="337947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5" name="Rectangle 1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-69215" y="321278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5" name="图示 4"/>
          <p:cNvGraphicFramePr/>
          <p:nvPr>
            <p:custDataLst>
              <p:tags r:id="rId5"/>
            </p:custDataLst>
          </p:nvPr>
        </p:nvGraphicFramePr>
        <p:xfrm>
          <a:off x="-1726572" y="204483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4" name="Rectangle 103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01600" y="116840"/>
            <a:ext cx="2871470" cy="521970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9pPr>
          </a:lstStyle>
          <a:p>
            <a:pPr indent="0" algn="ctr" fontAlgn="auto">
              <a:lnSpc>
                <a:spcPct val="150000"/>
              </a:lnSpc>
            </a:pPr>
            <a:r>
              <a:rPr lang="zh-CN" altLang="en-US" sz="2800" b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新课引入</a:t>
            </a:r>
            <a:r>
              <a:rPr lang="en-US" altLang="zh-CN" sz="2800" b="1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en-US" altLang="zh-CN" sz="2800" b="1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6110" name="文本框 5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193723" y="5837238"/>
            <a:ext cx="79248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硫粉</a:t>
            </a:r>
            <a:endParaRPr lang="zh-CN" altLang="en-US" sz="240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283" y="1904683"/>
            <a:ext cx="1703387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1040" y="1904683"/>
            <a:ext cx="20066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lum bright="-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3388" y="1905000"/>
            <a:ext cx="2249487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89"/>
          <a:stretch>
            <a:fillRect/>
          </a:stretch>
        </p:blipFill>
        <p:spPr bwMode="auto">
          <a:xfrm>
            <a:off x="6758940" y="1691640"/>
            <a:ext cx="2421255" cy="1617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lum bright="-24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1500" y="1745615"/>
            <a:ext cx="251714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文本框 15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300355" y="3545840"/>
            <a:ext cx="1504950" cy="460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华文细黑" panose="02010600040101010101" pitchFamily="2" charset="-122"/>
              </a:rPr>
              <a:t>甲烷</a:t>
            </a:r>
            <a:endParaRPr lang="zh-CN" altLang="en-US" sz="2400">
              <a:latin typeface="Times New Roman" panose="02020603050405020304" pitchFamily="18" charset="0"/>
              <a:ea typeface="华文细黑" panose="02010600040101010101" pitchFamily="2" charset="-122"/>
            </a:endParaRPr>
          </a:p>
        </p:txBody>
      </p:sp>
      <p:sp>
        <p:nvSpPr>
          <p:cNvPr id="17" name="文本框 16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348548" y="3545840"/>
            <a:ext cx="1504950" cy="460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华文细黑" panose="02010600040101010101" pitchFamily="2" charset="-122"/>
              </a:rPr>
              <a:t>乙烷</a:t>
            </a:r>
            <a:endParaRPr lang="zh-CN" altLang="en-US" sz="2400">
              <a:latin typeface="Times New Roman" panose="02020603050405020304" pitchFamily="18" charset="0"/>
              <a:ea typeface="华文细黑" panose="02010600040101010101" pitchFamily="2" charset="-122"/>
            </a:endParaRPr>
          </a:p>
        </p:txBody>
      </p:sp>
      <p:sp>
        <p:nvSpPr>
          <p:cNvPr id="8" name="文本框 7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879658" y="3576320"/>
            <a:ext cx="1506537" cy="460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华文细黑" panose="02010600040101010101" pitchFamily="2" charset="-122"/>
              </a:rPr>
              <a:t>丙烷</a:t>
            </a:r>
            <a:endParaRPr lang="zh-CN" altLang="en-US" sz="2400">
              <a:latin typeface="Times New Roman" panose="02020603050405020304" pitchFamily="18" charset="0"/>
              <a:ea typeface="华文细黑" panose="02010600040101010101" pitchFamily="2" charset="-122"/>
            </a:endParaRPr>
          </a:p>
        </p:txBody>
      </p:sp>
      <p:sp>
        <p:nvSpPr>
          <p:cNvPr id="20" name="文本框 19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9975215" y="3545840"/>
            <a:ext cx="1504950" cy="460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华文细黑" panose="02010600040101010101" pitchFamily="2" charset="-122"/>
              </a:rPr>
              <a:t>正戊烷</a:t>
            </a:r>
            <a:endParaRPr lang="zh-CN" altLang="en-US" sz="2400">
              <a:latin typeface="Times New Roman" panose="02020603050405020304" pitchFamily="18" charset="0"/>
              <a:ea typeface="华文细黑" panose="02010600040101010101" pitchFamily="2" charset="-122"/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481570" y="3524250"/>
            <a:ext cx="1504950" cy="460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2400">
                <a:latin typeface="Times New Roman" panose="02020603050405020304" pitchFamily="18" charset="0"/>
                <a:ea typeface="华文细黑" panose="02010600040101010101" pitchFamily="2" charset="-122"/>
              </a:rPr>
              <a:t>正丁烷</a:t>
            </a:r>
            <a:endParaRPr lang="zh-CN" altLang="en-US" sz="2400">
              <a:latin typeface="Times New Roman" panose="02020603050405020304" pitchFamily="18" charset="0"/>
              <a:ea typeface="华文细黑" panose="02010600040101010101" pitchFamily="2" charset="-122"/>
            </a:endParaRPr>
          </a:p>
        </p:txBody>
      </p:sp>
      <p:sp>
        <p:nvSpPr>
          <p:cNvPr id="46083" name="标题 1"/>
          <p:cNvSpPr txBox="1"/>
          <p:nvPr>
            <p:custDataLst>
              <p:tags r:id="rId28"/>
            </p:custDataLst>
          </p:nvPr>
        </p:nvSpPr>
        <p:spPr bwMode="auto">
          <a:xfrm>
            <a:off x="6727825" y="5871845"/>
            <a:ext cx="1425575" cy="53784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defTabSz="412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412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412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412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412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412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412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412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412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  <a:sym typeface="Helvetica Neue"/>
              </a:rPr>
              <a:t>异戊烷</a:t>
            </a:r>
            <a:endParaRPr lang="zh-CN" altLang="en-US" sz="2400">
              <a:latin typeface="Times New Roman" panose="02020603050405020304" pitchFamily="18" charset="0"/>
              <a:sym typeface="Helvetica Neue"/>
            </a:endParaRPr>
          </a:p>
        </p:txBody>
      </p:sp>
      <p:grpSp>
        <p:nvGrpSpPr>
          <p:cNvPr id="22" name="组合 21"/>
          <p:cNvGrpSpPr/>
          <p:nvPr>
            <p:custDataLst>
              <p:tags r:id="rId29"/>
            </p:custDataLst>
          </p:nvPr>
        </p:nvGrpSpPr>
        <p:grpSpPr>
          <a:xfrm>
            <a:off x="9693467" y="4172693"/>
            <a:ext cx="1855788" cy="1595438"/>
            <a:chOff x="6441416" y="2826294"/>
            <a:chExt cx="1855779" cy="1594349"/>
          </a:xfrm>
        </p:grpSpPr>
        <p:pic>
          <p:nvPicPr>
            <p:cNvPr id="46104" name="图片 16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-1551246">
              <a:off x="6503130" y="2826294"/>
              <a:ext cx="1647088" cy="1594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椭圆 25"/>
            <p:cNvSpPr/>
            <p:nvPr>
              <p:custDataLst>
                <p:tags r:id="rId32"/>
              </p:custDataLst>
            </p:nvPr>
          </p:nvSpPr>
          <p:spPr bwMode="auto">
            <a:xfrm>
              <a:off x="6441416" y="2869128"/>
              <a:ext cx="1855779" cy="1549928"/>
            </a:xfrm>
            <a:prstGeom prst="ellipse">
              <a:avLst/>
            </a:prstGeom>
            <a:noFill/>
            <a:ln w="28575" cap="flat">
              <a:solidFill>
                <a:srgbClr val="002060"/>
              </a:solidFill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50800" tIns="50800" rIns="50800" bIns="50800" anchor="ctr">
              <a:spAutoFit/>
            </a:bodyPr>
            <a:lstStyle/>
            <a:p>
              <a:pPr algn="ctr" defTabSz="825500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4400">
                <a:solidFill>
                  <a:srgbClr val="F3F1D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Helvetica Neue"/>
              </a:endParaRPr>
            </a:p>
          </p:txBody>
        </p:sp>
      </p:grpSp>
      <p:grpSp>
        <p:nvGrpSpPr>
          <p:cNvPr id="27" name="组合 2"/>
          <p:cNvGrpSpPr/>
          <p:nvPr>
            <p:custDataLst>
              <p:tags r:id="rId33"/>
            </p:custDataLst>
          </p:nvPr>
        </p:nvGrpSpPr>
        <p:grpSpPr>
          <a:xfrm>
            <a:off x="6095875" y="4133641"/>
            <a:ext cx="2746375" cy="1670050"/>
            <a:chOff x="3423862" y="2760662"/>
            <a:chExt cx="2747125" cy="1670683"/>
          </a:xfrm>
        </p:grpSpPr>
        <p:pic>
          <p:nvPicPr>
            <p:cNvPr id="46102" name="图片 42"/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-1116004">
              <a:off x="3719909" y="2760662"/>
              <a:ext cx="2022644" cy="1633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椭圆 41"/>
            <p:cNvSpPr/>
            <p:nvPr>
              <p:custDataLst>
                <p:tags r:id="rId36"/>
              </p:custDataLst>
            </p:nvPr>
          </p:nvSpPr>
          <p:spPr bwMode="auto">
            <a:xfrm>
              <a:off x="3423862" y="2848007"/>
              <a:ext cx="2747125" cy="1583338"/>
            </a:xfrm>
            <a:prstGeom prst="ellipse">
              <a:avLst/>
            </a:prstGeom>
            <a:noFill/>
            <a:ln w="28575" cap="flat">
              <a:solidFill>
                <a:schemeClr val="accent6">
                  <a:lumMod val="75000"/>
                </a:schemeClr>
              </a:solidFill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spcFirstLastPara="1" lIns="50800" tIns="50800" rIns="50800" bIns="50800" anchor="ctr">
              <a:spAutoFit/>
            </a:bodyPr>
            <a:lstStyle/>
            <a:p>
              <a:pPr algn="ctr" defTabSz="825500" fontAlgn="auto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4400">
                <a:solidFill>
                  <a:srgbClr val="F3F1D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Helvetica Neue"/>
              </a:endParaRPr>
            </a:p>
          </p:txBody>
        </p:sp>
      </p:grpSp>
      <p:sp>
        <p:nvSpPr>
          <p:cNvPr id="46084" name="标题 1"/>
          <p:cNvSpPr txBox="1"/>
          <p:nvPr>
            <p:custDataLst>
              <p:tags r:id="rId37"/>
            </p:custDataLst>
          </p:nvPr>
        </p:nvSpPr>
        <p:spPr bwMode="auto">
          <a:xfrm>
            <a:off x="9976485" y="5871845"/>
            <a:ext cx="1425575" cy="53784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defTabSz="412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defTabSz="412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defTabSz="412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defTabSz="412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defTabSz="412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412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412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412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412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>
                <a:latin typeface="Times New Roman" panose="02020603050405020304" pitchFamily="18" charset="0"/>
                <a:sym typeface="Helvetica Neue"/>
              </a:rPr>
              <a:t>新戊烷</a:t>
            </a:r>
            <a:endParaRPr lang="zh-CN" altLang="en-US" sz="2400">
              <a:latin typeface="Times New Roman" panose="02020603050405020304" pitchFamily="18" charset="0"/>
              <a:sym typeface="Helvetica Neue"/>
            </a:endParaRPr>
          </a:p>
        </p:txBody>
      </p:sp>
      <p:sp>
        <p:nvSpPr>
          <p:cNvPr id="28" name="矩形 27"/>
          <p:cNvSpPr/>
          <p:nvPr>
            <p:custDataLst>
              <p:tags r:id="rId38"/>
            </p:custDataLst>
          </p:nvPr>
        </p:nvSpPr>
        <p:spPr>
          <a:xfrm>
            <a:off x="3359785" y="198755"/>
            <a:ext cx="6489065" cy="157035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随着碳原子数目增多，烷烃的同分异构体数目增多，烷烃该如何命名？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1293495" y="692150"/>
            <a:ext cx="1388745" cy="1383665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custDataLst>
      <p:tags r:id="rId4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nimBg="1"/>
      <p:bldP spid="46084" grpId="0" animBg="1"/>
      <p:bldP spid="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99"/>
          <p:cNvSpPr txBox="1"/>
          <p:nvPr>
            <p:custDataLst>
              <p:tags r:id="rId1"/>
            </p:custDataLst>
          </p:nvPr>
        </p:nvSpPr>
        <p:spPr>
          <a:xfrm>
            <a:off x="335915" y="43180"/>
            <a:ext cx="532765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三、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其他烃的衍生物</a:t>
            </a: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的命名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55653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00685" y="582930"/>
            <a:ext cx="311626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、卤代</a:t>
            </a:r>
            <a:r>
              <a:rPr lang="zh-CN" altLang="en-US" sz="2800" b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烃的命名</a:t>
            </a:r>
            <a:endParaRPr lang="zh-CN" altLang="en-US" sz="2800" b="1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5654" name="Text Box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7697" y="1105059"/>
            <a:ext cx="7696200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800" b="1" smtClean="0">
                <a:solidFill>
                  <a:srgbClr val="C0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①遵循</a:t>
            </a:r>
            <a:r>
              <a:rPr lang="zh-CN" altLang="en-US" sz="2800" b="1">
                <a:solidFill>
                  <a:srgbClr val="C0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烷烃和烯烃的命名原则，</a:t>
            </a:r>
            <a:endParaRPr lang="zh-CN" altLang="en-US" sz="2800" b="1">
              <a:solidFill>
                <a:srgbClr val="C0000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b="1" smtClean="0">
                <a:latin typeface="方正舒体" panose="02010601030101010101" pitchFamily="2" charset="-122"/>
                <a:ea typeface="方正舒体" panose="02010601030101010101" pitchFamily="2" charset="-122"/>
              </a:rPr>
              <a:t>②在</a:t>
            </a:r>
            <a:r>
              <a:rPr lang="zh-CN" altLang="en-US" sz="2800" b="1">
                <a:latin typeface="方正舒体" panose="02010601030101010101" pitchFamily="2" charset="-122"/>
                <a:ea typeface="方正舒体" panose="02010601030101010101" pitchFamily="2" charset="-122"/>
              </a:rPr>
              <a:t>命名时，把</a:t>
            </a:r>
            <a:r>
              <a:rPr lang="zh-CN" altLang="en-US" sz="2800" b="1">
                <a:solidFill>
                  <a:srgbClr val="FF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卤素原子</a:t>
            </a:r>
            <a:r>
              <a:rPr lang="zh-CN" altLang="en-US" sz="2800" b="1">
                <a:latin typeface="方正舒体" panose="02010601030101010101" pitchFamily="2" charset="-122"/>
                <a:ea typeface="方正舒体" panose="02010601030101010101" pitchFamily="2" charset="-122"/>
              </a:rPr>
              <a:t>看成一种</a:t>
            </a:r>
            <a:r>
              <a:rPr lang="zh-CN" altLang="en-US" sz="2800" b="1">
                <a:solidFill>
                  <a:srgbClr val="FF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取代基</a:t>
            </a:r>
            <a:endParaRPr lang="zh-CN" altLang="en-US" sz="2800" b="1">
              <a:solidFill>
                <a:srgbClr val="FF000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155655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5461" y="2472140"/>
            <a:ext cx="25908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3</a:t>
            </a:r>
            <a:r>
              <a:rPr lang="en-US" altLang="zh-CN" sz="2800" b="1">
                <a:latin typeface="Times New Roman" panose="02020603050405020304" pitchFamily="18" charset="0"/>
              </a:rPr>
              <a:t>CH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</a:rPr>
              <a:t>Cl</a:t>
            </a:r>
            <a:endParaRPr lang="zh-CN" altLang="en-US" sz="2800" b="1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grpSp>
        <p:nvGrpSpPr>
          <p:cNvPr id="155667" name="Group 19"/>
          <p:cNvGrpSpPr/>
          <p:nvPr>
            <p:custDataLst>
              <p:tags r:id="rId5"/>
            </p:custDataLst>
          </p:nvPr>
        </p:nvGrpSpPr>
        <p:grpSpPr>
          <a:xfrm>
            <a:off x="3871475" y="2424588"/>
            <a:ext cx="2590800" cy="1074738"/>
            <a:chOff x="1920" y="2544"/>
            <a:chExt cx="1632" cy="677"/>
          </a:xfrm>
        </p:grpSpPr>
        <p:sp>
          <p:nvSpPr>
            <p:cNvPr id="155656" name="Text Box 8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920" y="2544"/>
              <a:ext cx="163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b="1"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     </a:t>
              </a:r>
              <a:r>
                <a:rPr lang="en-US" altLang="zh-CN" sz="2800" b="1" err="1"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 err="1">
                  <a:latin typeface="Times New Roman" panose="02020603050405020304" pitchFamily="18" charset="0"/>
                </a:rPr>
                <a:t>2</a:t>
              </a:r>
              <a:endPara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grpSp>
          <p:nvGrpSpPr>
            <p:cNvPr id="155659" name="Group 11"/>
            <p:cNvGrpSpPr/>
            <p:nvPr>
              <p:custDataLst>
                <p:tags r:id="rId7"/>
              </p:custDataLst>
            </p:nvPr>
          </p:nvGrpSpPr>
          <p:grpSpPr>
            <a:xfrm>
              <a:off x="2496" y="2784"/>
              <a:ext cx="553" cy="437"/>
              <a:chOff x="695" y="2622"/>
              <a:chExt cx="553" cy="437"/>
            </a:xfrm>
          </p:grpSpPr>
          <p:sp>
            <p:nvSpPr>
              <p:cNvPr id="155657" name="Text Box 9"/>
              <p:cNvSpPr txBox="1"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695" y="2730"/>
                <a:ext cx="553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Cl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5658" name="Line 10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 flipH="1">
                <a:off x="834" y="2622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55660" name="Group 12"/>
            <p:cNvGrpSpPr/>
            <p:nvPr>
              <p:custDataLst>
                <p:tags r:id="rId10"/>
              </p:custDataLst>
            </p:nvPr>
          </p:nvGrpSpPr>
          <p:grpSpPr>
            <a:xfrm>
              <a:off x="1920" y="2784"/>
              <a:ext cx="553" cy="437"/>
              <a:chOff x="695" y="2622"/>
              <a:chExt cx="553" cy="437"/>
            </a:xfrm>
          </p:grpSpPr>
          <p:sp>
            <p:nvSpPr>
              <p:cNvPr id="155661" name="Text Box 13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695" y="2730"/>
                <a:ext cx="553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Cl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5662" name="Line 14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H="1">
                <a:off x="834" y="2622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55663" name="Line 15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>
              <a:off x="2370" y="2688"/>
              <a:ext cx="1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155665" name="Text Box 17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40876" y="3345793"/>
            <a:ext cx="3917032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练习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：命名下列物质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5666" name="Text Box 18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524577" y="2523750"/>
            <a:ext cx="299402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1,2-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二氯乙烷</a:t>
            </a:r>
            <a:endParaRPr lang="zh-CN" altLang="en-US"/>
          </a:p>
        </p:txBody>
      </p:sp>
      <p:sp>
        <p:nvSpPr>
          <p:cNvPr id="155668" name="Text Box 20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2342197" y="2443638"/>
            <a:ext cx="135096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800" b="1">
                <a:solidFill>
                  <a:srgbClr val="0000FF"/>
                </a:solidFill>
              </a:rPr>
              <a:t>氯乙烷</a:t>
            </a:r>
            <a:endParaRPr lang="zh-CN" altLang="en-US" sz="2800" b="1"/>
          </a:p>
        </p:txBody>
      </p:sp>
      <p:grpSp>
        <p:nvGrpSpPr>
          <p:cNvPr id="155700" name="Group 52"/>
          <p:cNvGrpSpPr/>
          <p:nvPr>
            <p:custDataLst>
              <p:tags r:id="rId17"/>
            </p:custDataLst>
          </p:nvPr>
        </p:nvGrpSpPr>
        <p:grpSpPr>
          <a:xfrm>
            <a:off x="3693160" y="3547746"/>
            <a:ext cx="5334000" cy="2178051"/>
            <a:chOff x="2400" y="2730"/>
            <a:chExt cx="3360" cy="1372"/>
          </a:xfrm>
        </p:grpSpPr>
        <p:sp>
          <p:nvSpPr>
            <p:cNvPr id="155680" name="Text Box 32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2400" y="3072"/>
              <a:ext cx="3360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en-US" sz="2800" b="1">
                  <a:latin typeface="Times New Roman" panose="02020603050405020304" pitchFamily="18" charset="0"/>
                </a:rPr>
                <a:t>（</a:t>
              </a:r>
              <a:r>
                <a:rPr lang="en-US" altLang="zh-CN" sz="2800" b="1">
                  <a:latin typeface="Times New Roman" panose="02020603050405020304" pitchFamily="18" charset="0"/>
                </a:rPr>
                <a:t>2</a:t>
              </a:r>
              <a:r>
                <a:rPr lang="en-US" altLang="en-US" sz="2800" b="1">
                  <a:latin typeface="Times New Roman" panose="02020603050405020304" pitchFamily="18" charset="0"/>
                </a:rPr>
                <a:t>）</a:t>
              </a:r>
              <a:r>
                <a:rPr lang="en-US" altLang="zh-CN" sz="2800" b="1"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     </a:t>
              </a:r>
              <a:r>
                <a:rPr lang="en-US" altLang="zh-CN" sz="2800" b="1"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      </a:t>
              </a:r>
              <a:r>
                <a:rPr lang="en-US" altLang="zh-CN" sz="2800" b="1">
                  <a:latin typeface="Times New Roman" panose="02020603050405020304" pitchFamily="18" charset="0"/>
                </a:rPr>
                <a:t>C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      </a:t>
              </a:r>
              <a:r>
                <a:rPr lang="en-US" altLang="zh-CN" sz="2800" b="1"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3</a:t>
              </a:r>
              <a:endParaRPr lang="zh-CN" altLang="en-US" sz="28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155682" name="Line 34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4350" y="3234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83" name="Line 35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3924" y="3237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5684" name="Line 36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3360" y="3237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55692" name="Group 44"/>
            <p:cNvGrpSpPr/>
            <p:nvPr>
              <p:custDataLst>
                <p:tags r:id="rId22"/>
              </p:custDataLst>
            </p:nvPr>
          </p:nvGrpSpPr>
          <p:grpSpPr>
            <a:xfrm>
              <a:off x="2923" y="2730"/>
              <a:ext cx="533" cy="390"/>
              <a:chOff x="3307" y="2586"/>
              <a:chExt cx="533" cy="390"/>
            </a:xfrm>
          </p:grpSpPr>
          <p:sp>
            <p:nvSpPr>
              <p:cNvPr id="155686" name="Line 38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H="1">
                <a:off x="3504" y="2832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5687" name="Text Box 39"/>
              <p:cNvSpPr txBox="1"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3307" y="2586"/>
                <a:ext cx="533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 smtClean="0">
                    <a:latin typeface="Times New Roman" panose="02020603050405020304" pitchFamily="18" charset="0"/>
                  </a:rPr>
                  <a:t>Br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55691" name="Group 43"/>
            <p:cNvGrpSpPr/>
            <p:nvPr>
              <p:custDataLst>
                <p:tags r:id="rId25"/>
              </p:custDataLst>
            </p:nvPr>
          </p:nvGrpSpPr>
          <p:grpSpPr>
            <a:xfrm>
              <a:off x="2937" y="3339"/>
              <a:ext cx="533" cy="381"/>
              <a:chOff x="3186" y="3408"/>
              <a:chExt cx="533" cy="381"/>
            </a:xfrm>
          </p:grpSpPr>
          <p:sp>
            <p:nvSpPr>
              <p:cNvPr id="155688" name="Text Box 40"/>
              <p:cNvSpPr txBox="1"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3186" y="3460"/>
                <a:ext cx="533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Br 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5690" name="Line 42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 flipH="1">
                <a:off x="3360" y="3408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55696" name="Group 48"/>
            <p:cNvGrpSpPr/>
            <p:nvPr>
              <p:custDataLst>
                <p:tags r:id="rId28"/>
              </p:custDataLst>
            </p:nvPr>
          </p:nvGrpSpPr>
          <p:grpSpPr>
            <a:xfrm>
              <a:off x="4107" y="3339"/>
              <a:ext cx="524" cy="763"/>
              <a:chOff x="4080" y="3339"/>
              <a:chExt cx="524" cy="763"/>
            </a:xfrm>
          </p:grpSpPr>
          <p:sp>
            <p:nvSpPr>
              <p:cNvPr id="155693" name="Text Box 45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4080" y="3339"/>
                <a:ext cx="524" cy="7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lnSpc>
                    <a:spcPct val="130000"/>
                  </a:lnSpc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2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  <a:p>
                <a:pPr algn="l">
                  <a:lnSpc>
                    <a:spcPct val="130000"/>
                  </a:lnSpc>
                </a:pPr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3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5694" name="Line 46"/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 flipH="1">
                <a:off x="4215" y="3342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5695" name="Line 47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H="1">
                <a:off x="4215" y="3646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55697" name="Group 49"/>
            <p:cNvGrpSpPr/>
            <p:nvPr>
              <p:custDataLst>
                <p:tags r:id="rId32"/>
              </p:custDataLst>
            </p:nvPr>
          </p:nvGrpSpPr>
          <p:grpSpPr>
            <a:xfrm>
              <a:off x="4083" y="2755"/>
              <a:ext cx="533" cy="365"/>
              <a:chOff x="3315" y="2611"/>
              <a:chExt cx="533" cy="365"/>
            </a:xfrm>
          </p:grpSpPr>
          <p:sp>
            <p:nvSpPr>
              <p:cNvPr id="155698" name="Line 50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H="1">
                <a:off x="3504" y="2832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5699" name="Text Box 51"/>
              <p:cNvSpPr txBox="1"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3315" y="2611"/>
                <a:ext cx="533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 smtClean="0">
                    <a:latin typeface="Times New Roman" panose="02020603050405020304" pitchFamily="18" charset="0"/>
                  </a:rPr>
                  <a:t>Br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55701" name="Text Box 53"/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3967251" y="5520924"/>
            <a:ext cx="408074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3-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甲基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</a:rPr>
              <a:t>-1,1,3-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三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溴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戊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烷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48" name="组合 47"/>
          <p:cNvGrpSpPr/>
          <p:nvPr>
            <p:custDataLst>
              <p:tags r:id="rId36"/>
            </p:custDataLst>
          </p:nvPr>
        </p:nvGrpSpPr>
        <p:grpSpPr>
          <a:xfrm>
            <a:off x="4568122" y="3853397"/>
            <a:ext cx="2236140" cy="1753987"/>
            <a:chOff x="1503941" y="3082027"/>
            <a:chExt cx="2236140" cy="1753987"/>
          </a:xfrm>
        </p:grpSpPr>
        <p:grpSp>
          <p:nvGrpSpPr>
            <p:cNvPr id="49" name="Group 10"/>
            <p:cNvGrpSpPr/>
            <p:nvPr>
              <p:custDataLst>
                <p:tags r:id="rId37"/>
              </p:custDataLst>
            </p:nvPr>
          </p:nvGrpSpPr>
          <p:grpSpPr>
            <a:xfrm>
              <a:off x="1503941" y="3082027"/>
              <a:ext cx="2236140" cy="1252540"/>
              <a:chOff x="3560" y="566"/>
              <a:chExt cx="1223" cy="789"/>
            </a:xfrm>
          </p:grpSpPr>
          <p:sp>
            <p:nvSpPr>
              <p:cNvPr id="52" name="Text Box 11"/>
              <p:cNvSpPr txBox="1"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3560" y="566"/>
                <a:ext cx="499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1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53" name="Text Box 12"/>
              <p:cNvSpPr txBox="1"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4051" y="566"/>
                <a:ext cx="408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2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54" name="Text Box 13"/>
              <p:cNvSpPr txBox="1">
                <a:spLocks noChangeArrowheads="1"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4466" y="600"/>
                <a:ext cx="317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 </a:t>
                </a: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3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55" name="Text Box 14"/>
              <p:cNvSpPr txBox="1">
                <a:spLocks noChangeArrowheads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4469" y="1026"/>
                <a:ext cx="272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4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50" name="Text Box 14"/>
            <p:cNvSpPr txBox="1"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3180093" y="4314044"/>
              <a:ext cx="497326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5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56" name="Group 10"/>
          <p:cNvGrpSpPr/>
          <p:nvPr>
            <p:custDataLst>
              <p:tags r:id="rId43"/>
            </p:custDataLst>
          </p:nvPr>
        </p:nvGrpSpPr>
        <p:grpSpPr>
          <a:xfrm>
            <a:off x="956317" y="4174066"/>
            <a:ext cx="2014903" cy="546100"/>
            <a:chOff x="3965" y="579"/>
            <a:chExt cx="1102" cy="344"/>
          </a:xfrm>
        </p:grpSpPr>
        <p:sp>
          <p:nvSpPr>
            <p:cNvPr id="58" name="Text Box 12"/>
            <p:cNvSpPr txBox="1"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3965" y="594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9" name="Text Box 13"/>
            <p:cNvSpPr txBox="1"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4428" y="594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60" name="Text Box 14"/>
            <p:cNvSpPr txBox="1">
              <a:spLocks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4795" y="579"/>
              <a:ext cx="27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62" name="Group 22"/>
          <p:cNvGrpSpPr/>
          <p:nvPr>
            <p:custDataLst>
              <p:tags r:id="rId47"/>
            </p:custDataLst>
          </p:nvPr>
        </p:nvGrpSpPr>
        <p:grpSpPr>
          <a:xfrm>
            <a:off x="852080" y="3864510"/>
            <a:ext cx="2895600" cy="1063627"/>
            <a:chOff x="321" y="1291"/>
            <a:chExt cx="1824" cy="670"/>
          </a:xfrm>
        </p:grpSpPr>
        <p:sp>
          <p:nvSpPr>
            <p:cNvPr id="63" name="Text Box 23"/>
            <p:cNvSpPr txBox="1"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321" y="1632"/>
              <a:ext cx="1824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476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/>
                <a:t>CH</a:t>
              </a:r>
              <a:r>
                <a:rPr lang="en-US" altLang="zh-CN" sz="2800" b="1" baseline="-25000"/>
                <a:t>2</a:t>
              </a:r>
              <a:r>
                <a:rPr lang="en-US" altLang="zh-CN" sz="2800" b="1"/>
                <a:t> —C= CH</a:t>
              </a:r>
              <a:r>
                <a:rPr lang="en-US" altLang="zh-CN" sz="2800" b="1" baseline="-25000"/>
                <a:t>2</a:t>
              </a:r>
              <a:endParaRPr lang="en-US" altLang="zh-CN" sz="2800" b="1" baseline="-25000"/>
            </a:p>
          </p:txBody>
        </p:sp>
        <p:sp>
          <p:nvSpPr>
            <p:cNvPr id="64" name="Text Box 24"/>
            <p:cNvSpPr txBox="1"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385" y="1291"/>
              <a:ext cx="1350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476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smtClean="0"/>
                <a:t>Cl       Cl</a:t>
              </a:r>
              <a:endParaRPr lang="en-US" altLang="zh-CN" sz="2800" b="1"/>
            </a:p>
          </p:txBody>
        </p:sp>
        <p:sp>
          <p:nvSpPr>
            <p:cNvPr id="65" name="Line 6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 flipH="1">
              <a:off x="528" y="1536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Line 6"/>
            <p:cNvSpPr>
              <a:spLocks noChangeShapeType="1"/>
            </p:cNvSpPr>
            <p:nvPr>
              <p:custDataLst>
                <p:tags r:id="rId51"/>
              </p:custDataLst>
            </p:nvPr>
          </p:nvSpPr>
          <p:spPr bwMode="auto">
            <a:xfrm flipH="1">
              <a:off x="1058" y="1536"/>
              <a:ext cx="0" cy="18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7" name="Text Box 27"/>
          <p:cNvSpPr txBox="1"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618105" y="4957582"/>
            <a:ext cx="2898843" cy="95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476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atinLnBrk="0">
              <a:spcBef>
                <a:spcPct val="0"/>
              </a:spcBef>
            </a:pPr>
            <a:r>
              <a:rPr lang="en-US" altLang="zh-CN" sz="2800" b="1">
                <a:solidFill>
                  <a:srgbClr val="FF0000"/>
                </a:solidFill>
              </a:rPr>
              <a:t>2,3-</a:t>
            </a:r>
            <a:r>
              <a:rPr lang="zh-CN" altLang="en-US" sz="2800" b="1" smtClean="0">
                <a:solidFill>
                  <a:srgbClr val="FF0000"/>
                </a:solidFill>
              </a:rPr>
              <a:t>二氯</a:t>
            </a:r>
            <a:r>
              <a:rPr lang="en-US" altLang="zh-CN" sz="2800" b="1" smtClean="0">
                <a:solidFill>
                  <a:srgbClr val="FF0000"/>
                </a:solidFill>
              </a:rPr>
              <a:t>-</a:t>
            </a:r>
            <a:r>
              <a:rPr lang="en-US" altLang="zh-CN" sz="2800" b="1">
                <a:solidFill>
                  <a:srgbClr val="FF0000"/>
                </a:solidFill>
              </a:rPr>
              <a:t>1-</a:t>
            </a:r>
            <a:r>
              <a:rPr lang="zh-CN" altLang="en-US" sz="2800" b="1">
                <a:solidFill>
                  <a:srgbClr val="FF0000"/>
                </a:solidFill>
              </a:rPr>
              <a:t>丙烯</a:t>
            </a:r>
            <a:endParaRPr lang="zh-CN" altLang="en-US" sz="2800" b="1">
              <a:solidFill>
                <a:srgbClr val="FF0000"/>
              </a:solidFill>
            </a:endParaRPr>
          </a:p>
          <a:p>
            <a:pPr latinLnBrk="0">
              <a:spcBef>
                <a:spcPct val="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或</a:t>
            </a:r>
            <a:r>
              <a:rPr lang="en-US" altLang="zh-CN" sz="2800" b="1">
                <a:solidFill>
                  <a:srgbClr val="FF0000"/>
                </a:solidFill>
                <a:sym typeface="+mn-ea"/>
              </a:rPr>
              <a:t>2,3-</a:t>
            </a:r>
            <a:r>
              <a:rPr lang="zh-CN" altLang="en-US" sz="2800" b="1" smtClean="0">
                <a:solidFill>
                  <a:srgbClr val="FF0000"/>
                </a:solidFill>
                <a:sym typeface="+mn-ea"/>
              </a:rPr>
              <a:t>二氯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丙烯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>
            <p:custDataLst>
              <p:tags r:id="rId53"/>
            </p:custDataLst>
          </p:nvPr>
        </p:nvSpPr>
        <p:spPr>
          <a:xfrm>
            <a:off x="354328" y="4361340"/>
            <a:ext cx="7219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smtClean="0"/>
              <a:t>(1)</a:t>
            </a:r>
            <a:endParaRPr lang="zh-CN" altLang="en-US" sz="2800" b="1"/>
          </a:p>
        </p:txBody>
      </p:sp>
      <p:sp>
        <p:nvSpPr>
          <p:cNvPr id="57" name="矩形 56"/>
          <p:cNvSpPr/>
          <p:nvPr>
            <p:custDataLst>
              <p:tags r:id="rId54"/>
            </p:custDataLst>
          </p:nvPr>
        </p:nvSpPr>
        <p:spPr>
          <a:xfrm>
            <a:off x="618105" y="6159357"/>
            <a:ext cx="696254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</a:rPr>
              <a:t>简到繁顺序</a:t>
            </a:r>
            <a:r>
              <a:rPr lang="zh-CN" altLang="en-US" sz="2800" b="1">
                <a:solidFill>
                  <a:srgbClr val="FF0000"/>
                </a:solidFill>
              </a:rPr>
              <a:t>是</a:t>
            </a:r>
            <a:r>
              <a:rPr lang="zh-CN" altLang="en-US" sz="2800" b="1" smtClean="0"/>
              <a:t>：按相对分子质量由小到大</a:t>
            </a:r>
            <a:endParaRPr lang="zh-CN" altLang="en-US" sz="2800" b="1"/>
          </a:p>
        </p:txBody>
      </p:sp>
      <p:pic>
        <p:nvPicPr>
          <p:cNvPr id="6" name="Picture 4"/>
          <p:cNvPicPr>
            <a:picLocks noChangeAspect="1"/>
          </p:cNvPicPr>
          <p:nvPr>
            <p:custDataLst>
              <p:tags r:id="rId55"/>
            </p:custDataLst>
          </p:nvPr>
        </p:nvPicPr>
        <p:blipFill>
          <a:blip r:embed="rId56"/>
          <a:stretch>
            <a:fillRect/>
          </a:stretch>
        </p:blipFill>
        <p:spPr>
          <a:xfrm flipH="1">
            <a:off x="10687685" y="10361295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5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5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5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5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5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5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4" grpId="0" animBg="1"/>
      <p:bldP spid="155655" grpId="0" animBg="1"/>
      <p:bldP spid="155665" grpId="0" animBg="1"/>
      <p:bldP spid="155666" grpId="0" animBg="1"/>
      <p:bldP spid="155668" grpId="0" animBg="1"/>
      <p:bldP spid="155701" grpId="0" animBg="1"/>
      <p:bldP spid="5" grpId="0"/>
      <p:bldP spid="5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7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27709" y="722917"/>
            <a:ext cx="8006366" cy="1512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10000"/>
              </a:lnSpc>
            </a:pPr>
            <a:r>
              <a:rPr lang="zh-CN" altLang="en-US" sz="2800" b="1" smtClean="0">
                <a:latin typeface="方正舒体" panose="02010601030101010101" pitchFamily="2" charset="-122"/>
                <a:ea typeface="方正舒体" panose="02010601030101010101" pitchFamily="2" charset="-122"/>
              </a:rPr>
              <a:t>①醇</a:t>
            </a:r>
            <a:r>
              <a:rPr lang="zh-CN" altLang="en-US" sz="2800" b="1">
                <a:latin typeface="方正舒体" panose="02010601030101010101" pitchFamily="2" charset="-122"/>
                <a:ea typeface="方正舒体" panose="02010601030101010101" pitchFamily="2" charset="-122"/>
              </a:rPr>
              <a:t>的命名</a:t>
            </a:r>
            <a:r>
              <a:rPr lang="zh-CN" altLang="en-US" sz="2800" b="1">
                <a:solidFill>
                  <a:srgbClr val="0070C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遵循烷烃和烯烃的命名原则</a:t>
            </a:r>
            <a:r>
              <a:rPr lang="zh-CN" altLang="en-US" sz="2800" b="1">
                <a:latin typeface="方正舒体" panose="02010601030101010101" pitchFamily="2" charset="-122"/>
                <a:ea typeface="方正舒体" panose="02010601030101010101" pitchFamily="2" charset="-122"/>
              </a:rPr>
              <a:t>，</a:t>
            </a:r>
            <a:endParaRPr lang="zh-CN" altLang="en-US" sz="2800" b="1">
              <a:latin typeface="方正舒体" panose="02010601030101010101" pitchFamily="2" charset="-122"/>
              <a:ea typeface="方正舒体" panose="02010601030101010101" pitchFamily="2" charset="-122"/>
            </a:endParaRPr>
          </a:p>
          <a:p>
            <a:pPr algn="l">
              <a:lnSpc>
                <a:spcPct val="110000"/>
              </a:lnSpc>
            </a:pPr>
            <a:r>
              <a:rPr lang="zh-CN" altLang="en-US" sz="2800" b="1" smtClean="0">
                <a:latin typeface="方正舒体" panose="02010601030101010101" pitchFamily="2" charset="-122"/>
                <a:ea typeface="方正舒体" panose="02010601030101010101" pitchFamily="2" charset="-122"/>
              </a:rPr>
              <a:t>②</a:t>
            </a:r>
            <a:r>
              <a:rPr lang="zh-CN" altLang="en-US" sz="2800" b="1" smtClean="0">
                <a:solidFill>
                  <a:srgbClr val="C0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编号</a:t>
            </a:r>
            <a:r>
              <a:rPr lang="zh-CN" altLang="en-US" sz="2800" b="1">
                <a:latin typeface="方正舒体" panose="02010601030101010101" pitchFamily="2" charset="-122"/>
                <a:ea typeface="方正舒体" panose="02010601030101010101" pitchFamily="2" charset="-122"/>
              </a:rPr>
              <a:t>时，从</a:t>
            </a:r>
            <a:r>
              <a:rPr lang="zh-CN" altLang="en-US" sz="2800" b="1">
                <a:solidFill>
                  <a:srgbClr val="FF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离羟基最近</a:t>
            </a:r>
            <a:r>
              <a:rPr lang="zh-CN" altLang="en-US" sz="2800" b="1">
                <a:latin typeface="方正舒体" panose="02010601030101010101" pitchFamily="2" charset="-122"/>
                <a:ea typeface="方正舒体" panose="02010601030101010101" pitchFamily="2" charset="-122"/>
              </a:rPr>
              <a:t>的一端</a:t>
            </a:r>
            <a:r>
              <a:rPr lang="zh-CN" altLang="en-US" sz="2800" b="1">
                <a:solidFill>
                  <a:srgbClr val="FF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开始</a:t>
            </a:r>
            <a:r>
              <a:rPr lang="zh-CN" altLang="en-US" sz="2800" b="1" smtClean="0">
                <a:solidFill>
                  <a:srgbClr val="FF0000"/>
                </a:solidFill>
                <a:latin typeface="方正舒体" panose="02010601030101010101" pitchFamily="2" charset="-122"/>
                <a:ea typeface="方正舒体" panose="02010601030101010101" pitchFamily="2" charset="-122"/>
              </a:rPr>
              <a:t>编号</a:t>
            </a:r>
            <a:endParaRPr lang="en-US" altLang="zh-CN" sz="2800" b="1" smtClean="0">
              <a:solidFill>
                <a:srgbClr val="FF0000"/>
              </a:solidFill>
              <a:latin typeface="方正舒体" panose="02010601030101010101" pitchFamily="2" charset="-122"/>
              <a:ea typeface="方正舒体" panose="02010601030101010101" pitchFamily="2" charset="-122"/>
            </a:endParaRPr>
          </a:p>
          <a:p>
            <a:pPr algn="l">
              <a:lnSpc>
                <a:spcPct val="110000"/>
              </a:lnSpc>
            </a:pPr>
            <a:r>
              <a:rPr lang="zh-CN" altLang="en-US" sz="2800" b="1" smtClean="0">
                <a:latin typeface="方正舒体" panose="02010601030101010101" pitchFamily="2" charset="-122"/>
                <a:ea typeface="方正舒体" panose="02010601030101010101" pitchFamily="2" charset="-122"/>
              </a:rPr>
              <a:t>③命名时</a:t>
            </a:r>
            <a:r>
              <a:rPr lang="zh-CN" altLang="en-US" sz="2800" b="1">
                <a:latin typeface="方正舒体" panose="02010601030101010101" pitchFamily="2" charset="-122"/>
                <a:ea typeface="方正舒体" panose="02010601030101010101" pitchFamily="2" charset="-122"/>
              </a:rPr>
              <a:t>，</a:t>
            </a:r>
            <a:r>
              <a:rPr lang="zh-CN" altLang="en-US" sz="2800" b="1" smtClean="0">
                <a:solidFill>
                  <a:prstClr val="black"/>
                </a:solidFill>
                <a:cs typeface="Times New Roman" panose="02020603050405020304" pitchFamily="18" charset="0"/>
              </a:rPr>
              <a:t>以</a:t>
            </a:r>
            <a:r>
              <a:rPr lang="zh-CN" altLang="en-US" sz="2800" b="1">
                <a:solidFill>
                  <a:srgbClr val="FF0000"/>
                </a:solidFill>
                <a:latin typeface="方正舒体" panose="02010601030101010101" pitchFamily="2" charset="-122"/>
                <a:ea typeface="方正舒体" panose="02010601030101010101" pitchFamily="2" charset="-122"/>
                <a:cs typeface="Times New Roman" panose="02020603050405020304" pitchFamily="18" charset="0"/>
              </a:rPr>
              <a:t>羟基</a:t>
            </a:r>
            <a:r>
              <a:rPr lang="zh-CN" altLang="en-US" sz="2800" b="1">
                <a:solidFill>
                  <a:prstClr val="black"/>
                </a:solidFill>
                <a:cs typeface="Times New Roman" panose="02020603050405020304" pitchFamily="18" charset="0"/>
              </a:rPr>
              <a:t>作为官能团</a:t>
            </a:r>
            <a:r>
              <a:rPr lang="zh-CN" alt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像</a:t>
            </a:r>
            <a:r>
              <a:rPr lang="zh-CN" altLang="en-US" sz="2800" b="1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Times New Roman" panose="02020603050405020304" pitchFamily="18" charset="0"/>
              </a:rPr>
              <a:t>烯烃</a:t>
            </a:r>
            <a:r>
              <a:rPr lang="zh-CN" altLang="en-US" sz="2800" b="1">
                <a:latin typeface="华文行楷" panose="02010800040101010101" pitchFamily="2" charset="-122"/>
                <a:ea typeface="华文行楷" panose="02010800040101010101" pitchFamily="2" charset="-122"/>
                <a:cs typeface="Times New Roman" panose="02020603050405020304" pitchFamily="18" charset="0"/>
              </a:rPr>
              <a:t>一样</a:t>
            </a:r>
            <a:r>
              <a:rPr lang="zh-CN" altLang="en-US" sz="2800" b="1" smtClean="0">
                <a:latin typeface="华文行楷" panose="02010800040101010101" pitchFamily="2" charset="-122"/>
                <a:ea typeface="华文行楷" panose="02010800040101010101" pitchFamily="2" charset="-122"/>
                <a:cs typeface="Times New Roman" panose="02020603050405020304" pitchFamily="18" charset="0"/>
              </a:rPr>
              <a:t>命名</a:t>
            </a:r>
            <a:endParaRPr lang="zh-CN" altLang="en-US" sz="2800" b="1">
              <a:latin typeface="华文行楷" panose="02010800040101010101" pitchFamily="2" charset="-122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56707" name="Group 35"/>
          <p:cNvGrpSpPr/>
          <p:nvPr>
            <p:custDataLst>
              <p:tags r:id="rId2"/>
            </p:custDataLst>
          </p:nvPr>
        </p:nvGrpSpPr>
        <p:grpSpPr>
          <a:xfrm>
            <a:off x="5948852" y="2501742"/>
            <a:ext cx="4267200" cy="911225"/>
            <a:chOff x="3052" y="1870"/>
            <a:chExt cx="2688" cy="574"/>
          </a:xfrm>
        </p:grpSpPr>
        <p:grpSp>
          <p:nvGrpSpPr>
            <p:cNvPr id="156692" name="Group 20"/>
            <p:cNvGrpSpPr/>
            <p:nvPr>
              <p:custDataLst>
                <p:tags r:id="rId3"/>
              </p:custDataLst>
            </p:nvPr>
          </p:nvGrpSpPr>
          <p:grpSpPr>
            <a:xfrm>
              <a:off x="4083" y="2089"/>
              <a:ext cx="472" cy="355"/>
              <a:chOff x="515" y="2433"/>
              <a:chExt cx="472" cy="355"/>
            </a:xfrm>
          </p:grpSpPr>
          <p:sp>
            <p:nvSpPr>
              <p:cNvPr id="156693" name="Line 21"/>
              <p:cNvSpPr>
                <a:spLocks noChangeShapeType="1"/>
              </p:cNvSpPr>
              <p:nvPr>
                <p:custDataLst>
                  <p:tags r:id="rId4"/>
                </p:custDataLst>
              </p:nvPr>
            </p:nvSpPr>
            <p:spPr bwMode="auto">
              <a:xfrm flipH="1">
                <a:off x="655" y="2433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6694" name="Text Box 22"/>
              <p:cNvSpPr txBox="1"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515" y="2498"/>
                <a:ext cx="472" cy="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2400" b="1">
                    <a:latin typeface="Times New Roman" panose="02020603050405020304" pitchFamily="18" charset="0"/>
                  </a:rPr>
                  <a:t>OH</a:t>
                </a:r>
                <a:endParaRPr lang="en-US" altLang="zh-CN" sz="24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56696" name="Group 24"/>
            <p:cNvGrpSpPr/>
            <p:nvPr>
              <p:custDataLst>
                <p:tags r:id="rId6"/>
              </p:custDataLst>
            </p:nvPr>
          </p:nvGrpSpPr>
          <p:grpSpPr>
            <a:xfrm>
              <a:off x="3052" y="1870"/>
              <a:ext cx="2688" cy="290"/>
              <a:chOff x="2956" y="1774"/>
              <a:chExt cx="2688" cy="290"/>
            </a:xfrm>
          </p:grpSpPr>
          <p:sp>
            <p:nvSpPr>
              <p:cNvPr id="156697" name="Text Box 25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2956" y="1774"/>
                <a:ext cx="2688" cy="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4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>
                    <a:latin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latin typeface="Times New Roman" panose="02020603050405020304" pitchFamily="18" charset="0"/>
                  </a:rPr>
                  <a:t>    CH</a:t>
                </a:r>
                <a:r>
                  <a:rPr lang="en-US" altLang="zh-CN" sz="2400" b="1" baseline="-25000" err="1">
                    <a:latin typeface="Times New Roman" panose="02020603050405020304" pitchFamily="18" charset="0"/>
                  </a:rPr>
                  <a:t>2</a:t>
                </a:r>
                <a:r>
                  <a:rPr lang="en-US" altLang="zh-CN" sz="2400" b="1">
                    <a:latin typeface="Times New Roman" panose="02020603050405020304" pitchFamily="18" charset="0"/>
                  </a:rPr>
                  <a:t>   </a:t>
                </a:r>
                <a:r>
                  <a:rPr lang="en-US" altLang="zh-CN" sz="2400" b="1" smtClean="0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 smtClean="0">
                    <a:latin typeface="Times New Roman" panose="02020603050405020304" pitchFamily="18" charset="0"/>
                  </a:rPr>
                  <a:t>      </a:t>
                </a:r>
                <a:r>
                  <a:rPr lang="en-US" altLang="zh-CN" sz="2400" b="1" smtClean="0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400" b="1" baseline="-25000" smtClean="0">
                    <a:latin typeface="Times New Roman" panose="02020603050405020304" pitchFamily="18" charset="0"/>
                  </a:rPr>
                  <a:t>3</a:t>
                </a:r>
                <a:endParaRPr lang="en-US" altLang="zh-CN" sz="24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6698" name="Line 26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328" y="1919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6699" name="Line 27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3880" y="1936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6700" name="Line 28"/>
              <p:cNvSpPr>
                <a:spLocks noChangeShapeType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4318" y="1936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56711" name="Text Box 39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224744" y="3582445"/>
            <a:ext cx="2591144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 smtClean="0">
                <a:latin typeface="黑体" panose="02010609060101010101" pitchFamily="49" charset="-122"/>
                <a:ea typeface="黑体" panose="02010609060101010101" pitchFamily="49" charset="-122"/>
              </a:rPr>
              <a:t>一 羟基丁醇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6712" name="Text Box 4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909061" y="2927159"/>
            <a:ext cx="2596686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2-</a:t>
            </a:r>
            <a:r>
              <a:rPr lang="zh-CN" altLang="en-US" sz="2800" b="1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丁烯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6713" name="Text Box 41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262764" y="3106157"/>
            <a:ext cx="2581629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2-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丁醇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（√）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56718" name="Group 46"/>
          <p:cNvGrpSpPr/>
          <p:nvPr>
            <p:custDataLst>
              <p:tags r:id="rId14"/>
            </p:custDataLst>
          </p:nvPr>
        </p:nvGrpSpPr>
        <p:grpSpPr>
          <a:xfrm>
            <a:off x="2133600" y="4468097"/>
            <a:ext cx="4267200" cy="1643063"/>
            <a:chOff x="384" y="3168"/>
            <a:chExt cx="2688" cy="1035"/>
          </a:xfrm>
        </p:grpSpPr>
        <p:grpSp>
          <p:nvGrpSpPr>
            <p:cNvPr id="156717" name="Group 45"/>
            <p:cNvGrpSpPr/>
            <p:nvPr>
              <p:custDataLst>
                <p:tags r:id="rId15"/>
              </p:custDataLst>
            </p:nvPr>
          </p:nvGrpSpPr>
          <p:grpSpPr>
            <a:xfrm>
              <a:off x="384" y="3504"/>
              <a:ext cx="2688" cy="329"/>
              <a:chOff x="384" y="3504"/>
              <a:chExt cx="2688" cy="329"/>
            </a:xfrm>
          </p:grpSpPr>
          <p:sp>
            <p:nvSpPr>
              <p:cNvPr id="156679" name="Text Box 7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384" y="3504"/>
                <a:ext cx="2688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 smtClean="0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pitchFamily="18" charset="0"/>
                  </a:rPr>
                  <a:t>3</a:t>
                </a:r>
                <a:r>
                  <a:rPr lang="en-US" altLang="zh-CN" sz="2800" b="1" smtClean="0">
                    <a:latin typeface="Times New Roman" panose="02020603050405020304" pitchFamily="18" charset="0"/>
                  </a:rPr>
                  <a:t>    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 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    C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        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3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6683" name="Line 11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824" y="366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6684" name="Line 12"/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488" y="366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6690" name="Line 18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880" y="366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56701" name="Group 29"/>
            <p:cNvGrpSpPr/>
            <p:nvPr>
              <p:custDataLst>
                <p:tags r:id="rId20"/>
              </p:custDataLst>
            </p:nvPr>
          </p:nvGrpSpPr>
          <p:grpSpPr>
            <a:xfrm>
              <a:off x="1056" y="3792"/>
              <a:ext cx="472" cy="411"/>
              <a:chOff x="488" y="2504"/>
              <a:chExt cx="472" cy="411"/>
            </a:xfrm>
          </p:grpSpPr>
          <p:sp>
            <p:nvSpPr>
              <p:cNvPr id="156702" name="Line 30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>
                <a:off x="624" y="2504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6703" name="Text Box 31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488" y="2586"/>
                <a:ext cx="472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</a:rPr>
                  <a:t>OH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56704" name="Group 32"/>
            <p:cNvGrpSpPr/>
            <p:nvPr>
              <p:custDataLst>
                <p:tags r:id="rId23"/>
              </p:custDataLst>
            </p:nvPr>
          </p:nvGrpSpPr>
          <p:grpSpPr>
            <a:xfrm>
              <a:off x="1632" y="3792"/>
              <a:ext cx="472" cy="411"/>
              <a:chOff x="488" y="2504"/>
              <a:chExt cx="472" cy="411"/>
            </a:xfrm>
          </p:grpSpPr>
          <p:sp>
            <p:nvSpPr>
              <p:cNvPr id="156705" name="Line 33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 flipH="1">
                <a:off x="624" y="2504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6706" name="Text Box 34"/>
              <p:cNvSpPr txBox="1"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488" y="2586"/>
                <a:ext cx="472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</a:rPr>
                  <a:t>OH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56716" name="Group 44"/>
            <p:cNvGrpSpPr/>
            <p:nvPr>
              <p:custDataLst>
                <p:tags r:id="rId26"/>
              </p:custDataLst>
            </p:nvPr>
          </p:nvGrpSpPr>
          <p:grpSpPr>
            <a:xfrm>
              <a:off x="1632" y="3168"/>
              <a:ext cx="1354" cy="417"/>
              <a:chOff x="3206" y="3383"/>
              <a:chExt cx="1354" cy="417"/>
            </a:xfrm>
          </p:grpSpPr>
          <p:sp>
            <p:nvSpPr>
              <p:cNvPr id="156714" name="Text Box 42"/>
              <p:cNvSpPr txBox="1"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3206" y="3383"/>
                <a:ext cx="1354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3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6715" name="Line 43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flipH="1">
                <a:off x="3344" y="3656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56721" name="Text Box 49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5798965" y="5099486"/>
            <a:ext cx="39624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2-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甲基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-2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3-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丁二醇</a:t>
            </a:r>
            <a:endParaRPr lang="zh-CN" altLang="en-US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6" name="Group 10"/>
          <p:cNvGrpSpPr/>
          <p:nvPr>
            <p:custDataLst>
              <p:tags r:id="rId30"/>
            </p:custDataLst>
          </p:nvPr>
        </p:nvGrpSpPr>
        <p:grpSpPr>
          <a:xfrm>
            <a:off x="5970163" y="2217179"/>
            <a:ext cx="3307587" cy="547688"/>
            <a:chOff x="3652" y="590"/>
            <a:chExt cx="1809" cy="345"/>
          </a:xfrm>
        </p:grpSpPr>
        <p:sp>
          <p:nvSpPr>
            <p:cNvPr id="48" name="Text Box 11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4962" y="606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9" name="Text Box 12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4544" y="606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0" name="Text Box 13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4081" y="590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1" name="Text Box 14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3652" y="595"/>
              <a:ext cx="27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4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53" name="Group 10"/>
          <p:cNvGrpSpPr/>
          <p:nvPr>
            <p:custDataLst>
              <p:tags r:id="rId35"/>
            </p:custDataLst>
          </p:nvPr>
        </p:nvGrpSpPr>
        <p:grpSpPr>
          <a:xfrm>
            <a:off x="2222156" y="4748230"/>
            <a:ext cx="3075378" cy="561975"/>
            <a:chOff x="3523" y="631"/>
            <a:chExt cx="1682" cy="354"/>
          </a:xfrm>
        </p:grpSpPr>
        <p:sp>
          <p:nvSpPr>
            <p:cNvPr id="55" name="Text Box 11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4995" y="631"/>
              <a:ext cx="210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6" name="Text Box 12"/>
            <p:cNvSpPr txBox="1"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4509" y="656"/>
              <a:ext cx="313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7" name="Text Box 13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4029" y="636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8" name="Text Box 14"/>
            <p:cNvSpPr txBox="1"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3523" y="631"/>
              <a:ext cx="27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4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sp>
        <p:nvSpPr>
          <p:cNvPr id="3" name="矩形 2"/>
          <p:cNvSpPr/>
          <p:nvPr>
            <p:custDataLst>
              <p:tags r:id="rId40"/>
            </p:custDataLst>
          </p:nvPr>
        </p:nvSpPr>
        <p:spPr>
          <a:xfrm>
            <a:off x="8304165" y="3617901"/>
            <a:ext cx="125539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×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  <a:endParaRPr lang="zh-CN" altLang="en-US"/>
          </a:p>
        </p:txBody>
      </p:sp>
      <p:sp>
        <p:nvSpPr>
          <p:cNvPr id="61" name="矩形 60"/>
          <p:cNvSpPr/>
          <p:nvPr>
            <p:custDataLst>
              <p:tags r:id="rId41"/>
            </p:custDataLst>
          </p:nvPr>
        </p:nvSpPr>
        <p:spPr>
          <a:xfrm>
            <a:off x="2091521" y="3600084"/>
            <a:ext cx="3400425" cy="521970"/>
          </a:xfrm>
          <a:prstGeom prst="rect">
            <a:avLst/>
          </a:prstGeom>
          <a:solidFill>
            <a:srgbClr val="FFFF00"/>
          </a:solidFill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 b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羟基</a:t>
            </a:r>
            <a:r>
              <a:rPr lang="zh-CN" altLang="en-US" sz="2800" b="1" smtClean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不能作为取代基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72" name="Group 24"/>
          <p:cNvGrpSpPr/>
          <p:nvPr>
            <p:custDataLst>
              <p:tags r:id="rId42"/>
            </p:custDataLst>
          </p:nvPr>
        </p:nvGrpSpPr>
        <p:grpSpPr>
          <a:xfrm>
            <a:off x="2234555" y="2409765"/>
            <a:ext cx="3287713" cy="460375"/>
            <a:chOff x="2948" y="1766"/>
            <a:chExt cx="2071" cy="290"/>
          </a:xfrm>
        </p:grpSpPr>
        <p:sp>
          <p:nvSpPr>
            <p:cNvPr id="73" name="Text Box 25"/>
            <p:cNvSpPr txBox="1"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2948" y="1766"/>
              <a:ext cx="2071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400" b="1" smtClean="0">
                  <a:latin typeface="Times New Roman" panose="02020603050405020304" pitchFamily="18" charset="0"/>
                </a:rPr>
                <a:t>CH</a:t>
              </a:r>
              <a:r>
                <a:rPr lang="en-US" altLang="zh-CN" sz="2400" b="1" baseline="-25000" smtClean="0">
                  <a:latin typeface="Times New Roman" panose="02020603050405020304" pitchFamily="18" charset="0"/>
                </a:rPr>
                <a:t>3</a:t>
              </a:r>
              <a:r>
                <a:rPr lang="en-US" altLang="zh-CN" sz="2400" b="1" smtClean="0">
                  <a:latin typeface="Times New Roman" panose="02020603050405020304" pitchFamily="18" charset="0"/>
                </a:rPr>
                <a:t>   CH</a:t>
              </a:r>
              <a:r>
                <a:rPr lang="en-US" altLang="zh-CN" sz="2400" b="1" baseline="-25000" smtClean="0">
                  <a:latin typeface="Times New Roman" panose="02020603050405020304" pitchFamily="18" charset="0"/>
                </a:rPr>
                <a:t>2</a:t>
              </a:r>
              <a:r>
                <a:rPr lang="en-US" altLang="zh-CN" sz="2400" b="1" smtClean="0">
                  <a:latin typeface="Times New Roman" panose="02020603050405020304" pitchFamily="18" charset="0"/>
                </a:rPr>
                <a:t>=CH     CH</a:t>
              </a:r>
              <a:r>
                <a:rPr lang="en-US" altLang="zh-CN" sz="2400" b="1" baseline="-25000" smtClean="0">
                  <a:latin typeface="Times New Roman" panose="02020603050405020304" pitchFamily="18" charset="0"/>
                </a:rPr>
                <a:t>3</a:t>
              </a:r>
              <a:endParaRPr lang="en-US" altLang="zh-CN" sz="24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74" name="Line 26"/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>
              <a:off x="3328" y="1919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75" name="Line 27"/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>
              <a:off x="4311" y="1919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79" name="Group 10"/>
          <p:cNvGrpSpPr/>
          <p:nvPr>
            <p:custDataLst>
              <p:tags r:id="rId46"/>
            </p:custDataLst>
          </p:nvPr>
        </p:nvGrpSpPr>
        <p:grpSpPr>
          <a:xfrm>
            <a:off x="2288003" y="2112731"/>
            <a:ext cx="2890711" cy="574675"/>
            <a:chOff x="3631" y="622"/>
            <a:chExt cx="1581" cy="362"/>
          </a:xfrm>
        </p:grpSpPr>
        <p:sp>
          <p:nvSpPr>
            <p:cNvPr id="80" name="Text Box 11"/>
            <p:cNvSpPr txBox="1">
              <a:spLocks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3631" y="639"/>
              <a:ext cx="340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81" name="Text Box 12"/>
            <p:cNvSpPr txBox="1"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4072" y="622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82" name="Text Box 13"/>
            <p:cNvSpPr txBox="1">
              <a:spLocks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4445" y="655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83" name="Text Box 14"/>
            <p:cNvSpPr txBox="1">
              <a:spLocks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4940" y="636"/>
              <a:ext cx="27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4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sp>
        <p:nvSpPr>
          <p:cNvPr id="155653" name="Text Box 5"/>
          <p:cNvSpPr txBox="1"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407670" y="230505"/>
            <a:ext cx="311626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、醇</a:t>
            </a:r>
            <a:r>
              <a:rPr lang="zh-CN" altLang="en-US" sz="2800" b="1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的命名</a:t>
            </a:r>
            <a:endParaRPr lang="zh-CN" altLang="en-US" sz="2800" b="1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6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6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6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6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6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6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6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6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711" grpId="0" animBg="1"/>
      <p:bldP spid="156712" grpId="0" animBg="1"/>
      <p:bldP spid="156713" grpId="0" animBg="1"/>
      <p:bldP spid="156721" grpId="0" animBg="1"/>
      <p:bldP spid="3" grpId="0"/>
      <p:bldP spid="6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00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705464" y="166969"/>
            <a:ext cx="3587272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zh-CN" altLang="en-US" sz="2800" b="1" smtClean="0">
                <a:latin typeface="黑体" panose="02010609060101010101" pitchFamily="49" charset="-122"/>
                <a:ea typeface="黑体" panose="02010609060101010101" pitchFamily="49" charset="-122"/>
              </a:rPr>
              <a:t>命名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下列有机物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57718" name="Group 22"/>
          <p:cNvGrpSpPr/>
          <p:nvPr>
            <p:custDataLst>
              <p:tags r:id="rId2"/>
            </p:custDataLst>
          </p:nvPr>
        </p:nvGrpSpPr>
        <p:grpSpPr>
          <a:xfrm>
            <a:off x="2819400" y="5029200"/>
            <a:ext cx="4267200" cy="1643063"/>
            <a:chOff x="384" y="3168"/>
            <a:chExt cx="2688" cy="1035"/>
          </a:xfrm>
        </p:grpSpPr>
        <p:grpSp>
          <p:nvGrpSpPr>
            <p:cNvPr id="157719" name="Group 23"/>
            <p:cNvGrpSpPr/>
            <p:nvPr>
              <p:custDataLst>
                <p:tags r:id="rId3"/>
              </p:custDataLst>
            </p:nvPr>
          </p:nvGrpSpPr>
          <p:grpSpPr>
            <a:xfrm>
              <a:off x="384" y="3504"/>
              <a:ext cx="2688" cy="329"/>
              <a:chOff x="384" y="3504"/>
              <a:chExt cx="2688" cy="329"/>
            </a:xfrm>
          </p:grpSpPr>
          <p:sp>
            <p:nvSpPr>
              <p:cNvPr id="157720" name="Text Box 24"/>
              <p:cNvSpPr txBox="1"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384" y="3504"/>
                <a:ext cx="2688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 smtClean="0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pitchFamily="18" charset="0"/>
                  </a:rPr>
                  <a:t>3</a:t>
                </a:r>
                <a:r>
                  <a:rPr lang="en-US" altLang="zh-CN" sz="2800" b="1" smtClean="0">
                    <a:latin typeface="Times New Roman" panose="02020603050405020304" pitchFamily="18" charset="0"/>
                  </a:rPr>
                  <a:t>    CH</a:t>
                </a:r>
                <a:r>
                  <a:rPr lang="en-US" altLang="zh-CN" sz="2800" b="1" baseline="-25000" smtClean="0">
                    <a:latin typeface="Times New Roman" panose="02020603050405020304" pitchFamily="18" charset="0"/>
                  </a:rPr>
                  <a:t> </a:t>
                </a:r>
                <a:r>
                  <a:rPr lang="en-US" altLang="zh-CN" sz="2800" b="1" smtClean="0">
                    <a:latin typeface="Times New Roman" panose="02020603050405020304" pitchFamily="18" charset="0"/>
                  </a:rPr>
                  <a:t>    C</a:t>
                </a:r>
                <a:r>
                  <a:rPr lang="en-US" altLang="zh-CN" sz="2800" b="1" baseline="-25000" smtClean="0">
                    <a:latin typeface="Times New Roman" panose="02020603050405020304" pitchFamily="18" charset="0"/>
                  </a:rPr>
                  <a:t>        </a:t>
                </a:r>
                <a:r>
                  <a:rPr lang="en-US" altLang="zh-CN" sz="2800" b="1" smtClean="0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pitchFamily="18" charset="0"/>
                  </a:rPr>
                  <a:t>3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7721" name="Line 25"/>
              <p:cNvSpPr>
                <a:spLocks noChangeShapeType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824" y="366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22" name="Line 26"/>
              <p:cNvSpPr>
                <a:spLocks noChangeShapeType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488" y="366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23" name="Line 27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1880" y="366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57724" name="Group 28"/>
            <p:cNvGrpSpPr/>
            <p:nvPr>
              <p:custDataLst>
                <p:tags r:id="rId8"/>
              </p:custDataLst>
            </p:nvPr>
          </p:nvGrpSpPr>
          <p:grpSpPr>
            <a:xfrm>
              <a:off x="1056" y="3792"/>
              <a:ext cx="472" cy="411"/>
              <a:chOff x="488" y="2504"/>
              <a:chExt cx="472" cy="411"/>
            </a:xfrm>
          </p:grpSpPr>
          <p:sp>
            <p:nvSpPr>
              <p:cNvPr id="157725" name="Line 29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 flipH="1">
                <a:off x="624" y="2504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26" name="Text Box 30"/>
              <p:cNvSpPr txBox="1"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488" y="2586"/>
                <a:ext cx="472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</a:rPr>
                  <a:t>OH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57727" name="Group 31"/>
            <p:cNvGrpSpPr/>
            <p:nvPr>
              <p:custDataLst>
                <p:tags r:id="rId11"/>
              </p:custDataLst>
            </p:nvPr>
          </p:nvGrpSpPr>
          <p:grpSpPr>
            <a:xfrm>
              <a:off x="1632" y="3792"/>
              <a:ext cx="472" cy="411"/>
              <a:chOff x="488" y="2504"/>
              <a:chExt cx="472" cy="411"/>
            </a:xfrm>
          </p:grpSpPr>
          <p:sp>
            <p:nvSpPr>
              <p:cNvPr id="157728" name="Line 32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H="1">
                <a:off x="624" y="2504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29" name="Text Box 33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88" y="2586"/>
                <a:ext cx="472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</a:rPr>
                  <a:t>OH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157730" name="Group 34"/>
            <p:cNvGrpSpPr/>
            <p:nvPr>
              <p:custDataLst>
                <p:tags r:id="rId14"/>
              </p:custDataLst>
            </p:nvPr>
          </p:nvGrpSpPr>
          <p:grpSpPr>
            <a:xfrm>
              <a:off x="1632" y="3168"/>
              <a:ext cx="1354" cy="417"/>
              <a:chOff x="3206" y="3383"/>
              <a:chExt cx="1354" cy="417"/>
            </a:xfrm>
          </p:grpSpPr>
          <p:sp>
            <p:nvSpPr>
              <p:cNvPr id="157731" name="Text Box 35"/>
              <p:cNvSpPr txBox="1"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3206" y="3383"/>
                <a:ext cx="1354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3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7732" name="Line 36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H="1">
                <a:off x="3344" y="3656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57735" name="Group 39"/>
          <p:cNvGrpSpPr/>
          <p:nvPr>
            <p:custDataLst>
              <p:tags r:id="rId17"/>
            </p:custDataLst>
          </p:nvPr>
        </p:nvGrpSpPr>
        <p:grpSpPr>
          <a:xfrm>
            <a:off x="1905000" y="1143000"/>
            <a:ext cx="5100638" cy="1071563"/>
            <a:chOff x="240" y="720"/>
            <a:chExt cx="3213" cy="675"/>
          </a:xfrm>
        </p:grpSpPr>
        <p:grpSp>
          <p:nvGrpSpPr>
            <p:cNvPr id="157733" name="Group 37"/>
            <p:cNvGrpSpPr/>
            <p:nvPr>
              <p:custDataLst>
                <p:tags r:id="rId18"/>
              </p:custDataLst>
            </p:nvPr>
          </p:nvGrpSpPr>
          <p:grpSpPr>
            <a:xfrm>
              <a:off x="624" y="720"/>
              <a:ext cx="2829" cy="675"/>
              <a:chOff x="480" y="720"/>
              <a:chExt cx="2829" cy="675"/>
            </a:xfrm>
          </p:grpSpPr>
          <p:grpSp>
            <p:nvGrpSpPr>
              <p:cNvPr id="157711" name="Group 15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1112" y="984"/>
                <a:ext cx="472" cy="411"/>
                <a:chOff x="488" y="2504"/>
                <a:chExt cx="472" cy="411"/>
              </a:xfrm>
            </p:grpSpPr>
            <p:sp>
              <p:nvSpPr>
                <p:cNvPr id="157712" name="Line 16"/>
                <p:cNvSpPr>
                  <a:spLocks noChangeShapeType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 flipH="1">
                  <a:off x="624" y="2504"/>
                  <a:ext cx="0" cy="14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7713" name="Text Box 17"/>
                <p:cNvSpPr txBox="1"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488" y="2586"/>
                  <a:ext cx="472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</a:rPr>
                    <a:t>OH</a:t>
                  </a:r>
                  <a:endParaRPr lang="en-US" altLang="zh-CN" sz="2800" b="1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57714" name="Group 18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480" y="720"/>
                <a:ext cx="2829" cy="505"/>
                <a:chOff x="528" y="1728"/>
                <a:chExt cx="2829" cy="505"/>
              </a:xfrm>
            </p:grpSpPr>
            <p:sp>
              <p:nvSpPr>
                <p:cNvPr id="157715" name="Text Box 19"/>
                <p:cNvSpPr txBox="1"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528" y="1728"/>
                  <a:ext cx="2829" cy="5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</a:rPr>
                    <a:t>3</a:t>
                  </a:r>
                  <a:r>
                    <a:rPr lang="en-US" altLang="zh-CN" sz="2800" b="1">
                      <a:latin typeface="Times New Roman" panose="02020603050405020304" pitchFamily="18" charset="0"/>
                    </a:rPr>
                    <a:t>    CH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</a:rPr>
                    <a:t> </a:t>
                  </a:r>
                  <a:r>
                    <a:rPr lang="en-US" altLang="zh-CN" sz="2800" b="1">
                      <a:latin typeface="Times New Roman" panose="02020603050405020304" pitchFamily="18" charset="0"/>
                    </a:rPr>
                    <a:t>     </a:t>
                  </a:r>
                  <a:r>
                    <a:rPr lang="en-US" altLang="zh-CN" sz="2800" b="1" smtClean="0">
                      <a:latin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 smtClean="0">
                      <a:latin typeface="Times New Roman" panose="02020603050405020304" pitchFamily="18" charset="0"/>
                    </a:rPr>
                    <a:t>2</a:t>
                  </a:r>
                  <a:r>
                    <a:rPr kumimoji="1" lang="en-US" altLang="zh-CN" sz="2800" b="1" smtClean="0"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—CH</a:t>
                  </a:r>
                  <a:r>
                    <a:rPr kumimoji="1" lang="en-US" altLang="zh-CN" sz="2800" b="1" baseline="-25000" smtClean="0"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3</a:t>
                  </a:r>
                  <a:endParaRPr kumimoji="1"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  <a:p>
                  <a:pPr algn="l"/>
                  <a:endParaRPr lang="en-US" altLang="zh-CN" sz="2800" b="1" baseline="-25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57716" name="Line 20"/>
                <p:cNvSpPr>
                  <a:spLocks noChangeShapeType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968" y="1888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7717" name="Line 21"/>
                <p:cNvSpPr>
                  <a:spLocks noChangeShapeType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1632" y="1888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57734" name="Text Box 38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240" y="720"/>
              <a:ext cx="376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pitchFamily="18" charset="0"/>
                </a:rPr>
                <a:t>(1)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7749" name="Group 53"/>
          <p:cNvGrpSpPr/>
          <p:nvPr>
            <p:custDataLst>
              <p:tags r:id="rId27"/>
            </p:custDataLst>
          </p:nvPr>
        </p:nvGrpSpPr>
        <p:grpSpPr>
          <a:xfrm>
            <a:off x="2590800" y="3276600"/>
            <a:ext cx="5553076" cy="1677988"/>
            <a:chOff x="560" y="1152"/>
            <a:chExt cx="3498" cy="1057"/>
          </a:xfrm>
        </p:grpSpPr>
        <p:grpSp>
          <p:nvGrpSpPr>
            <p:cNvPr id="157748" name="Group 52"/>
            <p:cNvGrpSpPr/>
            <p:nvPr>
              <p:custDataLst>
                <p:tags r:id="rId28"/>
              </p:custDataLst>
            </p:nvPr>
          </p:nvGrpSpPr>
          <p:grpSpPr>
            <a:xfrm>
              <a:off x="560" y="1512"/>
              <a:ext cx="3498" cy="697"/>
              <a:chOff x="560" y="1512"/>
              <a:chExt cx="3498" cy="697"/>
            </a:xfrm>
          </p:grpSpPr>
          <p:grpSp>
            <p:nvGrpSpPr>
              <p:cNvPr id="157702" name="Group 6"/>
              <p:cNvGrpSpPr/>
              <p:nvPr>
                <p:custDataLst>
                  <p:tags r:id="rId29"/>
                </p:custDataLst>
              </p:nvPr>
            </p:nvGrpSpPr>
            <p:grpSpPr>
              <a:xfrm>
                <a:off x="2496" y="1776"/>
                <a:ext cx="472" cy="411"/>
                <a:chOff x="488" y="2504"/>
                <a:chExt cx="472" cy="411"/>
              </a:xfrm>
            </p:grpSpPr>
            <p:sp>
              <p:nvSpPr>
                <p:cNvPr id="157703" name="Line 7"/>
                <p:cNvSpPr>
                  <a:spLocks noChangeShapeType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 flipH="1">
                  <a:off x="624" y="2504"/>
                  <a:ext cx="0" cy="14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7704" name="Text Box 8"/>
                <p:cNvSpPr txBox="1"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488" y="2586"/>
                  <a:ext cx="472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en-US" altLang="zh-CN" sz="2800" b="1">
                      <a:latin typeface="Times New Roman" panose="02020603050405020304" pitchFamily="18" charset="0"/>
                    </a:rPr>
                    <a:t>OH</a:t>
                  </a:r>
                  <a:endParaRPr lang="en-US" altLang="zh-CN" sz="2800" b="1">
                    <a:latin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57705" name="Group 9"/>
              <p:cNvGrpSpPr/>
              <p:nvPr>
                <p:custDataLst>
                  <p:tags r:id="rId32"/>
                </p:custDataLst>
              </p:nvPr>
            </p:nvGrpSpPr>
            <p:grpSpPr>
              <a:xfrm>
                <a:off x="560" y="1512"/>
                <a:ext cx="3498" cy="505"/>
                <a:chOff x="2688" y="1776"/>
                <a:chExt cx="3498" cy="505"/>
              </a:xfrm>
            </p:grpSpPr>
            <p:sp>
              <p:nvSpPr>
                <p:cNvPr id="157706" name="Text Box 10"/>
                <p:cNvSpPr txBox="1">
                  <a:spLocks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2688" y="1776"/>
                  <a:ext cx="3498" cy="5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lvl="0"/>
                  <a:r>
                    <a:rPr lang="en-US" altLang="zh-CN" sz="2800" b="1">
                      <a:latin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</a:rPr>
                    <a:t>3</a:t>
                  </a:r>
                  <a:r>
                    <a:rPr lang="en-US" altLang="zh-CN" sz="2800" b="1">
                      <a:latin typeface="Times New Roman" panose="02020603050405020304" pitchFamily="18" charset="0"/>
                    </a:rPr>
                    <a:t>    CH     CH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</a:rPr>
                    <a:t>2       </a:t>
                  </a:r>
                  <a:r>
                    <a:rPr lang="en-US" altLang="zh-CN" sz="2800" b="1" smtClean="0">
                      <a:latin typeface="Times New Roman" panose="02020603050405020304" pitchFamily="18" charset="0"/>
                    </a:rPr>
                    <a:t>C</a:t>
                  </a:r>
                  <a:r>
                    <a:rPr kumimoji="1" lang="en-US" altLang="zh-CN" sz="2800" b="1" smtClea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—CH</a:t>
                  </a:r>
                  <a:r>
                    <a:rPr kumimoji="1" lang="en-US" altLang="zh-CN" sz="2800" b="1" baseline="-25000" smtClean="0">
                      <a:solidFill>
                        <a:prstClr val="black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3</a:t>
                  </a:r>
                  <a:endParaRPr kumimoji="1" lang="en-US" altLang="zh-CN" sz="2800" b="1">
                    <a:solidFill>
                      <a:prstClr val="black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  <a:p>
                  <a:pPr algn="l"/>
                  <a:endParaRPr lang="en-US" altLang="zh-CN" sz="2800" b="1" baseline="-2500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57707" name="Line 11"/>
                <p:cNvSpPr>
                  <a:spLocks noChangeShapeType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3128" y="1936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7708" name="Line 12"/>
                <p:cNvSpPr>
                  <a:spLocks noChangeShapeType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3792" y="1936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7709" name="Line 13"/>
                <p:cNvSpPr>
                  <a:spLocks noChangeShapeType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4408" y="1936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57738" name="Group 42"/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1200" y="1776"/>
                <a:ext cx="816" cy="433"/>
                <a:chOff x="3168" y="2208"/>
                <a:chExt cx="816" cy="433"/>
              </a:xfrm>
            </p:grpSpPr>
            <p:sp>
              <p:nvSpPr>
                <p:cNvPr id="157736" name="Line 40"/>
                <p:cNvSpPr>
                  <a:spLocks noChangeShapeType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 flipH="1">
                  <a:off x="3312" y="2208"/>
                  <a:ext cx="0" cy="144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57737" name="Text Box 41"/>
                <p:cNvSpPr txBox="1">
                  <a:spLocks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3168" y="2312"/>
                  <a:ext cx="816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/>
                  <a:r>
                    <a:rPr lang="en-US" altLang="zh-CN" sz="2800" b="1">
                      <a:latin typeface="Times New Roman" panose="02020603050405020304" pitchFamily="18" charset="0"/>
                    </a:rPr>
                    <a:t>CH</a:t>
                  </a:r>
                  <a:r>
                    <a:rPr lang="en-US" altLang="zh-CN" sz="2800" b="1" baseline="-25000">
                      <a:latin typeface="Times New Roman" panose="02020603050405020304" pitchFamily="18" charset="0"/>
                    </a:rPr>
                    <a:t>3</a:t>
                  </a:r>
                  <a:endParaRPr lang="en-US" altLang="zh-CN" sz="2800" b="1" baseline="-25000">
                    <a:latin typeface="Times New Roman" panose="02020603050405020304" pitchFamily="18" charset="0"/>
                  </a:endParaRPr>
                </a:p>
              </p:txBody>
            </p:sp>
          </p:grpSp>
        </p:grpSp>
        <p:grpSp>
          <p:nvGrpSpPr>
            <p:cNvPr id="157747" name="Group 51"/>
            <p:cNvGrpSpPr/>
            <p:nvPr>
              <p:custDataLst>
                <p:tags r:id="rId40"/>
              </p:custDataLst>
            </p:nvPr>
          </p:nvGrpSpPr>
          <p:grpSpPr>
            <a:xfrm>
              <a:off x="2496" y="1152"/>
              <a:ext cx="781" cy="432"/>
              <a:chOff x="3744" y="1152"/>
              <a:chExt cx="781" cy="432"/>
            </a:xfrm>
          </p:grpSpPr>
          <p:sp>
            <p:nvSpPr>
              <p:cNvPr id="157745" name="Line 49"/>
              <p:cNvSpPr>
                <a:spLocks noChangeShapeType="1"/>
              </p:cNvSpPr>
              <p:nvPr>
                <p:custDataLst>
                  <p:tags r:id="rId41"/>
                </p:custDataLst>
              </p:nvPr>
            </p:nvSpPr>
            <p:spPr bwMode="auto">
              <a:xfrm flipH="1">
                <a:off x="3888" y="1440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57746" name="Text Box 50"/>
              <p:cNvSpPr txBox="1"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3744" y="1152"/>
                <a:ext cx="781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5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7753" name="Group 57"/>
          <p:cNvGrpSpPr/>
          <p:nvPr>
            <p:custDataLst>
              <p:tags r:id="rId43"/>
            </p:custDataLst>
          </p:nvPr>
        </p:nvGrpSpPr>
        <p:grpSpPr>
          <a:xfrm>
            <a:off x="2413635" y="2349113"/>
            <a:ext cx="5638800" cy="1166813"/>
            <a:chOff x="877" y="1468"/>
            <a:chExt cx="3552" cy="735"/>
          </a:xfrm>
        </p:grpSpPr>
        <p:sp>
          <p:nvSpPr>
            <p:cNvPr id="157740" name="Text Box 44"/>
            <p:cNvSpPr txBox="1"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877" y="1468"/>
              <a:ext cx="355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b="1" smtClean="0">
                  <a:latin typeface="Times New Roman" panose="02020603050405020304" pitchFamily="18" charset="0"/>
                </a:rPr>
                <a:t>CH     </a:t>
              </a:r>
              <a:r>
                <a:rPr lang="en-US" altLang="zh-CN" sz="2800" b="1"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       </a:t>
              </a:r>
              <a:r>
                <a:rPr lang="en-US" altLang="zh-CN" sz="2800" b="1"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</a:t>
              </a:r>
              <a:r>
                <a:rPr lang="en-US" altLang="zh-CN" sz="2800" b="1">
                  <a:latin typeface="Times New Roman" panose="02020603050405020304" pitchFamily="18" charset="0"/>
                </a:rPr>
                <a:t>OH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sp>
          <p:nvSpPr>
            <p:cNvPr id="157742" name="Line 46"/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>
              <a:off x="1392" y="1648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57743" name="Line 47"/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>
              <a:off x="2008" y="1648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57752" name="Group 56"/>
            <p:cNvGrpSpPr/>
            <p:nvPr>
              <p:custDataLst>
                <p:tags r:id="rId47"/>
              </p:custDataLst>
            </p:nvPr>
          </p:nvGrpSpPr>
          <p:grpSpPr>
            <a:xfrm>
              <a:off x="944" y="1776"/>
              <a:ext cx="695" cy="427"/>
              <a:chOff x="3481" y="2200"/>
              <a:chExt cx="695" cy="427"/>
            </a:xfrm>
          </p:grpSpPr>
          <p:sp>
            <p:nvSpPr>
              <p:cNvPr id="157750" name="Text Box 54"/>
              <p:cNvSpPr txBox="1"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3481" y="2298"/>
                <a:ext cx="695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3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7751" name="Line 55"/>
              <p:cNvSpPr>
                <a:spLocks noChangeShapeType="1"/>
              </p:cNvSpPr>
              <p:nvPr>
                <p:custDataLst>
                  <p:tags r:id="rId49"/>
                </p:custDataLst>
              </p:nvPr>
            </p:nvSpPr>
            <p:spPr bwMode="auto">
              <a:xfrm flipH="1">
                <a:off x="3608" y="2200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57754" name="Text Box 58"/>
          <p:cNvSpPr txBox="1"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1905000" y="2362200"/>
            <a:ext cx="75723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(2)</a:t>
            </a:r>
            <a:endParaRPr lang="en-US" altLang="zh-CN" sz="2800" b="1">
              <a:latin typeface="Times New Roman" panose="02020603050405020304" pitchFamily="18" charset="0"/>
            </a:endParaRPr>
          </a:p>
        </p:txBody>
      </p:sp>
      <p:sp>
        <p:nvSpPr>
          <p:cNvPr id="157755" name="Text Box 59"/>
          <p:cNvSpPr txBox="1"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1905000" y="3810000"/>
            <a:ext cx="75723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(3)</a:t>
            </a:r>
            <a:endParaRPr lang="en-US" altLang="zh-CN" sz="2800" b="1">
              <a:latin typeface="Times New Roman" panose="02020603050405020304" pitchFamily="18" charset="0"/>
            </a:endParaRPr>
          </a:p>
        </p:txBody>
      </p:sp>
      <p:sp>
        <p:nvSpPr>
          <p:cNvPr id="157756" name="Text Box 60"/>
          <p:cNvSpPr txBox="1"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2133600" y="5486400"/>
            <a:ext cx="75723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latin typeface="Times New Roman" panose="02020603050405020304" pitchFamily="18" charset="0"/>
              </a:rPr>
              <a:t>(4)</a:t>
            </a:r>
            <a:endParaRPr lang="en-US" altLang="zh-CN" sz="2800" b="1">
              <a:latin typeface="Times New Roman" panose="02020603050405020304" pitchFamily="18" charset="0"/>
            </a:endParaRPr>
          </a:p>
        </p:txBody>
      </p:sp>
      <p:sp>
        <p:nvSpPr>
          <p:cNvPr id="157757" name="Text Box 61"/>
          <p:cNvSpPr txBox="1">
            <a:spLocks noChangeArrowheads="1"/>
          </p:cNvSpPr>
          <p:nvPr>
            <p:custDataLst>
              <p:tags r:id="rId53"/>
            </p:custDataLst>
          </p:nvPr>
        </p:nvSpPr>
        <p:spPr bwMode="auto">
          <a:xfrm>
            <a:off x="7604125" y="3070225"/>
            <a:ext cx="3098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157758" name="Text Box 62"/>
          <p:cNvSpPr txBox="1"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6885014" y="1073943"/>
            <a:ext cx="23622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2-</a:t>
            </a:r>
            <a:r>
              <a:rPr lang="zh-CN" altLang="en-US" sz="2800" b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丁醇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7760" name="Text Box 64"/>
          <p:cNvSpPr txBox="1">
            <a:spLocks noChangeArrowheads="1"/>
          </p:cNvSpPr>
          <p:nvPr>
            <p:custDataLst>
              <p:tags r:id="rId55"/>
            </p:custDataLst>
          </p:nvPr>
        </p:nvSpPr>
        <p:spPr bwMode="auto">
          <a:xfrm>
            <a:off x="6124375" y="2276475"/>
            <a:ext cx="178991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1-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丁醇</a:t>
            </a:r>
            <a:endParaRPr lang="zh-CN" altLang="en-US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7761" name="Text Box 65"/>
          <p:cNvSpPr txBox="1">
            <a:spLocks noChangeArrowheads="1"/>
          </p:cNvSpPr>
          <p:nvPr>
            <p:custDataLst>
              <p:tags r:id="rId56"/>
            </p:custDataLst>
          </p:nvPr>
        </p:nvSpPr>
        <p:spPr bwMode="auto">
          <a:xfrm>
            <a:off x="7090820" y="3808839"/>
            <a:ext cx="35052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b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b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sz="2800" b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5-</a:t>
            </a:r>
            <a:r>
              <a:rPr lang="zh-CN" altLang="en-US" sz="2800" b="1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二甲基</a:t>
            </a:r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-3-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己醇</a:t>
            </a:r>
            <a:endParaRPr lang="zh-CN" altLang="en-US" sz="28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7762" name="Text Box 66"/>
          <p:cNvSpPr txBox="1"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6416720" y="5500687"/>
            <a:ext cx="39624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3-</a:t>
            </a:r>
            <a:r>
              <a:rPr lang="zh-CN" altLang="en-US" sz="28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甲基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-2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en-US" altLang="zh-CN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3-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戊二醇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61" name="Group 10"/>
          <p:cNvGrpSpPr/>
          <p:nvPr>
            <p:custDataLst>
              <p:tags r:id="rId58"/>
            </p:custDataLst>
          </p:nvPr>
        </p:nvGrpSpPr>
        <p:grpSpPr>
          <a:xfrm>
            <a:off x="2613877" y="841500"/>
            <a:ext cx="2552456" cy="533402"/>
            <a:chOff x="4003" y="550"/>
            <a:chExt cx="1396" cy="336"/>
          </a:xfrm>
        </p:grpSpPr>
        <p:sp>
          <p:nvSpPr>
            <p:cNvPr id="62" name="Text Box 11"/>
            <p:cNvSpPr txBox="1"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4003" y="557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63" name="Text Box 12"/>
            <p:cNvSpPr txBox="1">
              <a:spLocks noChangeArrowheads="1"/>
            </p:cNvSpPr>
            <p:nvPr>
              <p:custDataLst>
                <p:tags r:id="rId60"/>
              </p:custDataLst>
            </p:nvPr>
          </p:nvSpPr>
          <p:spPr bwMode="auto">
            <a:xfrm>
              <a:off x="4537" y="550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64" name="Text Box 13"/>
            <p:cNvSpPr txBox="1">
              <a:spLocks noChangeArrowheads="1"/>
            </p:cNvSpPr>
            <p:nvPr>
              <p:custDataLst>
                <p:tags r:id="rId61"/>
              </p:custDataLst>
            </p:nvPr>
          </p:nvSpPr>
          <p:spPr bwMode="auto">
            <a:xfrm>
              <a:off x="5082" y="551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66" name="Group 10"/>
          <p:cNvGrpSpPr/>
          <p:nvPr>
            <p:custDataLst>
              <p:tags r:id="rId62"/>
            </p:custDataLst>
          </p:nvPr>
        </p:nvGrpSpPr>
        <p:grpSpPr>
          <a:xfrm>
            <a:off x="2440012" y="2000376"/>
            <a:ext cx="3015042" cy="584201"/>
            <a:chOff x="3932" y="551"/>
            <a:chExt cx="1649" cy="368"/>
          </a:xfrm>
        </p:grpSpPr>
        <p:sp>
          <p:nvSpPr>
            <p:cNvPr id="67" name="Text Box 11"/>
            <p:cNvSpPr txBox="1">
              <a:spLocks noChangeArrowheads="1"/>
            </p:cNvSpPr>
            <p:nvPr>
              <p:custDataLst>
                <p:tags r:id="rId63"/>
              </p:custDataLst>
            </p:nvPr>
          </p:nvSpPr>
          <p:spPr bwMode="auto">
            <a:xfrm>
              <a:off x="5082" y="590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68" name="Text Box 12"/>
            <p:cNvSpPr txBox="1">
              <a:spLocks noChangeArrowheads="1"/>
            </p:cNvSpPr>
            <p:nvPr>
              <p:custDataLst>
                <p:tags r:id="rId64"/>
              </p:custDataLst>
            </p:nvPr>
          </p:nvSpPr>
          <p:spPr bwMode="auto">
            <a:xfrm>
              <a:off x="4480" y="551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69" name="Text Box 13"/>
            <p:cNvSpPr txBox="1">
              <a:spLocks noChangeArrowheads="1"/>
            </p:cNvSpPr>
            <p:nvPr>
              <p:custDataLst>
                <p:tags r:id="rId65"/>
              </p:custDataLst>
            </p:nvPr>
          </p:nvSpPr>
          <p:spPr bwMode="auto">
            <a:xfrm>
              <a:off x="3932" y="583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88" name="组合 87"/>
          <p:cNvGrpSpPr/>
          <p:nvPr>
            <p:custDataLst>
              <p:tags r:id="rId66"/>
            </p:custDataLst>
          </p:nvPr>
        </p:nvGrpSpPr>
        <p:grpSpPr>
          <a:xfrm>
            <a:off x="2934193" y="4739422"/>
            <a:ext cx="3049280" cy="1122365"/>
            <a:chOff x="1503941" y="2601014"/>
            <a:chExt cx="3049280" cy="1122365"/>
          </a:xfrm>
        </p:grpSpPr>
        <p:grpSp>
          <p:nvGrpSpPr>
            <p:cNvPr id="89" name="Group 10"/>
            <p:cNvGrpSpPr/>
            <p:nvPr>
              <p:custDataLst>
                <p:tags r:id="rId67"/>
              </p:custDataLst>
            </p:nvPr>
          </p:nvGrpSpPr>
          <p:grpSpPr>
            <a:xfrm>
              <a:off x="1503941" y="2601014"/>
              <a:ext cx="2417152" cy="1122365"/>
              <a:chOff x="3560" y="263"/>
              <a:chExt cx="1322" cy="707"/>
            </a:xfrm>
          </p:grpSpPr>
          <p:sp>
            <p:nvSpPr>
              <p:cNvPr id="91" name="Text Box 11"/>
              <p:cNvSpPr txBox="1">
                <a:spLocks noChangeArrowheads="1"/>
              </p:cNvSpPr>
              <p:nvPr>
                <p:custDataLst>
                  <p:tags r:id="rId68"/>
                </p:custDataLst>
              </p:nvPr>
            </p:nvSpPr>
            <p:spPr bwMode="auto">
              <a:xfrm>
                <a:off x="3560" y="566"/>
                <a:ext cx="499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1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92" name="Text Box 12"/>
              <p:cNvSpPr txBox="1">
                <a:spLocks noChangeArrowheads="1"/>
              </p:cNvSpPr>
              <p:nvPr>
                <p:custDataLst>
                  <p:tags r:id="rId69"/>
                </p:custDataLst>
              </p:nvPr>
            </p:nvSpPr>
            <p:spPr bwMode="auto">
              <a:xfrm>
                <a:off x="4051" y="566"/>
                <a:ext cx="408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2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93" name="Text Box 13"/>
              <p:cNvSpPr txBox="1">
                <a:spLocks noChangeArrowheads="1"/>
              </p:cNvSpPr>
              <p:nvPr>
                <p:custDataLst>
                  <p:tags r:id="rId70"/>
                </p:custDataLst>
              </p:nvPr>
            </p:nvSpPr>
            <p:spPr bwMode="auto">
              <a:xfrm>
                <a:off x="4466" y="641"/>
                <a:ext cx="317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 </a:t>
                </a: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3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94" name="Text Box 14"/>
              <p:cNvSpPr txBox="1">
                <a:spLocks noChangeArrowheads="1"/>
              </p:cNvSpPr>
              <p:nvPr>
                <p:custDataLst>
                  <p:tags r:id="rId71"/>
                </p:custDataLst>
              </p:nvPr>
            </p:nvSpPr>
            <p:spPr bwMode="auto">
              <a:xfrm>
                <a:off x="4610" y="263"/>
                <a:ext cx="272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4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90" name="Text Box 14"/>
            <p:cNvSpPr txBox="1">
              <a:spLocks noChangeArrowheads="1"/>
            </p:cNvSpPr>
            <p:nvPr>
              <p:custDataLst>
                <p:tags r:id="rId72"/>
              </p:custDataLst>
            </p:nvPr>
          </p:nvSpPr>
          <p:spPr bwMode="auto">
            <a:xfrm>
              <a:off x="4055895" y="2638896"/>
              <a:ext cx="497326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5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2" name="组合 1"/>
          <p:cNvGrpSpPr/>
          <p:nvPr>
            <p:custDataLst>
              <p:tags r:id="rId73"/>
            </p:custDataLst>
          </p:nvPr>
        </p:nvGrpSpPr>
        <p:grpSpPr>
          <a:xfrm>
            <a:off x="2618811" y="3017523"/>
            <a:ext cx="3919584" cy="1195390"/>
            <a:chOff x="1094811" y="3017523"/>
            <a:chExt cx="3919584" cy="1195390"/>
          </a:xfrm>
        </p:grpSpPr>
        <p:grpSp>
          <p:nvGrpSpPr>
            <p:cNvPr id="81" name="组合 80"/>
            <p:cNvGrpSpPr/>
            <p:nvPr>
              <p:custDataLst>
                <p:tags r:id="rId74"/>
              </p:custDataLst>
            </p:nvPr>
          </p:nvGrpSpPr>
          <p:grpSpPr>
            <a:xfrm>
              <a:off x="2074298" y="3017523"/>
              <a:ext cx="2940097" cy="1195390"/>
              <a:chOff x="2070729" y="2631176"/>
              <a:chExt cx="2940097" cy="1195390"/>
            </a:xfrm>
          </p:grpSpPr>
          <p:grpSp>
            <p:nvGrpSpPr>
              <p:cNvPr id="82" name="Group 10"/>
              <p:cNvGrpSpPr/>
              <p:nvPr>
                <p:custDataLst>
                  <p:tags r:id="rId75"/>
                </p:custDataLst>
              </p:nvPr>
            </p:nvGrpSpPr>
            <p:grpSpPr>
              <a:xfrm>
                <a:off x="3061745" y="2631176"/>
                <a:ext cx="1949081" cy="1195390"/>
                <a:chOff x="4412" y="282"/>
                <a:chExt cx="1066" cy="753"/>
              </a:xfrm>
            </p:grpSpPr>
            <p:sp>
              <p:nvSpPr>
                <p:cNvPr id="84" name="Text Box 11"/>
                <p:cNvSpPr txBox="1">
                  <a:spLocks noChangeArrowheads="1"/>
                </p:cNvSpPr>
                <p:nvPr>
                  <p:custDataLst>
                    <p:tags r:id="rId76"/>
                  </p:custDataLst>
                </p:nvPr>
              </p:nvSpPr>
              <p:spPr bwMode="auto">
                <a:xfrm>
                  <a:off x="4979" y="282"/>
                  <a:ext cx="499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800" b="1">
                      <a:solidFill>
                        <a:schemeClr val="hlink"/>
                      </a:solidFill>
                      <a:ea typeface="黑体" panose="02010609060101010101" pitchFamily="49" charset="-122"/>
                    </a:rPr>
                    <a:t>1</a:t>
                  </a:r>
                  <a:endPara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85" name="Text Box 12"/>
                <p:cNvSpPr txBox="1">
                  <a:spLocks noChangeArrowheads="1"/>
                </p:cNvSpPr>
                <p:nvPr>
                  <p:custDataLst>
                    <p:tags r:id="rId77"/>
                  </p:custDataLst>
                </p:nvPr>
              </p:nvSpPr>
              <p:spPr bwMode="auto">
                <a:xfrm>
                  <a:off x="4896" y="469"/>
                  <a:ext cx="408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800" b="1">
                      <a:solidFill>
                        <a:schemeClr val="hlink"/>
                      </a:solidFill>
                      <a:ea typeface="黑体" panose="02010609060101010101" pitchFamily="49" charset="-122"/>
                    </a:rPr>
                    <a:t>2</a:t>
                  </a:r>
                  <a:endPara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86" name="Text Box 13"/>
                <p:cNvSpPr txBox="1">
                  <a:spLocks noChangeArrowheads="1"/>
                </p:cNvSpPr>
                <p:nvPr>
                  <p:custDataLst>
                    <p:tags r:id="rId78"/>
                  </p:custDataLst>
                </p:nvPr>
              </p:nvSpPr>
              <p:spPr bwMode="auto">
                <a:xfrm>
                  <a:off x="4880" y="706"/>
                  <a:ext cx="317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zh-CN" altLang="en-US" sz="2800" b="1">
                      <a:solidFill>
                        <a:schemeClr val="hlink"/>
                      </a:solidFill>
                      <a:ea typeface="黑体" panose="02010609060101010101" pitchFamily="49" charset="-122"/>
                    </a:rPr>
                    <a:t> </a:t>
                  </a:r>
                  <a:r>
                    <a:rPr lang="en-US" altLang="zh-CN" sz="2800" b="1">
                      <a:solidFill>
                        <a:schemeClr val="hlink"/>
                      </a:solidFill>
                      <a:ea typeface="黑体" panose="02010609060101010101" pitchFamily="49" charset="-122"/>
                    </a:rPr>
                    <a:t>3</a:t>
                  </a:r>
                  <a:endPara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endParaRPr>
                </a:p>
              </p:txBody>
            </p:sp>
            <p:sp>
              <p:nvSpPr>
                <p:cNvPr id="87" name="Text Box 14"/>
                <p:cNvSpPr txBox="1">
                  <a:spLocks noChangeArrowheads="1"/>
                </p:cNvSpPr>
                <p:nvPr>
                  <p:custDataLst>
                    <p:tags r:id="rId79"/>
                  </p:custDataLst>
                </p:nvPr>
              </p:nvSpPr>
              <p:spPr bwMode="auto">
                <a:xfrm>
                  <a:off x="4412" y="660"/>
                  <a:ext cx="272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sz="2800" b="1">
                      <a:solidFill>
                        <a:schemeClr val="hlink"/>
                      </a:solidFill>
                      <a:ea typeface="黑体" panose="02010609060101010101" pitchFamily="49" charset="-122"/>
                    </a:rPr>
                    <a:t>4</a:t>
                  </a:r>
                  <a:endPara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endParaRPr>
                </a:p>
              </p:txBody>
            </p:sp>
          </p:grpSp>
          <p:sp>
            <p:nvSpPr>
              <p:cNvPr id="83" name="Text Box 14"/>
              <p:cNvSpPr txBox="1">
                <a:spLocks noChangeArrowheads="1"/>
              </p:cNvSpPr>
              <p:nvPr>
                <p:custDataLst>
                  <p:tags r:id="rId80"/>
                </p:custDataLst>
              </p:nvPr>
            </p:nvSpPr>
            <p:spPr bwMode="auto">
              <a:xfrm>
                <a:off x="2070729" y="3194897"/>
                <a:ext cx="497326" cy="5219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 smtClean="0">
                    <a:solidFill>
                      <a:schemeClr val="hlink"/>
                    </a:solidFill>
                    <a:ea typeface="黑体" panose="02010609060101010101" pitchFamily="49" charset="-122"/>
                  </a:rPr>
                  <a:t>5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95" name="Text Box 14"/>
            <p:cNvSpPr txBox="1">
              <a:spLocks noChangeArrowheads="1"/>
            </p:cNvSpPr>
            <p:nvPr>
              <p:custDataLst>
                <p:tags r:id="rId81"/>
              </p:custDataLst>
            </p:nvPr>
          </p:nvSpPr>
          <p:spPr bwMode="auto">
            <a:xfrm>
              <a:off x="1094811" y="3541044"/>
              <a:ext cx="497326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6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sp>
        <p:nvSpPr>
          <p:cNvPr id="96" name="Text Box 13"/>
          <p:cNvSpPr txBox="1">
            <a:spLocks noChangeArrowheads="1"/>
          </p:cNvSpPr>
          <p:nvPr>
            <p:custDataLst>
              <p:tags r:id="rId82"/>
            </p:custDataLst>
          </p:nvPr>
        </p:nvSpPr>
        <p:spPr bwMode="auto">
          <a:xfrm>
            <a:off x="5504792" y="848915"/>
            <a:ext cx="57960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  <a:ea typeface="黑体" panose="02010609060101010101" pitchFamily="49" charset="-122"/>
              </a:rPr>
              <a:t> </a:t>
            </a:r>
            <a:r>
              <a:rPr lang="en-US" altLang="zh-CN" sz="2800" b="1" smtClean="0">
                <a:solidFill>
                  <a:schemeClr val="hlink"/>
                </a:solidFill>
                <a:ea typeface="黑体" panose="02010609060101010101" pitchFamily="49" charset="-122"/>
              </a:rPr>
              <a:t>4</a:t>
            </a:r>
            <a:endParaRPr lang="en-US" altLang="zh-CN" sz="2800" b="1">
              <a:solidFill>
                <a:schemeClr val="hlink"/>
              </a:solidFill>
              <a:ea typeface="黑体" panose="02010609060101010101" pitchFamily="49" charset="-122"/>
            </a:endParaRPr>
          </a:p>
        </p:txBody>
      </p:sp>
      <p:sp>
        <p:nvSpPr>
          <p:cNvPr id="98" name="文本框 97"/>
          <p:cNvSpPr txBox="1"/>
          <p:nvPr>
            <p:custDataLst>
              <p:tags r:id="rId83"/>
            </p:custDataLst>
          </p:nvPr>
        </p:nvSpPr>
        <p:spPr>
          <a:xfrm>
            <a:off x="1755228" y="157655"/>
            <a:ext cx="20212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mtClean="0">
                <a:solidFill>
                  <a:srgbClr val="FF0000"/>
                </a:solidFill>
              </a:rPr>
              <a:t>同步练习</a:t>
            </a:r>
            <a:r>
              <a:rPr lang="en-US" altLang="zh-CN" sz="3200" b="1" smtClean="0">
                <a:solidFill>
                  <a:srgbClr val="FF0000"/>
                </a:solidFill>
              </a:rPr>
              <a:t>: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99" name="Text Box 13"/>
          <p:cNvSpPr txBox="1">
            <a:spLocks noChangeArrowheads="1"/>
          </p:cNvSpPr>
          <p:nvPr>
            <p:custDataLst>
              <p:tags r:id="rId84"/>
            </p:custDataLst>
          </p:nvPr>
        </p:nvSpPr>
        <p:spPr bwMode="auto">
          <a:xfrm>
            <a:off x="2341987" y="2851873"/>
            <a:ext cx="57960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  <a:ea typeface="黑体" panose="02010609060101010101" pitchFamily="49" charset="-122"/>
              </a:rPr>
              <a:t> </a:t>
            </a:r>
            <a:r>
              <a:rPr lang="en-US" altLang="zh-CN" sz="2800" b="1" smtClean="0">
                <a:solidFill>
                  <a:schemeClr val="hlink"/>
                </a:solidFill>
                <a:ea typeface="黑体" panose="02010609060101010101" pitchFamily="49" charset="-122"/>
              </a:rPr>
              <a:t>4</a:t>
            </a:r>
            <a:endParaRPr lang="en-US" altLang="zh-CN" sz="2800" b="1">
              <a:solidFill>
                <a:schemeClr val="hlink"/>
              </a:solidFill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7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7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7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58" grpId="0" animBg="1"/>
      <p:bldP spid="157760" grpId="0" animBg="1"/>
      <p:bldP spid="157761" grpId="0" animBg="1"/>
      <p:bldP spid="157762" grpId="0" animBg="1"/>
      <p:bldP spid="96" grpId="0" animBg="1"/>
      <p:bldP spid="9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>
            <p:custDataLst>
              <p:tags r:id="rId1"/>
            </p:custDataLst>
          </p:nvPr>
        </p:nvSpPr>
        <p:spPr>
          <a:xfrm>
            <a:off x="3549141" y="2253803"/>
            <a:ext cx="1168352" cy="39945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6917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1815" y="144145"/>
            <a:ext cx="472757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、醛和羧酸的命名</a:t>
            </a:r>
            <a:endParaRPr lang="zh-CN" altLang="en-US" sz="28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6918" name="Text Box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05000" y="685800"/>
            <a:ext cx="7543800" cy="2091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600" b="1" smtClean="0">
                <a:latin typeface="仿宋" panose="02010609060101010101" pitchFamily="49" charset="-122"/>
                <a:ea typeface="仿宋" panose="02010609060101010101" pitchFamily="49" charset="-122"/>
              </a:rPr>
              <a:t>①醛的</a:t>
            </a:r>
            <a:r>
              <a:rPr lang="zh-CN" altLang="en-US" sz="2600" b="1">
                <a:latin typeface="仿宋" panose="02010609060101010101" pitchFamily="49" charset="-122"/>
                <a:ea typeface="仿宋" panose="02010609060101010101" pitchFamily="49" charset="-122"/>
              </a:rPr>
              <a:t>命名</a:t>
            </a:r>
            <a:r>
              <a:rPr lang="zh-CN" altLang="en-US" sz="2600" b="1">
                <a:solidFill>
                  <a:srgbClr val="7030A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遵循烷烃和烯烃的命名</a:t>
            </a:r>
            <a:r>
              <a:rPr lang="zh-CN" altLang="en-US" sz="2600" b="1" smtClean="0">
                <a:solidFill>
                  <a:srgbClr val="7030A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原则</a:t>
            </a:r>
            <a:r>
              <a:rPr lang="en-US" altLang="zh-CN" sz="2600" b="1" smtClean="0">
                <a:solidFill>
                  <a:srgbClr val="7030A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;</a:t>
            </a:r>
            <a:endParaRPr lang="zh-CN" altLang="en-US" sz="2600" b="1">
              <a:solidFill>
                <a:srgbClr val="7030A0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 sz="2600" b="1" smtClean="0">
                <a:latin typeface="仿宋" panose="02010609060101010101" pitchFamily="49" charset="-122"/>
                <a:ea typeface="仿宋" panose="02010609060101010101" pitchFamily="49" charset="-122"/>
              </a:rPr>
              <a:t>②选取</a:t>
            </a:r>
            <a:r>
              <a:rPr lang="zh-CN" altLang="en-US" sz="2600" b="1">
                <a:latin typeface="仿宋" panose="02010609060101010101" pitchFamily="49" charset="-122"/>
                <a:ea typeface="仿宋" panose="02010609060101010101" pitchFamily="49" charset="-122"/>
              </a:rPr>
              <a:t>含</a:t>
            </a:r>
            <a:r>
              <a:rPr lang="zh-CN" altLang="en-US" sz="2600" b="1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醛</a:t>
            </a:r>
            <a:r>
              <a:rPr lang="zh-CN" altLang="en-US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基</a:t>
            </a:r>
            <a:r>
              <a:rPr lang="en-US" altLang="zh-CN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(</a:t>
            </a:r>
            <a:r>
              <a:rPr lang="zh-CN" altLang="en-US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羧基</a:t>
            </a:r>
            <a:r>
              <a:rPr lang="en-US" altLang="zh-CN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)</a:t>
            </a:r>
            <a:r>
              <a:rPr lang="zh-CN" altLang="en-US" sz="2600" b="1" smtClean="0">
                <a:latin typeface="仿宋" panose="02010609060101010101" pitchFamily="49" charset="-122"/>
                <a:ea typeface="仿宋" panose="02010609060101010101" pitchFamily="49" charset="-122"/>
              </a:rPr>
              <a:t>的</a:t>
            </a:r>
            <a:r>
              <a:rPr lang="zh-CN" altLang="en-US" sz="2600" b="1">
                <a:latin typeface="仿宋" panose="02010609060101010101" pitchFamily="49" charset="-122"/>
                <a:ea typeface="仿宋" panose="02010609060101010101" pitchFamily="49" charset="-122"/>
              </a:rPr>
              <a:t>最长碳链为</a:t>
            </a:r>
            <a:r>
              <a:rPr lang="zh-CN" altLang="en-US" sz="2600" b="1" smtClean="0">
                <a:latin typeface="仿宋" panose="02010609060101010101" pitchFamily="49" charset="-122"/>
                <a:ea typeface="仿宋" panose="02010609060101010101" pitchFamily="49" charset="-122"/>
              </a:rPr>
              <a:t>主链</a:t>
            </a:r>
            <a:r>
              <a:rPr lang="en-US" altLang="zh-CN" sz="2600" b="1" smtClean="0">
                <a:latin typeface="仿宋" panose="02010609060101010101" pitchFamily="49" charset="-122"/>
                <a:ea typeface="仿宋" panose="02010609060101010101" pitchFamily="49" charset="-122"/>
              </a:rPr>
              <a:t>;</a:t>
            </a:r>
            <a:endParaRPr lang="zh-CN" altLang="en-US" sz="2600" b="1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 sz="2600" b="1" smtClean="0">
                <a:latin typeface="仿宋" panose="02010609060101010101" pitchFamily="49" charset="-122"/>
                <a:ea typeface="仿宋" panose="02010609060101010101" pitchFamily="49" charset="-122"/>
              </a:rPr>
              <a:t>③编号</a:t>
            </a:r>
            <a:r>
              <a:rPr lang="zh-CN" altLang="en-US" sz="2600" b="1">
                <a:latin typeface="仿宋" panose="02010609060101010101" pitchFamily="49" charset="-122"/>
                <a:ea typeface="仿宋" panose="02010609060101010101" pitchFamily="49" charset="-122"/>
              </a:rPr>
              <a:t>时，从</a:t>
            </a:r>
            <a:r>
              <a:rPr lang="zh-CN" altLang="en-US" sz="2600" b="1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醛</a:t>
            </a:r>
            <a:r>
              <a:rPr lang="zh-CN" altLang="en-US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基</a:t>
            </a:r>
            <a:r>
              <a:rPr lang="en-US" altLang="zh-CN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(</a:t>
            </a:r>
            <a:r>
              <a:rPr lang="zh-CN" altLang="en-US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羧基</a:t>
            </a:r>
            <a:r>
              <a:rPr lang="en-US" altLang="zh-CN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)</a:t>
            </a:r>
            <a:r>
              <a:rPr lang="zh-CN" altLang="en-US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的</a:t>
            </a:r>
            <a:r>
              <a:rPr lang="en-US" altLang="zh-CN" sz="2600" b="1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C</a:t>
            </a:r>
            <a:r>
              <a:rPr lang="zh-CN" altLang="en-US" sz="2600" b="1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原子</a:t>
            </a:r>
            <a:r>
              <a:rPr lang="zh-CN" altLang="en-US" sz="2600" b="1">
                <a:latin typeface="仿宋" panose="02010609060101010101" pitchFamily="49" charset="-122"/>
                <a:ea typeface="仿宋" panose="02010609060101010101" pitchFamily="49" charset="-122"/>
              </a:rPr>
              <a:t>开始</a:t>
            </a:r>
            <a:r>
              <a:rPr lang="zh-CN" altLang="en-US" sz="2600" b="1" smtClean="0">
                <a:latin typeface="仿宋" panose="02010609060101010101" pitchFamily="49" charset="-122"/>
                <a:ea typeface="仿宋" panose="02010609060101010101" pitchFamily="49" charset="-122"/>
              </a:rPr>
              <a:t>编号</a:t>
            </a:r>
            <a:r>
              <a:rPr lang="en-US" altLang="zh-CN" sz="2600" b="1" smtClean="0">
                <a:latin typeface="仿宋" panose="02010609060101010101" pitchFamily="49" charset="-122"/>
                <a:ea typeface="仿宋" panose="02010609060101010101" pitchFamily="49" charset="-122"/>
              </a:rPr>
              <a:t>;</a:t>
            </a:r>
            <a:endParaRPr lang="zh-CN" altLang="en-US" sz="2600" b="1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 sz="2600" b="1" smtClean="0">
                <a:latin typeface="仿宋" panose="02010609060101010101" pitchFamily="49" charset="-122"/>
                <a:ea typeface="仿宋" panose="02010609060101010101" pitchFamily="49" charset="-122"/>
              </a:rPr>
              <a:t>④命名</a:t>
            </a:r>
            <a:r>
              <a:rPr lang="zh-CN" altLang="en-US" sz="2600" b="1">
                <a:latin typeface="仿宋" panose="02010609060101010101" pitchFamily="49" charset="-122"/>
                <a:ea typeface="仿宋" panose="02010609060101010101" pitchFamily="49" charset="-122"/>
              </a:rPr>
              <a:t>时，</a:t>
            </a:r>
            <a:r>
              <a:rPr lang="zh-CN" altLang="en-US" sz="2600" b="1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不用标</a:t>
            </a:r>
            <a:r>
              <a:rPr lang="zh-CN" altLang="en-US" sz="2600" b="1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醛</a:t>
            </a:r>
            <a:r>
              <a:rPr lang="zh-CN" altLang="en-US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基</a:t>
            </a:r>
            <a:r>
              <a:rPr lang="en-US" altLang="zh-CN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(</a:t>
            </a:r>
            <a:r>
              <a:rPr lang="zh-CN" altLang="en-US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羧基</a:t>
            </a:r>
            <a:r>
              <a:rPr lang="en-US" altLang="zh-CN" sz="2600" b="1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)</a:t>
            </a:r>
            <a:r>
              <a:rPr lang="zh-CN" altLang="en-US" sz="2600" b="1" smtClean="0">
                <a:solidFill>
                  <a:srgbClr val="0000FF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的位置。</a:t>
            </a:r>
            <a:endParaRPr lang="zh-CN" altLang="en-US" sz="2600" b="1">
              <a:solidFill>
                <a:srgbClr val="0000FF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grpSp>
        <p:nvGrpSpPr>
          <p:cNvPr id="166937" name="Group 25"/>
          <p:cNvGrpSpPr/>
          <p:nvPr>
            <p:custDataLst>
              <p:tags r:id="rId4"/>
            </p:custDataLst>
          </p:nvPr>
        </p:nvGrpSpPr>
        <p:grpSpPr>
          <a:xfrm>
            <a:off x="2083873" y="5017433"/>
            <a:ext cx="5638800" cy="982663"/>
            <a:chOff x="480" y="2064"/>
            <a:chExt cx="3552" cy="619"/>
          </a:xfrm>
        </p:grpSpPr>
        <p:sp>
          <p:nvSpPr>
            <p:cNvPr id="166920" name="Text Box 8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80" y="2064"/>
              <a:ext cx="355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b="1"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3</a:t>
              </a:r>
              <a:r>
                <a:rPr lang="en-US" altLang="zh-CN" sz="2800" b="1">
                  <a:latin typeface="Times New Roman" panose="02020603050405020304" pitchFamily="18" charset="0"/>
                </a:rPr>
                <a:t>    CH     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       </a:t>
              </a:r>
              <a:r>
                <a:rPr lang="en-US" altLang="zh-CN" sz="2800" b="1">
                  <a:latin typeface="Times New Roman" panose="02020603050405020304" pitchFamily="18" charset="0"/>
                </a:rPr>
                <a:t>CHO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grpSp>
          <p:nvGrpSpPr>
            <p:cNvPr id="166930" name="Group 18"/>
            <p:cNvGrpSpPr/>
            <p:nvPr>
              <p:custDataLst>
                <p:tags r:id="rId6"/>
              </p:custDataLst>
            </p:nvPr>
          </p:nvGrpSpPr>
          <p:grpSpPr>
            <a:xfrm>
              <a:off x="920" y="2224"/>
              <a:ext cx="1472" cy="0"/>
              <a:chOff x="920" y="2224"/>
              <a:chExt cx="1472" cy="0"/>
            </a:xfrm>
          </p:grpSpPr>
          <p:sp>
            <p:nvSpPr>
              <p:cNvPr id="166921" name="Line 9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920" y="222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6922" name="Line 10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1584" y="222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6923" name="Line 11"/>
              <p:cNvSpPr>
                <a:spLocks noChangeShapeType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200" y="222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66929" name="Group 17"/>
            <p:cNvGrpSpPr/>
            <p:nvPr>
              <p:custDataLst>
                <p:tags r:id="rId10"/>
              </p:custDataLst>
            </p:nvPr>
          </p:nvGrpSpPr>
          <p:grpSpPr>
            <a:xfrm>
              <a:off x="1096" y="2315"/>
              <a:ext cx="1323" cy="368"/>
              <a:chOff x="851" y="2731"/>
              <a:chExt cx="1323" cy="368"/>
            </a:xfrm>
          </p:grpSpPr>
          <p:sp>
            <p:nvSpPr>
              <p:cNvPr id="166927" name="Line 15"/>
              <p:cNvSpPr>
                <a:spLocks noChangeShapeType="1"/>
              </p:cNvSpPr>
              <p:nvPr>
                <p:custDataLst>
                  <p:tags r:id="rId11"/>
                </p:custDataLst>
              </p:nvPr>
            </p:nvSpPr>
            <p:spPr bwMode="auto">
              <a:xfrm flipH="1">
                <a:off x="1008" y="2736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6928" name="Text Box 16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851" y="2731"/>
                <a:ext cx="1323" cy="3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zh-CN" sz="2800" b="1" smtClean="0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 smtClean="0">
                    <a:latin typeface="Times New Roman" panose="02020603050405020304" pitchFamily="18" charset="0"/>
                  </a:rPr>
                  <a:t>2</a:t>
                </a:r>
                <a:r>
                  <a:rPr lang="en-US" altLang="zh-CN" sz="3200" b="1" smtClean="0">
                    <a:latin typeface="仿宋" panose="02010609060101010101" pitchFamily="49" charset="-122"/>
                    <a:ea typeface="仿宋" panose="02010609060101010101" pitchFamily="49" charset="-122"/>
                  </a:rPr>
                  <a:t>-</a:t>
                </a:r>
                <a:r>
                  <a:rPr lang="en-US" altLang="zh-CN" sz="2800" b="1" smtClean="0">
                    <a:latin typeface="+mn-ea"/>
                  </a:rPr>
                  <a:t>C</a:t>
                </a:r>
                <a:r>
                  <a:rPr lang="en-US" altLang="zh-CN" sz="2800" b="1" smtClean="0">
                    <a:latin typeface="Times New Roman" panose="02020603050405020304" pitchFamily="18" charset="0"/>
                  </a:rPr>
                  <a:t>HO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6936" name="Group 24"/>
          <p:cNvGrpSpPr/>
          <p:nvPr>
            <p:custDataLst>
              <p:tags r:id="rId13"/>
            </p:custDataLst>
          </p:nvPr>
        </p:nvGrpSpPr>
        <p:grpSpPr>
          <a:xfrm>
            <a:off x="2068513" y="2915198"/>
            <a:ext cx="4572000" cy="522288"/>
            <a:chOff x="432" y="3504"/>
            <a:chExt cx="2880" cy="329"/>
          </a:xfrm>
        </p:grpSpPr>
        <p:grpSp>
          <p:nvGrpSpPr>
            <p:cNvPr id="166931" name="Group 19"/>
            <p:cNvGrpSpPr/>
            <p:nvPr>
              <p:custDataLst>
                <p:tags r:id="rId14"/>
              </p:custDataLst>
            </p:nvPr>
          </p:nvGrpSpPr>
          <p:grpSpPr>
            <a:xfrm>
              <a:off x="872" y="3664"/>
              <a:ext cx="1472" cy="0"/>
              <a:chOff x="920" y="2224"/>
              <a:chExt cx="1472" cy="0"/>
            </a:xfrm>
          </p:grpSpPr>
          <p:sp>
            <p:nvSpPr>
              <p:cNvPr id="166932" name="Line 20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920" y="222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6933" name="Line 21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584" y="222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6934" name="Line 22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200" y="222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66935" name="Text Box 23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432" y="3504"/>
              <a:ext cx="2880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b="1">
                  <a:latin typeface="Times New Roman" panose="02020603050405020304" pitchFamily="18" charset="0"/>
                </a:rPr>
                <a:t>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3</a:t>
              </a:r>
              <a:r>
                <a:rPr lang="en-US" altLang="zh-CN" sz="2800" b="1">
                  <a:latin typeface="Times New Roman" panose="02020603050405020304" pitchFamily="18" charset="0"/>
                </a:rPr>
                <a:t>    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 </a:t>
              </a:r>
              <a:r>
                <a:rPr lang="en-US" altLang="zh-CN" sz="2800" b="1">
                  <a:latin typeface="Times New Roman" panose="02020603050405020304" pitchFamily="18" charset="0"/>
                </a:rPr>
                <a:t>   CH</a:t>
              </a:r>
              <a:r>
                <a:rPr lang="en-US" altLang="zh-CN" sz="2800" b="1" baseline="-25000" err="1">
                  <a:latin typeface="Times New Roman" panose="02020603050405020304" pitchFamily="18" charset="0"/>
                </a:rPr>
                <a:t>2      </a:t>
              </a:r>
              <a:r>
                <a:rPr lang="en-US" altLang="zh-CN" sz="2800" b="1">
                  <a:latin typeface="Times New Roman" panose="02020603050405020304" pitchFamily="18" charset="0"/>
                </a:rPr>
                <a:t>CHO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6944" name="Group 32"/>
          <p:cNvGrpSpPr/>
          <p:nvPr>
            <p:custDataLst>
              <p:tags r:id="rId19"/>
            </p:custDataLst>
          </p:nvPr>
        </p:nvGrpSpPr>
        <p:grpSpPr>
          <a:xfrm>
            <a:off x="2068334" y="3729038"/>
            <a:ext cx="4572000" cy="1122363"/>
            <a:chOff x="624" y="2400"/>
            <a:chExt cx="2880" cy="707"/>
          </a:xfrm>
        </p:grpSpPr>
        <p:grpSp>
          <p:nvGrpSpPr>
            <p:cNvPr id="166924" name="Group 12"/>
            <p:cNvGrpSpPr/>
            <p:nvPr>
              <p:custDataLst>
                <p:tags r:id="rId20"/>
              </p:custDataLst>
            </p:nvPr>
          </p:nvGrpSpPr>
          <p:grpSpPr>
            <a:xfrm>
              <a:off x="1280" y="2680"/>
              <a:ext cx="695" cy="427"/>
              <a:chOff x="3481" y="2200"/>
              <a:chExt cx="695" cy="427"/>
            </a:xfrm>
          </p:grpSpPr>
          <p:sp>
            <p:nvSpPr>
              <p:cNvPr id="166925" name="Text Box 13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3481" y="2298"/>
                <a:ext cx="695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3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6926" name="Line 14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H="1">
                <a:off x="3608" y="2200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66938" name="Group 26"/>
            <p:cNvGrpSpPr/>
            <p:nvPr>
              <p:custDataLst>
                <p:tags r:id="rId23"/>
              </p:custDataLst>
            </p:nvPr>
          </p:nvGrpSpPr>
          <p:grpSpPr>
            <a:xfrm>
              <a:off x="624" y="2400"/>
              <a:ext cx="2880" cy="329"/>
              <a:chOff x="432" y="3504"/>
              <a:chExt cx="2880" cy="329"/>
            </a:xfrm>
          </p:grpSpPr>
          <p:grpSp>
            <p:nvGrpSpPr>
              <p:cNvPr id="166939" name="Group 27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872" y="3664"/>
                <a:ext cx="1472" cy="0"/>
                <a:chOff x="920" y="2224"/>
                <a:chExt cx="1472" cy="0"/>
              </a:xfrm>
            </p:grpSpPr>
            <p:sp>
              <p:nvSpPr>
                <p:cNvPr id="166940" name="Line 28"/>
                <p:cNvSpPr>
                  <a:spLocks noChangeShapeType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920" y="2224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6941" name="Line 29"/>
                <p:cNvSpPr>
                  <a:spLocks noChangeShapeType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1584" y="2224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6942" name="Line 30"/>
                <p:cNvSpPr>
                  <a:spLocks noChangeShapeType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2200" y="2224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66943" name="Text Box 31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432" y="3504"/>
                <a:ext cx="2880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3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    CH     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2      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CHO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66945" name="Text Box 33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6330951" y="2924504"/>
            <a:ext cx="136842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ea typeface="黑体" panose="02010609060101010101" pitchFamily="49" charset="-122"/>
              </a:rPr>
              <a:t>丁 醛</a:t>
            </a:r>
            <a:r>
              <a:rPr lang="zh-CN" altLang="en-US" sz="2800" smtClean="0">
                <a:solidFill>
                  <a:srgbClr val="FF0000"/>
                </a:solidFill>
              </a:rPr>
              <a:t> 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166946" name="Text Box 34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6200105" y="3836649"/>
            <a:ext cx="26670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a typeface="黑体" panose="02010609060101010101" pitchFamily="49" charset="-122"/>
              </a:rPr>
              <a:t>3-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甲基丁醛</a:t>
            </a:r>
            <a:r>
              <a:rPr lang="zh-CN" altLang="en-US" sz="2800">
                <a:solidFill>
                  <a:srgbClr val="FF0000"/>
                </a:solidFill>
              </a:rPr>
              <a:t> 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166947" name="Text Box 35"/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6282811" y="5017432"/>
            <a:ext cx="26670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ea typeface="黑体" panose="02010609060101010101" pitchFamily="49" charset="-122"/>
              </a:rPr>
              <a:t>3-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甲基</a:t>
            </a:r>
            <a:r>
              <a:rPr lang="zh-CN" altLang="en-US" sz="2800" b="1" smtClean="0">
                <a:solidFill>
                  <a:srgbClr val="FF0000"/>
                </a:solidFill>
                <a:ea typeface="黑体" panose="02010609060101010101" pitchFamily="49" charset="-122"/>
              </a:rPr>
              <a:t>戊二醛</a:t>
            </a:r>
            <a:r>
              <a:rPr lang="zh-CN" altLang="en-US" sz="2800" smtClean="0">
                <a:solidFill>
                  <a:srgbClr val="FF0000"/>
                </a:solidFill>
              </a:rPr>
              <a:t> </a:t>
            </a:r>
            <a:endParaRPr lang="zh-CN" altLang="en-US" sz="2800">
              <a:solidFill>
                <a:srgbClr val="FF0000"/>
              </a:solidFill>
            </a:endParaRPr>
          </a:p>
        </p:txBody>
      </p:sp>
      <p:grpSp>
        <p:nvGrpSpPr>
          <p:cNvPr id="33" name="Group 10"/>
          <p:cNvGrpSpPr/>
          <p:nvPr>
            <p:custDataLst>
              <p:tags r:id="rId32"/>
            </p:custDataLst>
          </p:nvPr>
        </p:nvGrpSpPr>
        <p:grpSpPr>
          <a:xfrm>
            <a:off x="1993167" y="2594523"/>
            <a:ext cx="3991411" cy="584201"/>
            <a:chOff x="3398" y="551"/>
            <a:chExt cx="2183" cy="368"/>
          </a:xfrm>
        </p:grpSpPr>
        <p:sp>
          <p:nvSpPr>
            <p:cNvPr id="34" name="Text Box 11"/>
            <p:cNvSpPr txBox="1">
              <a:spLocks noChangeArrowheads="1"/>
            </p:cNvSpPr>
            <p:nvPr>
              <p:custDataLst>
                <p:tags r:id="rId33"/>
              </p:custDataLst>
            </p:nvPr>
          </p:nvSpPr>
          <p:spPr bwMode="auto">
            <a:xfrm>
              <a:off x="5082" y="590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35" name="Text Box 12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4480" y="551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36" name="Text Box 13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3932" y="583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37" name="Text Box 14"/>
            <p:cNvSpPr txBox="1"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3398" y="588"/>
              <a:ext cx="27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4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38" name="Group 10"/>
          <p:cNvGrpSpPr/>
          <p:nvPr>
            <p:custDataLst>
              <p:tags r:id="rId37"/>
            </p:custDataLst>
          </p:nvPr>
        </p:nvGrpSpPr>
        <p:grpSpPr>
          <a:xfrm>
            <a:off x="2068334" y="3378666"/>
            <a:ext cx="3991411" cy="584201"/>
            <a:chOff x="3398" y="551"/>
            <a:chExt cx="2183" cy="368"/>
          </a:xfrm>
        </p:grpSpPr>
        <p:sp>
          <p:nvSpPr>
            <p:cNvPr id="39" name="Text Box 11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5082" y="590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0" name="Text Box 12"/>
            <p:cNvSpPr txBox="1"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4480" y="551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1" name="Text Box 13"/>
            <p:cNvSpPr txBox="1"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3932" y="583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2" name="Text Box 14"/>
            <p:cNvSpPr txBox="1"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3398" y="588"/>
              <a:ext cx="27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4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49" name="组合 48"/>
          <p:cNvGrpSpPr/>
          <p:nvPr>
            <p:custDataLst>
              <p:tags r:id="rId42"/>
            </p:custDataLst>
          </p:nvPr>
        </p:nvGrpSpPr>
        <p:grpSpPr>
          <a:xfrm>
            <a:off x="3046273" y="4716929"/>
            <a:ext cx="3027841" cy="1554165"/>
            <a:chOff x="2472999" y="3043926"/>
            <a:chExt cx="3027841" cy="1554165"/>
          </a:xfrm>
        </p:grpSpPr>
        <p:grpSp>
          <p:nvGrpSpPr>
            <p:cNvPr id="51" name="Group 10"/>
            <p:cNvGrpSpPr/>
            <p:nvPr>
              <p:custDataLst>
                <p:tags r:id="rId43"/>
              </p:custDataLst>
            </p:nvPr>
          </p:nvGrpSpPr>
          <p:grpSpPr>
            <a:xfrm>
              <a:off x="2472999" y="3043926"/>
              <a:ext cx="3027841" cy="1554165"/>
              <a:chOff x="4090" y="542"/>
              <a:chExt cx="1656" cy="979"/>
            </a:xfrm>
          </p:grpSpPr>
          <p:sp>
            <p:nvSpPr>
              <p:cNvPr id="53" name="Text Box 11"/>
              <p:cNvSpPr txBox="1">
                <a:spLocks noChangeArrowhead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5247" y="542"/>
                <a:ext cx="499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1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54" name="Text Box 12"/>
              <p:cNvSpPr txBox="1">
                <a:spLocks noChangeArrowheads="1"/>
              </p:cNvSpPr>
              <p:nvPr>
                <p:custDataLst>
                  <p:tags r:id="rId45"/>
                </p:custDataLst>
              </p:nvPr>
            </p:nvSpPr>
            <p:spPr bwMode="auto">
              <a:xfrm>
                <a:off x="4676" y="567"/>
                <a:ext cx="408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2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55" name="Text Box 13"/>
              <p:cNvSpPr txBox="1">
                <a:spLocks noChangeArrowheads="1"/>
              </p:cNvSpPr>
              <p:nvPr>
                <p:custDataLst>
                  <p:tags r:id="rId46"/>
                </p:custDataLst>
              </p:nvPr>
            </p:nvSpPr>
            <p:spPr bwMode="auto">
              <a:xfrm>
                <a:off x="4090" y="562"/>
                <a:ext cx="317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 </a:t>
                </a: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3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  <p:sp>
            <p:nvSpPr>
              <p:cNvPr id="56" name="Text Box 14"/>
              <p:cNvSpPr txBox="1">
                <a:spLocks noChangeArrowheads="1"/>
              </p:cNvSpPr>
              <p:nvPr>
                <p:custDataLst>
                  <p:tags r:id="rId47"/>
                </p:custDataLst>
              </p:nvPr>
            </p:nvSpPr>
            <p:spPr bwMode="auto">
              <a:xfrm>
                <a:off x="4112" y="1192"/>
                <a:ext cx="272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hlink"/>
                    </a:solidFill>
                    <a:ea typeface="黑体" panose="02010609060101010101" pitchFamily="49" charset="-122"/>
                  </a:rPr>
                  <a:t>4</a:t>
                </a:r>
                <a:endPara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52" name="Text Box 14"/>
            <p:cNvSpPr txBox="1">
              <a:spLocks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3349065" y="4060693"/>
              <a:ext cx="497326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 smtClean="0">
                  <a:solidFill>
                    <a:schemeClr val="hlink"/>
                  </a:solidFill>
                  <a:ea typeface="黑体" panose="02010609060101010101" pitchFamily="49" charset="-122"/>
                </a:rPr>
                <a:t>5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6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6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6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6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6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6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45" grpId="0" animBg="1"/>
      <p:bldP spid="166946" grpId="0" animBg="1"/>
      <p:bldP spid="1669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5" name="Text Box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36385" y="1146820"/>
            <a:ext cx="620871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latin typeface="Times New Roman" panose="02020603050405020304" pitchFamily="18" charset="0"/>
              </a:rPr>
              <a:t>CH</a:t>
            </a:r>
            <a:r>
              <a:rPr lang="en-US" altLang="zh-CN" sz="2800" b="1" baseline="-25000" smtClean="0">
                <a:latin typeface="Times New Roman" panose="02020603050405020304" pitchFamily="18" charset="0"/>
              </a:rPr>
              <a:t>3</a:t>
            </a:r>
            <a:r>
              <a:rPr lang="en-US" altLang="zh-CN" sz="2800" b="1" smtClean="0">
                <a:latin typeface="Times New Roman" panose="02020603050405020304" pitchFamily="18" charset="0"/>
              </a:rPr>
              <a:t>CH</a:t>
            </a:r>
            <a:r>
              <a:rPr lang="en-US" altLang="zh-CN" sz="2800" b="1" baseline="-25000" smtClean="0">
                <a:latin typeface="Times New Roman" panose="02020603050405020304" pitchFamily="18" charset="0"/>
              </a:rPr>
              <a:t>2 </a:t>
            </a: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pitchFamily="18" charset="0"/>
              </a:rPr>
              <a:t>CH</a:t>
            </a:r>
            <a:r>
              <a:rPr lang="en-US" altLang="zh-CN" sz="2800" b="1" baseline="-25000" smtClean="0">
                <a:solidFill>
                  <a:prstClr val="black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pitchFamily="18" charset="0"/>
              </a:rPr>
              <a:t>CH</a:t>
            </a:r>
            <a:r>
              <a:rPr lang="en-US" altLang="zh-CN" sz="2800" b="1" baseline="-25000" smtClean="0">
                <a:solidFill>
                  <a:prstClr val="black"/>
                </a:solidFill>
                <a:latin typeface="Times New Roman" panose="02020603050405020304" pitchFamily="18" charset="0"/>
              </a:rPr>
              <a:t>2</a:t>
            </a:r>
            <a:r>
              <a:rPr lang="en-US" altLang="zh-CN" sz="2800" b="1" baseline="-25000" smtClean="0">
                <a:latin typeface="Times New Roman" panose="02020603050405020304" pitchFamily="18" charset="0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</a:rPr>
              <a:t>COOH</a:t>
            </a:r>
            <a:endParaRPr lang="en-US" altLang="zh-CN" sz="2800" b="1">
              <a:latin typeface="Times New Roman" panose="02020603050405020304" pitchFamily="18" charset="0"/>
            </a:endParaRPr>
          </a:p>
        </p:txBody>
      </p:sp>
      <p:grpSp>
        <p:nvGrpSpPr>
          <p:cNvPr id="167968" name="Group 32"/>
          <p:cNvGrpSpPr/>
          <p:nvPr>
            <p:custDataLst>
              <p:tags r:id="rId2"/>
            </p:custDataLst>
          </p:nvPr>
        </p:nvGrpSpPr>
        <p:grpSpPr>
          <a:xfrm>
            <a:off x="2339975" y="2129241"/>
            <a:ext cx="4572000" cy="1125538"/>
            <a:chOff x="570" y="1062"/>
            <a:chExt cx="2880" cy="709"/>
          </a:xfrm>
        </p:grpSpPr>
        <p:grpSp>
          <p:nvGrpSpPr>
            <p:cNvPr id="167947" name="Group 11"/>
            <p:cNvGrpSpPr/>
            <p:nvPr>
              <p:custDataLst>
                <p:tags r:id="rId3"/>
              </p:custDataLst>
            </p:nvPr>
          </p:nvGrpSpPr>
          <p:grpSpPr>
            <a:xfrm>
              <a:off x="1824" y="1344"/>
              <a:ext cx="695" cy="427"/>
              <a:chOff x="3481" y="2200"/>
              <a:chExt cx="695" cy="427"/>
            </a:xfrm>
          </p:grpSpPr>
          <p:sp>
            <p:nvSpPr>
              <p:cNvPr id="167948" name="Text Box 12"/>
              <p:cNvSpPr txBox="1"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3481" y="2298"/>
                <a:ext cx="695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3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7949" name="Line 13"/>
              <p:cNvSpPr>
                <a:spLocks noChangeShapeType="1"/>
              </p:cNvSpPr>
              <p:nvPr>
                <p:custDataLst>
                  <p:tags r:id="rId5"/>
                </p:custDataLst>
              </p:nvPr>
            </p:nvSpPr>
            <p:spPr bwMode="auto">
              <a:xfrm flipH="1">
                <a:off x="3608" y="2200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67950" name="Group 14"/>
            <p:cNvGrpSpPr/>
            <p:nvPr>
              <p:custDataLst>
                <p:tags r:id="rId6"/>
              </p:custDataLst>
            </p:nvPr>
          </p:nvGrpSpPr>
          <p:grpSpPr>
            <a:xfrm>
              <a:off x="570" y="1062"/>
              <a:ext cx="2880" cy="329"/>
              <a:chOff x="522" y="3510"/>
              <a:chExt cx="2880" cy="329"/>
            </a:xfrm>
          </p:grpSpPr>
          <p:grpSp>
            <p:nvGrpSpPr>
              <p:cNvPr id="167951" name="Group 15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872" y="3664"/>
                <a:ext cx="1472" cy="0"/>
                <a:chOff x="920" y="2224"/>
                <a:chExt cx="1472" cy="0"/>
              </a:xfrm>
            </p:grpSpPr>
            <p:sp>
              <p:nvSpPr>
                <p:cNvPr id="167952" name="Line 16"/>
                <p:cNvSpPr>
                  <a:spLocks noChangeShapeType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920" y="2224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7953" name="Line 17"/>
                <p:cNvSpPr>
                  <a:spLocks noChangeShapeType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1584" y="2224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67954" name="Line 18"/>
                <p:cNvSpPr>
                  <a:spLocks noChangeShapeType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2200" y="2224"/>
                  <a:ext cx="192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67955" name="Text Box 19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522" y="3510"/>
                <a:ext cx="2880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3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   </a:t>
                </a:r>
                <a:r>
                  <a:rPr lang="en-US" altLang="zh-CN" sz="2800" b="1" smtClean="0">
                    <a:latin typeface="Times New Roman" panose="02020603050405020304" pitchFamily="18" charset="0"/>
                  </a:rPr>
                  <a:t>CH     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      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COOH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7956" name="Group 20"/>
          <p:cNvGrpSpPr/>
          <p:nvPr>
            <p:custDataLst>
              <p:tags r:id="rId12"/>
            </p:custDataLst>
          </p:nvPr>
        </p:nvGrpSpPr>
        <p:grpSpPr>
          <a:xfrm>
            <a:off x="1806567" y="3786974"/>
            <a:ext cx="5638800" cy="1073151"/>
            <a:chOff x="209" y="2063"/>
            <a:chExt cx="3552" cy="676"/>
          </a:xfrm>
        </p:grpSpPr>
        <p:sp>
          <p:nvSpPr>
            <p:cNvPr id="167957" name="Text Box 2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09" y="2063"/>
              <a:ext cx="355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b="1" smtClean="0">
                  <a:latin typeface="Times New Roman" panose="02020603050405020304" pitchFamily="18" charset="0"/>
                </a:rPr>
                <a:t>HOOC    </a:t>
              </a:r>
              <a:r>
                <a:rPr lang="en-US" altLang="zh-CN" sz="2800" b="1">
                  <a:latin typeface="Times New Roman" panose="02020603050405020304" pitchFamily="18" charset="0"/>
                </a:rPr>
                <a:t>CH     CH</a:t>
              </a:r>
              <a:r>
                <a:rPr lang="en-US" altLang="zh-CN" sz="2800" b="1" baseline="-25000">
                  <a:latin typeface="Times New Roman" panose="02020603050405020304" pitchFamily="18" charset="0"/>
                </a:rPr>
                <a:t>2       </a:t>
              </a:r>
              <a:r>
                <a:rPr lang="en-US" altLang="zh-CN" sz="2800" b="1">
                  <a:latin typeface="Times New Roman" panose="02020603050405020304" pitchFamily="18" charset="0"/>
                </a:rPr>
                <a:t>COOH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  <p:grpSp>
          <p:nvGrpSpPr>
            <p:cNvPr id="167958" name="Group 22"/>
            <p:cNvGrpSpPr/>
            <p:nvPr>
              <p:custDataLst>
                <p:tags r:id="rId14"/>
              </p:custDataLst>
            </p:nvPr>
          </p:nvGrpSpPr>
          <p:grpSpPr>
            <a:xfrm>
              <a:off x="920" y="2224"/>
              <a:ext cx="1472" cy="0"/>
              <a:chOff x="920" y="2224"/>
              <a:chExt cx="1472" cy="0"/>
            </a:xfrm>
          </p:grpSpPr>
          <p:sp>
            <p:nvSpPr>
              <p:cNvPr id="167959" name="Line 23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920" y="222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7960" name="Line 24"/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1584" y="222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7961" name="Line 25"/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200" y="222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67962" name="Group 26"/>
            <p:cNvGrpSpPr/>
            <p:nvPr>
              <p:custDataLst>
                <p:tags r:id="rId18"/>
              </p:custDataLst>
            </p:nvPr>
          </p:nvGrpSpPr>
          <p:grpSpPr>
            <a:xfrm>
              <a:off x="1096" y="2320"/>
              <a:ext cx="733" cy="419"/>
              <a:chOff x="851" y="2736"/>
              <a:chExt cx="733" cy="419"/>
            </a:xfrm>
          </p:grpSpPr>
          <p:sp>
            <p:nvSpPr>
              <p:cNvPr id="167963" name="Line 27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H="1">
                <a:off x="1008" y="2736"/>
                <a:ext cx="0" cy="1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7964" name="Text Box 28"/>
              <p:cNvSpPr txBox="1"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851" y="2826"/>
                <a:ext cx="733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5</a:t>
                </a:r>
                <a:endParaRPr lang="en-US" altLang="zh-CN" sz="2800" b="1" baseline="-2500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167967" name="Text Box 31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629400" y="2292847"/>
            <a:ext cx="28956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ea typeface="黑体" panose="02010609060101010101" pitchFamily="49" charset="-122"/>
              </a:rPr>
              <a:t>2,3-</a:t>
            </a:r>
            <a:r>
              <a:rPr lang="zh-CN" altLang="en-US" sz="2800" b="1" smtClean="0">
                <a:solidFill>
                  <a:srgbClr val="FF0000"/>
                </a:solidFill>
                <a:ea typeface="黑体" panose="02010609060101010101" pitchFamily="49" charset="-122"/>
              </a:rPr>
              <a:t>二甲基戊酸</a:t>
            </a:r>
            <a:r>
              <a:rPr lang="en-US" altLang="zh-CN" sz="2800" smtClean="0">
                <a:solidFill>
                  <a:srgbClr val="FF0000"/>
                </a:solidFill>
              </a:rPr>
              <a:t> 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67969" name="Text Box 33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648549" y="3921780"/>
            <a:ext cx="33528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b="1" smtClean="0">
                <a:solidFill>
                  <a:srgbClr val="FF0000"/>
                </a:solidFill>
                <a:ea typeface="黑体" panose="02010609060101010101" pitchFamily="49" charset="-122"/>
              </a:rPr>
              <a:t>2-</a:t>
            </a:r>
            <a:r>
              <a:rPr lang="zh-CN" altLang="en-US" sz="2800" b="1" smtClean="0">
                <a:solidFill>
                  <a:srgbClr val="FF0000"/>
                </a:solidFill>
                <a:ea typeface="黑体" panose="02010609060101010101" pitchFamily="49" charset="-122"/>
              </a:rPr>
              <a:t>乙基丁二酸</a:t>
            </a:r>
            <a:r>
              <a:rPr lang="en-US" altLang="zh-CN" sz="2800" smtClean="0">
                <a:solidFill>
                  <a:srgbClr val="FF0000"/>
                </a:solidFill>
              </a:rPr>
              <a:t> 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67970" name="Text Box 34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553200" y="1187134"/>
            <a:ext cx="15240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800" b="1" smtClean="0">
                <a:solidFill>
                  <a:srgbClr val="FF0000"/>
                </a:solidFill>
                <a:ea typeface="黑体" panose="02010609060101010101" pitchFamily="49" charset="-122"/>
              </a:rPr>
              <a:t>戊 酸</a:t>
            </a:r>
            <a:endParaRPr lang="zh-CN" altLang="en-US" sz="2800" b="1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grpSp>
        <p:nvGrpSpPr>
          <p:cNvPr id="45" name="Group 10"/>
          <p:cNvGrpSpPr/>
          <p:nvPr>
            <p:custDataLst>
              <p:tags r:id="rId24"/>
            </p:custDataLst>
          </p:nvPr>
        </p:nvGrpSpPr>
        <p:grpSpPr>
          <a:xfrm>
            <a:off x="2652898" y="3520203"/>
            <a:ext cx="3183257" cy="541339"/>
            <a:chOff x="3803" y="558"/>
            <a:chExt cx="1741" cy="341"/>
          </a:xfrm>
        </p:grpSpPr>
        <p:sp>
          <p:nvSpPr>
            <p:cNvPr id="47" name="Text Box 11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3803" y="558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8" name="Text Box 12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4155" y="558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49" name="Text Box 13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4626" y="570"/>
              <a:ext cx="317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 </a:t>
              </a: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3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0" name="Text Box 14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5272" y="563"/>
              <a:ext cx="27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4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sp>
        <p:nvSpPr>
          <p:cNvPr id="46" name="Line 27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 flipH="1">
            <a:off x="3449638" y="2539886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" name="Text Box 28"/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3200400" y="2682761"/>
            <a:ext cx="116363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b="1">
                <a:latin typeface="Times New Roman" panose="02020603050405020304" pitchFamily="18" charset="0"/>
              </a:rPr>
              <a:t>C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</a:rPr>
              <a:t>5</a:t>
            </a:r>
            <a:endParaRPr lang="en-US" altLang="zh-CN" sz="2800" b="1" baseline="-25000">
              <a:latin typeface="Times New Roman" panose="02020603050405020304" pitchFamily="18" charset="0"/>
            </a:endParaRPr>
          </a:p>
        </p:txBody>
      </p:sp>
      <p:sp>
        <p:nvSpPr>
          <p:cNvPr id="52" name="文本框 51"/>
          <p:cNvSpPr txBox="1"/>
          <p:nvPr>
            <p:custDataLst>
              <p:tags r:id="rId31"/>
            </p:custDataLst>
          </p:nvPr>
        </p:nvSpPr>
        <p:spPr>
          <a:xfrm>
            <a:off x="2040314" y="189444"/>
            <a:ext cx="20212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mtClean="0">
                <a:solidFill>
                  <a:srgbClr val="FF0000"/>
                </a:solidFill>
              </a:rPr>
              <a:t>同步练习</a:t>
            </a:r>
            <a:r>
              <a:rPr lang="en-US" altLang="zh-CN" sz="3200" b="1" smtClean="0">
                <a:solidFill>
                  <a:srgbClr val="FF0000"/>
                </a:solidFill>
              </a:rPr>
              <a:t>: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53" name="Text Box 4"/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3866854" y="281914"/>
            <a:ext cx="3587272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zh-CN" altLang="en-US" sz="2800" b="1" smtClean="0">
                <a:latin typeface="黑体" panose="02010609060101010101" pitchFamily="49" charset="-122"/>
                <a:ea typeface="黑体" panose="02010609060101010101" pitchFamily="49" charset="-122"/>
              </a:rPr>
              <a:t>命名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下列有机物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7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7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67" grpId="0" animBg="1"/>
      <p:bldP spid="167969" grpId="0" animBg="1"/>
      <p:bldP spid="16797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1912" y="836805"/>
            <a:ext cx="3249433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en-US" altLang="zh-CN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</a:rPr>
              <a:t>1.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</a:rPr>
              <a:t>苯的同系物</a:t>
            </a:r>
            <a:endParaRPr kumimoji="1" lang="zh-CN" altLang="en-US" sz="28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宋体" panose="02010600030101010101" pitchFamily="2" charset="-122"/>
            </a:endParaRPr>
          </a:p>
        </p:txBody>
      </p:sp>
      <p:grpSp>
        <p:nvGrpSpPr>
          <p:cNvPr id="50180" name="Group 4"/>
          <p:cNvGrpSpPr/>
          <p:nvPr>
            <p:custDataLst>
              <p:tags r:id="rId2"/>
            </p:custDataLst>
          </p:nvPr>
        </p:nvGrpSpPr>
        <p:grpSpPr>
          <a:xfrm>
            <a:off x="2820549" y="1602519"/>
            <a:ext cx="1322387" cy="1516728"/>
            <a:chOff x="1111" y="1842"/>
            <a:chExt cx="741" cy="1040"/>
          </a:xfrm>
        </p:grpSpPr>
        <p:sp>
          <p:nvSpPr>
            <p:cNvPr id="50181" name="AutoShape 5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 rot="16200000">
              <a:off x="962" y="1991"/>
              <a:ext cx="1040" cy="741"/>
            </a:xfrm>
            <a:prstGeom prst="hexagon">
              <a:avLst>
                <a:gd name="adj" fmla="val 35088"/>
                <a:gd name="vf" fmla="val 115470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182" name="Line 6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 rot="16200000" flipH="1">
              <a:off x="1171" y="2499"/>
              <a:ext cx="274" cy="35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183" name="Line 7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 rot="16200000">
              <a:off x="1226" y="1894"/>
              <a:ext cx="219" cy="3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184" name="Line 8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 rot="16200000" flipV="1">
              <a:off x="1581" y="2360"/>
              <a:ext cx="416" cy="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0185" name="Text Box 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056743" y="1737420"/>
            <a:ext cx="3529012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>
                <a:latin typeface="Times New Roman" panose="02020603050405020304" pitchFamily="18" charset="0"/>
              </a:rPr>
              <a:t>—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Ｒ</a:t>
            </a:r>
            <a:r>
              <a:rPr kumimoji="1" lang="zh-CN" altLang="en-US" sz="2800" b="1">
                <a:latin typeface="Times New Roman" panose="02020603050405020304" pitchFamily="18" charset="0"/>
              </a:rPr>
              <a:t>（烷基）</a:t>
            </a:r>
            <a:endParaRPr kumimoji="1" lang="zh-CN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50186" name="Text Box 1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02435" y="3197860"/>
            <a:ext cx="144716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pitchFamily="49" charset="-122"/>
              </a:rPr>
              <a:t>特征：</a:t>
            </a:r>
            <a:endParaRPr kumimoji="1"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仿宋_GB2312" panose="02010609030101010101" pitchFamily="49" charset="-122"/>
            </a:endParaRPr>
          </a:p>
        </p:txBody>
      </p:sp>
      <p:sp>
        <p:nvSpPr>
          <p:cNvPr id="50187" name="Text Box 1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821441" y="3235416"/>
            <a:ext cx="6280518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800" b="1" smtClean="0">
                <a:latin typeface="Times New Roman" panose="02020603050405020304" pitchFamily="18" charset="0"/>
                <a:ea typeface="楷体_GB2312" panose="02010609030101010101" pitchFamily="49" charset="-122"/>
              </a:rPr>
              <a:t>有且只有</a:t>
            </a:r>
            <a:r>
              <a:rPr kumimoji="1" lang="zh-CN" altLang="en-US" sz="2800" b="1">
                <a:solidFill>
                  <a:srgbClr val="FF0066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一个</a:t>
            </a:r>
            <a:r>
              <a:rPr kumimoji="1" lang="zh-CN" altLang="en-US" sz="2800" b="1">
                <a:latin typeface="Times New Roman" panose="02020603050405020304" pitchFamily="18" charset="0"/>
                <a:ea typeface="楷体_GB2312" panose="02010609030101010101" pitchFamily="49" charset="-122"/>
              </a:rPr>
              <a:t>苯环，取代基为</a:t>
            </a:r>
            <a:r>
              <a:rPr kumimoji="1" lang="zh-CN" altLang="en-US" sz="2800" b="1">
                <a:solidFill>
                  <a:srgbClr val="FF0066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烷基</a:t>
            </a:r>
            <a:endParaRPr kumimoji="1" lang="zh-CN" altLang="en-US" sz="2800" b="1">
              <a:solidFill>
                <a:srgbClr val="FF0066"/>
              </a:solidFill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sp>
        <p:nvSpPr>
          <p:cNvPr id="50188" name="Text Box 1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925703" y="4051629"/>
            <a:ext cx="4234691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kumimoji="1" lang="zh-CN" altLang="en-US" sz="2800" b="1">
                <a:solidFill>
                  <a:srgbClr val="FF0000"/>
                </a:solidFill>
              </a:rPr>
              <a:t>苯和苯的同系物的通式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pitchFamily="49" charset="-122"/>
              </a:rPr>
              <a:t>：</a:t>
            </a:r>
            <a:endParaRPr kumimoji="1" lang="zh-CN" altLang="en-US" sz="2800" b="1">
              <a:solidFill>
                <a:srgbClr val="FF0000"/>
              </a:solidFill>
              <a:latin typeface="Times New Roman" panose="02020603050405020304" pitchFamily="18" charset="0"/>
              <a:ea typeface="仿宋_GB2312" panose="02010609030101010101" pitchFamily="49" charset="-122"/>
            </a:endParaRPr>
          </a:p>
        </p:txBody>
      </p:sp>
      <p:grpSp>
        <p:nvGrpSpPr>
          <p:cNvPr id="50189" name="Group 13"/>
          <p:cNvGrpSpPr/>
          <p:nvPr>
            <p:custDataLst>
              <p:tags r:id="rId11"/>
            </p:custDataLst>
          </p:nvPr>
        </p:nvGrpSpPr>
        <p:grpSpPr>
          <a:xfrm>
            <a:off x="5821249" y="4021139"/>
            <a:ext cx="3990354" cy="584200"/>
            <a:chOff x="3468" y="3149"/>
            <a:chExt cx="1730" cy="368"/>
          </a:xfrm>
        </p:grpSpPr>
        <p:sp>
          <p:nvSpPr>
            <p:cNvPr id="50190" name="Rectangle 14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3468" y="3149"/>
              <a:ext cx="102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3882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3200" b="1">
                  <a:latin typeface="Times New Roman" panose="02020603050405020304" pitchFamily="18" charset="0"/>
                  <a:ea typeface="仿宋_GB2312" panose="02010609030101010101" pitchFamily="49" charset="-122"/>
                </a:rPr>
                <a:t>C</a:t>
              </a:r>
              <a:r>
                <a:rPr kumimoji="1" lang="en-US" altLang="zh-CN" sz="3200" b="1" baseline="-25000">
                  <a:latin typeface="Times New Roman" panose="02020603050405020304" pitchFamily="18" charset="0"/>
                  <a:ea typeface="仿宋_GB2312" panose="02010609030101010101" pitchFamily="49" charset="-122"/>
                </a:rPr>
                <a:t>n</a:t>
              </a:r>
              <a:r>
                <a:rPr kumimoji="1" lang="en-US" altLang="zh-CN" sz="3200" b="1">
                  <a:latin typeface="Times New Roman" panose="02020603050405020304" pitchFamily="18" charset="0"/>
                  <a:ea typeface="仿宋_GB2312" panose="02010609030101010101" pitchFamily="49" charset="-122"/>
                </a:rPr>
                <a:t>H</a:t>
              </a:r>
              <a:r>
                <a:rPr kumimoji="1" lang="en-US" altLang="zh-CN" sz="3200" b="1" baseline="-25000">
                  <a:latin typeface="Times New Roman" panose="02020603050405020304" pitchFamily="18" charset="0"/>
                  <a:ea typeface="仿宋_GB2312" panose="02010609030101010101" pitchFamily="49" charset="-122"/>
                </a:rPr>
                <a:t>2n</a:t>
              </a:r>
              <a:r>
                <a:rPr kumimoji="1" lang="zh-CN" altLang="en-US" sz="3200" b="1" baseline="-25000">
                  <a:latin typeface="Times New Roman" panose="02020603050405020304" pitchFamily="18" charset="0"/>
                  <a:ea typeface="仿宋_GB2312" panose="02010609030101010101" pitchFamily="49" charset="-122"/>
                </a:rPr>
                <a:t>－</a:t>
              </a:r>
              <a:r>
                <a:rPr kumimoji="1" lang="en-US" altLang="zh-CN" sz="3200" b="1" baseline="-25000">
                  <a:latin typeface="Times New Roman" panose="02020603050405020304" pitchFamily="18" charset="0"/>
                  <a:ea typeface="仿宋_GB2312" panose="02010609030101010101" pitchFamily="49" charset="-122"/>
                </a:rPr>
                <a:t>6</a:t>
              </a:r>
              <a:endParaRPr kumimoji="1" lang="en-US" altLang="zh-CN" sz="3200" b="1" baseline="-25000">
                <a:latin typeface="Times New Roman" panose="02020603050405020304" pitchFamily="18" charset="0"/>
                <a:ea typeface="仿宋_GB2312" panose="02010609030101010101" pitchFamily="49" charset="-122"/>
              </a:endParaRPr>
            </a:p>
          </p:txBody>
        </p:sp>
        <p:sp>
          <p:nvSpPr>
            <p:cNvPr id="50191" name="Rectangle 15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176" y="3168"/>
              <a:ext cx="1022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3882" dir="2700000" algn="ctr" rotWithShape="0">
                      <a:schemeClr val="tx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kumimoji="1" lang="en-US" altLang="zh-CN" sz="2800" b="1">
                  <a:latin typeface="Times New Roman" panose="02020603050405020304" pitchFamily="18" charset="0"/>
                  <a:ea typeface="仿宋_GB2312" panose="02010609030101010101" pitchFamily="49" charset="-122"/>
                </a:rPr>
                <a:t>(n≥6)</a:t>
              </a:r>
              <a:endParaRPr kumimoji="1" lang="en-US" altLang="zh-CN" sz="2800" b="1">
                <a:latin typeface="Times New Roman" panose="02020603050405020304" pitchFamily="18" charset="0"/>
                <a:ea typeface="仿宋_GB2312" panose="02010609030101010101" pitchFamily="49" charset="-122"/>
              </a:endParaRPr>
            </a:p>
          </p:txBody>
        </p:sp>
      </p:grpSp>
      <p:sp>
        <p:nvSpPr>
          <p:cNvPr id="13" name="文本框 99"/>
          <p:cNvSpPr txBox="1"/>
          <p:nvPr>
            <p:custDataLst>
              <p:tags r:id="rId14"/>
            </p:custDataLst>
          </p:nvPr>
        </p:nvSpPr>
        <p:spPr>
          <a:xfrm>
            <a:off x="335915" y="43180"/>
            <a:ext cx="454152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三、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苯的同系物的命名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5" grpId="0" animBg="1"/>
      <p:bldP spid="50186" grpId="0" animBg="1"/>
      <p:bldP spid="50187" grpId="0" animBg="1"/>
      <p:bldP spid="5018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51815" y="980440"/>
            <a:ext cx="9843135" cy="170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400" b="1">
                <a:ea typeface="黑体" panose="02010609060101010101" pitchFamily="49" charset="-122"/>
              </a:rPr>
              <a:t> </a:t>
            </a:r>
            <a:r>
              <a:rPr lang="zh-CN" altLang="en-US" sz="2800" b="1">
                <a:solidFill>
                  <a:schemeClr val="accent2"/>
                </a:solidFill>
                <a:ea typeface="黑体" panose="02010609060101010101" pitchFamily="49" charset="-122"/>
              </a:rPr>
              <a:t>①</a:t>
            </a:r>
            <a:r>
              <a:rPr lang="zh-CN" altLang="en-US" sz="2800" b="1">
                <a:ea typeface="黑体" panose="02010609060101010101" pitchFamily="49" charset="-122"/>
              </a:rPr>
              <a:t>命名时以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苯作母体</a:t>
            </a:r>
            <a:r>
              <a:rPr lang="zh-CN" altLang="en-US" sz="2800" b="1">
                <a:solidFill>
                  <a:schemeClr val="accent2"/>
                </a:solidFill>
                <a:ea typeface="黑体" panose="02010609060101010101" pitchFamily="49" charset="-122"/>
              </a:rPr>
              <a:t>，</a:t>
            </a:r>
            <a:r>
              <a:rPr lang="zh-CN" altLang="en-US" sz="2800" b="1">
                <a:ea typeface="黑体" panose="02010609060101010101" pitchFamily="49" charset="-122"/>
              </a:rPr>
              <a:t>苯环上的烃基为侧链进行命名。</a:t>
            </a:r>
            <a:endParaRPr lang="zh-CN" altLang="en-US" sz="2800" b="1">
              <a:ea typeface="黑体" panose="02010609060101010101" pitchFamily="49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b="1">
                <a:solidFill>
                  <a:schemeClr val="accent2"/>
                </a:solidFill>
                <a:ea typeface="黑体" panose="02010609060101010101" pitchFamily="49" charset="-122"/>
              </a:rPr>
              <a:t>    </a:t>
            </a:r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先读取代基，后读苯环。</a:t>
            </a:r>
            <a:endParaRPr lang="zh-CN" altLang="en-US" sz="2800" b="1">
              <a:solidFill>
                <a:srgbClr val="0000FF"/>
              </a:solidFill>
              <a:ea typeface="黑体" panose="02010609060101010101" pitchFamily="49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b="1">
                <a:solidFill>
                  <a:schemeClr val="accent2"/>
                </a:solidFill>
                <a:ea typeface="黑体" panose="02010609060101010101" pitchFamily="49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若为一元烷基取代，则可直接命名为“某”苯。</a:t>
            </a:r>
            <a:endParaRPr lang="zh-CN" altLang="en-US" sz="2800" b="1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54277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79425" y="2780665"/>
            <a:ext cx="9454515" cy="170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800" b="1"/>
              <a:t>②</a:t>
            </a:r>
            <a:r>
              <a:rPr lang="zh-CN" altLang="en-US" sz="2800" b="1">
                <a:solidFill>
                  <a:schemeClr val="accent2"/>
                </a:solidFill>
                <a:ea typeface="黑体" panose="02010609060101010101" pitchFamily="49" charset="-122"/>
              </a:rPr>
              <a:t>若</a:t>
            </a:r>
            <a:r>
              <a:rPr lang="zh-CN" altLang="en-US" sz="2800" b="1">
                <a:ea typeface="黑体" panose="02010609060101010101" pitchFamily="49" charset="-122"/>
              </a:rPr>
              <a:t>苯环上有二个或二个以上的取代基时，在满足取代基位次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之和</a:t>
            </a:r>
            <a:r>
              <a:rPr lang="zh-CN" altLang="en-US" sz="2800" b="1">
                <a:solidFill>
                  <a:srgbClr val="990099"/>
                </a:solidFill>
                <a:ea typeface="黑体" panose="02010609060101010101" pitchFamily="49" charset="-122"/>
              </a:rPr>
              <a:t>较小的前提下，</a:t>
            </a:r>
            <a:r>
              <a:rPr lang="zh-CN" altLang="en-US" sz="2800" b="1">
                <a:solidFill>
                  <a:schemeClr val="accent2"/>
                </a:solidFill>
                <a:ea typeface="黑体" panose="02010609060101010101" pitchFamily="49" charset="-122"/>
              </a:rPr>
              <a:t>以</a:t>
            </a:r>
            <a:r>
              <a:rPr lang="zh-CN" altLang="en-US" sz="2800" b="1">
                <a:solidFill>
                  <a:srgbClr val="990099"/>
                </a:solidFill>
                <a:ea typeface="黑体" panose="02010609060101010101" pitchFamily="49" charset="-122"/>
              </a:rPr>
              <a:t>简单的取代基所在碳原子的位置</a:t>
            </a:r>
            <a:r>
              <a:rPr lang="zh-CN" altLang="en-US" sz="2800" b="1">
                <a:ea typeface="黑体" panose="02010609060101010101" pitchFamily="49" charset="-122"/>
              </a:rPr>
              <a:t>为起点进行编号，并按“位置</a:t>
            </a:r>
            <a:r>
              <a:rPr lang="en-US" altLang="zh-CN" sz="2800" b="1">
                <a:ea typeface="黑体" panose="02010609060101010101" pitchFamily="49" charset="-122"/>
              </a:rPr>
              <a:t>+</a:t>
            </a:r>
            <a:r>
              <a:rPr lang="zh-CN" altLang="en-US" sz="2800" b="1">
                <a:ea typeface="黑体" panose="02010609060101010101" pitchFamily="49" charset="-122"/>
              </a:rPr>
              <a:t>取代基名称</a:t>
            </a:r>
            <a:r>
              <a:rPr lang="en-US" altLang="zh-CN" sz="2800" b="1">
                <a:ea typeface="黑体" panose="02010609060101010101" pitchFamily="49" charset="-122"/>
              </a:rPr>
              <a:t>+</a:t>
            </a:r>
            <a:r>
              <a:rPr lang="zh-CN" altLang="en-US" sz="2800" b="1">
                <a:ea typeface="黑体" panose="02010609060101010101" pitchFamily="49" charset="-122"/>
              </a:rPr>
              <a:t>苯”命名。 </a:t>
            </a:r>
            <a:endParaRPr lang="zh-CN" altLang="en-US" sz="2800" b="1">
              <a:ea typeface="黑体" panose="02010609060101010101" pitchFamily="49" charset="-122"/>
            </a:endParaRPr>
          </a:p>
        </p:txBody>
      </p:sp>
      <p:sp>
        <p:nvSpPr>
          <p:cNvPr id="54278" name="Text Box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52800" y="2667000"/>
            <a:ext cx="649288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zh-CN" altLang="en-US" b="1">
              <a:ea typeface="黑体" panose="02010609060101010101" pitchFamily="49" charset="-122"/>
            </a:endParaRPr>
          </a:p>
        </p:txBody>
      </p:sp>
      <p:sp>
        <p:nvSpPr>
          <p:cNvPr id="54300" name="Text Box 2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735638" y="5805488"/>
            <a:ext cx="792162" cy="27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zh-CN" altLang="en-US" b="1" baseline="-25000">
              <a:ea typeface="黑体" panose="02010609060101010101" pitchFamily="49" charset="-122"/>
            </a:endParaRPr>
          </a:p>
        </p:txBody>
      </p:sp>
      <p:sp>
        <p:nvSpPr>
          <p:cNvPr id="54352" name="Text Box 8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1010" y="4714875"/>
            <a:ext cx="11268075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③若苯环上仅有两个取代基时，可分别用</a:t>
            </a:r>
            <a:r>
              <a:rPr lang="zh-CN" altLang="en-US" sz="2800" b="1">
                <a:ea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邻</a:t>
            </a:r>
            <a:r>
              <a:rPr lang="zh-CN" altLang="en-US" sz="2800" b="1">
                <a:ea typeface="黑体" panose="02010609060101010101" pitchFamily="49" charset="-122"/>
              </a:rPr>
              <a:t>”“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间</a:t>
            </a:r>
            <a:r>
              <a:rPr lang="zh-CN" altLang="en-US" sz="2800" b="1">
                <a:ea typeface="黑体" panose="02010609060101010101" pitchFamily="49" charset="-122"/>
              </a:rPr>
              <a:t>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和</a:t>
            </a:r>
            <a:r>
              <a:rPr lang="zh-CN" altLang="en-US" sz="2800" b="1">
                <a:ea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对</a:t>
            </a:r>
            <a:r>
              <a:rPr lang="zh-CN" altLang="en-US" sz="2800" b="1">
                <a:ea typeface="黑体" panose="02010609060101010101" pitchFamily="49" charset="-122"/>
              </a:rPr>
              <a:t>”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来表示两取代基的相对位置，并用</a:t>
            </a:r>
            <a:r>
              <a:rPr lang="zh-CN" altLang="en-US" sz="2800" b="1">
                <a:ea typeface="黑体" panose="02010609060101010101" pitchFamily="49" charset="-122"/>
              </a:rPr>
              <a:t>“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相对位置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+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取代基名称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+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苯</a:t>
            </a:r>
            <a:r>
              <a:rPr lang="zh-CN" altLang="en-US" sz="2800" b="1">
                <a:ea typeface="黑体" panose="02010609060101010101" pitchFamily="49" charset="-122"/>
              </a:rPr>
              <a:t>”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命名。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文本框 99"/>
          <p:cNvSpPr txBox="1"/>
          <p:nvPr>
            <p:custDataLst>
              <p:tags r:id="rId6"/>
            </p:custDataLst>
          </p:nvPr>
        </p:nvSpPr>
        <p:spPr>
          <a:xfrm>
            <a:off x="335915" y="43180"/>
            <a:ext cx="454152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三、</a:t>
            </a:r>
            <a:r>
              <a:rPr lang="zh-CN" altLang="en-US" sz="3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苯的同系物的命名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animBg="1"/>
      <p:bldP spid="54277" grpId="0" animBg="1"/>
      <p:bldP spid="5435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/>
          <p:cNvGrpSpPr/>
          <p:nvPr>
            <p:custDataLst>
              <p:tags r:id="rId1"/>
            </p:custDataLst>
          </p:nvPr>
        </p:nvGrpSpPr>
        <p:grpSpPr>
          <a:xfrm>
            <a:off x="2791446" y="1676293"/>
            <a:ext cx="2154407" cy="815513"/>
            <a:chOff x="930" y="748"/>
            <a:chExt cx="3000" cy="1231"/>
          </a:xfrm>
        </p:grpSpPr>
        <p:grpSp>
          <p:nvGrpSpPr>
            <p:cNvPr id="7" name="Group 3"/>
            <p:cNvGrpSpPr/>
            <p:nvPr>
              <p:custDataLst>
                <p:tags r:id="rId2"/>
              </p:custDataLst>
            </p:nvPr>
          </p:nvGrpSpPr>
          <p:grpSpPr>
            <a:xfrm>
              <a:off x="930" y="845"/>
              <a:ext cx="907" cy="1134"/>
              <a:chOff x="1111" y="1842"/>
              <a:chExt cx="741" cy="1040"/>
            </a:xfrm>
          </p:grpSpPr>
          <p:sp>
            <p:nvSpPr>
              <p:cNvPr id="9" name="AutoShape 4"/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 rot="16200000">
                <a:off x="962" y="1991"/>
                <a:ext cx="1040" cy="741"/>
              </a:xfrm>
              <a:prstGeom prst="hexagon">
                <a:avLst>
                  <a:gd name="adj" fmla="val 35088"/>
                  <a:gd name="vf" fmla="val 115470"/>
                </a:avLst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Line 5"/>
              <p:cNvSpPr>
                <a:spLocks noChangeShapeType="1"/>
              </p:cNvSpPr>
              <p:nvPr>
                <p:custDataLst>
                  <p:tags r:id="rId4"/>
                </p:custDataLst>
              </p:nvPr>
            </p:nvSpPr>
            <p:spPr bwMode="auto">
              <a:xfrm rot="16200000" flipH="1">
                <a:off x="1203" y="2474"/>
                <a:ext cx="306" cy="42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Line 6"/>
              <p:cNvSpPr>
                <a:spLocks noChangeShapeType="1"/>
              </p:cNvSpPr>
              <p:nvPr>
                <p:custDataLst>
                  <p:tags r:id="rId5"/>
                </p:custDataLst>
              </p:nvPr>
            </p:nvSpPr>
            <p:spPr bwMode="auto">
              <a:xfrm rot="16200000">
                <a:off x="1155" y="1872"/>
                <a:ext cx="372" cy="39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Line 7"/>
              <p:cNvSpPr>
                <a:spLocks noChangeShapeType="1"/>
              </p:cNvSpPr>
              <p:nvPr>
                <p:custDataLst>
                  <p:tags r:id="rId6"/>
                </p:custDataLst>
              </p:nvPr>
            </p:nvSpPr>
            <p:spPr bwMode="auto">
              <a:xfrm rot="16200000">
                <a:off x="1503" y="2357"/>
                <a:ext cx="577" cy="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8" name="Text Box 8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1707" y="748"/>
              <a:ext cx="2223" cy="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 smtClean="0">
                  <a:solidFill>
                    <a:srgbClr val="0000FF"/>
                  </a:solidFill>
                  <a:latin typeface="Cambria Math" panose="02040503050406030204" pitchFamily="18" charset="0"/>
                  <a:ea typeface="Cambria Math" panose="02040503050406030204" pitchFamily="18" charset="0"/>
                </a:rPr>
                <a:t>—</a:t>
              </a:r>
              <a:r>
                <a:rPr kumimoji="1" lang="zh-CN" altLang="en-US" sz="2400" b="1" smtClean="0">
                  <a:solidFill>
                    <a:srgbClr val="0000FF"/>
                  </a:solidFill>
                  <a:latin typeface="Cambria Math" panose="02040503050406030204" pitchFamily="18" charset="0"/>
                  <a:ea typeface="DFKai-SB" panose="03000509000000000000" pitchFamily="65" charset="-120"/>
                </a:rPr>
                <a:t>ＣＨ</a:t>
              </a:r>
              <a:r>
                <a:rPr kumimoji="1" lang="zh-CN" altLang="en-US" sz="2400" b="1" baseline="-25000">
                  <a:solidFill>
                    <a:srgbClr val="0000FF"/>
                  </a:solidFill>
                  <a:latin typeface="Cambria Math" panose="02040503050406030204" pitchFamily="18" charset="0"/>
                  <a:ea typeface="DFKai-SB" panose="03000509000000000000" pitchFamily="65" charset="-120"/>
                </a:rPr>
                <a:t>３</a:t>
              </a:r>
              <a:endParaRPr kumimoji="1" lang="zh-CN" altLang="en-US" sz="2400" b="1" baseline="-25000">
                <a:solidFill>
                  <a:srgbClr val="0000FF"/>
                </a:solidFill>
                <a:latin typeface="Cambria Math" panose="02040503050406030204" pitchFamily="18" charset="0"/>
                <a:ea typeface="DFKai-SB" panose="03000509000000000000" pitchFamily="65" charset="-120"/>
              </a:endParaRPr>
            </a:p>
          </p:txBody>
        </p:sp>
      </p:grpSp>
      <p:sp>
        <p:nvSpPr>
          <p:cNvPr id="13" name="Text Box 16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582519" y="1779960"/>
            <a:ext cx="1794512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</a:rPr>
              <a:t>甲</a:t>
            </a:r>
            <a:r>
              <a:rPr lang="en-US" altLang="zh-CN" sz="2800" b="1" smtClean="0"/>
              <a:t>(</a:t>
            </a:r>
            <a:r>
              <a:rPr lang="zh-CN" altLang="en-US" sz="2800" b="1" smtClean="0"/>
              <a:t>基</a:t>
            </a:r>
            <a:r>
              <a:rPr lang="en-US" altLang="zh-CN" sz="2800" b="1" smtClean="0"/>
              <a:t>)</a:t>
            </a:r>
            <a:r>
              <a:rPr lang="zh-CN" altLang="en-US" sz="2800" b="1" smtClean="0">
                <a:solidFill>
                  <a:srgbClr val="FF0000"/>
                </a:solidFill>
              </a:rPr>
              <a:t>苯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4" name="Line 18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5046806" y="1782551"/>
            <a:ext cx="546279" cy="53462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5" name="Group 9"/>
          <p:cNvGrpSpPr/>
          <p:nvPr>
            <p:custDataLst>
              <p:tags r:id="rId10"/>
            </p:custDataLst>
          </p:nvPr>
        </p:nvGrpSpPr>
        <p:grpSpPr>
          <a:xfrm>
            <a:off x="6536559" y="1674777"/>
            <a:ext cx="1970896" cy="816472"/>
            <a:chOff x="1109" y="2350"/>
            <a:chExt cx="3057" cy="1216"/>
          </a:xfrm>
        </p:grpSpPr>
        <p:grpSp>
          <p:nvGrpSpPr>
            <p:cNvPr id="16" name="Group 10"/>
            <p:cNvGrpSpPr/>
            <p:nvPr>
              <p:custDataLst>
                <p:tags r:id="rId11"/>
              </p:custDataLst>
            </p:nvPr>
          </p:nvGrpSpPr>
          <p:grpSpPr>
            <a:xfrm>
              <a:off x="1109" y="2432"/>
              <a:ext cx="908" cy="1134"/>
              <a:chOff x="1110" y="1842"/>
              <a:chExt cx="742" cy="1040"/>
            </a:xfrm>
          </p:grpSpPr>
          <p:sp>
            <p:nvSpPr>
              <p:cNvPr id="18" name="AutoShape 11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 rot="16200000">
                <a:off x="962" y="1991"/>
                <a:ext cx="1040" cy="741"/>
              </a:xfrm>
              <a:prstGeom prst="hexagon">
                <a:avLst>
                  <a:gd name="adj" fmla="val 35088"/>
                  <a:gd name="vf" fmla="val 115470"/>
                </a:avLst>
              </a:prstGeom>
              <a:solidFill>
                <a:srgbClr val="FFFFFF"/>
              </a:solidFill>
              <a:ln w="38100">
                <a:solidFill>
                  <a:srgbClr val="000000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Line 12"/>
              <p:cNvSpPr>
                <a:spLocks noChangeShapeType="1"/>
              </p:cNvSpPr>
              <p:nvPr>
                <p:custDataLst>
                  <p:tags r:id="rId13"/>
                </p:custDataLst>
              </p:nvPr>
            </p:nvSpPr>
            <p:spPr bwMode="auto">
              <a:xfrm rot="16200000" flipH="1">
                <a:off x="1189" y="2421"/>
                <a:ext cx="306" cy="42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Line 13"/>
              <p:cNvSpPr>
                <a:spLocks noChangeShapeType="1"/>
              </p:cNvSpPr>
              <p:nvPr>
                <p:custDataLst>
                  <p:tags r:id="rId14"/>
                </p:custDataLst>
              </p:nvPr>
            </p:nvSpPr>
            <p:spPr bwMode="auto">
              <a:xfrm rot="16200000">
                <a:off x="1176" y="1842"/>
                <a:ext cx="298" cy="42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Line 14"/>
              <p:cNvSpPr>
                <a:spLocks noChangeShapeType="1"/>
              </p:cNvSpPr>
              <p:nvPr>
                <p:custDataLst>
                  <p:tags r:id="rId15"/>
                </p:custDataLst>
              </p:nvPr>
            </p:nvSpPr>
            <p:spPr bwMode="auto">
              <a:xfrm rot="16200000">
                <a:off x="1503" y="2357"/>
                <a:ext cx="577" cy="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" name="Text Box 15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943" y="2350"/>
              <a:ext cx="2223" cy="6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—</a:t>
              </a:r>
              <a:r>
                <a:rPr kumimoji="1"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Ｃ</a:t>
              </a:r>
              <a:r>
                <a:rPr kumimoji="1" lang="en-US" altLang="zh-CN" sz="2400" b="1" baseline="-25000">
                  <a:solidFill>
                    <a:srgbClr val="0000FF"/>
                  </a:solidFill>
                  <a:latin typeface="Times New Roman" panose="02020603050405020304" pitchFamily="18" charset="0"/>
                </a:rPr>
                <a:t>2</a:t>
              </a:r>
              <a:r>
                <a:rPr kumimoji="1" lang="zh-CN" altLang="en-US" sz="2400" b="1">
                  <a:solidFill>
                    <a:srgbClr val="0000FF"/>
                  </a:solidFill>
                  <a:latin typeface="Times New Roman" panose="02020603050405020304" pitchFamily="18" charset="0"/>
                </a:rPr>
                <a:t>Ｈ</a:t>
              </a:r>
              <a:r>
                <a:rPr kumimoji="1" lang="en-US" altLang="zh-CN" sz="2400" b="1" baseline="-25000">
                  <a:solidFill>
                    <a:srgbClr val="0000FF"/>
                  </a:solidFill>
                  <a:latin typeface="Times New Roman" panose="02020603050405020304" pitchFamily="18" charset="0"/>
                </a:rPr>
                <a:t>5</a:t>
              </a:r>
              <a:endParaRPr kumimoji="1"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22" name="Text Box 17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438954" y="1755256"/>
            <a:ext cx="1751374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</a:rPr>
              <a:t>乙</a:t>
            </a:r>
            <a:r>
              <a:rPr lang="en-US" altLang="zh-CN" sz="2800" b="1" smtClean="0"/>
              <a:t>(</a:t>
            </a:r>
            <a:r>
              <a:rPr lang="zh-CN" altLang="en-US" sz="2800" b="1" smtClean="0"/>
              <a:t>基</a:t>
            </a:r>
            <a:r>
              <a:rPr lang="en-US" altLang="zh-CN" sz="2800" b="1" smtClean="0"/>
              <a:t>)</a:t>
            </a:r>
            <a:r>
              <a:rPr lang="zh-CN" altLang="en-US" sz="2800" b="1" smtClean="0">
                <a:solidFill>
                  <a:srgbClr val="FF0000"/>
                </a:solidFill>
              </a:rPr>
              <a:t>苯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3" name="Line 18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8929883" y="1745179"/>
            <a:ext cx="546279" cy="534629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8" name="Text Box 23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2443867" y="4851671"/>
            <a:ext cx="20574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2600" b="1">
                <a:solidFill>
                  <a:srgbClr val="FF0000"/>
                </a:solidFill>
                <a:latin typeface="Times New Roman" panose="02020603050405020304" pitchFamily="18" charset="0"/>
              </a:rPr>
              <a:t>邻二甲苯</a:t>
            </a:r>
            <a:endParaRPr kumimoji="1" lang="zh-CN" altLang="en-US" sz="26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9" name="Text Box 24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788368" y="4967660"/>
            <a:ext cx="16764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2600" b="1">
                <a:solidFill>
                  <a:srgbClr val="FF0000"/>
                </a:solidFill>
                <a:latin typeface="Times New Roman" panose="02020603050405020304" pitchFamily="18" charset="0"/>
              </a:rPr>
              <a:t>间二甲苯</a:t>
            </a:r>
            <a:endParaRPr kumimoji="1" lang="zh-CN" altLang="en-US" sz="26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" name="Text Box 25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575169" y="4874770"/>
            <a:ext cx="2057400" cy="4914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zh-CN" altLang="en-US" sz="2600" b="1">
                <a:solidFill>
                  <a:srgbClr val="FF0000"/>
                </a:solidFill>
                <a:latin typeface="Times New Roman" panose="02020603050405020304" pitchFamily="18" charset="0"/>
              </a:rPr>
              <a:t>对二甲苯</a:t>
            </a:r>
            <a:endParaRPr kumimoji="1" lang="zh-CN" altLang="en-US" sz="26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" name="Text Box 27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981680" y="5311918"/>
            <a:ext cx="266382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，</a:t>
            </a: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 pitchFamily="18" charset="0"/>
              </a:rPr>
              <a:t>2—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二甲苯</a:t>
            </a:r>
            <a:endParaRPr kumimoji="1" lang="zh-CN" altLang="en-US" sz="28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" name="Text Box 28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789967" y="5296043"/>
            <a:ext cx="252095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，</a:t>
            </a: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 pitchFamily="18" charset="0"/>
              </a:rPr>
              <a:t>3—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二甲苯</a:t>
            </a:r>
            <a:endParaRPr kumimoji="1" lang="zh-CN" altLang="en-US" sz="28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" name="Text Box 44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525230" y="5280168"/>
            <a:ext cx="252095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，</a:t>
            </a:r>
            <a:r>
              <a:rPr kumimoji="1" lang="en-US" altLang="zh-CN" sz="2800" b="1">
                <a:solidFill>
                  <a:srgbClr val="0000FF"/>
                </a:solidFill>
                <a:latin typeface="Times New Roman" panose="02020603050405020304" pitchFamily="18" charset="0"/>
              </a:rPr>
              <a:t>4—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二甲苯</a:t>
            </a:r>
            <a:endParaRPr kumimoji="1" lang="zh-CN" altLang="en-US" sz="28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9" name="组合 68"/>
          <p:cNvGrpSpPr/>
          <p:nvPr>
            <p:custDataLst>
              <p:tags r:id="rId25"/>
            </p:custDataLst>
          </p:nvPr>
        </p:nvGrpSpPr>
        <p:grpSpPr>
          <a:xfrm>
            <a:off x="2650490" y="3387725"/>
            <a:ext cx="1392555" cy="1647408"/>
            <a:chOff x="994390" y="3774407"/>
            <a:chExt cx="993271" cy="1104661"/>
          </a:xfrm>
        </p:grpSpPr>
        <p:sp>
          <p:nvSpPr>
            <p:cNvPr id="64" name="Text Box 8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1256955" y="3774407"/>
              <a:ext cx="422108" cy="3087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1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5" name="Text Box 9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1608833" y="3911577"/>
              <a:ext cx="378828" cy="3087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2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6" name="Text Box 10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1671555" y="4279687"/>
              <a:ext cx="276758" cy="3087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3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7" name="Text Box 11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1415677" y="4570366"/>
              <a:ext cx="382570" cy="3087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4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8" name="Text Box 12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994390" y="4350151"/>
              <a:ext cx="381939" cy="3087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5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31"/>
              </p:custDataLst>
            </p:nvPr>
          </p:nvSpPr>
          <p:spPr>
            <a:xfrm>
              <a:off x="1022367" y="3960643"/>
              <a:ext cx="336550" cy="308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smtClean="0">
                  <a:solidFill>
                    <a:srgbClr val="FF0000"/>
                  </a:solidFill>
                </a:rPr>
                <a:t>6</a:t>
              </a:r>
              <a:endParaRPr lang="zh-CN" altLang="en-US" sz="2400" b="1">
                <a:solidFill>
                  <a:srgbClr val="FF0000"/>
                </a:solidFill>
              </a:endParaRPr>
            </a:p>
          </p:txBody>
        </p:sp>
      </p:grpSp>
      <p:sp>
        <p:nvSpPr>
          <p:cNvPr id="70" name="Text Box 16"/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8740188" y="3563850"/>
            <a:ext cx="1830399" cy="95313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zh-CN" altLang="en-US" sz="2800" b="1" smtClean="0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位号之和</a:t>
            </a:r>
            <a:r>
              <a:rPr lang="zh-CN" altLang="en-US" sz="2800" b="1" smtClean="0">
                <a:solidFill>
                  <a:srgbClr val="FF0000"/>
                </a:solidFill>
                <a:ea typeface="黑体" panose="02010609060101010101" pitchFamily="49" charset="-122"/>
              </a:rPr>
              <a:t>最小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原则</a:t>
            </a:r>
            <a:endParaRPr lang="zh-CN" altLang="en-US" sz="2800" b="1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71" name="文本框 70"/>
          <p:cNvSpPr txBox="1"/>
          <p:nvPr>
            <p:custDataLst>
              <p:tags r:id="rId33"/>
            </p:custDataLst>
          </p:nvPr>
        </p:nvSpPr>
        <p:spPr>
          <a:xfrm>
            <a:off x="2075694" y="31110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</a:rPr>
              <a:t>【</a:t>
            </a:r>
            <a:r>
              <a:rPr lang="zh-CN" altLang="en-US" sz="2800" b="1" smtClean="0">
                <a:solidFill>
                  <a:srgbClr val="FF0000"/>
                </a:solidFill>
              </a:rPr>
              <a:t>典例</a:t>
            </a:r>
            <a:r>
              <a:rPr lang="en-US" altLang="zh-CN" sz="2800" b="1" smtClean="0">
                <a:solidFill>
                  <a:srgbClr val="FF0000"/>
                </a:solidFill>
              </a:rPr>
              <a:t>】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grpSp>
        <p:nvGrpSpPr>
          <p:cNvPr id="2" name="组合 92173"/>
          <p:cNvGrpSpPr/>
          <p:nvPr>
            <p:custDataLst>
              <p:tags r:id="rId34"/>
            </p:custDataLst>
          </p:nvPr>
        </p:nvGrpSpPr>
        <p:grpSpPr>
          <a:xfrm>
            <a:off x="2792353" y="3075916"/>
            <a:ext cx="2253904" cy="1599955"/>
            <a:chOff x="846" y="2432"/>
            <a:chExt cx="1420" cy="1008"/>
          </a:xfrm>
        </p:grpSpPr>
        <p:grpSp>
          <p:nvGrpSpPr>
            <p:cNvPr id="3" name="组合 92174"/>
            <p:cNvGrpSpPr/>
            <p:nvPr>
              <p:custDataLst>
                <p:tags r:id="rId35"/>
              </p:custDataLst>
            </p:nvPr>
          </p:nvGrpSpPr>
          <p:grpSpPr>
            <a:xfrm>
              <a:off x="846" y="2432"/>
              <a:ext cx="677" cy="1007"/>
              <a:chOff x="2154" y="1198"/>
              <a:chExt cx="677" cy="1007"/>
            </a:xfrm>
          </p:grpSpPr>
          <p:sp>
            <p:nvSpPr>
              <p:cNvPr id="4" name="六边形 92175"/>
              <p:cNvSpPr/>
              <p:nvPr>
                <p:custDataLst>
                  <p:tags r:id="rId36"/>
                </p:custDataLst>
              </p:nvPr>
            </p:nvSpPr>
            <p:spPr>
              <a:xfrm rot="8878213">
                <a:off x="2154" y="1706"/>
                <a:ext cx="590" cy="499"/>
              </a:xfrm>
              <a:prstGeom prst="hexagon">
                <a:avLst>
                  <a:gd name="adj" fmla="val 29559"/>
                  <a:gd name="vf" fmla="val 115470"/>
                </a:avLst>
              </a:prstGeom>
              <a:noFill/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96647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Arial" panose="020B0604020202020204"/>
                  <a:sym typeface="Times New Roman" panose="02020603050405020304" pitchFamily="18" charset="0"/>
                </a:endParaRPr>
              </a:p>
            </p:txBody>
          </p:sp>
          <p:sp>
            <p:nvSpPr>
              <p:cNvPr id="24" name="椭圆 92176"/>
              <p:cNvSpPr/>
              <p:nvPr>
                <p:custDataLst>
                  <p:tags r:id="rId37"/>
                </p:custDataLst>
              </p:nvPr>
            </p:nvSpPr>
            <p:spPr>
              <a:xfrm>
                <a:off x="2336" y="1842"/>
                <a:ext cx="226" cy="227"/>
              </a:xfrm>
              <a:prstGeom prst="ellipse">
                <a:avLst/>
              </a:prstGeom>
              <a:noFill/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966470" fontAlgn="base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2800" b="1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Arial" panose="020B0604020202020204"/>
                  <a:sym typeface="Times New Roman" panose="02020603050405020304" pitchFamily="18" charset="0"/>
                </a:endParaRPr>
              </a:p>
            </p:txBody>
          </p:sp>
          <p:sp>
            <p:nvSpPr>
              <p:cNvPr id="57" name="直接连接符 92177"/>
              <p:cNvSpPr/>
              <p:nvPr>
                <p:custDataLst>
                  <p:tags r:id="rId38"/>
                </p:custDataLst>
              </p:nvPr>
            </p:nvSpPr>
            <p:spPr>
              <a:xfrm flipH="1" flipV="1">
                <a:off x="2427" y="1479"/>
                <a:ext cx="0" cy="182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defTabSz="966470" fontAlgn="base">
                  <a:spcBef>
                    <a:spcPct val="0"/>
                  </a:spcBef>
                  <a:spcAft>
                    <a:spcPct val="0"/>
                  </a:spcAft>
                </a:pPr>
                <a:endParaRPr sz="2965" b="1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Arial" panose="020B0604020202020204"/>
                  <a:sym typeface="Times New Roman" panose="02020603050405020304" pitchFamily="18" charset="0"/>
                </a:endParaRPr>
              </a:p>
            </p:txBody>
          </p:sp>
          <p:sp>
            <p:nvSpPr>
              <p:cNvPr id="72" name="文本框 92178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2298" y="1198"/>
                <a:ext cx="533" cy="6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defTabSz="96647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kumimoji="1" lang="en-US" altLang="zh-CN" sz="2800">
                    <a:latin typeface="Times New Roman" panose="02020603050405020304" pitchFamily="18" charset="0"/>
                    <a:ea typeface="黑体" panose="02010609060101010101" pitchFamily="49" charset="-122"/>
                    <a:sym typeface="+mn-ea"/>
                  </a:rPr>
                  <a:t>CH</a:t>
                </a:r>
                <a:r>
                  <a:rPr kumimoji="1" lang="en-US" altLang="zh-CN" sz="2800" baseline="-25000">
                    <a:latin typeface="Times New Roman" panose="02020603050405020304" pitchFamily="18" charset="0"/>
                    <a:ea typeface="黑体" panose="02010609060101010101" pitchFamily="49" charset="-122"/>
                    <a:sym typeface="+mn-ea"/>
                  </a:rPr>
                  <a:t>3</a:t>
                </a:r>
                <a:endParaRPr kumimoji="1" lang="en-US" altLang="zh-CN" sz="2800" baseline="-25000"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  <a:p>
                <a:pPr defTabSz="966470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altLang="zh-CN" sz="2800">
                  <a:solidFill>
                    <a:srgbClr val="C00000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Arial" panose="020B0604020202020204"/>
                  <a:sym typeface="Times New Roman" panose="02020603050405020304" pitchFamily="18" charset="0"/>
                </a:endParaRPr>
              </a:p>
            </p:txBody>
          </p:sp>
        </p:grpSp>
        <p:sp>
          <p:nvSpPr>
            <p:cNvPr id="73" name="直接连接符 92179"/>
            <p:cNvSpPr/>
            <p:nvPr>
              <p:custDataLst>
                <p:tags r:id="rId40"/>
              </p:custDataLst>
            </p:nvPr>
          </p:nvSpPr>
          <p:spPr>
            <a:xfrm>
              <a:off x="1390" y="3022"/>
              <a:ext cx="18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endParaRPr sz="2965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  <p:sp>
          <p:nvSpPr>
            <p:cNvPr id="74" name="文本框 92180"/>
            <p:cNvSpPr txBox="1"/>
            <p:nvPr>
              <p:custDataLst>
                <p:tags r:id="rId41"/>
              </p:custDataLst>
            </p:nvPr>
          </p:nvSpPr>
          <p:spPr>
            <a:xfrm>
              <a:off x="1526" y="2840"/>
              <a:ext cx="740" cy="6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28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CH</a:t>
              </a:r>
              <a:r>
                <a:rPr kumimoji="1" lang="en-US" altLang="zh-CN" sz="2800" baseline="-250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3</a:t>
              </a:r>
              <a:endParaRPr kumimoji="1" lang="en-US" altLang="zh-CN" sz="2800" baseline="-25000">
                <a:latin typeface="Times New Roman" panose="02020603050405020304" pitchFamily="18" charset="0"/>
                <a:ea typeface="黑体" panose="02010609060101010101" pitchFamily="49" charset="-122"/>
              </a:endParaRPr>
            </a:p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endPara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</p:grpSp>
      <p:grpSp>
        <p:nvGrpSpPr>
          <p:cNvPr id="75" name="组合 92181"/>
          <p:cNvGrpSpPr/>
          <p:nvPr>
            <p:custDataLst>
              <p:tags r:id="rId42"/>
            </p:custDataLst>
          </p:nvPr>
        </p:nvGrpSpPr>
        <p:grpSpPr>
          <a:xfrm>
            <a:off x="5001870" y="2999728"/>
            <a:ext cx="1887248" cy="1658685"/>
            <a:chOff x="2109" y="2478"/>
            <a:chExt cx="1189" cy="1045"/>
          </a:xfrm>
        </p:grpSpPr>
        <p:sp>
          <p:nvSpPr>
            <p:cNvPr id="76" name="六边形 92182"/>
            <p:cNvSpPr/>
            <p:nvPr>
              <p:custDataLst>
                <p:tags r:id="rId43"/>
              </p:custDataLst>
            </p:nvPr>
          </p:nvSpPr>
          <p:spPr>
            <a:xfrm rot="8878213">
              <a:off x="2109" y="2986"/>
              <a:ext cx="590" cy="499"/>
            </a:xfrm>
            <a:prstGeom prst="hexagon">
              <a:avLst>
                <a:gd name="adj" fmla="val 29559"/>
                <a:gd name="vf" fmla="val 115470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  <p:sp>
          <p:nvSpPr>
            <p:cNvPr id="77" name="椭圆 92183"/>
            <p:cNvSpPr/>
            <p:nvPr>
              <p:custDataLst>
                <p:tags r:id="rId44"/>
              </p:custDataLst>
            </p:nvPr>
          </p:nvSpPr>
          <p:spPr>
            <a:xfrm>
              <a:off x="2291" y="3122"/>
              <a:ext cx="226" cy="227"/>
            </a:xfrm>
            <a:prstGeom prst="ellipse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  <p:sp>
          <p:nvSpPr>
            <p:cNvPr id="78" name="直接连接符 92184"/>
            <p:cNvSpPr/>
            <p:nvPr>
              <p:custDataLst>
                <p:tags r:id="rId45"/>
              </p:custDataLst>
            </p:nvPr>
          </p:nvSpPr>
          <p:spPr>
            <a:xfrm flipH="1" flipV="1">
              <a:off x="2382" y="2759"/>
              <a:ext cx="0" cy="18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endParaRPr sz="2965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  <p:sp>
          <p:nvSpPr>
            <p:cNvPr id="79" name="文本框 92185"/>
            <p:cNvSpPr txBox="1"/>
            <p:nvPr>
              <p:custDataLst>
                <p:tags r:id="rId46"/>
              </p:custDataLst>
            </p:nvPr>
          </p:nvSpPr>
          <p:spPr>
            <a:xfrm>
              <a:off x="2253" y="2478"/>
              <a:ext cx="655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28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CH</a:t>
              </a:r>
              <a:r>
                <a:rPr kumimoji="1" lang="en-US" altLang="zh-CN" sz="2800" baseline="-250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3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  <p:sp>
          <p:nvSpPr>
            <p:cNvPr id="80" name="直接连接符 92186"/>
            <p:cNvSpPr/>
            <p:nvPr>
              <p:custDataLst>
                <p:tags r:id="rId47"/>
              </p:custDataLst>
            </p:nvPr>
          </p:nvSpPr>
          <p:spPr>
            <a:xfrm>
              <a:off x="2660" y="3376"/>
              <a:ext cx="182" cy="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endParaRPr sz="2965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  <p:sp>
          <p:nvSpPr>
            <p:cNvPr id="81" name="文本框 92187"/>
            <p:cNvSpPr txBox="1"/>
            <p:nvPr>
              <p:custDataLst>
                <p:tags r:id="rId48"/>
              </p:custDataLst>
            </p:nvPr>
          </p:nvSpPr>
          <p:spPr>
            <a:xfrm>
              <a:off x="2796" y="3194"/>
              <a:ext cx="50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28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CH</a:t>
              </a:r>
              <a:r>
                <a:rPr kumimoji="1" lang="en-US" altLang="zh-CN" sz="2800" baseline="-250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3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</p:grpSp>
      <p:grpSp>
        <p:nvGrpSpPr>
          <p:cNvPr id="82" name="组合 92188"/>
          <p:cNvGrpSpPr/>
          <p:nvPr>
            <p:custDataLst>
              <p:tags r:id="rId49"/>
            </p:custDataLst>
          </p:nvPr>
        </p:nvGrpSpPr>
        <p:grpSpPr>
          <a:xfrm>
            <a:off x="7222937" y="2661692"/>
            <a:ext cx="1707889" cy="2393584"/>
            <a:chOff x="3470" y="2468"/>
            <a:chExt cx="1076" cy="1508"/>
          </a:xfrm>
        </p:grpSpPr>
        <p:sp>
          <p:nvSpPr>
            <p:cNvPr id="83" name="六边形 92189"/>
            <p:cNvSpPr/>
            <p:nvPr>
              <p:custDataLst>
                <p:tags r:id="rId50"/>
              </p:custDataLst>
            </p:nvPr>
          </p:nvSpPr>
          <p:spPr>
            <a:xfrm rot="8878213">
              <a:off x="3470" y="2976"/>
              <a:ext cx="590" cy="499"/>
            </a:xfrm>
            <a:prstGeom prst="hexagon">
              <a:avLst>
                <a:gd name="adj" fmla="val 29559"/>
                <a:gd name="vf" fmla="val 115470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  <p:sp>
          <p:nvSpPr>
            <p:cNvPr id="84" name="椭圆 92190"/>
            <p:cNvSpPr/>
            <p:nvPr>
              <p:custDataLst>
                <p:tags r:id="rId51"/>
              </p:custDataLst>
            </p:nvPr>
          </p:nvSpPr>
          <p:spPr>
            <a:xfrm>
              <a:off x="3652" y="3112"/>
              <a:ext cx="226" cy="227"/>
            </a:xfrm>
            <a:prstGeom prst="ellipse">
              <a:avLst/>
            </a:prstGeom>
            <a:noFill/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  <p:sp>
          <p:nvSpPr>
            <p:cNvPr id="85" name="直接连接符 92191"/>
            <p:cNvSpPr/>
            <p:nvPr>
              <p:custDataLst>
                <p:tags r:id="rId52"/>
              </p:custDataLst>
            </p:nvPr>
          </p:nvSpPr>
          <p:spPr>
            <a:xfrm flipH="1" flipV="1">
              <a:off x="3743" y="2749"/>
              <a:ext cx="0" cy="18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endParaRPr sz="2965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  <p:sp>
          <p:nvSpPr>
            <p:cNvPr id="86" name="文本框 92192"/>
            <p:cNvSpPr txBox="1"/>
            <p:nvPr>
              <p:custDataLst>
                <p:tags r:id="rId53"/>
              </p:custDataLst>
            </p:nvPr>
          </p:nvSpPr>
          <p:spPr>
            <a:xfrm>
              <a:off x="3614" y="2468"/>
              <a:ext cx="570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28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CH</a:t>
              </a:r>
              <a:r>
                <a:rPr kumimoji="1" lang="en-US" altLang="zh-CN" sz="2800" baseline="-250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3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  <p:sp>
          <p:nvSpPr>
            <p:cNvPr id="87" name="文本框 92193"/>
            <p:cNvSpPr txBox="1"/>
            <p:nvPr>
              <p:custDataLst>
                <p:tags r:id="rId54"/>
              </p:custDataLst>
            </p:nvPr>
          </p:nvSpPr>
          <p:spPr>
            <a:xfrm>
              <a:off x="3651" y="3647"/>
              <a:ext cx="895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CN" sz="28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CH</a:t>
              </a:r>
              <a:r>
                <a:rPr kumimoji="1" lang="en-US" altLang="zh-CN" sz="2800" baseline="-250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3</a:t>
              </a:r>
              <a:endPara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  <p:sp>
          <p:nvSpPr>
            <p:cNvPr id="88" name="直接连接符 92194"/>
            <p:cNvSpPr/>
            <p:nvPr>
              <p:custDataLst>
                <p:tags r:id="rId55"/>
              </p:custDataLst>
            </p:nvPr>
          </p:nvSpPr>
          <p:spPr>
            <a:xfrm flipH="1">
              <a:off x="3742" y="3521"/>
              <a:ext cx="0" cy="18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defTabSz="966470" fontAlgn="base">
                <a:spcBef>
                  <a:spcPct val="0"/>
                </a:spcBef>
                <a:spcAft>
                  <a:spcPct val="0"/>
                </a:spcAft>
              </a:pPr>
              <a:endParaRPr sz="2965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Arial" panose="020B0604020202020204"/>
                <a:sym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2" grpId="0" animBg="1"/>
      <p:bldP spid="23" grpId="0" animBg="1"/>
      <p:bldP spid="58" grpId="0" animBg="1"/>
      <p:bldP spid="61" grpId="0" animBg="1"/>
      <p:bldP spid="59" grpId="0" animBg="1"/>
      <p:bldP spid="62" grpId="0" animBg="1"/>
      <p:bldP spid="60" grpId="0" animBg="1"/>
      <p:bldP spid="63" grpId="0" animBg="1"/>
      <p:bldP spid="7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04" name="Text Box 1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74787" y="1514007"/>
            <a:ext cx="1830399" cy="95313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zh-CN" altLang="en-US" sz="2800" b="1" smtClean="0">
                <a:solidFill>
                  <a:srgbClr val="0000F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位号之和</a:t>
            </a:r>
            <a:r>
              <a:rPr lang="zh-CN" altLang="en-US" sz="2800" b="1" smtClean="0">
                <a:solidFill>
                  <a:srgbClr val="FF0000"/>
                </a:solidFill>
                <a:ea typeface="黑体" panose="02010609060101010101" pitchFamily="49" charset="-122"/>
              </a:rPr>
              <a:t>最小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原则</a:t>
            </a:r>
            <a:endParaRPr lang="zh-CN" altLang="en-US" sz="2800" b="1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grpSp>
        <p:nvGrpSpPr>
          <p:cNvPr id="2" name="组合 1"/>
          <p:cNvGrpSpPr/>
          <p:nvPr>
            <p:custDataLst>
              <p:tags r:id="rId2"/>
            </p:custDataLst>
          </p:nvPr>
        </p:nvGrpSpPr>
        <p:grpSpPr>
          <a:xfrm>
            <a:off x="2762306" y="1298552"/>
            <a:ext cx="3891411" cy="1066800"/>
            <a:chOff x="1383669" y="1398768"/>
            <a:chExt cx="3891411" cy="1066800"/>
          </a:xfrm>
        </p:grpSpPr>
        <p:graphicFrame>
          <p:nvGraphicFramePr>
            <p:cNvPr id="21" name="Object 17"/>
            <p:cNvGraphicFramePr>
              <a:graphicFrameLocks noChangeAspect="1"/>
            </p:cNvGraphicFramePr>
            <p:nvPr>
              <p:custDataLst>
                <p:tags r:id="rId3"/>
              </p:custDataLst>
            </p:nvPr>
          </p:nvGraphicFramePr>
          <p:xfrm>
            <a:off x="2549833" y="1398768"/>
            <a:ext cx="960438" cy="1066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name="" r:id="rId4" imgW="388620" imgH="439420" progId="ChemDraw.Document.5.0">
                    <p:embed/>
                  </p:oleObj>
                </mc:Choice>
                <mc:Fallback>
                  <p:oleObj name="" r:id="rId4" imgW="388620" imgH="439420" progId="ChemDraw.Document.5.0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:blipFill>
                      <p:spPr>
                        <a:xfrm>
                          <a:off x="2549833" y="1398768"/>
                          <a:ext cx="960438" cy="10668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Text Box 1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351262" y="1453038"/>
              <a:ext cx="1923818" cy="460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kumimoji="1" lang="en-US" altLang="zh-CN" sz="2400" b="1">
                  <a:latin typeface="Times New Roman" panose="02020603050405020304" pitchFamily="18" charset="0"/>
                </a:rPr>
                <a:t>—</a:t>
              </a:r>
              <a:r>
                <a:rPr kumimoji="1"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ＣＨ</a:t>
              </a:r>
              <a:r>
                <a:rPr kumimoji="1" lang="zh-CN" altLang="en-US" sz="2800" b="1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３</a:t>
              </a:r>
              <a:endParaRPr kumimoji="1"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3" name="Text Box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322451" y="1867071"/>
              <a:ext cx="1719014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kumimoji="1" lang="en-US" altLang="zh-CN" sz="2800" b="1">
                  <a:latin typeface="Times New Roman" panose="02020603050405020304" pitchFamily="18" charset="0"/>
                </a:rPr>
                <a:t>—</a:t>
              </a:r>
              <a:r>
                <a:rPr kumimoji="1"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ＣＨ</a:t>
              </a:r>
              <a:r>
                <a:rPr kumimoji="1" lang="zh-CN" altLang="en-US" sz="2800" b="1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３</a:t>
              </a:r>
              <a:endParaRPr kumimoji="1" lang="zh-CN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4" name="Text Box 13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383669" y="1867071"/>
              <a:ext cx="1645606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kumimoji="1"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ＣＨ</a:t>
              </a:r>
              <a:r>
                <a:rPr kumimoji="1" lang="en-US" altLang="zh-CN" sz="2800" b="1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3</a:t>
              </a:r>
              <a:r>
                <a:rPr kumimoji="1" lang="en-US" altLang="zh-CN" sz="2800" b="1">
                  <a:latin typeface="Times New Roman" panose="02020603050405020304" pitchFamily="18" charset="0"/>
                </a:rPr>
                <a:t>—</a:t>
              </a:r>
              <a:endParaRPr kumimoji="1"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9"/>
            </p:custDataLst>
          </p:nvPr>
        </p:nvGrpSpPr>
        <p:grpSpPr>
          <a:xfrm>
            <a:off x="3756792" y="1052044"/>
            <a:ext cx="1803803" cy="1614395"/>
            <a:chOff x="2237121" y="1044450"/>
            <a:chExt cx="1803803" cy="1614395"/>
          </a:xfrm>
        </p:grpSpPr>
        <p:grpSp>
          <p:nvGrpSpPr>
            <p:cNvPr id="140305" name="Group 17"/>
            <p:cNvGrpSpPr/>
            <p:nvPr>
              <p:custDataLst>
                <p:tags r:id="rId10"/>
              </p:custDataLst>
            </p:nvPr>
          </p:nvGrpSpPr>
          <p:grpSpPr>
            <a:xfrm>
              <a:off x="2323249" y="1245970"/>
              <a:ext cx="1717675" cy="1412875"/>
              <a:chOff x="2116" y="1018"/>
              <a:chExt cx="1082" cy="890"/>
            </a:xfrm>
          </p:grpSpPr>
          <p:sp>
            <p:nvSpPr>
              <p:cNvPr id="140306" name="Rectangle 18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654" y="1018"/>
                <a:ext cx="544" cy="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kumimoji="1" lang="en-US" altLang="zh-CN" sz="2400" b="1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1</a:t>
                </a:r>
                <a:endParaRPr kumimoji="1"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0307" name="Rectangle 19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2415" y="1618"/>
                <a:ext cx="544" cy="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kumimoji="1" lang="en-US" altLang="zh-CN" sz="2400" b="1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3</a:t>
                </a:r>
                <a:endParaRPr kumimoji="1"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0308" name="Rectangle 20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2116" y="1463"/>
                <a:ext cx="544" cy="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kumimoji="1" lang="en-US" altLang="zh-CN" sz="2400" b="1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4</a:t>
                </a:r>
                <a:endParaRPr kumimoji="1"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0309" name="Rectangle 21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2651" y="1484"/>
                <a:ext cx="544" cy="2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kumimoji="1" lang="en-US" altLang="zh-CN" sz="2400" b="1">
                    <a:solidFill>
                      <a:srgbClr val="0000FF"/>
                    </a:solidFill>
                    <a:latin typeface="Times New Roman" panose="02020603050405020304" pitchFamily="18" charset="0"/>
                  </a:rPr>
                  <a:t>2</a:t>
                </a:r>
                <a:endParaRPr kumimoji="1" lang="en-US" altLang="zh-CN" sz="2400" b="1">
                  <a:solidFill>
                    <a:srgbClr val="0000FF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26" name="Rectangle 20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237121" y="1345926"/>
              <a:ext cx="863600" cy="460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400" b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5</a:t>
              </a:r>
              <a:endParaRPr kumimoji="1" lang="en-US" altLang="zh-CN" sz="2400" b="1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27" name="Rectangle 20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668921" y="1044450"/>
              <a:ext cx="863600" cy="460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kumimoji="1" lang="en-US" altLang="zh-CN" sz="2400" b="1" smtClean="0">
                  <a:solidFill>
                    <a:srgbClr val="0000FF"/>
                  </a:solidFill>
                  <a:latin typeface="Times New Roman" panose="02020603050405020304" pitchFamily="18" charset="0"/>
                </a:rPr>
                <a:t>6</a:t>
              </a:r>
              <a:endParaRPr kumimoji="1" lang="en-US" altLang="zh-CN" sz="2400" b="1">
                <a:solidFill>
                  <a:srgbClr val="0000FF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" name="组合 5"/>
          <p:cNvGrpSpPr/>
          <p:nvPr>
            <p:custDataLst>
              <p:tags r:id="rId17"/>
            </p:custDataLst>
          </p:nvPr>
        </p:nvGrpSpPr>
        <p:grpSpPr>
          <a:xfrm>
            <a:off x="2762306" y="4015369"/>
            <a:ext cx="2520191" cy="1301510"/>
            <a:chOff x="1908705" y="4924840"/>
            <a:chExt cx="2520191" cy="1301510"/>
          </a:xfrm>
        </p:grpSpPr>
        <p:grpSp>
          <p:nvGrpSpPr>
            <p:cNvPr id="29" name="组合 28"/>
            <p:cNvGrpSpPr/>
            <p:nvPr>
              <p:custDataLst>
                <p:tags r:id="rId18"/>
              </p:custDataLst>
            </p:nvPr>
          </p:nvGrpSpPr>
          <p:grpSpPr>
            <a:xfrm>
              <a:off x="1908705" y="4924840"/>
              <a:ext cx="2520191" cy="1301510"/>
              <a:chOff x="2573488" y="1379944"/>
              <a:chExt cx="2520191" cy="1301510"/>
            </a:xfrm>
          </p:grpSpPr>
          <p:graphicFrame>
            <p:nvGraphicFramePr>
              <p:cNvPr id="30" name="Object 17"/>
              <p:cNvGraphicFramePr>
                <a:graphicFrameLocks noChangeAspect="1"/>
              </p:cNvGraphicFramePr>
              <p:nvPr>
                <p:custDataLst>
                  <p:tags r:id="rId19"/>
                </p:custDataLst>
              </p:nvPr>
            </p:nvGraphicFramePr>
            <p:xfrm>
              <a:off x="2573488" y="1400341"/>
              <a:ext cx="738909" cy="82073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0" name="" r:id="rId20" imgW="388620" imgH="439420" progId="ChemDraw.Document.5.0">
                      <p:embed/>
                    </p:oleObj>
                  </mc:Choice>
                  <mc:Fallback>
                    <p:oleObj name="" r:id="rId20" imgW="388620" imgH="439420" progId="ChemDraw.Document.5.0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2573488" y="1400341"/>
                            <a:ext cx="738909" cy="82073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1" name="Text Box 11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3169861" y="1379944"/>
                <a:ext cx="1923818" cy="4603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1" lang="en-US" altLang="zh-CN" sz="2400" b="1">
                    <a:latin typeface="Times New Roman" panose="02020603050405020304" pitchFamily="18" charset="0"/>
                  </a:rPr>
                  <a:t>—</a:t>
                </a:r>
                <a:r>
                  <a:rPr kumimoji="1" lang="zh-CN" altLang="en-US" sz="2400" b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ＣＨ</a:t>
                </a:r>
                <a:r>
                  <a:rPr kumimoji="1" lang="zh-CN" altLang="en-US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３</a:t>
                </a:r>
                <a:endParaRPr kumimoji="1" lang="zh-CN" altLang="en-US" sz="2400" b="1" baseline="-2500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2" name="Text Box 11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3191774" y="1751777"/>
                <a:ext cx="1719014" cy="4603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1" lang="en-US" altLang="zh-CN" sz="2400" b="1">
                    <a:latin typeface="Times New Roman" panose="02020603050405020304" pitchFamily="18" charset="0"/>
                  </a:rPr>
                  <a:t>—</a:t>
                </a:r>
                <a:r>
                  <a:rPr kumimoji="1" lang="zh-CN" altLang="en-US" sz="2400" b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ＣＨ</a:t>
                </a:r>
                <a:r>
                  <a:rPr kumimoji="1" lang="zh-CN" altLang="en-US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３</a:t>
                </a:r>
                <a:endParaRPr kumimoji="1" lang="zh-CN" altLang="en-US" sz="2400" b="1" baseline="-2500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3" name="Text Box 13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2725892" y="2221079"/>
                <a:ext cx="1645606" cy="4603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1" lang="zh-CN" altLang="en-US" sz="2400" b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ＣＨ</a:t>
                </a:r>
                <a:r>
                  <a:rPr kumimoji="1" lang="en-US" altLang="zh-CN" sz="2400" b="1" baseline="-25000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3</a:t>
                </a:r>
                <a:endParaRPr kumimoji="1"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cxnSp>
          <p:nvCxnSpPr>
            <p:cNvPr id="5" name="直接连接符 4"/>
            <p:cNvCxnSpPr/>
            <p:nvPr>
              <p:custDataLst>
                <p:tags r:id="rId24"/>
              </p:custDataLst>
            </p:nvPr>
          </p:nvCxnSpPr>
          <p:spPr>
            <a:xfrm flipH="1">
              <a:off x="2306764" y="5711216"/>
              <a:ext cx="0" cy="1713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/>
          <p:cNvGrpSpPr/>
          <p:nvPr>
            <p:custDataLst>
              <p:tags r:id="rId25"/>
            </p:custDataLst>
          </p:nvPr>
        </p:nvGrpSpPr>
        <p:grpSpPr>
          <a:xfrm>
            <a:off x="5717892" y="4019303"/>
            <a:ext cx="3366036" cy="1274434"/>
            <a:chOff x="4633503" y="4230201"/>
            <a:chExt cx="3366036" cy="1274434"/>
          </a:xfrm>
        </p:grpSpPr>
        <p:grpSp>
          <p:nvGrpSpPr>
            <p:cNvPr id="34" name="组合 33"/>
            <p:cNvGrpSpPr/>
            <p:nvPr>
              <p:custDataLst>
                <p:tags r:id="rId26"/>
              </p:custDataLst>
            </p:nvPr>
          </p:nvGrpSpPr>
          <p:grpSpPr>
            <a:xfrm>
              <a:off x="4633503" y="4230201"/>
              <a:ext cx="3366036" cy="1274434"/>
              <a:chOff x="1640490" y="984553"/>
              <a:chExt cx="3366036" cy="1274434"/>
            </a:xfrm>
          </p:grpSpPr>
          <p:graphicFrame>
            <p:nvGraphicFramePr>
              <p:cNvPr id="35" name="Object 17"/>
              <p:cNvGraphicFramePr>
                <a:graphicFrameLocks noChangeAspect="1"/>
              </p:cNvGraphicFramePr>
              <p:nvPr>
                <p:custDataLst>
                  <p:tags r:id="rId27"/>
                </p:custDataLst>
              </p:nvPr>
            </p:nvGraphicFramePr>
            <p:xfrm>
              <a:off x="2657774" y="1433703"/>
              <a:ext cx="743002" cy="8252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1" name="" r:id="rId28" imgW="388620" imgH="439420" progId="ChemDraw.Document.5.0">
                      <p:embed/>
                    </p:oleObj>
                  </mc:Choice>
                  <mc:Fallback>
                    <p:oleObj name="" r:id="rId28" imgW="388620" imgH="439420" progId="ChemDraw.Document.5.0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2657774" y="1433703"/>
                            <a:ext cx="743002" cy="8252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6" name="Text Box 11"/>
              <p:cNvSpPr txBox="1"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2840665" y="984553"/>
                <a:ext cx="1923818" cy="4603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1" lang="zh-CN" altLang="en-US" sz="2400" b="1" smtClean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ＣＨ</a:t>
                </a:r>
                <a:r>
                  <a:rPr kumimoji="1" lang="zh-CN" altLang="en-US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３</a:t>
                </a:r>
                <a:endParaRPr kumimoji="1" lang="zh-CN" altLang="en-US" sz="2400" b="1" baseline="-2500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7" name="Text Box 11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3287512" y="1770690"/>
                <a:ext cx="1719014" cy="4603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1" lang="en-US" altLang="zh-CN" sz="2400" b="1">
                    <a:latin typeface="Times New Roman" panose="02020603050405020304" pitchFamily="18" charset="0"/>
                  </a:rPr>
                  <a:t>—</a:t>
                </a:r>
                <a:r>
                  <a:rPr kumimoji="1" lang="zh-CN" altLang="en-US" sz="2400" b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ＣＨ</a:t>
                </a:r>
                <a:r>
                  <a:rPr kumimoji="1" lang="zh-CN" altLang="en-US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３</a:t>
                </a:r>
                <a:endParaRPr kumimoji="1" lang="zh-CN" altLang="en-US" sz="2400" b="1" baseline="-2500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8" name="Text Box 13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640490" y="1771745"/>
                <a:ext cx="1645606" cy="4603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1" lang="zh-CN" altLang="en-US" sz="2400" b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ＣＨ</a:t>
                </a:r>
                <a:r>
                  <a:rPr kumimoji="1"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3</a:t>
                </a:r>
                <a:r>
                  <a:rPr kumimoji="1" lang="en-US" altLang="zh-CN" sz="2400" b="1">
                    <a:latin typeface="Times New Roman" panose="02020603050405020304" pitchFamily="18" charset="0"/>
                  </a:rPr>
                  <a:t>—</a:t>
                </a:r>
                <a:endParaRPr kumimoji="1" lang="en-US" altLang="zh-CN" sz="2400" b="1" baseline="-2500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</p:grpSp>
        <p:cxnSp>
          <p:nvCxnSpPr>
            <p:cNvPr id="43" name="直接连接符 42"/>
            <p:cNvCxnSpPr/>
            <p:nvPr>
              <p:custDataLst>
                <p:tags r:id="rId32"/>
              </p:custDataLst>
            </p:nvPr>
          </p:nvCxnSpPr>
          <p:spPr>
            <a:xfrm flipH="1">
              <a:off x="6022288" y="4567023"/>
              <a:ext cx="3595" cy="18756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/>
          <p:cNvSpPr/>
          <p:nvPr>
            <p:custDataLst>
              <p:tags r:id="rId33"/>
            </p:custDataLst>
          </p:nvPr>
        </p:nvSpPr>
        <p:spPr>
          <a:xfrm>
            <a:off x="6202412" y="5340714"/>
            <a:ext cx="20154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5000"/>
              </a:spcBef>
            </a:pPr>
            <a:r>
              <a:rPr lang="en-US" altLang="zh-CN" sz="24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1,3,5</a:t>
            </a:r>
            <a:r>
              <a:rPr lang="en-US" altLang="zh-CN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三甲苯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>
            <p:custDataLst>
              <p:tags r:id="rId34"/>
            </p:custDataLst>
          </p:nvPr>
        </p:nvSpPr>
        <p:spPr>
          <a:xfrm>
            <a:off x="2584257" y="5384013"/>
            <a:ext cx="20154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5000"/>
              </a:spcBef>
            </a:pPr>
            <a:r>
              <a:rPr lang="en-US" altLang="zh-CN" sz="24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1,2,3—</a:t>
            </a:r>
            <a:r>
              <a:rPr lang="zh-CN" altLang="en-US" sz="2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三甲苯</a:t>
            </a:r>
            <a:endParaRPr lang="zh-CN" altLang="en-US" sz="24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>
            <p:custDataLst>
              <p:tags r:id="rId35"/>
            </p:custDataLst>
          </p:nvPr>
        </p:nvSpPr>
        <p:spPr>
          <a:xfrm>
            <a:off x="3756792" y="2832036"/>
            <a:ext cx="232219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25000"/>
              </a:spcBef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1,2,4—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三甲苯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文本框 39"/>
          <p:cNvSpPr txBox="1"/>
          <p:nvPr>
            <p:custDataLst>
              <p:tags r:id="rId36"/>
            </p:custDataLst>
          </p:nvPr>
        </p:nvSpPr>
        <p:spPr>
          <a:xfrm>
            <a:off x="2075694" y="31110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</a:rPr>
              <a:t>【</a:t>
            </a:r>
            <a:r>
              <a:rPr lang="zh-CN" altLang="en-US" sz="2800" b="1" smtClean="0">
                <a:solidFill>
                  <a:srgbClr val="FF0000"/>
                </a:solidFill>
              </a:rPr>
              <a:t>典例</a:t>
            </a:r>
            <a:r>
              <a:rPr lang="en-US" altLang="zh-CN" sz="2800" b="1" smtClean="0">
                <a:solidFill>
                  <a:srgbClr val="FF0000"/>
                </a:solidFill>
              </a:rPr>
              <a:t>】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4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33600" y="990600"/>
            <a:ext cx="83058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800" b="1">
                <a:solidFill>
                  <a:srgbClr val="0000FF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常见</a:t>
            </a:r>
            <a:r>
              <a:rPr lang="zh-CN" altLang="en-US" sz="2800" b="1">
                <a:solidFill>
                  <a:srgbClr val="FF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侧链含官能团</a:t>
            </a:r>
            <a:r>
              <a:rPr lang="zh-CN" altLang="en-US" sz="2800" b="1">
                <a:solidFill>
                  <a:srgbClr val="0000FF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的</a:t>
            </a:r>
            <a:r>
              <a:rPr lang="zh-CN" altLang="en-US" sz="2800" b="1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简单芳香化合物</a:t>
            </a:r>
            <a:r>
              <a:rPr lang="zh-CN" altLang="en-US" sz="2800" b="1">
                <a:solidFill>
                  <a:srgbClr val="0000FF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的命名</a:t>
            </a:r>
            <a:endParaRPr lang="zh-CN" altLang="en-US" sz="2800" b="1">
              <a:solidFill>
                <a:srgbClr val="0000FF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138245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17879" y="1598816"/>
            <a:ext cx="6006921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en-US" altLang="zh-CN" sz="2800" b="1">
                <a:latin typeface="+mn-ea"/>
              </a:rPr>
              <a:t>1</a:t>
            </a:r>
            <a:r>
              <a:rPr lang="zh-CN" altLang="en-US" sz="2800" b="1">
                <a:latin typeface="+mn-ea"/>
              </a:rPr>
              <a:t>、官能团为一</a:t>
            </a:r>
            <a:r>
              <a:rPr lang="en-US" altLang="zh-CN" sz="2800" b="1">
                <a:latin typeface="+mn-ea"/>
              </a:rPr>
              <a:t>X</a:t>
            </a:r>
            <a:r>
              <a:rPr lang="zh-CN" altLang="en-US" sz="2800" b="1">
                <a:latin typeface="+mn-ea"/>
              </a:rPr>
              <a:t>、一</a:t>
            </a:r>
            <a:r>
              <a:rPr lang="en-US" altLang="zh-CN" sz="2800" b="1">
                <a:latin typeface="+mn-ea"/>
              </a:rPr>
              <a:t>NO</a:t>
            </a:r>
            <a:r>
              <a:rPr lang="en-US" altLang="zh-CN" sz="2800" b="1" baseline="-25000">
                <a:latin typeface="+mn-ea"/>
              </a:rPr>
              <a:t>2</a:t>
            </a:r>
            <a:r>
              <a:rPr lang="zh-CN" altLang="en-US" sz="2800" b="1">
                <a:latin typeface="+mn-ea"/>
              </a:rPr>
              <a:t>的，</a:t>
            </a:r>
            <a:endParaRPr lang="zh-CN" altLang="en-US" sz="2800" b="1">
              <a:latin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</a:rPr>
              <a:t>      常</a:t>
            </a:r>
            <a:r>
              <a:rPr lang="zh-CN" altLang="en-US" sz="2800" b="1" smtClean="0">
                <a:latin typeface="Times New Roman" panose="02020603050405020304" pitchFamily="18" charset="0"/>
                <a:ea typeface="黑体" panose="02010609060101010101" pitchFamily="49" charset="-122"/>
              </a:rPr>
              <a:t>以“</a:t>
            </a:r>
            <a:r>
              <a:rPr lang="zh-CN" altLang="en-US" sz="2800" b="1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苯环作为母体”</a:t>
            </a:r>
            <a:r>
              <a:rPr lang="zh-CN" altLang="en-US" sz="2800" b="1" smtClean="0">
                <a:latin typeface="Times New Roman" panose="02020603050405020304" pitchFamily="18" charset="0"/>
                <a:ea typeface="黑体" panose="02010609060101010101" pitchFamily="49" charset="-122"/>
              </a:rPr>
              <a:t>命名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</a:rPr>
              <a:t>：</a:t>
            </a:r>
            <a:endParaRPr lang="zh-CN" altLang="en-US" sz="2800" b="1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138261" name="Group 21"/>
          <p:cNvGrpSpPr/>
          <p:nvPr>
            <p:custDataLst>
              <p:tags r:id="rId3"/>
            </p:custDataLst>
          </p:nvPr>
        </p:nvGrpSpPr>
        <p:grpSpPr>
          <a:xfrm>
            <a:off x="3459480" y="2722880"/>
            <a:ext cx="1564640" cy="1492250"/>
            <a:chOff x="1776" y="2441"/>
            <a:chExt cx="1105" cy="1207"/>
          </a:xfrm>
        </p:grpSpPr>
        <p:grpSp>
          <p:nvGrpSpPr>
            <p:cNvPr id="138258" name="Group 18"/>
            <p:cNvGrpSpPr/>
            <p:nvPr>
              <p:custDataLst>
                <p:tags r:id="rId4"/>
              </p:custDataLst>
            </p:nvPr>
          </p:nvGrpSpPr>
          <p:grpSpPr>
            <a:xfrm>
              <a:off x="1776" y="3072"/>
              <a:ext cx="666" cy="576"/>
              <a:chOff x="1776" y="3072"/>
              <a:chExt cx="666" cy="576"/>
            </a:xfrm>
          </p:grpSpPr>
          <p:sp>
            <p:nvSpPr>
              <p:cNvPr id="138256" name="Oval 16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968" y="3216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57" name="AutoShape 17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776" y="3072"/>
                <a:ext cx="666" cy="576"/>
              </a:xfrm>
              <a:prstGeom prst="hexagon">
                <a:avLst>
                  <a:gd name="adj" fmla="val 28906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38260" name="Group 20"/>
            <p:cNvGrpSpPr/>
            <p:nvPr>
              <p:custDataLst>
                <p:tags r:id="rId7"/>
              </p:custDataLst>
            </p:nvPr>
          </p:nvGrpSpPr>
          <p:grpSpPr>
            <a:xfrm>
              <a:off x="2383" y="2441"/>
              <a:ext cx="498" cy="664"/>
              <a:chOff x="2383" y="2441"/>
              <a:chExt cx="498" cy="664"/>
            </a:xfrm>
          </p:grpSpPr>
          <p:sp>
            <p:nvSpPr>
              <p:cNvPr id="138252" name="Line 12"/>
              <p:cNvSpPr>
                <a:spLocks noChangeShapeType="1"/>
              </p:cNvSpPr>
              <p:nvPr>
                <p:custDataLst>
                  <p:tags r:id="rId8"/>
                </p:custDataLst>
              </p:nvPr>
            </p:nvSpPr>
            <p:spPr bwMode="auto">
              <a:xfrm rot="2400000">
                <a:off x="2383" y="2775"/>
                <a:ext cx="15" cy="330"/>
              </a:xfrm>
              <a:prstGeom prst="line">
                <a:avLst/>
              </a:prstGeom>
              <a:noFill/>
              <a:ln w="25400" cap="sq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noAutofit/>
              </a:bodyPr>
              <a:lstStyle/>
              <a:p>
                <a:endParaRPr lang="zh-CN" altLang="en-US"/>
              </a:p>
            </p:txBody>
          </p:sp>
          <p:sp>
            <p:nvSpPr>
              <p:cNvPr id="138259" name="Text Box 19"/>
              <p:cNvSpPr txBox="1"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2433" y="2441"/>
                <a:ext cx="448" cy="6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3200" b="1">
                    <a:latin typeface="Times New Roman" panose="02020603050405020304" pitchFamily="18" charset="0"/>
                  </a:rPr>
                  <a:t>Br</a:t>
                </a:r>
                <a:endParaRPr lang="en-US" altLang="zh-CN" sz="3200" b="1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38271" name="Group 31"/>
          <p:cNvGrpSpPr/>
          <p:nvPr>
            <p:custDataLst>
              <p:tags r:id="rId10"/>
            </p:custDataLst>
          </p:nvPr>
        </p:nvGrpSpPr>
        <p:grpSpPr>
          <a:xfrm>
            <a:off x="5810250" y="3386455"/>
            <a:ext cx="2510155" cy="914400"/>
            <a:chOff x="2256" y="2576"/>
            <a:chExt cx="1581" cy="576"/>
          </a:xfrm>
        </p:grpSpPr>
        <p:grpSp>
          <p:nvGrpSpPr>
            <p:cNvPr id="138263" name="Group 23"/>
            <p:cNvGrpSpPr/>
            <p:nvPr>
              <p:custDataLst>
                <p:tags r:id="rId11"/>
              </p:custDataLst>
            </p:nvPr>
          </p:nvGrpSpPr>
          <p:grpSpPr>
            <a:xfrm>
              <a:off x="2256" y="2576"/>
              <a:ext cx="666" cy="576"/>
              <a:chOff x="1776" y="3072"/>
              <a:chExt cx="666" cy="576"/>
            </a:xfrm>
          </p:grpSpPr>
          <p:sp>
            <p:nvSpPr>
              <p:cNvPr id="138264" name="Oval 24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968" y="3216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38265" name="AutoShape 25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776" y="3072"/>
                <a:ext cx="666" cy="576"/>
              </a:xfrm>
              <a:prstGeom prst="hexagon">
                <a:avLst>
                  <a:gd name="adj" fmla="val 28906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38269" name="Line 29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2914" y="2866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70" name="Text Box 30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3059" y="2661"/>
              <a:ext cx="778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3200" b="1">
                  <a:latin typeface="Times New Roman" panose="02020603050405020304" pitchFamily="18" charset="0"/>
                </a:rPr>
                <a:t>NO</a:t>
              </a:r>
              <a:r>
                <a:rPr lang="en-US" altLang="zh-CN" sz="3200" b="1" baseline="-25000">
                  <a:latin typeface="Times New Roman" panose="02020603050405020304" pitchFamily="18" charset="0"/>
                </a:rPr>
                <a:t>2</a:t>
              </a:r>
              <a:endParaRPr lang="en-US" altLang="zh-CN" sz="3200" b="1" baseline="-25000">
                <a:latin typeface="Times New Roman" panose="02020603050405020304" pitchFamily="18" charset="0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16"/>
            </p:custDataLst>
          </p:nvPr>
        </p:nvSpPr>
        <p:spPr>
          <a:xfrm>
            <a:off x="2106431" y="35308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</a:rPr>
              <a:t>课堂延伸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3" name="Text Box 32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359545" y="4508968"/>
            <a:ext cx="1495023" cy="521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800" b="1">
                <a:ea typeface="黑体" panose="02010609060101010101" pitchFamily="49" charset="-122"/>
              </a:rPr>
              <a:t>溴苯</a:t>
            </a:r>
            <a:endParaRPr lang="zh-CN" altLang="en-US" sz="2800" b="1">
              <a:ea typeface="黑体" panose="02010609060101010101" pitchFamily="49" charset="-122"/>
            </a:endParaRPr>
          </a:p>
        </p:txBody>
      </p:sp>
      <p:sp>
        <p:nvSpPr>
          <p:cNvPr id="4" name="Text Box 33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867668" y="4585004"/>
            <a:ext cx="2057400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800" b="1">
                <a:ea typeface="黑体" panose="02010609060101010101" pitchFamily="49" charset="-122"/>
              </a:rPr>
              <a:t>硝基苯</a:t>
            </a:r>
            <a:endParaRPr lang="zh-CN" altLang="en-US" sz="2800" b="1"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8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5" grpId="0" animBg="1"/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Rectangle 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18816" y="835630"/>
            <a:ext cx="1871662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400" b="1">
                <a:solidFill>
                  <a:srgbClr val="0000FF"/>
                </a:solidFill>
                <a:ea typeface="黑体" panose="02010609060101010101" pitchFamily="49" charset="-122"/>
              </a:rPr>
              <a:t>－</a:t>
            </a:r>
            <a:r>
              <a:rPr kumimoji="1" lang="en-US" altLang="zh-CN" sz="2400" b="1">
                <a:solidFill>
                  <a:srgbClr val="0000FF"/>
                </a:solidFill>
                <a:ea typeface="黑体" panose="02010609060101010101" pitchFamily="49" charset="-122"/>
              </a:rPr>
              <a:t>CH</a:t>
            </a:r>
            <a:r>
              <a:rPr kumimoji="1" lang="en-US" altLang="zh-CN" sz="2400" b="1" baseline="-25000">
                <a:solidFill>
                  <a:srgbClr val="0000FF"/>
                </a:solidFill>
                <a:ea typeface="黑体" panose="02010609060101010101" pitchFamily="49" charset="-122"/>
              </a:rPr>
              <a:t>3</a:t>
            </a:r>
            <a:endParaRPr kumimoji="1" lang="en-US" altLang="zh-CN" sz="2400" b="1" baseline="-2500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12297" name="Rectangle 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45974" y="1572205"/>
            <a:ext cx="3240088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2400" b="1">
                <a:solidFill>
                  <a:srgbClr val="0000FF"/>
                </a:solidFill>
                <a:ea typeface="黑体" panose="02010609060101010101" pitchFamily="49" charset="-122"/>
              </a:rPr>
              <a:t>－</a:t>
            </a:r>
            <a:r>
              <a:rPr kumimoji="1" lang="en-US" altLang="zh-CN" sz="2400" b="1">
                <a:solidFill>
                  <a:srgbClr val="0000FF"/>
                </a:solidFill>
                <a:ea typeface="黑体" panose="02010609060101010101" pitchFamily="49" charset="-122"/>
              </a:rPr>
              <a:t>CH</a:t>
            </a:r>
            <a:r>
              <a:rPr kumimoji="1" lang="en-US" altLang="zh-CN" sz="2400" b="1" baseline="-25000">
                <a:solidFill>
                  <a:srgbClr val="0000FF"/>
                </a:solidFill>
                <a:ea typeface="黑体" panose="02010609060101010101" pitchFamily="49" charset="-122"/>
              </a:rPr>
              <a:t>2</a:t>
            </a:r>
            <a:r>
              <a:rPr kumimoji="1" lang="en-US" altLang="zh-CN" sz="2400" b="1">
                <a:solidFill>
                  <a:srgbClr val="0000FF"/>
                </a:solidFill>
                <a:ea typeface="黑体" panose="02010609060101010101" pitchFamily="49" charset="-122"/>
              </a:rPr>
              <a:t>CH</a:t>
            </a:r>
            <a:r>
              <a:rPr kumimoji="1" lang="en-US" altLang="zh-CN" sz="2400" b="1" baseline="-25000">
                <a:solidFill>
                  <a:srgbClr val="0000FF"/>
                </a:solidFill>
                <a:ea typeface="黑体" panose="02010609060101010101" pitchFamily="49" charset="-122"/>
              </a:rPr>
              <a:t>3</a:t>
            </a:r>
            <a:r>
              <a:rPr lang="zh-CN" altLang="zh-CN" sz="2400" b="1" baseline="-25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或－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</a:t>
            </a:r>
            <a:r>
              <a:rPr lang="zh-CN" altLang="zh-CN" sz="2400" b="1" baseline="-25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H</a:t>
            </a:r>
            <a:r>
              <a:rPr lang="zh-CN" altLang="zh-CN" sz="2400" b="1" baseline="-250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 </a:t>
            </a:r>
            <a:endParaRPr kumimoji="1" lang="en-US" altLang="zh-CN" sz="2400" b="1" baseline="-2500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grpSp>
        <p:nvGrpSpPr>
          <p:cNvPr id="12312" name="Group 24"/>
          <p:cNvGrpSpPr/>
          <p:nvPr>
            <p:custDataLst>
              <p:tags r:id="rId3"/>
            </p:custDataLst>
          </p:nvPr>
        </p:nvGrpSpPr>
        <p:grpSpPr>
          <a:xfrm>
            <a:off x="8472488" y="902988"/>
            <a:ext cx="2447925" cy="752475"/>
            <a:chOff x="7303" y="229"/>
            <a:chExt cx="1542" cy="474"/>
          </a:xfrm>
        </p:grpSpPr>
        <p:sp>
          <p:nvSpPr>
            <p:cNvPr id="14363" name="Rectangle 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7524" y="413"/>
              <a:ext cx="307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1" lang="en-US" altLang="zh-CN" sz="2400" b="1">
                  <a:solidFill>
                    <a:srgbClr val="0000FF"/>
                  </a:solidFill>
                </a:rPr>
                <a:t>∣</a:t>
              </a:r>
              <a:endParaRPr kumimoji="1" lang="en-US" altLang="zh-CN" sz="2400" b="1">
                <a:solidFill>
                  <a:srgbClr val="0000FF"/>
                </a:solidFill>
              </a:endParaRPr>
            </a:p>
          </p:txBody>
        </p:sp>
        <p:sp>
          <p:nvSpPr>
            <p:cNvPr id="14364" name="Rectangle 10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7303" y="229"/>
              <a:ext cx="1542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kumimoji="1" lang="zh-CN" altLang="en-US" sz="2400" b="1">
                  <a:solidFill>
                    <a:srgbClr val="0000FF"/>
                  </a:solidFill>
                  <a:ea typeface="黑体" panose="02010609060101010101" pitchFamily="49" charset="-122"/>
                </a:rPr>
                <a:t>－</a:t>
              </a:r>
              <a:r>
                <a:rPr kumimoji="1" lang="en-US" altLang="zh-CN" sz="2400" b="1">
                  <a:solidFill>
                    <a:srgbClr val="0000FF"/>
                  </a:solidFill>
                  <a:ea typeface="黑体" panose="02010609060101010101" pitchFamily="49" charset="-122"/>
                </a:rPr>
                <a:t>CH </a:t>
              </a:r>
              <a:r>
                <a:rPr kumimoji="1" lang="zh-CN" altLang="en-US" sz="2400" b="1">
                  <a:solidFill>
                    <a:srgbClr val="0000FF"/>
                  </a:solidFill>
                  <a:ea typeface="黑体" panose="02010609060101010101" pitchFamily="49" charset="-122"/>
                </a:rPr>
                <a:t>－</a:t>
              </a:r>
              <a:endParaRPr kumimoji="1" lang="zh-CN" altLang="en-US" sz="2400" b="1">
                <a:solidFill>
                  <a:srgbClr val="0000FF"/>
                </a:solidFill>
                <a:ea typeface="黑体" panose="02010609060101010101" pitchFamily="49" charset="-122"/>
              </a:endParaRPr>
            </a:p>
          </p:txBody>
        </p:sp>
      </p:grpSp>
      <p:sp>
        <p:nvSpPr>
          <p:cNvPr id="12299" name="Rectangle 1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735638" y="841344"/>
            <a:ext cx="143065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2400" b="1">
                <a:solidFill>
                  <a:srgbClr val="0000FF"/>
                </a:solidFill>
                <a:ea typeface="黑体" panose="02010609060101010101" pitchFamily="49" charset="-122"/>
              </a:rPr>
              <a:t>－</a:t>
            </a:r>
            <a:r>
              <a:rPr kumimoji="1" lang="en-US" altLang="zh-CN" sz="2400" b="1">
                <a:solidFill>
                  <a:srgbClr val="0000FF"/>
                </a:solidFill>
                <a:ea typeface="黑体" panose="02010609060101010101" pitchFamily="49" charset="-122"/>
              </a:rPr>
              <a:t>CH</a:t>
            </a:r>
            <a:r>
              <a:rPr kumimoji="1" lang="en-US" altLang="zh-CN" sz="2400" b="1" baseline="-25000">
                <a:solidFill>
                  <a:srgbClr val="0000FF"/>
                </a:solidFill>
                <a:ea typeface="黑体" panose="02010609060101010101" pitchFamily="49" charset="-122"/>
              </a:rPr>
              <a:t>2</a:t>
            </a:r>
            <a:r>
              <a:rPr kumimoji="1" lang="en-US" altLang="zh-CN" sz="2400" b="1">
                <a:solidFill>
                  <a:srgbClr val="0000FF"/>
                </a:solidFill>
                <a:ea typeface="黑体" panose="02010609060101010101" pitchFamily="49" charset="-122"/>
              </a:rPr>
              <a:t> </a:t>
            </a:r>
            <a:r>
              <a:rPr kumimoji="1" lang="zh-CN" altLang="en-US" sz="2400" b="1">
                <a:solidFill>
                  <a:srgbClr val="0000FF"/>
                </a:solidFill>
                <a:ea typeface="黑体" panose="02010609060101010101" pitchFamily="49" charset="-122"/>
              </a:rPr>
              <a:t>－</a:t>
            </a:r>
            <a:endParaRPr kumimoji="1" lang="zh-CN" altLang="en-US" sz="2400" b="1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12300" name="Rectangle 12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712031" y="2347907"/>
            <a:ext cx="3960813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kumimoji="1" lang="zh-CN" altLang="en-US" sz="2400" b="1">
                <a:solidFill>
                  <a:srgbClr val="0000FF"/>
                </a:solidFill>
                <a:ea typeface="黑体" panose="02010609060101010101" pitchFamily="49" charset="-122"/>
              </a:rPr>
              <a:t>－</a:t>
            </a:r>
            <a:r>
              <a:rPr kumimoji="1" lang="en-US" altLang="zh-CN" sz="2400" b="1">
                <a:solidFill>
                  <a:srgbClr val="0000FF"/>
                </a:solidFill>
                <a:ea typeface="黑体" panose="02010609060101010101" pitchFamily="49" charset="-122"/>
              </a:rPr>
              <a:t>CH</a:t>
            </a:r>
            <a:r>
              <a:rPr kumimoji="1" lang="en-US" altLang="zh-CN" sz="2400" b="1" baseline="-25000">
                <a:solidFill>
                  <a:srgbClr val="0000FF"/>
                </a:solidFill>
                <a:ea typeface="黑体" panose="02010609060101010101" pitchFamily="49" charset="-122"/>
              </a:rPr>
              <a:t>2</a:t>
            </a:r>
            <a:r>
              <a:rPr kumimoji="1" lang="en-US" altLang="zh-CN" sz="2400" b="1">
                <a:solidFill>
                  <a:srgbClr val="0000FF"/>
                </a:solidFill>
                <a:ea typeface="黑体" panose="02010609060101010101" pitchFamily="49" charset="-122"/>
              </a:rPr>
              <a:t>CH</a:t>
            </a:r>
            <a:r>
              <a:rPr kumimoji="1" lang="en-US" altLang="zh-CN" sz="2400" b="1" baseline="-25000">
                <a:solidFill>
                  <a:srgbClr val="0000FF"/>
                </a:solidFill>
                <a:ea typeface="黑体" panose="02010609060101010101" pitchFamily="49" charset="-122"/>
              </a:rPr>
              <a:t>2</a:t>
            </a:r>
            <a:r>
              <a:rPr kumimoji="1" lang="en-US" altLang="zh-CN" sz="2400" b="1">
                <a:solidFill>
                  <a:srgbClr val="0000FF"/>
                </a:solidFill>
                <a:ea typeface="黑体" panose="02010609060101010101" pitchFamily="49" charset="-122"/>
              </a:rPr>
              <a:t>CH</a:t>
            </a:r>
            <a:r>
              <a:rPr kumimoji="1" lang="en-US" altLang="zh-CN" sz="2400" b="1" baseline="-25000">
                <a:solidFill>
                  <a:srgbClr val="0000FF"/>
                </a:solidFill>
                <a:ea typeface="黑体" panose="02010609060101010101" pitchFamily="49" charset="-122"/>
              </a:rPr>
              <a:t>3</a:t>
            </a:r>
            <a:endParaRPr kumimoji="1" lang="en-US" altLang="zh-CN" sz="2400" b="1" baseline="-25000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grpSp>
        <p:nvGrpSpPr>
          <p:cNvPr id="14343" name="Group 28"/>
          <p:cNvGrpSpPr/>
          <p:nvPr>
            <p:custDataLst>
              <p:tags r:id="rId8"/>
            </p:custDataLst>
          </p:nvPr>
        </p:nvGrpSpPr>
        <p:grpSpPr>
          <a:xfrm>
            <a:off x="2229113" y="753993"/>
            <a:ext cx="6594477" cy="2965449"/>
            <a:chOff x="409" y="458"/>
            <a:chExt cx="4154" cy="1868"/>
          </a:xfrm>
        </p:grpSpPr>
        <p:sp>
          <p:nvSpPr>
            <p:cNvPr id="14357" name="Rectangle 2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32" y="458"/>
              <a:ext cx="1224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甲基：</a:t>
              </a:r>
              <a:endParaRPr kumimoji="1"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58" name="Rectangle 3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814" y="513"/>
              <a:ext cx="108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亚甲基：</a:t>
              </a:r>
              <a:endParaRPr kumimoji="1"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59" name="Rectangle 4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441" y="963"/>
              <a:ext cx="108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乙基：</a:t>
              </a:r>
              <a:endParaRPr kumimoji="1"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60" name="Rectangle 5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61" y="1457"/>
              <a:ext cx="9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正丙基：</a:t>
              </a:r>
              <a:endParaRPr kumimoji="1"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61" name="Rectangle 6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552" y="513"/>
              <a:ext cx="1011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1" lang="zh-CN" altLang="en-US" sz="2800" b="1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次甲基：</a:t>
              </a:r>
              <a:endParaRPr kumimoji="1" lang="zh-CN" altLang="en-US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362" name="Text Box 13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409" y="1997"/>
              <a:ext cx="1270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>
                  <a:latin typeface="微软雅黑" panose="020B0503020204020204" pitchFamily="34" charset="-122"/>
                  <a:ea typeface="微软雅黑" panose="020B0503020204020204" pitchFamily="34" charset="-122"/>
                </a:rPr>
                <a:t>异丙基：</a:t>
              </a:r>
              <a:endPara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2313" name="Group 25"/>
          <p:cNvGrpSpPr/>
          <p:nvPr>
            <p:custDataLst>
              <p:tags r:id="rId15"/>
            </p:custDataLst>
          </p:nvPr>
        </p:nvGrpSpPr>
        <p:grpSpPr>
          <a:xfrm>
            <a:off x="3576725" y="2807872"/>
            <a:ext cx="2232026" cy="1031875"/>
            <a:chOff x="1339" y="2080"/>
            <a:chExt cx="1406" cy="650"/>
          </a:xfrm>
        </p:grpSpPr>
        <p:sp>
          <p:nvSpPr>
            <p:cNvPr id="14351" name="Text Box 14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2019" y="2080"/>
              <a:ext cx="726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solidFill>
                    <a:srgbClr val="0000FF"/>
                  </a:solidFill>
                  <a:ea typeface="黑体" panose="02010609060101010101" pitchFamily="49" charset="-122"/>
                </a:rPr>
                <a:t>C</a:t>
              </a:r>
              <a:r>
                <a:rPr kumimoji="1" lang="en-US" altLang="zh-CN" sz="2400" b="1">
                  <a:solidFill>
                    <a:srgbClr val="0000FF"/>
                  </a:solidFill>
                  <a:ea typeface="黑体" panose="02010609060101010101" pitchFamily="49" charset="-122"/>
                  <a:sym typeface="+mn-ea"/>
                </a:rPr>
                <a:t>H</a:t>
              </a:r>
              <a:r>
                <a:rPr kumimoji="1" lang="en-US" altLang="zh-CN" sz="2400" b="1" baseline="-25000">
                  <a:solidFill>
                    <a:srgbClr val="0000FF"/>
                  </a:solidFill>
                  <a:ea typeface="黑体" panose="02010609060101010101" pitchFamily="49" charset="-122"/>
                  <a:sym typeface="+mn-ea"/>
                </a:rPr>
                <a:t>3</a:t>
              </a:r>
              <a:endParaRPr kumimoji="1" lang="en-US" altLang="zh-CN" sz="2400" b="1">
                <a:solidFill>
                  <a:srgbClr val="0000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4352" name="Text Box 15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1339" y="2434"/>
              <a:ext cx="726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2400" b="1">
                  <a:solidFill>
                    <a:srgbClr val="0000FF"/>
                  </a:solidFill>
                  <a:ea typeface="黑体" panose="02010609060101010101" pitchFamily="49" charset="-122"/>
                </a:rPr>
                <a:t>H</a:t>
              </a:r>
              <a:r>
                <a:rPr kumimoji="1" lang="en-US" altLang="zh-CN" sz="2400" b="1" baseline="-25000">
                  <a:solidFill>
                    <a:srgbClr val="0000FF"/>
                  </a:solidFill>
                  <a:ea typeface="黑体" panose="02010609060101010101" pitchFamily="49" charset="-122"/>
                </a:rPr>
                <a:t>3</a:t>
              </a:r>
              <a:r>
                <a:rPr kumimoji="1" lang="en-US" altLang="zh-CN" sz="2400" b="1">
                  <a:solidFill>
                    <a:srgbClr val="0000FF"/>
                  </a:solidFill>
                  <a:ea typeface="黑体" panose="02010609060101010101" pitchFamily="49" charset="-122"/>
                </a:rPr>
                <a:t>C</a:t>
              </a:r>
              <a:endParaRPr kumimoji="1" lang="en-US" altLang="zh-CN" sz="2400" b="1">
                <a:solidFill>
                  <a:srgbClr val="0000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4353" name="Text Box 16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893" y="2440"/>
              <a:ext cx="635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1" lang="en-US" altLang="zh-CN" sz="2400" b="1">
                  <a:solidFill>
                    <a:srgbClr val="0000FF"/>
                  </a:solidFill>
                  <a:ea typeface="黑体" panose="02010609060101010101" pitchFamily="49" charset="-122"/>
                </a:rPr>
                <a:t>CH</a:t>
              </a:r>
              <a:endParaRPr kumimoji="1" lang="en-US" altLang="zh-CN" sz="2400" b="1">
                <a:solidFill>
                  <a:srgbClr val="0000FF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14354" name="Line 17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>
              <a:off x="2143" y="2324"/>
              <a:ext cx="1" cy="19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55" name="Line 18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1771" y="2574"/>
              <a:ext cx="293" cy="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4356" name="Line 19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>
              <a:off x="2354" y="2565"/>
              <a:ext cx="318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14345" name="Text Box 20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25400" y="2923540"/>
            <a:ext cx="20828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常见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烃基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314" name="Group 26"/>
          <p:cNvGrpSpPr/>
          <p:nvPr>
            <p:custDataLst>
              <p:tags r:id="rId23"/>
            </p:custDataLst>
          </p:nvPr>
        </p:nvGrpSpPr>
        <p:grpSpPr>
          <a:xfrm>
            <a:off x="8976055" y="2638602"/>
            <a:ext cx="1873250" cy="1262038"/>
            <a:chOff x="3107" y="1616"/>
            <a:chExt cx="1180" cy="998"/>
          </a:xfrm>
        </p:grpSpPr>
        <p:sp>
          <p:nvSpPr>
            <p:cNvPr id="14349" name="AutoShape 21"/>
            <p:cNvSpPr/>
            <p:nvPr>
              <p:custDataLst>
                <p:tags r:id="rId24"/>
              </p:custDataLst>
            </p:nvPr>
          </p:nvSpPr>
          <p:spPr bwMode="auto">
            <a:xfrm>
              <a:off x="3107" y="1616"/>
              <a:ext cx="181" cy="998"/>
            </a:xfrm>
            <a:prstGeom prst="rightBrace">
              <a:avLst>
                <a:gd name="adj1" fmla="val 45948"/>
                <a:gd name="adj2" fmla="val 50000"/>
              </a:avLst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4350" name="Text Box 22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3107" y="1933"/>
              <a:ext cx="1180" cy="3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kumimoji="1" lang="zh-CN" altLang="en-US" sz="2400" b="1">
                  <a:solidFill>
                    <a:srgbClr val="0000FF"/>
                  </a:solidFill>
                  <a:ea typeface="黑体" panose="02010609060101010101" pitchFamily="49" charset="-122"/>
                </a:rPr>
                <a:t>一</a:t>
              </a:r>
              <a:r>
                <a:rPr kumimoji="1" lang="en-US" altLang="zh-CN" sz="2400" b="1">
                  <a:solidFill>
                    <a:srgbClr val="0000FF"/>
                  </a:solidFill>
                  <a:ea typeface="黑体" panose="02010609060101010101" pitchFamily="49" charset="-122"/>
                </a:rPr>
                <a:t>C</a:t>
              </a:r>
              <a:r>
                <a:rPr kumimoji="1" lang="en-US" altLang="zh-CN" sz="2400" b="1" baseline="-25000">
                  <a:solidFill>
                    <a:srgbClr val="0000FF"/>
                  </a:solidFill>
                  <a:ea typeface="黑体" panose="02010609060101010101" pitchFamily="49" charset="-122"/>
                </a:rPr>
                <a:t>3</a:t>
              </a:r>
              <a:r>
                <a:rPr kumimoji="1" lang="en-US" altLang="zh-CN" sz="2400" b="1">
                  <a:solidFill>
                    <a:srgbClr val="0000FF"/>
                  </a:solidFill>
                  <a:ea typeface="黑体" panose="02010609060101010101" pitchFamily="49" charset="-122"/>
                </a:rPr>
                <a:t>H</a:t>
              </a:r>
              <a:r>
                <a:rPr kumimoji="1" lang="en-US" altLang="zh-CN" sz="2400" b="1" baseline="-25000">
                  <a:solidFill>
                    <a:srgbClr val="0000FF"/>
                  </a:solidFill>
                  <a:ea typeface="黑体" panose="02010609060101010101" pitchFamily="49" charset="-122"/>
                </a:rPr>
                <a:t>7</a:t>
              </a:r>
              <a:endParaRPr kumimoji="1" lang="en-US" altLang="zh-CN" sz="2400" b="1" baseline="-25000">
                <a:solidFill>
                  <a:srgbClr val="0000FF"/>
                </a:solidFill>
                <a:ea typeface="黑体" panose="02010609060101010101" pitchFamily="49" charset="-122"/>
              </a:endParaRPr>
            </a:p>
          </p:txBody>
        </p:sp>
      </p:grpSp>
      <p:sp>
        <p:nvSpPr>
          <p:cNvPr id="12" name="文本框 11"/>
          <p:cNvSpPr txBox="1"/>
          <p:nvPr>
            <p:custDataLst>
              <p:tags r:id="rId26"/>
            </p:custDataLst>
          </p:nvPr>
        </p:nvSpPr>
        <p:spPr>
          <a:xfrm>
            <a:off x="2094865" y="4900295"/>
            <a:ext cx="40398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 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苯基： 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</a:t>
            </a:r>
            <a:r>
              <a:rPr lang="en-US" altLang="zh-CN" sz="2800" b="1"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       </a:t>
            </a:r>
            <a:endParaRPr lang="en-US" altLang="zh-CN" sz="2800" b="1" baseline="-25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6149" name="Picture 4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3576320" y="4941570"/>
            <a:ext cx="576263" cy="4603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6173" name="Text Box 30"/>
          <p:cNvSpPr/>
          <p:nvPr>
            <p:custDataLst>
              <p:tags r:id="rId29"/>
            </p:custDataLst>
          </p:nvPr>
        </p:nvSpPr>
        <p:spPr>
          <a:xfrm>
            <a:off x="2352040" y="127000"/>
            <a:ext cx="8682990" cy="6451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eaLnBrk="0" hangingPunct="0"/>
            <a:r>
              <a:rPr lang="en-US" altLang="x-none" sz="3600" b="1" err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Times New Roman" panose="02020603050405020304" pitchFamily="18" charset="0"/>
              </a:rPr>
              <a:t>烃基</a:t>
            </a:r>
            <a:r>
              <a:rPr lang="zh-CN" alt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Times New Roman" panose="02020603050405020304" pitchFamily="18" charset="0"/>
              </a:rPr>
              <a:t>：</a:t>
            </a:r>
            <a:r>
              <a:rPr lang="zh-CN" altLang="en-US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Times New Roman" panose="02020603050405020304" pitchFamily="18" charset="0"/>
              </a:rPr>
              <a:t>烃分子失去一个或几个氢原子后所剩余的部分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30"/>
            </p:custDataLst>
          </p:nvPr>
        </p:nvSpPr>
        <p:spPr>
          <a:xfrm>
            <a:off x="6006465" y="3369310"/>
            <a:ext cx="27311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或</a:t>
            </a:r>
            <a:r>
              <a:rPr lang="zh-CN" altLang="en-US" sz="2800" b="1" kern="10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－</a:t>
            </a:r>
            <a:r>
              <a:rPr lang="en-US" altLang="zh-CN" sz="2800" b="1" kern="10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CH(CH</a:t>
            </a:r>
            <a:r>
              <a:rPr lang="en-US" altLang="zh-CN" sz="2800" b="1" kern="100" baseline="-2500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en-US" altLang="zh-CN" sz="2800" b="1" kern="10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)</a:t>
            </a:r>
            <a:r>
              <a:rPr lang="en-US" altLang="zh-CN" sz="2800" b="1" kern="100" baseline="-2500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endParaRPr lang="en-US" altLang="zh-CN" sz="2800" b="1" kern="100" baseline="-2500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1"/>
            </p:custDataLst>
          </p:nvPr>
        </p:nvSpPr>
        <p:spPr>
          <a:xfrm>
            <a:off x="119380" y="116840"/>
            <a:ext cx="1975485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rgbClr val="0000FF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pPr lvl="0" algn="ctr">
              <a:buClrTx/>
              <a:buSzTx/>
              <a:buFontTx/>
            </a:pPr>
            <a:r>
              <a:rPr lang="zh-CN" altLang="en-US"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知识回顾</a:t>
            </a:r>
            <a:r>
              <a:rPr lang="zh-CN" altLang="en-US" sz="24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3200" b="1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</a:t>
            </a:r>
            <a:endParaRPr lang="zh-CN" altLang="en-US" sz="3200" b="1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2"/>
            </p:custDataLst>
          </p:nvPr>
        </p:nvSpPr>
        <p:spPr>
          <a:xfrm>
            <a:off x="2228850" y="4047490"/>
            <a:ext cx="340169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乙烯基：</a:t>
            </a:r>
            <a:endParaRPr lang="en-US" altLang="zh-CN" sz="2800" b="1" baseline="-250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5" name="AutoShape 21"/>
          <p:cNvSpPr/>
          <p:nvPr>
            <p:custDataLst>
              <p:tags r:id="rId33"/>
            </p:custDataLst>
          </p:nvPr>
        </p:nvSpPr>
        <p:spPr bwMode="auto">
          <a:xfrm flipH="1">
            <a:off x="2008505" y="1051560"/>
            <a:ext cx="302895" cy="4321175"/>
          </a:xfrm>
          <a:prstGeom prst="rightBrace">
            <a:avLst>
              <a:gd name="adj1" fmla="val 45948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4"/>
            </p:custDataLst>
          </p:nvPr>
        </p:nvSpPr>
        <p:spPr>
          <a:xfrm>
            <a:off x="3576320" y="4004310"/>
            <a:ext cx="21221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-CH=CH</a:t>
            </a:r>
            <a:r>
              <a:rPr lang="en-US" altLang="zh-CN" sz="2800" b="1" baseline="-2500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endParaRPr lang="en-US" altLang="zh-CN" sz="2800" b="1" baseline="-2500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35"/>
            </p:custDataLst>
          </p:nvPr>
        </p:nvSpPr>
        <p:spPr>
          <a:xfrm>
            <a:off x="4329430" y="4897755"/>
            <a:ext cx="171386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或</a:t>
            </a:r>
            <a:r>
              <a:rPr lang="en-US" altLang="zh-CN" sz="2800" b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-C</a:t>
            </a:r>
            <a:r>
              <a:rPr lang="en-US" altLang="zh-CN" sz="2800" b="1" baseline="-2500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6</a:t>
            </a:r>
            <a:r>
              <a:rPr lang="en-US" altLang="zh-CN" sz="2800" b="1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>
                <a:solidFill>
                  <a:srgbClr val="00B0F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+mn-ea"/>
              </a:rPr>
              <a:t>5</a:t>
            </a:r>
            <a:endParaRPr lang="en-US" altLang="zh-CN" sz="2800" b="1" baseline="-25000">
              <a:solidFill>
                <a:srgbClr val="00B0F0"/>
              </a:solidFill>
              <a:latin typeface="Times New Roman" panose="02020603050405020304" pitchFamily="18" charset="0"/>
              <a:ea typeface="Times New Roman" panose="02020603050405020304" pitchFamily="18" charset="0"/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36"/>
            </p:custDataLst>
          </p:nvPr>
        </p:nvSpPr>
        <p:spPr>
          <a:xfrm>
            <a:off x="8239760" y="6093460"/>
            <a:ext cx="2534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怎么命名？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6134735" y="4149090"/>
            <a:ext cx="5585460" cy="17843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 animBg="1"/>
      <p:bldP spid="12297" grpId="0" animBg="1"/>
      <p:bldP spid="12299" grpId="0" animBg="1"/>
      <p:bldP spid="12300" grpId="0" animBg="1"/>
      <p:bldP spid="2" grpId="1"/>
      <p:bldP spid="6" grpId="0"/>
      <p:bldP spid="7" grpId="0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62300" y="1414462"/>
            <a:ext cx="2781300" cy="1030288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55299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6600" y="2828131"/>
            <a:ext cx="2667000" cy="73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00" name="Rectangle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28800" y="569278"/>
            <a:ext cx="8229600" cy="62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、侧链上</a:t>
            </a:r>
            <a:r>
              <a:rPr lang="zh-CN" altLang="en-US" sz="2800" b="1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含其他</a:t>
            </a:r>
            <a:r>
              <a:rPr lang="zh-CN" altLang="en-US" sz="2800" b="1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官能团时</a:t>
            </a:r>
            <a:r>
              <a:rPr lang="zh-CN" altLang="en-US" sz="2800" b="1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可将</a:t>
            </a:r>
            <a:r>
              <a:rPr lang="zh-CN" altLang="en-US" sz="2800" b="1">
                <a:solidFill>
                  <a:srgbClr val="FF3300"/>
                </a:solidFill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苯</a:t>
            </a:r>
            <a:r>
              <a:rPr lang="zh-CN" altLang="en-US" sz="2800" b="1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作为</a:t>
            </a:r>
            <a:r>
              <a:rPr lang="zh-CN" altLang="en-US" sz="2800" b="1">
                <a:solidFill>
                  <a:srgbClr val="FF3300"/>
                </a:solidFill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取代基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5301" name="Rectangle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524000" y="2787650"/>
            <a:ext cx="3098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55302" name="Rectangle 6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362200" y="3589951"/>
            <a:ext cx="7162800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思考：</a:t>
            </a:r>
            <a:endParaRPr lang="zh-CN" altLang="en-US" sz="2800" b="1">
              <a:solidFill>
                <a:srgbClr val="FF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这两种物质属于</a:t>
            </a:r>
            <a:r>
              <a:rPr lang="zh-CN" altLang="en-US" sz="2800" b="1">
                <a:solidFill>
                  <a:srgbClr val="0000FF"/>
                </a:solidFill>
                <a:latin typeface="方正舒体" panose="02010601030101010101" pitchFamily="2" charset="-122"/>
                <a:ea typeface="方正舒体" panose="02010601030101010101" pitchFamily="2" charset="-122"/>
                <a:cs typeface="Times New Roman" panose="02020603050405020304" pitchFamily="18" charset="0"/>
              </a:rPr>
              <a:t>苯的同系物</a:t>
            </a:r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吗？为什么？</a:t>
            </a:r>
            <a:endParaRPr lang="zh-CN" altLang="en-US" sz="2800" b="1">
              <a:solidFill>
                <a:srgbClr val="0000FF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5305" name="Text Box 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572519" y="1515241"/>
            <a:ext cx="175260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49" charset="-122"/>
              </a:rPr>
              <a:t>苯乙烯</a:t>
            </a:r>
            <a:endParaRPr lang="zh-CN" altLang="en-US" sz="3200" b="1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55306" name="Text Box 1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572519" y="2905332"/>
            <a:ext cx="1752600" cy="583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49" charset="-122"/>
              </a:rPr>
              <a:t>苯乙炔</a:t>
            </a:r>
            <a:endParaRPr lang="zh-CN" altLang="en-US" sz="3200" b="1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55307" name="Text Box 1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811869" y="4717682"/>
            <a:ext cx="5246531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</a:pP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不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符合苯的同系物的概念。</a:t>
            </a:r>
            <a:endParaRPr lang="zh-CN" altLang="en-US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1"/>
            </p:custDataLst>
          </p:nvPr>
        </p:nvSpPr>
        <p:spPr>
          <a:xfrm>
            <a:off x="3345010" y="4781982"/>
            <a:ext cx="125539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不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属于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2" grpId="0" animBg="1"/>
      <p:bldP spid="55305" grpId="0" animBg="1"/>
      <p:bldP spid="55306" grpId="0" animBg="1"/>
      <p:bldP spid="55307" grpId="0" animBg="1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358" name="Group 22"/>
          <p:cNvGrpSpPr/>
          <p:nvPr>
            <p:custDataLst>
              <p:tags r:id="rId1"/>
            </p:custDataLst>
          </p:nvPr>
        </p:nvGrpSpPr>
        <p:grpSpPr>
          <a:xfrm>
            <a:off x="2111073" y="4201840"/>
            <a:ext cx="3276600" cy="914400"/>
            <a:chOff x="720" y="480"/>
            <a:chExt cx="2064" cy="576"/>
          </a:xfrm>
        </p:grpSpPr>
        <p:grpSp>
          <p:nvGrpSpPr>
            <p:cNvPr id="142343" name="Group 7"/>
            <p:cNvGrpSpPr/>
            <p:nvPr>
              <p:custDataLst>
                <p:tags r:id="rId2"/>
              </p:custDataLst>
            </p:nvPr>
          </p:nvGrpSpPr>
          <p:grpSpPr>
            <a:xfrm>
              <a:off x="720" y="480"/>
              <a:ext cx="666" cy="576"/>
              <a:chOff x="1776" y="3072"/>
              <a:chExt cx="666" cy="576"/>
            </a:xfrm>
          </p:grpSpPr>
          <p:sp>
            <p:nvSpPr>
              <p:cNvPr id="142344" name="Oval 8"/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1968" y="3216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345" name="AutoShape 9"/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1776" y="3072"/>
                <a:ext cx="666" cy="576"/>
              </a:xfrm>
              <a:prstGeom prst="hexagon">
                <a:avLst>
                  <a:gd name="adj" fmla="val 28906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2346" name="Line 10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>
              <a:off x="1378" y="770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347" name="Text Box 1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523" y="595"/>
              <a:ext cx="1261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800" b="1">
                  <a:latin typeface="Times New Roman" panose="02020603050405020304" pitchFamily="18" charset="0"/>
                </a:rPr>
                <a:t>COOH</a:t>
              </a:r>
              <a:endParaRPr lang="en-US" altLang="zh-CN" sz="2800" b="1">
                <a:latin typeface="Times New Roman" panose="02020603050405020304" pitchFamily="18" charset="0"/>
              </a:endParaRPr>
            </a:p>
          </p:txBody>
        </p:sp>
      </p:grpSp>
      <p:sp>
        <p:nvSpPr>
          <p:cNvPr id="142348" name="Text Box 1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60474" y="5271505"/>
            <a:ext cx="20574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苯甲酸</a:t>
            </a:r>
            <a:endParaRPr lang="zh-CN" altLang="en-US" sz="2800" b="1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grpSp>
        <p:nvGrpSpPr>
          <p:cNvPr id="142359" name="Group 23"/>
          <p:cNvGrpSpPr/>
          <p:nvPr>
            <p:custDataLst>
              <p:tags r:id="rId8"/>
            </p:custDataLst>
          </p:nvPr>
        </p:nvGrpSpPr>
        <p:grpSpPr>
          <a:xfrm>
            <a:off x="5922962" y="4201840"/>
            <a:ext cx="3297238" cy="914400"/>
            <a:chOff x="720" y="480"/>
            <a:chExt cx="2077" cy="576"/>
          </a:xfrm>
        </p:grpSpPr>
        <p:grpSp>
          <p:nvGrpSpPr>
            <p:cNvPr id="142360" name="Group 24"/>
            <p:cNvGrpSpPr/>
            <p:nvPr>
              <p:custDataLst>
                <p:tags r:id="rId9"/>
              </p:custDataLst>
            </p:nvPr>
          </p:nvGrpSpPr>
          <p:grpSpPr>
            <a:xfrm>
              <a:off x="720" y="480"/>
              <a:ext cx="666" cy="576"/>
              <a:chOff x="1776" y="3072"/>
              <a:chExt cx="666" cy="576"/>
            </a:xfrm>
          </p:grpSpPr>
          <p:sp>
            <p:nvSpPr>
              <p:cNvPr id="142361" name="Oval 25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968" y="3216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362" name="AutoShape 26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1776" y="3072"/>
                <a:ext cx="666" cy="576"/>
              </a:xfrm>
              <a:prstGeom prst="hexagon">
                <a:avLst>
                  <a:gd name="adj" fmla="val 28906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42363" name="Line 27"/>
            <p:cNvSpPr>
              <a:spLocks noChangeShapeType="1"/>
            </p:cNvSpPr>
            <p:nvPr>
              <p:custDataLst>
                <p:tags r:id="rId12"/>
              </p:custDataLst>
            </p:nvPr>
          </p:nvSpPr>
          <p:spPr bwMode="auto">
            <a:xfrm>
              <a:off x="1378" y="770"/>
              <a:ext cx="1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364" name="Text Box 28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536" y="602"/>
              <a:ext cx="1261" cy="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zh-CN" sz="2400" b="1">
                  <a:latin typeface="Times New Roman" panose="02020603050405020304" pitchFamily="18" charset="0"/>
                </a:rPr>
                <a:t>CH</a:t>
              </a:r>
              <a:r>
                <a:rPr lang="en-US" altLang="zh-CN" sz="2400" b="1" baseline="-25000">
                  <a:latin typeface="Times New Roman" panose="02020603050405020304" pitchFamily="18" charset="0"/>
                </a:rPr>
                <a:t>2</a:t>
              </a:r>
              <a:r>
                <a:rPr lang="en-US" altLang="zh-CN" sz="2400" b="1">
                  <a:latin typeface="Times New Roman" panose="02020603050405020304" pitchFamily="18" charset="0"/>
                </a:rPr>
                <a:t>COOH</a:t>
              </a:r>
              <a:endParaRPr lang="en-US" altLang="zh-CN" sz="2400" b="1">
                <a:latin typeface="Times New Roman" panose="02020603050405020304" pitchFamily="18" charset="0"/>
              </a:endParaRPr>
            </a:p>
          </p:txBody>
        </p:sp>
      </p:grpSp>
      <p:sp>
        <p:nvSpPr>
          <p:cNvPr id="142365" name="Text Box 29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856952" y="5154987"/>
            <a:ext cx="20574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苯乙酸</a:t>
            </a:r>
            <a:endParaRPr lang="zh-CN" altLang="en-US" sz="2800" b="1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grpSp>
        <p:nvGrpSpPr>
          <p:cNvPr id="142371" name="Group 35"/>
          <p:cNvGrpSpPr/>
          <p:nvPr>
            <p:custDataLst>
              <p:tags r:id="rId15"/>
            </p:custDataLst>
          </p:nvPr>
        </p:nvGrpSpPr>
        <p:grpSpPr>
          <a:xfrm>
            <a:off x="2275681" y="2488407"/>
            <a:ext cx="2382838" cy="762000"/>
            <a:chOff x="816" y="1872"/>
            <a:chExt cx="1501" cy="480"/>
          </a:xfrm>
        </p:grpSpPr>
        <p:grpSp>
          <p:nvGrpSpPr>
            <p:cNvPr id="142352" name="Group 16"/>
            <p:cNvGrpSpPr/>
            <p:nvPr>
              <p:custDataLst>
                <p:tags r:id="rId16"/>
              </p:custDataLst>
            </p:nvPr>
          </p:nvGrpSpPr>
          <p:grpSpPr>
            <a:xfrm>
              <a:off x="816" y="1872"/>
              <a:ext cx="528" cy="480"/>
              <a:chOff x="1776" y="3072"/>
              <a:chExt cx="666" cy="576"/>
            </a:xfrm>
          </p:grpSpPr>
          <p:sp>
            <p:nvSpPr>
              <p:cNvPr id="142353" name="Oval 17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1968" y="3216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354" name="AutoShape 18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776" y="3072"/>
                <a:ext cx="666" cy="576"/>
              </a:xfrm>
              <a:prstGeom prst="hexagon">
                <a:avLst>
                  <a:gd name="adj" fmla="val 28906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42370" name="Group 34"/>
            <p:cNvGrpSpPr/>
            <p:nvPr>
              <p:custDataLst>
                <p:tags r:id="rId19"/>
              </p:custDataLst>
            </p:nvPr>
          </p:nvGrpSpPr>
          <p:grpSpPr>
            <a:xfrm>
              <a:off x="1344" y="1913"/>
              <a:ext cx="973" cy="329"/>
              <a:chOff x="1680" y="1920"/>
              <a:chExt cx="973" cy="329"/>
            </a:xfrm>
          </p:grpSpPr>
          <p:sp>
            <p:nvSpPr>
              <p:cNvPr id="142366" name="Line 30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680" y="2112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369" name="Text Box 33"/>
              <p:cNvSpPr txBox="1"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776" y="1920"/>
                <a:ext cx="877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2800" b="1">
                    <a:latin typeface="Times New Roman" panose="02020603050405020304" pitchFamily="18" charset="0"/>
                  </a:rPr>
                  <a:t>CHO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375" name="Group 39"/>
          <p:cNvGrpSpPr/>
          <p:nvPr>
            <p:custDataLst>
              <p:tags r:id="rId22"/>
            </p:custDataLst>
          </p:nvPr>
        </p:nvGrpSpPr>
        <p:grpSpPr>
          <a:xfrm>
            <a:off x="6019800" y="2514600"/>
            <a:ext cx="3733800" cy="762000"/>
            <a:chOff x="2832" y="1920"/>
            <a:chExt cx="2352" cy="480"/>
          </a:xfrm>
        </p:grpSpPr>
        <p:grpSp>
          <p:nvGrpSpPr>
            <p:cNvPr id="142349" name="Group 13"/>
            <p:cNvGrpSpPr/>
            <p:nvPr>
              <p:custDataLst>
                <p:tags r:id="rId23"/>
              </p:custDataLst>
            </p:nvPr>
          </p:nvGrpSpPr>
          <p:grpSpPr>
            <a:xfrm>
              <a:off x="2832" y="1920"/>
              <a:ext cx="528" cy="480"/>
              <a:chOff x="1776" y="3072"/>
              <a:chExt cx="666" cy="576"/>
            </a:xfrm>
          </p:grpSpPr>
          <p:sp>
            <p:nvSpPr>
              <p:cNvPr id="142350" name="Oval 14"/>
              <p:cNvSpPr>
                <a:spLocks noChangeArrowhead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968" y="3216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351" name="AutoShape 15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776" y="3072"/>
                <a:ext cx="666" cy="576"/>
              </a:xfrm>
              <a:prstGeom prst="hexagon">
                <a:avLst>
                  <a:gd name="adj" fmla="val 28906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42374" name="Group 38"/>
            <p:cNvGrpSpPr/>
            <p:nvPr>
              <p:custDataLst>
                <p:tags r:id="rId26"/>
              </p:custDataLst>
            </p:nvPr>
          </p:nvGrpSpPr>
          <p:grpSpPr>
            <a:xfrm>
              <a:off x="3360" y="1961"/>
              <a:ext cx="1824" cy="329"/>
              <a:chOff x="3456" y="2106"/>
              <a:chExt cx="1824" cy="329"/>
            </a:xfrm>
          </p:grpSpPr>
          <p:sp>
            <p:nvSpPr>
              <p:cNvPr id="142368" name="Line 32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3456" y="2304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373" name="Text Box 37"/>
              <p:cNvSpPr txBox="1"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3600" y="2106"/>
                <a:ext cx="1680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</a:rPr>
                  <a:t>CHO</a:t>
                </a:r>
                <a:endParaRPr lang="en-US" altLang="zh-CN" sz="2800" b="1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384" name="Group 48"/>
          <p:cNvGrpSpPr/>
          <p:nvPr>
            <p:custDataLst>
              <p:tags r:id="rId29"/>
            </p:custDataLst>
          </p:nvPr>
        </p:nvGrpSpPr>
        <p:grpSpPr>
          <a:xfrm>
            <a:off x="2293387" y="609600"/>
            <a:ext cx="3254375" cy="762000"/>
            <a:chOff x="1008" y="3216"/>
            <a:chExt cx="2050" cy="480"/>
          </a:xfrm>
        </p:grpSpPr>
        <p:grpSp>
          <p:nvGrpSpPr>
            <p:cNvPr id="142355" name="Group 19"/>
            <p:cNvGrpSpPr/>
            <p:nvPr>
              <p:custDataLst>
                <p:tags r:id="rId30"/>
              </p:custDataLst>
            </p:nvPr>
          </p:nvGrpSpPr>
          <p:grpSpPr>
            <a:xfrm>
              <a:off x="1008" y="3216"/>
              <a:ext cx="528" cy="480"/>
              <a:chOff x="1776" y="3072"/>
              <a:chExt cx="666" cy="576"/>
            </a:xfrm>
          </p:grpSpPr>
          <p:sp>
            <p:nvSpPr>
              <p:cNvPr id="142356" name="Oval 20"/>
              <p:cNvSpPr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968" y="3216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357" name="AutoShape 21"/>
              <p:cNvSpPr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776" y="3072"/>
                <a:ext cx="666" cy="576"/>
              </a:xfrm>
              <a:prstGeom prst="hexagon">
                <a:avLst>
                  <a:gd name="adj" fmla="val 28906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42379" name="Group 43"/>
            <p:cNvGrpSpPr/>
            <p:nvPr>
              <p:custDataLst>
                <p:tags r:id="rId33"/>
              </p:custDataLst>
            </p:nvPr>
          </p:nvGrpSpPr>
          <p:grpSpPr>
            <a:xfrm>
              <a:off x="1536" y="3307"/>
              <a:ext cx="1522" cy="329"/>
              <a:chOff x="1824" y="2834"/>
              <a:chExt cx="1522" cy="329"/>
            </a:xfrm>
          </p:grpSpPr>
          <p:sp>
            <p:nvSpPr>
              <p:cNvPr id="142367" name="Line 31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1824" y="2976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376" name="Text Box 40"/>
              <p:cNvSpPr txBox="1">
                <a:spLocks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1954" y="2834"/>
                <a:ext cx="1392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OH</a:t>
                </a:r>
                <a:endParaRPr lang="en-US" altLang="zh-CN" sz="2800" b="1"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142385" name="Group 49"/>
          <p:cNvGrpSpPr/>
          <p:nvPr>
            <p:custDataLst>
              <p:tags r:id="rId36"/>
            </p:custDataLst>
          </p:nvPr>
        </p:nvGrpSpPr>
        <p:grpSpPr>
          <a:xfrm>
            <a:off x="5791200" y="609600"/>
            <a:ext cx="3822700" cy="762000"/>
            <a:chOff x="2352" y="2448"/>
            <a:chExt cx="2408" cy="480"/>
          </a:xfrm>
        </p:grpSpPr>
        <p:grpSp>
          <p:nvGrpSpPr>
            <p:cNvPr id="142383" name="Group 47"/>
            <p:cNvGrpSpPr/>
            <p:nvPr>
              <p:custDataLst>
                <p:tags r:id="rId37"/>
              </p:custDataLst>
            </p:nvPr>
          </p:nvGrpSpPr>
          <p:grpSpPr>
            <a:xfrm>
              <a:off x="2880" y="2528"/>
              <a:ext cx="1880" cy="329"/>
              <a:chOff x="2880" y="2528"/>
              <a:chExt cx="1880" cy="329"/>
            </a:xfrm>
          </p:grpSpPr>
          <p:sp>
            <p:nvSpPr>
              <p:cNvPr id="142377" name="Text Box 41"/>
              <p:cNvSpPr txBox="1"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3032" y="2528"/>
                <a:ext cx="1728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/>
                <a:r>
                  <a:rPr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CH</a:t>
                </a:r>
                <a:r>
                  <a:rPr lang="en-US" altLang="zh-CN" sz="2800" b="1" baseline="-25000">
                    <a:latin typeface="Times New Roman" panose="02020603050405020304" pitchFamily="18" charset="0"/>
                    <a:ea typeface="黑体" panose="02010609060101010101" pitchFamily="49" charset="-122"/>
                  </a:rPr>
                  <a:t>2</a:t>
                </a:r>
                <a:r>
                  <a:rPr lang="en-US" altLang="zh-CN" sz="2800" b="1">
                    <a:latin typeface="Times New Roman" panose="02020603050405020304" pitchFamily="18" charset="0"/>
                    <a:ea typeface="黑体" panose="02010609060101010101" pitchFamily="49" charset="-122"/>
                  </a:rPr>
                  <a:t>OH</a:t>
                </a:r>
                <a:endParaRPr lang="en-US" altLang="zh-CN" sz="2800" b="1"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142378" name="Line 42"/>
              <p:cNvSpPr>
                <a:spLocks noChangeShapeType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2880" y="2688"/>
                <a:ext cx="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42380" name="Group 44"/>
            <p:cNvGrpSpPr/>
            <p:nvPr>
              <p:custDataLst>
                <p:tags r:id="rId40"/>
              </p:custDataLst>
            </p:nvPr>
          </p:nvGrpSpPr>
          <p:grpSpPr>
            <a:xfrm>
              <a:off x="2352" y="2448"/>
              <a:ext cx="528" cy="480"/>
              <a:chOff x="1776" y="3072"/>
              <a:chExt cx="666" cy="576"/>
            </a:xfrm>
          </p:grpSpPr>
          <p:sp>
            <p:nvSpPr>
              <p:cNvPr id="142381" name="Oval 45"/>
              <p:cNvSpPr>
                <a:spLocks noChangeArrowheads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1968" y="3216"/>
                <a:ext cx="288" cy="288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42382" name="AutoShape 46"/>
              <p:cNvSpPr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1776" y="3072"/>
                <a:ext cx="666" cy="576"/>
              </a:xfrm>
              <a:prstGeom prst="hexagon">
                <a:avLst>
                  <a:gd name="adj" fmla="val 28906"/>
                  <a:gd name="vf" fmla="val 115470"/>
                </a:avLst>
              </a:prstGeom>
              <a:noFill/>
              <a:ln w="952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142386" name="Text Box 50"/>
          <p:cNvSpPr txBox="1">
            <a:spLocks noChangeArrowheads="1"/>
          </p:cNvSpPr>
          <p:nvPr>
            <p:custDataLst>
              <p:tags r:id="rId43"/>
            </p:custDataLst>
          </p:nvPr>
        </p:nvSpPr>
        <p:spPr bwMode="auto">
          <a:xfrm>
            <a:off x="2592410" y="1538287"/>
            <a:ext cx="20574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苯甲醇</a:t>
            </a:r>
            <a:endParaRPr lang="zh-CN" altLang="en-US" sz="2800" b="1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142387" name="Text Box 51"/>
          <p:cNvSpPr txBox="1"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2547129" y="3416002"/>
            <a:ext cx="20574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苯甲醛</a:t>
            </a:r>
            <a:endParaRPr lang="zh-CN" altLang="en-US" sz="2800" b="1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142388" name="Text Box 52"/>
          <p:cNvSpPr txBox="1"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5595208" y="1475582"/>
            <a:ext cx="20574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苯乙醇</a:t>
            </a:r>
            <a:endParaRPr lang="zh-CN" altLang="en-US" sz="2800" b="1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142389" name="Text Box 53"/>
          <p:cNvSpPr txBox="1"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5828261" y="3430678"/>
            <a:ext cx="1542747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ea typeface="黑体" panose="02010609060101010101" pitchFamily="49" charset="-122"/>
              </a:rPr>
              <a:t>苯乙醛</a:t>
            </a:r>
            <a:endParaRPr lang="zh-CN" altLang="en-US" sz="2800" b="1">
              <a:solidFill>
                <a:srgbClr val="FF0000"/>
              </a:solidFill>
              <a:ea typeface="黑体" panose="02010609060101010101" pitchFamily="49" charset="-122"/>
            </a:endParaRPr>
          </a:p>
        </p:txBody>
      </p:sp>
      <p:sp>
        <p:nvSpPr>
          <p:cNvPr id="142390" name="Text Box 54"/>
          <p:cNvSpPr txBox="1"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7090669" y="1490662"/>
            <a:ext cx="25146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b="1">
                <a:solidFill>
                  <a:srgbClr val="0000FF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2-</a:t>
            </a:r>
            <a:r>
              <a:rPr lang="zh-CN" altLang="en-US" sz="2800" b="1">
                <a:solidFill>
                  <a:srgbClr val="0000FF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苯基乙醇</a:t>
            </a:r>
            <a:endParaRPr lang="zh-CN" altLang="en-US" sz="2800" b="1">
              <a:solidFill>
                <a:srgbClr val="0000FF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142391" name="Text Box 55"/>
          <p:cNvSpPr txBox="1"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7216775" y="3436144"/>
            <a:ext cx="223202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US" altLang="zh-CN" sz="2800" b="1">
                <a:solidFill>
                  <a:srgbClr val="0000FF"/>
                </a:solidFill>
                <a:ea typeface="黑体" panose="02010609060101010101" pitchFamily="49" charset="-122"/>
              </a:rPr>
              <a:t>2-</a:t>
            </a:r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苯基乙醛</a:t>
            </a:r>
            <a:endParaRPr lang="zh-CN" altLang="en-US" sz="2800" b="1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sp>
        <p:nvSpPr>
          <p:cNvPr id="142392" name="Text Box 56"/>
          <p:cNvSpPr txBox="1"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7227219" y="5154987"/>
            <a:ext cx="266700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800" b="1">
                <a:solidFill>
                  <a:srgbClr val="0000FF"/>
                </a:solidFill>
                <a:ea typeface="黑体" panose="02010609060101010101" pitchFamily="49" charset="-122"/>
              </a:rPr>
              <a:t>2-</a:t>
            </a:r>
            <a:r>
              <a:rPr lang="zh-CN" altLang="en-US" sz="2800" b="1">
                <a:solidFill>
                  <a:srgbClr val="0000FF"/>
                </a:solidFill>
                <a:ea typeface="黑体" panose="02010609060101010101" pitchFamily="49" charset="-122"/>
              </a:rPr>
              <a:t>苯基乙酸</a:t>
            </a:r>
            <a:endParaRPr lang="zh-CN" altLang="en-US" sz="2800" b="1">
              <a:solidFill>
                <a:srgbClr val="0000FF"/>
              </a:solidFill>
              <a:ea typeface="黑体" panose="02010609060101010101" pitchFamily="49" charset="-122"/>
            </a:endParaRPr>
          </a:p>
        </p:txBody>
      </p:sp>
      <p:grpSp>
        <p:nvGrpSpPr>
          <p:cNvPr id="51" name="Group 10"/>
          <p:cNvGrpSpPr/>
          <p:nvPr>
            <p:custDataLst>
              <p:tags r:id="rId50"/>
            </p:custDataLst>
          </p:nvPr>
        </p:nvGrpSpPr>
        <p:grpSpPr>
          <a:xfrm>
            <a:off x="6907359" y="429788"/>
            <a:ext cx="1594370" cy="541338"/>
            <a:chOff x="4709" y="590"/>
            <a:chExt cx="872" cy="341"/>
          </a:xfrm>
        </p:grpSpPr>
        <p:sp>
          <p:nvSpPr>
            <p:cNvPr id="52" name="Text Box 11"/>
            <p:cNvSpPr txBox="1">
              <a:spLocks noChangeArrowheads="1"/>
            </p:cNvSpPr>
            <p:nvPr>
              <p:custDataLst>
                <p:tags r:id="rId51"/>
              </p:custDataLst>
            </p:nvPr>
          </p:nvSpPr>
          <p:spPr bwMode="auto">
            <a:xfrm>
              <a:off x="5082" y="590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3" name="Text Box 12"/>
            <p:cNvSpPr txBox="1">
              <a:spLocks noChangeArrowheads="1"/>
            </p:cNvSpPr>
            <p:nvPr>
              <p:custDataLst>
                <p:tags r:id="rId52"/>
              </p:custDataLst>
            </p:nvPr>
          </p:nvSpPr>
          <p:spPr bwMode="auto">
            <a:xfrm>
              <a:off x="4709" y="602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55" name="Group 10"/>
          <p:cNvGrpSpPr/>
          <p:nvPr>
            <p:custDataLst>
              <p:tags r:id="rId53"/>
            </p:custDataLst>
          </p:nvPr>
        </p:nvGrpSpPr>
        <p:grpSpPr>
          <a:xfrm>
            <a:off x="7064375" y="2347118"/>
            <a:ext cx="1594370" cy="541338"/>
            <a:chOff x="4709" y="590"/>
            <a:chExt cx="872" cy="341"/>
          </a:xfrm>
        </p:grpSpPr>
        <p:sp>
          <p:nvSpPr>
            <p:cNvPr id="56" name="Text Box 11"/>
            <p:cNvSpPr txBox="1">
              <a:spLocks noChangeArrowheads="1"/>
            </p:cNvSpPr>
            <p:nvPr>
              <p:custDataLst>
                <p:tags r:id="rId54"/>
              </p:custDataLst>
            </p:nvPr>
          </p:nvSpPr>
          <p:spPr bwMode="auto">
            <a:xfrm>
              <a:off x="5082" y="590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57" name="Text Box 12"/>
            <p:cNvSpPr txBox="1">
              <a:spLocks noChangeArrowheads="1"/>
            </p:cNvSpPr>
            <p:nvPr>
              <p:custDataLst>
                <p:tags r:id="rId55"/>
              </p:custDataLst>
            </p:nvPr>
          </p:nvSpPr>
          <p:spPr bwMode="auto">
            <a:xfrm>
              <a:off x="4709" y="602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  <p:grpSp>
        <p:nvGrpSpPr>
          <p:cNvPr id="58" name="Group 10"/>
          <p:cNvGrpSpPr/>
          <p:nvPr>
            <p:custDataLst>
              <p:tags r:id="rId56"/>
            </p:custDataLst>
          </p:nvPr>
        </p:nvGrpSpPr>
        <p:grpSpPr>
          <a:xfrm>
            <a:off x="7162800" y="4081984"/>
            <a:ext cx="1594370" cy="541338"/>
            <a:chOff x="4709" y="590"/>
            <a:chExt cx="872" cy="341"/>
          </a:xfrm>
        </p:grpSpPr>
        <p:sp>
          <p:nvSpPr>
            <p:cNvPr id="59" name="Text Box 11"/>
            <p:cNvSpPr txBox="1">
              <a:spLocks noChangeArrowheads="1"/>
            </p:cNvSpPr>
            <p:nvPr>
              <p:custDataLst>
                <p:tags r:id="rId57"/>
              </p:custDataLst>
            </p:nvPr>
          </p:nvSpPr>
          <p:spPr bwMode="auto">
            <a:xfrm>
              <a:off x="5082" y="590"/>
              <a:ext cx="499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1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  <p:sp>
          <p:nvSpPr>
            <p:cNvPr id="60" name="Text Box 12"/>
            <p:cNvSpPr txBox="1"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4709" y="602"/>
              <a:ext cx="408" cy="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hlink"/>
                  </a:solidFill>
                  <a:ea typeface="黑体" panose="02010609060101010101" pitchFamily="49" charset="-122"/>
                </a:rPr>
                <a:t>2</a:t>
              </a:r>
              <a:endParaRPr lang="en-US" altLang="zh-CN" sz="2800" b="1">
                <a:solidFill>
                  <a:schemeClr val="hlink"/>
                </a:solidFill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2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2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2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2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8" grpId="0" animBg="1"/>
      <p:bldP spid="142365" grpId="0" animBg="1"/>
      <p:bldP spid="142386" grpId="0" animBg="1"/>
      <p:bldP spid="142387" grpId="0" animBg="1"/>
      <p:bldP spid="142388" grpId="0" animBg="1"/>
      <p:bldP spid="142389" grpId="0" animBg="1"/>
      <p:bldP spid="142390" grpId="0" animBg="1"/>
      <p:bldP spid="142391" grpId="0" animBg="1"/>
      <p:bldP spid="14239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359785" y="0"/>
            <a:ext cx="86741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800" b="1" kern="10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1.</a:t>
            </a:r>
            <a:r>
              <a:rPr lang="zh-CN" altLang="zh-CN" sz="2800" b="1" kern="10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烷烃的命名</a:t>
            </a:r>
            <a:r>
              <a:rPr lang="en-US" altLang="zh-CN" sz="2800" b="1" kern="10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——</a:t>
            </a:r>
            <a:r>
              <a:rPr lang="zh-CN" altLang="en-US" sz="28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习惯</a:t>
            </a:r>
            <a:r>
              <a:rPr lang="zh-CN" altLang="en-US" sz="2800" b="1" kern="10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命名法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（适用于简单化合物）</a:t>
            </a:r>
            <a:endParaRPr lang="zh-CN" altLang="en-US" sz="2800" b="1" kern="100">
              <a:solidFill>
                <a:srgbClr val="0000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3717" y="1319679"/>
            <a:ext cx="12025336" cy="737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① 十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个碳原子以下：甲、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乙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丙、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丁、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戊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己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庚、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辛、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壬、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癸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kumimoji="1" lang="en-US" altLang="zh-CN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Rectangle 2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380" y="2132330"/>
            <a:ext cx="11242040" cy="953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②</a:t>
            </a:r>
            <a:r>
              <a:rPr kumimoji="1"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碳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原子数在</a:t>
            </a:r>
            <a:r>
              <a:rPr kumimoji="1"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以上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用中文数字表示。一般情况，</a:t>
            </a:r>
            <a:r>
              <a:rPr kumimoji="1"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常温常压下，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碳原子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≤4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的烷烃为气态，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5-16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为液态，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17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以上为固态。</a:t>
            </a:r>
            <a:endParaRPr kumimoji="1"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Text Box 12"/>
          <p:cNvSpPr txBox="1"/>
          <p:nvPr>
            <p:custDataLst>
              <p:tags r:id="rId4"/>
            </p:custDataLst>
          </p:nvPr>
        </p:nvSpPr>
        <p:spPr>
          <a:xfrm>
            <a:off x="1674858" y="3084625"/>
            <a:ext cx="929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1000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SzTx/>
              <a:buNone/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戊烷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Group 17"/>
          <p:cNvGrpSpPr/>
          <p:nvPr>
            <p:custDataLst>
              <p:tags r:id="rId5"/>
            </p:custDataLst>
          </p:nvPr>
        </p:nvGrpSpPr>
        <p:grpSpPr>
          <a:xfrm>
            <a:off x="478155" y="3013710"/>
            <a:ext cx="4726305" cy="564152"/>
            <a:chOff x="1655" y="-378"/>
            <a:chExt cx="2977" cy="429"/>
          </a:xfrm>
        </p:grpSpPr>
        <p:sp>
          <p:nvSpPr>
            <p:cNvPr id="11" name="Text Box 10"/>
            <p:cNvSpPr txBox="1"/>
            <p:nvPr>
              <p:custDataLst>
                <p:tags r:id="rId6"/>
              </p:custDataLst>
            </p:nvPr>
          </p:nvSpPr>
          <p:spPr>
            <a:xfrm>
              <a:off x="1655" y="-378"/>
              <a:ext cx="844" cy="3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10000"/>
                <a:buChar char="•"/>
                <a:defRPr sz="2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20000"/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SzTx/>
                <a:buNone/>
              </a:pPr>
              <a:r>
                <a:rPr lang="en-US" altLang="zh-CN" b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C</a:t>
              </a:r>
              <a:r>
                <a:rPr lang="en-US" altLang="zh-CN" b="1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5</a:t>
              </a:r>
              <a:r>
                <a:rPr lang="en-US" altLang="zh-CN" b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H</a:t>
              </a:r>
              <a:r>
                <a:rPr lang="en-US" altLang="zh-CN" b="1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12</a:t>
              </a:r>
              <a:endParaRPr lang="en-US" altLang="zh-CN" b="1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7" name="Text Box 14"/>
            <p:cNvSpPr txBox="1"/>
            <p:nvPr>
              <p:custDataLst>
                <p:tags r:id="rId7"/>
              </p:custDataLst>
            </p:nvPr>
          </p:nvSpPr>
          <p:spPr>
            <a:xfrm>
              <a:off x="3788" y="-346"/>
              <a:ext cx="844" cy="39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10000"/>
                <a:buChar char="•"/>
                <a:defRPr sz="2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20000"/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SzTx/>
                <a:buNone/>
              </a:pPr>
              <a:r>
                <a:rPr lang="en-US" altLang="zh-CN" b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C</a:t>
              </a:r>
              <a:r>
                <a:rPr lang="en-US" altLang="zh-CN" b="1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8</a:t>
              </a:r>
              <a:r>
                <a:rPr lang="en-US" altLang="zh-CN" b="1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H</a:t>
              </a:r>
              <a:r>
                <a:rPr lang="en-US" altLang="zh-CN" b="1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18</a:t>
              </a:r>
              <a:endParaRPr lang="en-US" altLang="zh-CN" b="1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9" name="Text Box 16"/>
          <p:cNvSpPr txBox="1"/>
          <p:nvPr>
            <p:custDataLst>
              <p:tags r:id="rId8"/>
            </p:custDataLst>
          </p:nvPr>
        </p:nvSpPr>
        <p:spPr>
          <a:xfrm>
            <a:off x="4943838" y="3084625"/>
            <a:ext cx="9296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1000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SzTx/>
              <a:buNone/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辛烷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Rectangle 7"/>
          <p:cNvSpPr/>
          <p:nvPr>
            <p:custDataLst>
              <p:tags r:id="rId9"/>
            </p:custDataLst>
          </p:nvPr>
        </p:nvSpPr>
        <p:spPr>
          <a:xfrm>
            <a:off x="7536180" y="2849245"/>
            <a:ext cx="1299210" cy="6940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1000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>
              <a:lnSpc>
                <a:spcPct val="140000"/>
              </a:lnSpc>
              <a:spcBef>
                <a:spcPct val="0"/>
              </a:spcBef>
              <a:buClrTx/>
              <a:buSzTx/>
              <a:buNone/>
            </a:pP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b="1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b="1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24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3" name="文本框 32"/>
          <p:cNvSpPr txBox="1"/>
          <p:nvPr>
            <p:custDataLst>
              <p:tags r:id="rId10"/>
            </p:custDataLst>
          </p:nvPr>
        </p:nvSpPr>
        <p:spPr>
          <a:xfrm>
            <a:off x="8760460" y="2996565"/>
            <a:ext cx="16700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0" hangingPunct="0">
              <a:spcBef>
                <a:spcPct val="50000"/>
              </a:spcBef>
              <a:buClrTx/>
              <a:buSzTx/>
              <a:defRPr sz="2800">
                <a:solidFill>
                  <a:srgbClr val="FF0000"/>
                </a:solidFill>
                <a:latin typeface="+mn-lt"/>
                <a:ea typeface="+mn-ea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十一烷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 Box 4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36094" y="723507"/>
            <a:ext cx="12025336" cy="737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碳原子数目：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  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  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  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  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  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  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  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  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9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 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</a:t>
            </a:r>
            <a:endParaRPr kumimoji="1" lang="en-US" altLang="zh-CN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47625" y="3501390"/>
            <a:ext cx="1201483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③对于碳原子数相同而结构不同的烷烃，</a:t>
            </a:r>
            <a:r>
              <a:rPr kumimoji="1"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一般在烷烃名称前面加</a:t>
            </a:r>
            <a:r>
              <a:rPr kumimoji="1" lang="zh-CN" altLang="en-US" sz="2800" b="1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正、异、新</a:t>
            </a:r>
            <a:r>
              <a:rPr kumimoji="1"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来区别。</a:t>
            </a:r>
            <a:endParaRPr kumimoji="1" lang="zh-CN" altLang="en-US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4" name="Text Box 25"/>
          <p:cNvSpPr txBox="1"/>
          <p:nvPr>
            <p:custDataLst>
              <p:tags r:id="rId13"/>
            </p:custDataLst>
          </p:nvPr>
        </p:nvSpPr>
        <p:spPr>
          <a:xfrm>
            <a:off x="595630" y="4850765"/>
            <a:ext cx="36556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1000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>
              <a:spcBef>
                <a:spcPct val="50000"/>
              </a:spcBef>
              <a:buClrTx/>
              <a:buSzTx/>
              <a:buNone/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CH</a:t>
            </a:r>
            <a:r>
              <a:rPr lang="en-US" altLang="zh-CN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CH</a:t>
            </a:r>
            <a:r>
              <a:rPr lang="en-US" altLang="zh-CN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CH</a:t>
            </a:r>
            <a:r>
              <a:rPr lang="en-US" altLang="zh-CN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CH</a:t>
            </a:r>
            <a:r>
              <a:rPr lang="en-US" altLang="zh-CN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CH</a:t>
            </a:r>
            <a:r>
              <a:rPr lang="en-US" altLang="zh-CN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en-US" altLang="zh-CN" baseline="-250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Text Box 21"/>
          <p:cNvSpPr txBox="1"/>
          <p:nvPr>
            <p:custDataLst>
              <p:tags r:id="rId14"/>
            </p:custDataLst>
          </p:nvPr>
        </p:nvSpPr>
        <p:spPr>
          <a:xfrm>
            <a:off x="1559560" y="5372735"/>
            <a:ext cx="1318895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1000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>
              <a:spcBef>
                <a:spcPct val="0"/>
              </a:spcBef>
              <a:buClrTx/>
              <a:buSzTx/>
              <a:buNone/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正戊烷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>
              <a:spcBef>
                <a:spcPct val="0"/>
              </a:spcBef>
              <a:buClrTx/>
              <a:buSzTx/>
              <a:buNone/>
            </a:pPr>
            <a:r>
              <a:rPr lang="zh-CN" altLang="en-US" b="1">
                <a:solidFill>
                  <a:srgbClr val="000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无支链</a:t>
            </a:r>
            <a:endParaRPr lang="zh-CN" altLang="en-US" b="1">
              <a:solidFill>
                <a:srgbClr val="000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6" name="Group 31"/>
          <p:cNvGrpSpPr/>
          <p:nvPr>
            <p:custDataLst>
              <p:tags r:id="rId15"/>
            </p:custDataLst>
          </p:nvPr>
        </p:nvGrpSpPr>
        <p:grpSpPr>
          <a:xfrm>
            <a:off x="4876800" y="4321175"/>
            <a:ext cx="2743200" cy="1207770"/>
            <a:chOff x="2448" y="2736"/>
            <a:chExt cx="1619" cy="761"/>
          </a:xfrm>
        </p:grpSpPr>
        <p:sp>
          <p:nvSpPr>
            <p:cNvPr id="18" name="Text Box 26"/>
            <p:cNvSpPr txBox="1"/>
            <p:nvPr>
              <p:custDataLst>
                <p:tags r:id="rId16"/>
              </p:custDataLst>
            </p:nvPr>
          </p:nvSpPr>
          <p:spPr>
            <a:xfrm>
              <a:off x="2448" y="2736"/>
              <a:ext cx="1619" cy="50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10000"/>
                <a:buChar char="•"/>
                <a:defRPr sz="2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20000"/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SzTx/>
                <a:buNone/>
              </a:pPr>
              <a:r>
                <a:rPr lang="en-US" altLang="zh-CN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CH</a:t>
              </a:r>
              <a:r>
                <a:rPr lang="en-US" altLang="zh-CN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  <a:r>
                <a:rPr lang="en-US" altLang="zh-CN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CHCH</a:t>
              </a:r>
              <a:r>
                <a:rPr lang="en-US" altLang="zh-CN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2</a:t>
              </a:r>
              <a:r>
                <a:rPr lang="en-US" altLang="zh-CN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CH</a:t>
              </a:r>
              <a:r>
                <a:rPr lang="en-US" altLang="zh-CN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en-US" altLang="zh-CN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Line 27"/>
            <p:cNvSpPr/>
            <p:nvPr>
              <p:custDataLst>
                <p:tags r:id="rId17"/>
              </p:custDataLst>
            </p:nvPr>
          </p:nvSpPr>
          <p:spPr>
            <a:xfrm flipH="1">
              <a:off x="2976" y="302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0" name="Text Box 28"/>
            <p:cNvSpPr txBox="1"/>
            <p:nvPr>
              <p:custDataLst>
                <p:tags r:id="rId18"/>
              </p:custDataLst>
            </p:nvPr>
          </p:nvSpPr>
          <p:spPr>
            <a:xfrm>
              <a:off x="2832" y="3168"/>
              <a:ext cx="62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10000"/>
                <a:buChar char="•"/>
                <a:defRPr sz="2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20000"/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SzTx/>
                <a:buNone/>
              </a:pPr>
              <a:r>
                <a:rPr lang="en-US" altLang="zh-CN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CH</a:t>
              </a:r>
              <a:r>
                <a:rPr lang="en-US" altLang="zh-CN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en-US" altLang="zh-CN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Text Box 22"/>
          <p:cNvSpPr txBox="1"/>
          <p:nvPr>
            <p:custDataLst>
              <p:tags r:id="rId19"/>
            </p:custDataLst>
          </p:nvPr>
        </p:nvSpPr>
        <p:spPr>
          <a:xfrm>
            <a:off x="5053965" y="5528945"/>
            <a:ext cx="182880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1000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ClrTx/>
              <a:buSzTx/>
              <a:buNone/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异戊烷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ctr">
              <a:spcBef>
                <a:spcPct val="0"/>
              </a:spcBef>
              <a:buClrTx/>
              <a:buSzTx/>
              <a:buNone/>
            </a:pPr>
            <a:r>
              <a:rPr lang="zh-CN" altLang="en-US" b="1">
                <a:solidFill>
                  <a:srgbClr val="000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带一支链</a:t>
            </a:r>
            <a:endParaRPr lang="zh-CN" altLang="en-US" b="1">
              <a:solidFill>
                <a:srgbClr val="000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2" name="Group 35"/>
          <p:cNvGrpSpPr/>
          <p:nvPr>
            <p:custDataLst>
              <p:tags r:id="rId20"/>
            </p:custDataLst>
          </p:nvPr>
        </p:nvGrpSpPr>
        <p:grpSpPr>
          <a:xfrm>
            <a:off x="8112125" y="4321175"/>
            <a:ext cx="1934845" cy="1894205"/>
            <a:chOff x="4272" y="2304"/>
            <a:chExt cx="1137" cy="1193"/>
          </a:xfrm>
        </p:grpSpPr>
        <p:sp>
          <p:nvSpPr>
            <p:cNvPr id="23" name="Line 29"/>
            <p:cNvSpPr/>
            <p:nvPr>
              <p:custDataLst>
                <p:tags r:id="rId21"/>
              </p:custDataLst>
            </p:nvPr>
          </p:nvSpPr>
          <p:spPr>
            <a:xfrm flipH="1">
              <a:off x="4800" y="3024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24" name="Text Box 30"/>
            <p:cNvSpPr txBox="1"/>
            <p:nvPr>
              <p:custDataLst>
                <p:tags r:id="rId22"/>
              </p:custDataLst>
            </p:nvPr>
          </p:nvSpPr>
          <p:spPr>
            <a:xfrm>
              <a:off x="4656" y="3168"/>
              <a:ext cx="62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10000"/>
                <a:buChar char="•"/>
                <a:defRPr sz="2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20000"/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SzTx/>
                <a:buNone/>
              </a:pPr>
              <a:r>
                <a:rPr lang="en-US" altLang="zh-CN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CH</a:t>
              </a:r>
              <a:r>
                <a:rPr lang="en-US" altLang="zh-CN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en-US" altLang="zh-CN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32"/>
            <p:cNvSpPr/>
            <p:nvPr>
              <p:custDataLst>
                <p:tags r:id="rId23"/>
              </p:custDataLst>
            </p:nvPr>
          </p:nvSpPr>
          <p:spPr>
            <a:xfrm>
              <a:off x="4272" y="2736"/>
              <a:ext cx="1137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10000"/>
                <a:buChar char="•"/>
                <a:defRPr sz="2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20000"/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SzTx/>
                <a:buNone/>
              </a:pPr>
              <a:r>
                <a:rPr lang="en-US" altLang="zh-CN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CH</a:t>
              </a:r>
              <a:r>
                <a:rPr lang="en-US" altLang="zh-CN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  <a:r>
                <a:rPr lang="en-US" altLang="zh-CN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CCH</a:t>
              </a:r>
              <a:r>
                <a:rPr lang="en-US" altLang="zh-CN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en-US" altLang="zh-CN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6" name="Line 33"/>
            <p:cNvSpPr/>
            <p:nvPr>
              <p:custDataLst>
                <p:tags r:id="rId24"/>
              </p:custDataLst>
            </p:nvPr>
          </p:nvSpPr>
          <p:spPr>
            <a:xfrm flipH="1">
              <a:off x="4800" y="2592"/>
              <a:ext cx="0" cy="19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35" name="Text Box 34"/>
            <p:cNvSpPr txBox="1"/>
            <p:nvPr>
              <p:custDataLst>
                <p:tags r:id="rId25"/>
              </p:custDataLst>
            </p:nvPr>
          </p:nvSpPr>
          <p:spPr>
            <a:xfrm>
              <a:off x="4656" y="2304"/>
              <a:ext cx="62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110000"/>
                <a:buChar char="•"/>
                <a:defRPr sz="2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120000"/>
                <a:buChar char="•"/>
                <a:defRPr sz="2400"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6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+mn-lt"/>
                </a:defRPr>
              </a:lvl5pPr>
            </a:lstStyle>
            <a:p>
              <a:pPr marL="0" lvl="0" indent="0">
                <a:spcBef>
                  <a:spcPct val="50000"/>
                </a:spcBef>
                <a:buClrTx/>
                <a:buSzTx/>
                <a:buNone/>
              </a:pPr>
              <a:r>
                <a:rPr lang="en-US" altLang="zh-CN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CH</a:t>
              </a:r>
              <a:r>
                <a:rPr lang="en-US" altLang="zh-CN" baseline="-2500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3</a:t>
              </a:r>
              <a:endParaRPr lang="en-US" altLang="zh-CN" baseline="-250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6" name="Text Box 23"/>
          <p:cNvSpPr txBox="1"/>
          <p:nvPr>
            <p:custDataLst>
              <p:tags r:id="rId26"/>
            </p:custDataLst>
          </p:nvPr>
        </p:nvSpPr>
        <p:spPr>
          <a:xfrm>
            <a:off x="9840595" y="5122545"/>
            <a:ext cx="181483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10000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ClrTx/>
              <a:buSzTx/>
              <a:buNone/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新戊烷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algn="ctr">
              <a:spcBef>
                <a:spcPct val="0"/>
              </a:spcBef>
              <a:buClrTx/>
              <a:buSzTx/>
              <a:buNone/>
            </a:pPr>
            <a:r>
              <a:rPr lang="zh-CN" altLang="en-US" b="1">
                <a:solidFill>
                  <a:srgbClr val="000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带两支链</a:t>
            </a:r>
            <a:endParaRPr lang="zh-CN" altLang="en-US" b="1">
              <a:solidFill>
                <a:srgbClr val="000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99"/>
          <p:cNvSpPr txBox="1"/>
          <p:nvPr>
            <p:custDataLst>
              <p:tags r:id="rId27"/>
            </p:custDataLst>
          </p:nvPr>
        </p:nvSpPr>
        <p:spPr>
          <a:xfrm>
            <a:off x="123190" y="116205"/>
            <a:ext cx="3120390" cy="583565"/>
          </a:xfrm>
          <a:prstGeom prst="rect">
            <a:avLst/>
          </a:prstGeom>
          <a:gradFill>
            <a:gsLst>
              <a:gs pos="0">
                <a:srgbClr val="012D86"/>
              </a:gs>
              <a:gs pos="100000">
                <a:srgbClr val="0E2557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</a:pPr>
            <a:r>
              <a:rPr lang="zh-CN" altLang="en-US" sz="32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一、烷烃的命名</a:t>
            </a:r>
            <a:endParaRPr lang="zh-CN" altLang="en-US" sz="3200" b="1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9" grpId="0"/>
      <p:bldP spid="33" grpId="0"/>
      <p:bldP spid="34" grpId="0"/>
      <p:bldP spid="31" grpId="0"/>
      <p:bldP spid="13" grpId="0"/>
      <p:bldP spid="14" grpId="0"/>
      <p:bldP spid="15" grpId="0"/>
      <p:bldP spid="21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3"/>
          <p:cNvSpPr/>
          <p:nvPr>
            <p:custDataLst>
              <p:tags r:id="rId1"/>
            </p:custDataLst>
          </p:nvPr>
        </p:nvSpPr>
        <p:spPr>
          <a:xfrm>
            <a:off x="263208" y="116840"/>
            <a:ext cx="3165475" cy="52197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just"/>
            <a:r>
              <a:rPr altLang="zh-CN" sz="2800" b="1" kern="10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2.</a:t>
            </a:r>
            <a:r>
              <a:rPr altLang="zh-CN" sz="2800" b="1" kern="100" spc="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系统命名法</a:t>
            </a:r>
            <a:endParaRPr altLang="zh-CN" sz="2800" b="1" kern="100">
              <a:solidFill>
                <a:srgbClr val="0000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712085" y="188595"/>
            <a:ext cx="1719580" cy="500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找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71905" y="981075"/>
            <a:ext cx="318516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①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找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主链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，称某烷</a:t>
            </a:r>
            <a:endParaRPr kumimoji="1"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368165" y="981075"/>
            <a:ext cx="3646805" cy="52197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kumimoji="1" lang="en-US" altLang="zh-CN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 </a:t>
            </a:r>
            <a:r>
              <a:rPr kumimoji="1" lang="zh-CN" altLang="en-US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最长、最多为</a:t>
            </a:r>
            <a:r>
              <a:rPr kumimoji="1" lang="zh-CN" altLang="en-US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主链</a:t>
            </a:r>
            <a:endParaRPr kumimoji="1" lang="zh-CN" altLang="en-US" sz="2800" b="1" smtClean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1203325" y="3147060"/>
            <a:ext cx="103530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当出现多条等长的最长碳链：—选含支链最多的碳链为主链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415415" y="1701165"/>
            <a:ext cx="5788025" cy="145986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415415" y="3573145"/>
            <a:ext cx="6796405" cy="240030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47625" y="908685"/>
            <a:ext cx="17754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找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endParaRPr lang="en-US" altLang="zh-CN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3"/>
          <p:cNvSpPr/>
          <p:nvPr>
            <p:custDataLst>
              <p:tags r:id="rId1"/>
            </p:custDataLst>
          </p:nvPr>
        </p:nvSpPr>
        <p:spPr>
          <a:xfrm>
            <a:off x="263208" y="116840"/>
            <a:ext cx="3165475" cy="52197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just"/>
            <a:r>
              <a:rPr altLang="zh-CN" sz="2800" b="1" kern="10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2.</a:t>
            </a:r>
            <a:r>
              <a:rPr altLang="zh-CN" sz="2800" b="1" kern="100" spc="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系统命名法</a:t>
            </a:r>
            <a:endParaRPr altLang="zh-CN" sz="2800" b="1" kern="100">
              <a:solidFill>
                <a:srgbClr val="0000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712085" y="188595"/>
            <a:ext cx="1719580" cy="500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找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25220" y="980440"/>
            <a:ext cx="760793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②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位号，定支链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— 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编号遵循“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近、简、小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endParaRPr kumimoji="1"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25220" y="1556385"/>
            <a:ext cx="10862310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kumimoji="1" 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近：</a:t>
            </a:r>
            <a:r>
              <a:rPr kumimoji="1" lang="zh-CN" altLang="en-US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选主链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中离</a:t>
            </a:r>
            <a:r>
              <a:rPr kumimoji="1" lang="zh-CN" altLang="en-US" sz="28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支链最近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的一端为起点开始编号，用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等数字给主链的各碳原子依次编号定位</a:t>
            </a:r>
            <a:r>
              <a:rPr kumimoji="1" lang="zh-CN" altLang="en-US" sz="2800" b="1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，确定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支链所在的位置。</a:t>
            </a:r>
            <a:endParaRPr kumimoji="1"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5"/>
            </p:custDataLst>
          </p:nvPr>
        </p:nvSpPr>
        <p:spPr>
          <a:xfrm>
            <a:off x="6688455" y="3978275"/>
            <a:ext cx="34442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先考虑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近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原则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233170" y="3023235"/>
            <a:ext cx="5119370" cy="2902585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47625" y="908685"/>
            <a:ext cx="17754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endParaRPr lang="en-US" altLang="zh-CN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3"/>
          <p:cNvSpPr/>
          <p:nvPr>
            <p:custDataLst>
              <p:tags r:id="rId1"/>
            </p:custDataLst>
          </p:nvPr>
        </p:nvSpPr>
        <p:spPr>
          <a:xfrm>
            <a:off x="263208" y="116840"/>
            <a:ext cx="3165475" cy="52197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just"/>
            <a:r>
              <a:rPr altLang="zh-CN" sz="2800" b="1" kern="10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2.</a:t>
            </a:r>
            <a:r>
              <a:rPr altLang="zh-CN" sz="2800" b="1" kern="100" spc="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系统命名法</a:t>
            </a:r>
            <a:endParaRPr altLang="zh-CN" sz="2800" b="1" kern="100">
              <a:solidFill>
                <a:srgbClr val="0000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712085" y="188595"/>
            <a:ext cx="1719580" cy="500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找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9515" y="1062990"/>
            <a:ext cx="760793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②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位号，定支链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— 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编号遵循“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近、简、小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endParaRPr kumimoji="1"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8435" y="1715135"/>
            <a:ext cx="1086231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kumimoji="1" 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简：</a:t>
            </a:r>
            <a:r>
              <a:rPr kumimoji="1" sz="28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同样近时</a:t>
            </a:r>
            <a:r>
              <a:rPr kumimoji="1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，从较</a:t>
            </a:r>
            <a:r>
              <a:rPr kumimoji="1" sz="2800" b="1">
                <a:solidFill>
                  <a:schemeClr val="tx1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简单支链</a:t>
            </a:r>
            <a:r>
              <a:rPr kumimoji="1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的一端开始编号</a:t>
            </a:r>
            <a:r>
              <a:rPr kumimoji="1" 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。</a:t>
            </a:r>
            <a:endParaRPr kumimoji="1" lang="zh-CN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7607935" y="3284855"/>
            <a:ext cx="4110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同近，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考虑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简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原则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01750" y="2804795"/>
            <a:ext cx="6134100" cy="249936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47625" y="1062990"/>
            <a:ext cx="17754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endParaRPr lang="en-US" altLang="zh-CN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3"/>
          <p:cNvSpPr/>
          <p:nvPr>
            <p:custDataLst>
              <p:tags r:id="rId1"/>
            </p:custDataLst>
          </p:nvPr>
        </p:nvSpPr>
        <p:spPr>
          <a:xfrm>
            <a:off x="263208" y="116840"/>
            <a:ext cx="3165475" cy="52197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just"/>
            <a:r>
              <a:rPr altLang="zh-CN" sz="2800" b="1" kern="10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2.</a:t>
            </a:r>
            <a:r>
              <a:rPr altLang="zh-CN" sz="2800" b="1" kern="100" spc="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系统命名法</a:t>
            </a:r>
            <a:endParaRPr altLang="zh-CN" sz="2800" b="1" kern="100">
              <a:solidFill>
                <a:srgbClr val="0000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712085" y="188595"/>
            <a:ext cx="1719580" cy="500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找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71905" y="1052830"/>
            <a:ext cx="760793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②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位号，定支链</a:t>
            </a:r>
            <a:r>
              <a:rPr kumimoji="1" lang="en-US" alt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— 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编号遵循“</a:t>
            </a:r>
            <a:r>
              <a:rPr kumimoji="1"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近、简、小</a:t>
            </a: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endParaRPr kumimoji="1"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78585" y="1786890"/>
            <a:ext cx="10862310" cy="73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kumimoji="1" lang="zh-CN" sz="28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小：</a:t>
            </a:r>
            <a:r>
              <a:rPr kumimoji="1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同样近同样简时，要求支链位置的编号之和应最小。</a:t>
            </a:r>
            <a:endParaRPr kumimoji="1" lang="zh-CN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5" name="文本框 24"/>
          <p:cNvSpPr txBox="1"/>
          <p:nvPr>
            <p:custDataLst>
              <p:tags r:id="rId5"/>
            </p:custDataLst>
          </p:nvPr>
        </p:nvSpPr>
        <p:spPr>
          <a:xfrm>
            <a:off x="7030085" y="3365500"/>
            <a:ext cx="50152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同近、同简，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考虑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“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小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原则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8165" y="2515235"/>
            <a:ext cx="6195060" cy="338455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47625" y="1062990"/>
            <a:ext cx="17754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endParaRPr lang="en-US" altLang="zh-CN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矩形 3"/>
          <p:cNvSpPr/>
          <p:nvPr>
            <p:custDataLst>
              <p:tags r:id="rId1"/>
            </p:custDataLst>
          </p:nvPr>
        </p:nvSpPr>
        <p:spPr>
          <a:xfrm>
            <a:off x="263208" y="116840"/>
            <a:ext cx="3165475" cy="52197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marL="0" marR="0" lvl="0" indent="0" algn="just"/>
            <a:r>
              <a:rPr altLang="zh-CN" sz="2800" b="1" kern="10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2.</a:t>
            </a:r>
            <a:r>
              <a:rPr altLang="zh-CN" sz="2800" b="1" kern="100" spc="0">
                <a:solidFill>
                  <a:srgbClr val="0000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系统命名法</a:t>
            </a:r>
            <a:endParaRPr altLang="zh-CN" sz="2800" b="1" kern="100">
              <a:solidFill>
                <a:srgbClr val="0000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712085" y="188595"/>
            <a:ext cx="1719580" cy="500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找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编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</a:t>
            </a:r>
            <a:endParaRPr lang="zh-CN" altLang="en-US" sz="28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09345" y="836295"/>
            <a:ext cx="10806430" cy="95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③</a:t>
            </a:r>
            <a:r>
              <a:rPr kumimoji="1" 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</a:t>
            </a:r>
            <a:r>
              <a:rPr kumimoji="1" lang="zh-CN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名称：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主链碳，叫某烷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；先写支，再写主；相同基，合并写；先写简，再写繁；数字间，短线连；数数间，逗隔开。</a:t>
            </a:r>
            <a:endParaRPr lang="zh-CN" altLang="en-US" sz="2800" b="1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019810" y="1836420"/>
            <a:ext cx="739267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[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注意</a:t>
            </a:r>
            <a:r>
              <a:rPr lang="en-US" altLang="zh-CN" sz="28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](1)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阿拉伯数字间用“，”隔开</a:t>
            </a:r>
            <a:endParaRPr lang="zh-CN" altLang="en-US" sz="2800" b="1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(2)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阿拉伯数字与中文间用“</a:t>
            </a:r>
            <a:r>
              <a:rPr lang="en-US" altLang="zh-CN" sz="28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”隔开</a:t>
            </a:r>
            <a:endParaRPr lang="en-US" altLang="zh-CN" sz="2800" b="1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(3)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中文之间无间隔</a:t>
            </a:r>
            <a:endParaRPr lang="zh-CN" altLang="en-US" sz="2800" b="1" smtClean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47725" y="3399790"/>
            <a:ext cx="10144760" cy="323659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-24130" y="836295"/>
            <a:ext cx="14738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写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endParaRPr lang="en-US" altLang="zh-CN" sz="3200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ags/tag1.xml><?xml version="1.0" encoding="utf-8"?>
<p:tagLst xmlns:p="http://schemas.openxmlformats.org/presentationml/2006/main">
  <p:tag name="AS_UNIQUEID" val="2357"/>
</p:tagLst>
</file>

<file path=ppt/tags/tag10.xml><?xml version="1.0" encoding="utf-8"?>
<p:tagLst xmlns:p="http://schemas.openxmlformats.org/presentationml/2006/main">
  <p:tag name="AS_UNIQUEID" val="2367"/>
</p:tagLst>
</file>

<file path=ppt/tags/tag100.xml><?xml version="1.0" encoding="utf-8"?>
<p:tagLst xmlns:p="http://schemas.openxmlformats.org/presentationml/2006/main">
  <p:tag name="AS_UNIQUEID" val="3152"/>
</p:tagLst>
</file>

<file path=ppt/tags/tag101.xml><?xml version="1.0" encoding="utf-8"?>
<p:tagLst xmlns:p="http://schemas.openxmlformats.org/presentationml/2006/main">
  <p:tag name="AS_UNIQUEID" val="3153"/>
</p:tagLst>
</file>

<file path=ppt/tags/tag102.xml><?xml version="1.0" encoding="utf-8"?>
<p:tagLst xmlns:p="http://schemas.openxmlformats.org/presentationml/2006/main">
  <p:tag name="AS_UNIQUEID" val="3154"/>
</p:tagLst>
</file>

<file path=ppt/tags/tag103.xml><?xml version="1.0" encoding="utf-8"?>
<p:tagLst xmlns:p="http://schemas.openxmlformats.org/presentationml/2006/main">
  <p:tag name="AS_UNIQUEID" val="3155"/>
</p:tagLst>
</file>

<file path=ppt/tags/tag104.xml><?xml version="1.0" encoding="utf-8"?>
<p:tagLst xmlns:p="http://schemas.openxmlformats.org/presentationml/2006/main">
  <p:tag name="KSO_WM_SLIDE_BACKGROUND_TYPE" val="general"/>
  <p:tag name="KSO_WM_SLIDE_BK_DARK_LIGHT" val="2"/>
</p:tagLst>
</file>

<file path=ppt/tags/tag105.xml><?xml version="1.0" encoding="utf-8"?>
<p:tagLst xmlns:p="http://schemas.openxmlformats.org/presentationml/2006/main">
  <p:tag name="AS_UNIQUEID" val="3120"/>
</p:tagLst>
</file>

<file path=ppt/tags/tag106.xml><?xml version="1.0" encoding="utf-8"?>
<p:tagLst xmlns:p="http://schemas.openxmlformats.org/presentationml/2006/main">
  <p:tag name="AS_UNIQUEID" val="3121"/>
</p:tagLst>
</file>

<file path=ppt/tags/tag107.xml><?xml version="1.0" encoding="utf-8"?>
<p:tagLst xmlns:p="http://schemas.openxmlformats.org/presentationml/2006/main">
  <p:tag name="AS_UNIQUEID" val="3122"/>
</p:tagLst>
</file>

<file path=ppt/tags/tag108.xml><?xml version="1.0" encoding="utf-8"?>
<p:tagLst xmlns:p="http://schemas.openxmlformats.org/presentationml/2006/main">
  <p:tag name="AS_UNIQUEID" val="1015"/>
</p:tagLst>
</file>

<file path=ppt/tags/tag109.xml><?xml version="1.0" encoding="utf-8"?>
<p:tagLst xmlns:p="http://schemas.openxmlformats.org/presentationml/2006/main">
  <p:tag name="AS_UNIQUEID" val="1016"/>
</p:tagLst>
</file>

<file path=ppt/tags/tag11.xml><?xml version="1.0" encoding="utf-8"?>
<p:tagLst xmlns:p="http://schemas.openxmlformats.org/presentationml/2006/main">
  <p:tag name="AS_UNIQUEID" val="2369"/>
</p:tagLst>
</file>

<file path=ppt/tags/tag110.xml><?xml version="1.0" encoding="utf-8"?>
<p:tagLst xmlns:p="http://schemas.openxmlformats.org/presentationml/2006/main">
  <p:tag name="AS_UNIQUEID" val="1017"/>
</p:tagLst>
</file>

<file path=ppt/tags/tag111.xml><?xml version="1.0" encoding="utf-8"?>
<p:tagLst xmlns:p="http://schemas.openxmlformats.org/presentationml/2006/main">
  <p:tag name="AS_UNIQUEID" val="1018"/>
</p:tagLst>
</file>

<file path=ppt/tags/tag112.xml><?xml version="1.0" encoding="utf-8"?>
<p:tagLst xmlns:p="http://schemas.openxmlformats.org/presentationml/2006/main">
  <p:tag name="AS_UNIQUEID" val="1019"/>
</p:tagLst>
</file>

<file path=ppt/tags/tag113.xml><?xml version="1.0" encoding="utf-8"?>
<p:tagLst xmlns:p="http://schemas.openxmlformats.org/presentationml/2006/main">
  <p:tag name="AS_UNIQUEID" val="1020"/>
</p:tagLst>
</file>

<file path=ppt/tags/tag114.xml><?xml version="1.0" encoding="utf-8"?>
<p:tagLst xmlns:p="http://schemas.openxmlformats.org/presentationml/2006/main">
  <p:tag name="AS_UNIQUEID" val="1021"/>
</p:tagLst>
</file>

<file path=ppt/tags/tag115.xml><?xml version="1.0" encoding="utf-8"?>
<p:tagLst xmlns:p="http://schemas.openxmlformats.org/presentationml/2006/main">
  <p:tag name="AS_UNIQUEID" val="1022"/>
</p:tagLst>
</file>

<file path=ppt/tags/tag116.xml><?xml version="1.0" encoding="utf-8"?>
<p:tagLst xmlns:p="http://schemas.openxmlformats.org/presentationml/2006/main">
  <p:tag name="AS_UNIQUEID" val="1023"/>
</p:tagLst>
</file>

<file path=ppt/tags/tag117.xml><?xml version="1.0" encoding="utf-8"?>
<p:tagLst xmlns:p="http://schemas.openxmlformats.org/presentationml/2006/main">
  <p:tag name="AS_UNIQUEID" val="1024"/>
</p:tagLst>
</file>

<file path=ppt/tags/tag118.xml><?xml version="1.0" encoding="utf-8"?>
<p:tagLst xmlns:p="http://schemas.openxmlformats.org/presentationml/2006/main">
  <p:tag name="AS_UNIQUEID" val="1025"/>
</p:tagLst>
</file>

<file path=ppt/tags/tag119.xml><?xml version="1.0" encoding="utf-8"?>
<p:tagLst xmlns:p="http://schemas.openxmlformats.org/presentationml/2006/main">
  <p:tag name="AS_UNIQUEID" val="1026"/>
</p:tagLst>
</file>

<file path=ppt/tags/tag12.xml><?xml version="1.0" encoding="utf-8"?>
<p:tagLst xmlns:p="http://schemas.openxmlformats.org/presentationml/2006/main">
  <p:tag name="AS_UNIQUEID" val="2370"/>
</p:tagLst>
</file>

<file path=ppt/tags/tag120.xml><?xml version="1.0" encoding="utf-8"?>
<p:tagLst xmlns:p="http://schemas.openxmlformats.org/presentationml/2006/main">
  <p:tag name="AS_UNIQUEID" val="1027"/>
</p:tagLst>
</file>

<file path=ppt/tags/tag121.xml><?xml version="1.0" encoding="utf-8"?>
<p:tagLst xmlns:p="http://schemas.openxmlformats.org/presentationml/2006/main">
  <p:tag name="AS_UNIQUEID" val="1028"/>
</p:tagLst>
</file>

<file path=ppt/tags/tag122.xml><?xml version="1.0" encoding="utf-8"?>
<p:tagLst xmlns:p="http://schemas.openxmlformats.org/presentationml/2006/main">
  <p:tag name="AS_UNIQUEID" val="1029"/>
</p:tagLst>
</file>

<file path=ppt/tags/tag123.xml><?xml version="1.0" encoding="utf-8"?>
<p:tagLst xmlns:p="http://schemas.openxmlformats.org/presentationml/2006/main">
  <p:tag name="AS_UNIQUEID" val="1030"/>
</p:tagLst>
</file>

<file path=ppt/tags/tag124.xml><?xml version="1.0" encoding="utf-8"?>
<p:tagLst xmlns:p="http://schemas.openxmlformats.org/presentationml/2006/main">
  <p:tag name="AS_UNIQUEID" val="1031"/>
</p:tagLst>
</file>

<file path=ppt/tags/tag125.xml><?xml version="1.0" encoding="utf-8"?>
<p:tagLst xmlns:p="http://schemas.openxmlformats.org/presentationml/2006/main">
  <p:tag name="AS_UNIQUEID" val="1032"/>
</p:tagLst>
</file>

<file path=ppt/tags/tag126.xml><?xml version="1.0" encoding="utf-8"?>
<p:tagLst xmlns:p="http://schemas.openxmlformats.org/presentationml/2006/main">
  <p:tag name="AS_UNIQUEID" val="1033"/>
</p:tagLst>
</file>

<file path=ppt/tags/tag127.xml><?xml version="1.0" encoding="utf-8"?>
<p:tagLst xmlns:p="http://schemas.openxmlformats.org/presentationml/2006/main">
  <p:tag name="AS_UNIQUEID" val="1034"/>
</p:tagLst>
</file>

<file path=ppt/tags/tag128.xml><?xml version="1.0" encoding="utf-8"?>
<p:tagLst xmlns:p="http://schemas.openxmlformats.org/presentationml/2006/main">
  <p:tag name="AS_UNIQUEID" val="1035"/>
</p:tagLst>
</file>

<file path=ppt/tags/tag129.xml><?xml version="1.0" encoding="utf-8"?>
<p:tagLst xmlns:p="http://schemas.openxmlformats.org/presentationml/2006/main">
  <p:tag name="AS_UNIQUEID" val="1036"/>
</p:tagLst>
</file>

<file path=ppt/tags/tag13.xml><?xml version="1.0" encoding="utf-8"?>
<p:tagLst xmlns:p="http://schemas.openxmlformats.org/presentationml/2006/main">
  <p:tag name="AS_UNIQUEID" val="2371"/>
</p:tagLst>
</file>

<file path=ppt/tags/tag130.xml><?xml version="1.0" encoding="utf-8"?>
<p:tagLst xmlns:p="http://schemas.openxmlformats.org/presentationml/2006/main">
  <p:tag name="AS_UNIQUEID" val="1037"/>
</p:tagLst>
</file>

<file path=ppt/tags/tag131.xml><?xml version="1.0" encoding="utf-8"?>
<p:tagLst xmlns:p="http://schemas.openxmlformats.org/presentationml/2006/main">
  <p:tag name="AS_UNIQUEID" val="1038"/>
</p:tagLst>
</file>

<file path=ppt/tags/tag132.xml><?xml version="1.0" encoding="utf-8"?>
<p:tagLst xmlns:p="http://schemas.openxmlformats.org/presentationml/2006/main">
  <p:tag name="AS_UNIQUEID" val="1039"/>
</p:tagLst>
</file>

<file path=ppt/tags/tag133.xml><?xml version="1.0" encoding="utf-8"?>
<p:tagLst xmlns:p="http://schemas.openxmlformats.org/presentationml/2006/main">
  <p:tag name="AS_UNIQUEID" val="2716"/>
</p:tagLst>
</file>

<file path=ppt/tags/tag134.xml><?xml version="1.0" encoding="utf-8"?>
<p:tagLst xmlns:p="http://schemas.openxmlformats.org/presentationml/2006/main">
  <p:tag name="AS_UNIQUEID" val="2341"/>
</p:tagLst>
</file>

<file path=ppt/tags/tag135.xml><?xml version="1.0" encoding="utf-8"?>
<p:tagLst xmlns:p="http://schemas.openxmlformats.org/presentationml/2006/main">
  <p:tag name="AS_UNIQUEID" val="525"/>
  <p:tag name="KSO_WM_BEAUTIFY_FLAG" val=""/>
</p:tagLst>
</file>

<file path=ppt/tags/tag136.xml><?xml version="1.0" encoding="utf-8"?>
<p:tagLst xmlns:p="http://schemas.openxmlformats.org/presentationml/2006/main">
  <p:tag name="AS_UNIQUEID" val="2717"/>
</p:tagLst>
</file>

<file path=ppt/tags/tag137.xml><?xml version="1.0" encoding="utf-8"?>
<p:tagLst xmlns:p="http://schemas.openxmlformats.org/presentationml/2006/main">
  <p:tag name="AS_UNIQUEID" val="1245"/>
  <p:tag name="KSO_WM_BEAUTIFY_FLAG" val=""/>
</p:tagLst>
</file>

<file path=ppt/tags/tag138.xml><?xml version="1.0" encoding="utf-8"?>
<p:tagLst xmlns:p="http://schemas.openxmlformats.org/presentationml/2006/main">
  <p:tag name="AS_UNIQUEID" val="2718"/>
</p:tagLst>
</file>

<file path=ppt/tags/tag139.xml><?xml version="1.0" encoding="utf-8"?>
<p:tagLst xmlns:p="http://schemas.openxmlformats.org/presentationml/2006/main">
  <p:tag name="AS_UNIQUEID" val="1038"/>
  <p:tag name="KSO_WM_BEAUTIFY_FLAG" val=""/>
</p:tagLst>
</file>

<file path=ppt/tags/tag14.xml><?xml version="1.0" encoding="utf-8"?>
<p:tagLst xmlns:p="http://schemas.openxmlformats.org/presentationml/2006/main">
  <p:tag name="AS_UNIQUEID" val="2372"/>
</p:tagLst>
</file>

<file path=ppt/tags/tag140.xml><?xml version="1.0" encoding="utf-8"?>
<p:tagLst xmlns:p="http://schemas.openxmlformats.org/presentationml/2006/main">
  <p:tag name="AS_UNIQUEID" val="2719"/>
</p:tagLst>
</file>

<file path=ppt/tags/tag141.xml><?xml version="1.0" encoding="utf-8"?>
<p:tagLst xmlns:p="http://schemas.openxmlformats.org/presentationml/2006/main">
  <p:tag name="AS_UNIQUEID" val="2720"/>
</p:tagLst>
</file>

<file path=ppt/tags/tag142.xml><?xml version="1.0" encoding="utf-8"?>
<p:tagLst xmlns:p="http://schemas.openxmlformats.org/presentationml/2006/main">
  <p:tag name="AS_UNIQUEID" val="3201"/>
  <p:tag name="KSO_WM_BEAUTIFY_FLAG" val=""/>
</p:tagLst>
</file>

<file path=ppt/tags/tag143.xml><?xml version="1.0" encoding="utf-8"?>
<p:tagLst xmlns:p="http://schemas.openxmlformats.org/presentationml/2006/main">
  <p:tag name="AS_UNIQUEID" val="3204"/>
</p:tagLst>
</file>

<file path=ppt/tags/tag144.xml><?xml version="1.0" encoding="utf-8"?>
<p:tagLst xmlns:p="http://schemas.openxmlformats.org/presentationml/2006/main">
  <p:tag name="AS_UNIQUEID" val="5123"/>
</p:tagLst>
</file>

<file path=ppt/tags/tag145.xml><?xml version="1.0" encoding="utf-8"?>
<p:tagLst xmlns:p="http://schemas.openxmlformats.org/presentationml/2006/main">
  <p:tag name="AS_UNIQUEID" val="1880"/>
  <p:tag name="KSO_WM_BEAUTIFY_FLAG" val=""/>
</p:tagLst>
</file>

<file path=ppt/tags/tag146.xml><?xml version="1.0" encoding="utf-8"?>
<p:tagLst xmlns:p="http://schemas.openxmlformats.org/presentationml/2006/main">
  <p:tag name="AS_UNIQUEID" val="1881"/>
  <p:tag name="KSO_WM_BEAUTIFY_FLAG" val=""/>
</p:tagLst>
</file>

<file path=ppt/tags/tag147.xml><?xml version="1.0" encoding="utf-8"?>
<p:tagLst xmlns:p="http://schemas.openxmlformats.org/presentationml/2006/main">
  <p:tag name="AS_UNIQUEID" val="95"/>
  <p:tag name="KSO_WM_BEAUTIFY_FLAG" val=""/>
</p:tagLst>
</file>

<file path=ppt/tags/tag148.xml><?xml version="1.0" encoding="utf-8"?>
<p:tagLst xmlns:p="http://schemas.openxmlformats.org/presentationml/2006/main">
  <p:tag name="AS_UNIQUEID" val="96"/>
</p:tagLst>
</file>

<file path=ppt/tags/tag149.xml><?xml version="1.0" encoding="utf-8"?>
<p:tagLst xmlns:p="http://schemas.openxmlformats.org/presentationml/2006/main">
  <p:tag name="AS_UNIQUEID" val="97"/>
  <p:tag name="KSO_WM_BEAUTIFY_FLAG" val=""/>
</p:tagLst>
</file>

<file path=ppt/tags/tag15.xml><?xml version="1.0" encoding="utf-8"?>
<p:tagLst xmlns:p="http://schemas.openxmlformats.org/presentationml/2006/main">
  <p:tag name="AS_UNIQUEID" val="2373"/>
</p:tagLst>
</file>

<file path=ppt/tags/tag150.xml><?xml version="1.0" encoding="utf-8"?>
<p:tagLst xmlns:p="http://schemas.openxmlformats.org/presentationml/2006/main">
  <p:tag name="AS_UNIQUEID" val="99"/>
  <p:tag name="KSO_WM_BEAUTIFY_FLAG" val=""/>
</p:tagLst>
</file>

<file path=ppt/tags/tag151.xml><?xml version="1.0" encoding="utf-8"?>
<p:tagLst xmlns:p="http://schemas.openxmlformats.org/presentationml/2006/main">
  <p:tag name="AS_UNIQUEID" val="101"/>
  <p:tag name="KSO_WM_BEAUTIFY_FLAG" val=""/>
</p:tagLst>
</file>

<file path=ppt/tags/tag152.xml><?xml version="1.0" encoding="utf-8"?>
<p:tagLst xmlns:p="http://schemas.openxmlformats.org/presentationml/2006/main">
  <p:tag name="AS_UNIQUEID" val="94"/>
</p:tagLst>
</file>

<file path=ppt/tags/tag153.xml><?xml version="1.0" encoding="utf-8"?>
<p:tagLst xmlns:p="http://schemas.openxmlformats.org/presentationml/2006/main">
  <p:tag name="AS_UNIQUEID" val="1883"/>
  <p:tag name="KSO_WM_BEAUTIFY_FLAG" val=""/>
</p:tagLst>
</file>

<file path=ppt/tags/tag154.xml><?xml version="1.0" encoding="utf-8"?>
<p:tagLst xmlns:p="http://schemas.openxmlformats.org/presentationml/2006/main">
  <p:tag name="AS_UNIQUEID" val="1884"/>
  <p:tag name="KSO_WM_BEAUTIFY_FLAG" val=""/>
</p:tagLst>
</file>

<file path=ppt/tags/tag155.xml><?xml version="1.0" encoding="utf-8"?>
<p:tagLst xmlns:p="http://schemas.openxmlformats.org/presentationml/2006/main">
  <p:tag name="AS_UNIQUEID" val="5124"/>
</p:tagLst>
</file>

<file path=ppt/tags/tag156.xml><?xml version="1.0" encoding="utf-8"?>
<p:tagLst xmlns:p="http://schemas.openxmlformats.org/presentationml/2006/main">
  <p:tag name="AS_UNIQUEID" val="2711"/>
  <p:tag name="KSO_WM_BEAUTIFY_FLAG" val=""/>
</p:tagLst>
</file>

<file path=ppt/tags/tag157.xml><?xml version="1.0" encoding="utf-8"?>
<p:tagLst xmlns:p="http://schemas.openxmlformats.org/presentationml/2006/main">
  <p:tag name="AS_UNIQUEID" val="2712"/>
  <p:tag name="KSO_WM_BEAUTIFY_FLAG" val=""/>
</p:tagLst>
</file>

<file path=ppt/tags/tag158.xml><?xml version="1.0" encoding="utf-8"?>
<p:tagLst xmlns:p="http://schemas.openxmlformats.org/presentationml/2006/main">
  <p:tag name="AS_UNIQUEID" val="2713"/>
</p:tagLst>
</file>

<file path=ppt/tags/tag159.xml><?xml version="1.0" encoding="utf-8"?>
<p:tagLst xmlns:p="http://schemas.openxmlformats.org/presentationml/2006/main">
  <p:tag name="AS_UNIQUEID" val="2714"/>
  <p:tag name="KSO_WM_BEAUTIFY_FLAG" val=""/>
</p:tagLst>
</file>

<file path=ppt/tags/tag16.xml><?xml version="1.0" encoding="utf-8"?>
<p:tagLst xmlns:p="http://schemas.openxmlformats.org/presentationml/2006/main">
  <p:tag name="AS_UNIQUEID" val="2375"/>
</p:tagLst>
</file>

<file path=ppt/tags/tag160.xml><?xml version="1.0" encoding="utf-8"?>
<p:tagLst xmlns:p="http://schemas.openxmlformats.org/presentationml/2006/main">
  <p:tag name="AS_UNIQUEID" val="2715"/>
  <p:tag name="KSO_WM_BEAUTIFY_FLAG" val=""/>
</p:tagLst>
</file>

<file path=ppt/tags/tag161.xml><?xml version="1.0" encoding="utf-8"?>
<p:tagLst xmlns:p="http://schemas.openxmlformats.org/presentationml/2006/main">
  <p:tag name="AS_UNIQUEID" val="2716"/>
  <p:tag name="KSO_WM_BEAUTIFY_FLAG" val=""/>
</p:tagLst>
</file>

<file path=ppt/tags/tag162.xml><?xml version="1.0" encoding="utf-8"?>
<p:tagLst xmlns:p="http://schemas.openxmlformats.org/presentationml/2006/main">
  <p:tag name="AS_UNIQUEID" val="2717"/>
  <p:tag name="KSO_WM_BEAUTIFY_FLAG" val=""/>
</p:tagLst>
</file>

<file path=ppt/tags/tag163.xml><?xml version="1.0" encoding="utf-8"?>
<p:tagLst xmlns:p="http://schemas.openxmlformats.org/presentationml/2006/main">
  <p:tag name="AS_UNIQUEID" val="2718"/>
</p:tagLst>
</file>

<file path=ppt/tags/tag164.xml><?xml version="1.0" encoding="utf-8"?>
<p:tagLst xmlns:p="http://schemas.openxmlformats.org/presentationml/2006/main">
  <p:tag name="AS_UNIQUEID" val="2719"/>
  <p:tag name="KSO_WM_BEAUTIFY_FLAG" val=""/>
</p:tagLst>
</file>

<file path=ppt/tags/tag165.xml><?xml version="1.0" encoding="utf-8"?>
<p:tagLst xmlns:p="http://schemas.openxmlformats.org/presentationml/2006/main">
  <p:tag name="AS_UNIQUEID" val="2720"/>
  <p:tag name="KSO_WM_BEAUTIFY_FLAG" val=""/>
</p:tagLst>
</file>

<file path=ppt/tags/tag166.xml><?xml version="1.0" encoding="utf-8"?>
<p:tagLst xmlns:p="http://schemas.openxmlformats.org/presentationml/2006/main">
  <p:tag name="AS_UNIQUEID" val="2721"/>
  <p:tag name="KSO_WM_BEAUTIFY_FLAG" val=""/>
</p:tagLst>
</file>

<file path=ppt/tags/tag167.xml><?xml version="1.0" encoding="utf-8"?>
<p:tagLst xmlns:p="http://schemas.openxmlformats.org/presentationml/2006/main">
  <p:tag name="AS_UNIQUEID" val="2722"/>
  <p:tag name="KSO_WM_BEAUTIFY_FLAG" val=""/>
</p:tagLst>
</file>

<file path=ppt/tags/tag168.xml><?xml version="1.0" encoding="utf-8"?>
<p:tagLst xmlns:p="http://schemas.openxmlformats.org/presentationml/2006/main">
  <p:tag name="AS_UNIQUEID" val="2723"/>
  <p:tag name="KSO_WM_BEAUTIFY_FLAG" val=""/>
</p:tagLst>
</file>

<file path=ppt/tags/tag169.xml><?xml version="1.0" encoding="utf-8"?>
<p:tagLst xmlns:p="http://schemas.openxmlformats.org/presentationml/2006/main">
  <p:tag name="AS_UNIQUEID" val="2724"/>
  <p:tag name="KSO_WM_BEAUTIFY_FLAG" val=""/>
</p:tagLst>
</file>

<file path=ppt/tags/tag17.xml><?xml version="1.0" encoding="utf-8"?>
<p:tagLst xmlns:p="http://schemas.openxmlformats.org/presentationml/2006/main">
  <p:tag name="AS_UNIQUEID" val="2376"/>
</p:tagLst>
</file>

<file path=ppt/tags/tag170.xml><?xml version="1.0" encoding="utf-8"?>
<p:tagLst xmlns:p="http://schemas.openxmlformats.org/presentationml/2006/main">
  <p:tag name="AS_UNIQUEID" val="2724"/>
  <p:tag name="KSO_WM_BEAUTIFY_FLAG" val=""/>
</p:tagLst>
</file>

<file path=ppt/tags/tag171.xml><?xml version="1.0" encoding="utf-8"?>
<p:tagLst xmlns:p="http://schemas.openxmlformats.org/presentationml/2006/main">
  <p:tag name="AS_UNIQUEID" val="2467"/>
</p:tagLst>
</file>

<file path=ppt/tags/tag172.xml><?xml version="1.0" encoding="utf-8"?>
<p:tagLst xmlns:p="http://schemas.openxmlformats.org/presentationml/2006/main">
  <p:tag name="AS_UNIQUEID" val="5126"/>
</p:tagLst>
</file>

<file path=ppt/tags/tag173.xml><?xml version="1.0" encoding="utf-8"?>
<p:tagLst xmlns:p="http://schemas.openxmlformats.org/presentationml/2006/main">
  <p:tag name="AS_UNIQUEID" val="2160"/>
  <p:tag name="KSO_WM_BEAUTIFY_FLAG" val=""/>
</p:tagLst>
</file>

<file path=ppt/tags/tag174.xml><?xml version="1.0" encoding="utf-8"?>
<p:tagLst xmlns:p="http://schemas.openxmlformats.org/presentationml/2006/main">
  <p:tag name="AS_UNIQUEID" val="2162"/>
  <p:tag name="KSO_WM_BEAUTIFY_FLAG" val=""/>
</p:tagLst>
</file>

<file path=ppt/tags/tag175.xml><?xml version="1.0" encoding="utf-8"?>
<p:tagLst xmlns:p="http://schemas.openxmlformats.org/presentationml/2006/main">
  <p:tag name="AS_UNIQUEID" val="3207"/>
  <p:tag name="KSO_WM_BEAUTIFY_FLAG" val=""/>
</p:tagLst>
</file>

<file path=ppt/tags/tag176.xml><?xml version="1.0" encoding="utf-8"?>
<p:tagLst xmlns:p="http://schemas.openxmlformats.org/presentationml/2006/main">
  <p:tag name="AS_UNIQUEID" val="3208"/>
  <p:tag name="KSO_WM_UNIT_PLACING_PICTURE_USER_VIEWPORT" val="{&quot;height&quot;:2299,&quot;width&quot;:9115}"/>
</p:tagLst>
</file>

<file path=ppt/tags/tag177.xml><?xml version="1.0" encoding="utf-8"?>
<p:tagLst xmlns:p="http://schemas.openxmlformats.org/presentationml/2006/main">
  <p:tag name="AS_UNIQUEID" val="3209"/>
</p:tagLst>
</file>

<file path=ppt/tags/tag178.xml><?xml version="1.0" encoding="utf-8"?>
<p:tagLst xmlns:p="http://schemas.openxmlformats.org/presentationml/2006/main">
  <p:tag name="AS_UNIQUEID" val="5127"/>
</p:tagLst>
</file>

<file path=ppt/tags/tag179.xml><?xml version="1.0" encoding="utf-8"?>
<p:tagLst xmlns:p="http://schemas.openxmlformats.org/presentationml/2006/main">
  <p:tag name="AS_UNIQUEID" val="2467"/>
</p:tagLst>
</file>

<file path=ppt/tags/tag18.xml><?xml version="1.0" encoding="utf-8"?>
<p:tagLst xmlns:p="http://schemas.openxmlformats.org/presentationml/2006/main">
  <p:tag name="AS_UNIQUEID" val="2377"/>
</p:tagLst>
</file>

<file path=ppt/tags/tag180.xml><?xml version="1.0" encoding="utf-8"?>
<p:tagLst xmlns:p="http://schemas.openxmlformats.org/presentationml/2006/main">
  <p:tag name="AS_UNIQUEID" val="5129"/>
</p:tagLst>
</file>

<file path=ppt/tags/tag181.xml><?xml version="1.0" encoding="utf-8"?>
<p:tagLst xmlns:p="http://schemas.openxmlformats.org/presentationml/2006/main">
  <p:tag name="AS_UNIQUEID" val="2160"/>
</p:tagLst>
</file>

<file path=ppt/tags/tag182.xml><?xml version="1.0" encoding="utf-8"?>
<p:tagLst xmlns:p="http://schemas.openxmlformats.org/presentationml/2006/main">
  <p:tag name="AS_UNIQUEID" val="2210"/>
</p:tagLst>
</file>

<file path=ppt/tags/tag183.xml><?xml version="1.0" encoding="utf-8"?>
<p:tagLst xmlns:p="http://schemas.openxmlformats.org/presentationml/2006/main">
  <p:tag name="AS_UNIQUEID" val="3211"/>
</p:tagLst>
</file>

<file path=ppt/tags/tag184.xml><?xml version="1.0" encoding="utf-8"?>
<p:tagLst xmlns:p="http://schemas.openxmlformats.org/presentationml/2006/main">
  <p:tag name="AS_UNIQUEID" val="3212"/>
</p:tagLst>
</file>

<file path=ppt/tags/tag185.xml><?xml version="1.0" encoding="utf-8"?>
<p:tagLst xmlns:p="http://schemas.openxmlformats.org/presentationml/2006/main">
  <p:tag name="AS_UNIQUEID" val="5130"/>
</p:tagLst>
</file>

<file path=ppt/tags/tag186.xml><?xml version="1.0" encoding="utf-8"?>
<p:tagLst xmlns:p="http://schemas.openxmlformats.org/presentationml/2006/main">
  <p:tag name="AS_UNIQUEID" val="2467"/>
</p:tagLst>
</file>

<file path=ppt/tags/tag187.xml><?xml version="1.0" encoding="utf-8"?>
<p:tagLst xmlns:p="http://schemas.openxmlformats.org/presentationml/2006/main">
  <p:tag name="AS_UNIQUEID" val="5132"/>
</p:tagLst>
</file>

<file path=ppt/tags/tag188.xml><?xml version="1.0" encoding="utf-8"?>
<p:tagLst xmlns:p="http://schemas.openxmlformats.org/presentationml/2006/main">
  <p:tag name="AS_UNIQUEID" val="2160"/>
  <p:tag name="KSO_WM_BEAUTIFY_FLAG" val=""/>
</p:tagLst>
</file>

<file path=ppt/tags/tag189.xml><?xml version="1.0" encoding="utf-8"?>
<p:tagLst xmlns:p="http://schemas.openxmlformats.org/presentationml/2006/main">
  <p:tag name="AS_UNIQUEID" val="2210"/>
  <p:tag name="KSO_WM_BEAUTIFY_FLAG" val=""/>
</p:tagLst>
</file>

<file path=ppt/tags/tag19.xml><?xml version="1.0" encoding="utf-8"?>
<p:tagLst xmlns:p="http://schemas.openxmlformats.org/presentationml/2006/main">
  <p:tag name="AS_UNIQUEID" val="2378"/>
</p:tagLst>
</file>

<file path=ppt/tags/tag190.xml><?xml version="1.0" encoding="utf-8"?>
<p:tagLst xmlns:p="http://schemas.openxmlformats.org/presentationml/2006/main">
  <p:tag name="AS_UNIQUEID" val="3214"/>
  <p:tag name="KSO_WM_BEAUTIFY_FLAG" val=""/>
</p:tagLst>
</file>

<file path=ppt/tags/tag191.xml><?xml version="1.0" encoding="utf-8"?>
<p:tagLst xmlns:p="http://schemas.openxmlformats.org/presentationml/2006/main">
  <p:tag name="AS_UNIQUEID" val="3215"/>
  <p:tag name="KSO_WM_BEAUTIFY_FLAG" val=""/>
</p:tagLst>
</file>

<file path=ppt/tags/tag192.xml><?xml version="1.0" encoding="utf-8"?>
<p:tagLst xmlns:p="http://schemas.openxmlformats.org/presentationml/2006/main">
  <p:tag name="AS_UNIQUEID" val="5133"/>
</p:tagLst>
</file>

<file path=ppt/tags/tag193.xml><?xml version="1.0" encoding="utf-8"?>
<p:tagLst xmlns:p="http://schemas.openxmlformats.org/presentationml/2006/main">
  <p:tag name="AS_UNIQUEID" val="2467"/>
</p:tagLst>
</file>

<file path=ppt/tags/tag194.xml><?xml version="1.0" encoding="utf-8"?>
<p:tagLst xmlns:p="http://schemas.openxmlformats.org/presentationml/2006/main">
  <p:tag name="AS_UNIQUEID" val="5135"/>
</p:tagLst>
</file>

<file path=ppt/tags/tag195.xml><?xml version="1.0" encoding="utf-8"?>
<p:tagLst xmlns:p="http://schemas.openxmlformats.org/presentationml/2006/main">
  <p:tag name="AS_UNIQUEID" val="2160"/>
  <p:tag name="KSO_WM_BEAUTIFY_FLAG" val=""/>
</p:tagLst>
</file>

<file path=ppt/tags/tag196.xml><?xml version="1.0" encoding="utf-8"?>
<p:tagLst xmlns:p="http://schemas.openxmlformats.org/presentationml/2006/main">
  <p:tag name="AS_UNIQUEID" val="2210"/>
  <p:tag name="KSO_WM_BEAUTIFY_FLAG" val=""/>
</p:tagLst>
</file>

<file path=ppt/tags/tag197.xml><?xml version="1.0" encoding="utf-8"?>
<p:tagLst xmlns:p="http://schemas.openxmlformats.org/presentationml/2006/main">
  <p:tag name="AS_UNIQUEID" val="3217"/>
  <p:tag name="KSO_WM_BEAUTIFY_FLAG" val=""/>
</p:tagLst>
</file>

<file path=ppt/tags/tag198.xml><?xml version="1.0" encoding="utf-8"?>
<p:tagLst xmlns:p="http://schemas.openxmlformats.org/presentationml/2006/main">
  <p:tag name="AS_UNIQUEID" val="3218"/>
  <p:tag name="KSO_WM_BEAUTIFY_FLAG" val=""/>
</p:tagLst>
</file>

<file path=ppt/tags/tag199.xml><?xml version="1.0" encoding="utf-8"?>
<p:tagLst xmlns:p="http://schemas.openxmlformats.org/presentationml/2006/main">
  <p:tag name="AS_UNIQUEID" val="5136"/>
</p:tagLst>
</file>

<file path=ppt/tags/tag2.xml><?xml version="1.0" encoding="utf-8"?>
<p:tagLst xmlns:p="http://schemas.openxmlformats.org/presentationml/2006/main">
  <p:tag name="AS_UNIQUEID" val="2358"/>
</p:tagLst>
</file>

<file path=ppt/tags/tag20.xml><?xml version="1.0" encoding="utf-8"?>
<p:tagLst xmlns:p="http://schemas.openxmlformats.org/presentationml/2006/main">
  <p:tag name="AS_UNIQUEID" val="2379"/>
</p:tagLst>
</file>

<file path=ppt/tags/tag200.xml><?xml version="1.0" encoding="utf-8"?>
<p:tagLst xmlns:p="http://schemas.openxmlformats.org/presentationml/2006/main">
  <p:tag name="AS_UNIQUEID" val="2467"/>
</p:tagLst>
</file>

<file path=ppt/tags/tag201.xml><?xml version="1.0" encoding="utf-8"?>
<p:tagLst xmlns:p="http://schemas.openxmlformats.org/presentationml/2006/main">
  <p:tag name="AS_UNIQUEID" val="5138"/>
</p:tagLst>
</file>

<file path=ppt/tags/tag202.xml><?xml version="1.0" encoding="utf-8"?>
<p:tagLst xmlns:p="http://schemas.openxmlformats.org/presentationml/2006/main">
  <p:tag name="AS_UNIQUEID" val="2160"/>
</p:tagLst>
</file>

<file path=ppt/tags/tag203.xml><?xml version="1.0" encoding="utf-8"?>
<p:tagLst xmlns:p="http://schemas.openxmlformats.org/presentationml/2006/main">
  <p:tag name="AS_UNIQUEID" val="3220"/>
  <p:tag name="KSO_WM_BEAUTIFY_FLAG" val=""/>
</p:tagLst>
</file>

<file path=ppt/tags/tag204.xml><?xml version="1.0" encoding="utf-8"?>
<p:tagLst xmlns:p="http://schemas.openxmlformats.org/presentationml/2006/main">
  <p:tag name="AS_UNIQUEID" val="3224"/>
</p:tagLst>
</file>

<file path=ppt/tags/tag205.xml><?xml version="1.0" encoding="utf-8"?>
<p:tagLst xmlns:p="http://schemas.openxmlformats.org/presentationml/2006/main">
  <p:tag name="AS_UNIQUEID" val="5139"/>
</p:tagLst>
</file>

<file path=ppt/tags/tag206.xml><?xml version="1.0" encoding="utf-8"?>
<p:tagLst xmlns:p="http://schemas.openxmlformats.org/presentationml/2006/main">
  <p:tag name="AS_UNIQUEID" val="912"/>
</p:tagLst>
</file>

<file path=ppt/tags/tag207.xml><?xml version="1.0" encoding="utf-8"?>
<p:tagLst xmlns:p="http://schemas.openxmlformats.org/presentationml/2006/main">
  <p:tag name="AS_UNIQUEID" val="913"/>
</p:tagLst>
</file>

<file path=ppt/tags/tag208.xml><?xml version="1.0" encoding="utf-8"?>
<p:tagLst xmlns:p="http://schemas.openxmlformats.org/presentationml/2006/main">
  <p:tag name="AS_UNIQUEID" val="2745"/>
  <p:tag name="KSO_WM_BEAUTIFY_FLAG" val=""/>
</p:tagLst>
</file>

<file path=ppt/tags/tag209.xml><?xml version="1.0" encoding="utf-8"?>
<p:tagLst xmlns:p="http://schemas.openxmlformats.org/presentationml/2006/main">
  <p:tag name="AS_UNIQUEID" val="908"/>
</p:tagLst>
</file>

<file path=ppt/tags/tag21.xml><?xml version="1.0" encoding="utf-8"?>
<p:tagLst xmlns:p="http://schemas.openxmlformats.org/presentationml/2006/main">
  <p:tag name="AS_UNIQUEID" val="2380"/>
</p:tagLst>
</file>

<file path=ppt/tags/tag210.xml><?xml version="1.0" encoding="utf-8"?>
<p:tagLst xmlns:p="http://schemas.openxmlformats.org/presentationml/2006/main">
  <p:tag name="AS_UNIQUEID" val="909"/>
</p:tagLst>
</file>

<file path=ppt/tags/tag211.xml><?xml version="1.0" encoding="utf-8"?>
<p:tagLst xmlns:p="http://schemas.openxmlformats.org/presentationml/2006/main">
  <p:tag name="AS_UNIQUEID" val="910"/>
</p:tagLst>
</file>

<file path=ppt/tags/tag212.xml><?xml version="1.0" encoding="utf-8"?>
<p:tagLst xmlns:p="http://schemas.openxmlformats.org/presentationml/2006/main">
  <p:tag name="AS_UNIQUEID" val="2643"/>
</p:tagLst>
</file>

<file path=ppt/tags/tag213.xml><?xml version="1.0" encoding="utf-8"?>
<p:tagLst xmlns:p="http://schemas.openxmlformats.org/presentationml/2006/main">
  <p:tag name="AS_UNIQUEID" val="2644"/>
</p:tagLst>
</file>

<file path=ppt/tags/tag214.xml><?xml version="1.0" encoding="utf-8"?>
<p:tagLst xmlns:p="http://schemas.openxmlformats.org/presentationml/2006/main">
  <p:tag name="AS_UNIQUEID" val="2645"/>
</p:tagLst>
</file>

<file path=ppt/tags/tag215.xml><?xml version="1.0" encoding="utf-8"?>
<p:tagLst xmlns:p="http://schemas.openxmlformats.org/presentationml/2006/main">
  <p:tag name="AS_UNIQUEID" val="2646"/>
</p:tagLst>
</file>

<file path=ppt/tags/tag216.xml><?xml version="1.0" encoding="utf-8"?>
<p:tagLst xmlns:p="http://schemas.openxmlformats.org/presentationml/2006/main">
  <p:tag name="AS_UNIQUEID" val="2647"/>
</p:tagLst>
</file>

<file path=ppt/tags/tag217.xml><?xml version="1.0" encoding="utf-8"?>
<p:tagLst xmlns:p="http://schemas.openxmlformats.org/presentationml/2006/main">
  <p:tag name="AS_UNIQUEID" val="2648"/>
</p:tagLst>
</file>

<file path=ppt/tags/tag218.xml><?xml version="1.0" encoding="utf-8"?>
<p:tagLst xmlns:p="http://schemas.openxmlformats.org/presentationml/2006/main">
  <p:tag name="AS_UNIQUEID" val="2649"/>
</p:tagLst>
</file>

<file path=ppt/tags/tag219.xml><?xml version="1.0" encoding="utf-8"?>
<p:tagLst xmlns:p="http://schemas.openxmlformats.org/presentationml/2006/main">
  <p:tag name="AS_UNIQUEID" val="2650"/>
</p:tagLst>
</file>

<file path=ppt/tags/tag22.xml><?xml version="1.0" encoding="utf-8"?>
<p:tagLst xmlns:p="http://schemas.openxmlformats.org/presentationml/2006/main">
  <p:tag name="AS_UNIQUEID" val="2382"/>
</p:tagLst>
</file>

<file path=ppt/tags/tag220.xml><?xml version="1.0" encoding="utf-8"?>
<p:tagLst xmlns:p="http://schemas.openxmlformats.org/presentationml/2006/main">
  <p:tag name="AS_UNIQUEID" val="2651"/>
</p:tagLst>
</file>

<file path=ppt/tags/tag221.xml><?xml version="1.0" encoding="utf-8"?>
<p:tagLst xmlns:p="http://schemas.openxmlformats.org/presentationml/2006/main">
  <p:tag name="AS_UNIQUEID" val="2652"/>
</p:tagLst>
</file>

<file path=ppt/tags/tag222.xml><?xml version="1.0" encoding="utf-8"?>
<p:tagLst xmlns:p="http://schemas.openxmlformats.org/presentationml/2006/main">
  <p:tag name="AS_UNIQUEID" val="2653"/>
</p:tagLst>
</file>

<file path=ppt/tags/tag223.xml><?xml version="1.0" encoding="utf-8"?>
<p:tagLst xmlns:p="http://schemas.openxmlformats.org/presentationml/2006/main">
  <p:tag name="AS_UNIQUEID" val="2654"/>
</p:tagLst>
</file>

<file path=ppt/tags/tag224.xml><?xml version="1.0" encoding="utf-8"?>
<p:tagLst xmlns:p="http://schemas.openxmlformats.org/presentationml/2006/main">
  <p:tag name="AS_UNIQUEID" val="2655"/>
</p:tagLst>
</file>

<file path=ppt/tags/tag225.xml><?xml version="1.0" encoding="utf-8"?>
<p:tagLst xmlns:p="http://schemas.openxmlformats.org/presentationml/2006/main">
  <p:tag name="AS_UNIQUEID" val="2656"/>
</p:tagLst>
</file>

<file path=ppt/tags/tag226.xml><?xml version="1.0" encoding="utf-8"?>
<p:tagLst xmlns:p="http://schemas.openxmlformats.org/presentationml/2006/main">
  <p:tag name="AS_UNIQUEID" val="2657"/>
</p:tagLst>
</file>

<file path=ppt/tags/tag227.xml><?xml version="1.0" encoding="utf-8"?>
<p:tagLst xmlns:p="http://schemas.openxmlformats.org/presentationml/2006/main">
  <p:tag name="AS_UNIQUEID" val="2658"/>
</p:tagLst>
</file>

<file path=ppt/tags/tag228.xml><?xml version="1.0" encoding="utf-8"?>
<p:tagLst xmlns:p="http://schemas.openxmlformats.org/presentationml/2006/main">
  <p:tag name="AS_UNIQUEID" val="2659"/>
</p:tagLst>
</file>

<file path=ppt/tags/tag229.xml><?xml version="1.0" encoding="utf-8"?>
<p:tagLst xmlns:p="http://schemas.openxmlformats.org/presentationml/2006/main">
  <p:tag name="AS_UNIQUEID" val="2660"/>
</p:tagLst>
</file>

<file path=ppt/tags/tag23.xml><?xml version="1.0" encoding="utf-8"?>
<p:tagLst xmlns:p="http://schemas.openxmlformats.org/presentationml/2006/main">
  <p:tag name="AS_UNIQUEID" val="2383"/>
</p:tagLst>
</file>

<file path=ppt/tags/tag230.xml><?xml version="1.0" encoding="utf-8"?>
<p:tagLst xmlns:p="http://schemas.openxmlformats.org/presentationml/2006/main">
  <p:tag name="AS_UNIQUEID" val="2661"/>
</p:tagLst>
</file>

<file path=ppt/tags/tag231.xml><?xml version="1.0" encoding="utf-8"?>
<p:tagLst xmlns:p="http://schemas.openxmlformats.org/presentationml/2006/main">
  <p:tag name="AS_UNIQUEID" val="2747"/>
</p:tagLst>
</file>

<file path=ppt/tags/tag232.xml><?xml version="1.0" encoding="utf-8"?>
<p:tagLst xmlns:p="http://schemas.openxmlformats.org/presentationml/2006/main">
  <p:tag name="AS_UNIQUEID" val="2748"/>
  <p:tag name="KSO_WM_BEAUTIFY_FLAG" val=""/>
</p:tagLst>
</file>

<file path=ppt/tags/tag233.xml><?xml version="1.0" encoding="utf-8"?>
<p:tagLst xmlns:p="http://schemas.openxmlformats.org/presentationml/2006/main">
  <p:tag name="AS_UNIQUEID" val="2749"/>
  <p:tag name="KSO_WM_BEAUTIFY_FLAG" val=""/>
</p:tagLst>
</file>

<file path=ppt/tags/tag234.xml><?xml version="1.0" encoding="utf-8"?>
<p:tagLst xmlns:p="http://schemas.openxmlformats.org/presentationml/2006/main">
  <p:tag name="AS_UNIQUEID" val="2750"/>
  <p:tag name="KSO_WM_BEAUTIFY_FLAG" val=""/>
</p:tagLst>
</file>

<file path=ppt/tags/tag235.xml><?xml version="1.0" encoding="utf-8"?>
<p:tagLst xmlns:p="http://schemas.openxmlformats.org/presentationml/2006/main">
  <p:tag name="AS_UNIQUEID" val="2751"/>
  <p:tag name="KSO_WM_BEAUTIFY_FLAG" val=""/>
</p:tagLst>
</file>

<file path=ppt/tags/tag236.xml><?xml version="1.0" encoding="utf-8"?>
<p:tagLst xmlns:p="http://schemas.openxmlformats.org/presentationml/2006/main">
  <p:tag name="AS_UNIQUEID" val="2752"/>
  <p:tag name="KSO_WM_BEAUTIFY_FLAG" val=""/>
</p:tagLst>
</file>

<file path=ppt/tags/tag237.xml><?xml version="1.0" encoding="utf-8"?>
<p:tagLst xmlns:p="http://schemas.openxmlformats.org/presentationml/2006/main">
  <p:tag name="AS_UNIQUEID" val="2753"/>
  <p:tag name="KSO_WM_BEAUTIFY_FLAG" val=""/>
</p:tagLst>
</file>

<file path=ppt/tags/tag238.xml><?xml version="1.0" encoding="utf-8"?>
<p:tagLst xmlns:p="http://schemas.openxmlformats.org/presentationml/2006/main">
  <p:tag name="AS_UNIQUEID" val="2754"/>
  <p:tag name="KSO_WM_BEAUTIFY_FLAG" val=""/>
</p:tagLst>
</file>

<file path=ppt/tags/tag239.xml><?xml version="1.0" encoding="utf-8"?>
<p:tagLst xmlns:p="http://schemas.openxmlformats.org/presentationml/2006/main">
  <p:tag name="AS_UNIQUEID" val="2755"/>
  <p:tag name="KSO_WM_BEAUTIFY_FLAG" val=""/>
</p:tagLst>
</file>

<file path=ppt/tags/tag24.xml><?xml version="1.0" encoding="utf-8"?>
<p:tagLst xmlns:p="http://schemas.openxmlformats.org/presentationml/2006/main">
  <p:tag name="AS_UNIQUEID" val="2384"/>
</p:tagLst>
</file>

<file path=ppt/tags/tag240.xml><?xml version="1.0" encoding="utf-8"?>
<p:tagLst xmlns:p="http://schemas.openxmlformats.org/presentationml/2006/main">
  <p:tag name="AS_UNIQUEID" val="2756"/>
  <p:tag name="KSO_WM_BEAUTIFY_FLAG" val=""/>
</p:tagLst>
</file>

<file path=ppt/tags/tag241.xml><?xml version="1.0" encoding="utf-8"?>
<p:tagLst xmlns:p="http://schemas.openxmlformats.org/presentationml/2006/main">
  <p:tag name="AS_UNIQUEID" val="2757"/>
  <p:tag name="KSO_WM_BEAUTIFY_FLAG" val=""/>
</p:tagLst>
</file>

<file path=ppt/tags/tag242.xml><?xml version="1.0" encoding="utf-8"?>
<p:tagLst xmlns:p="http://schemas.openxmlformats.org/presentationml/2006/main">
  <p:tag name="AS_UNIQUEID" val="2758"/>
  <p:tag name="KSO_WM_BEAUTIFY_FLAG" val=""/>
</p:tagLst>
</file>

<file path=ppt/tags/tag243.xml><?xml version="1.0" encoding="utf-8"?>
<p:tagLst xmlns:p="http://schemas.openxmlformats.org/presentationml/2006/main">
  <p:tag name="AS_UNIQUEID" val="637"/>
</p:tagLst>
</file>

<file path=ppt/tags/tag244.xml><?xml version="1.0" encoding="utf-8"?>
<p:tagLst xmlns:p="http://schemas.openxmlformats.org/presentationml/2006/main">
  <p:tag name="AS_UNIQUEID" val="638"/>
</p:tagLst>
</file>

<file path=ppt/tags/tag245.xml><?xml version="1.0" encoding="utf-8"?>
<p:tagLst xmlns:p="http://schemas.openxmlformats.org/presentationml/2006/main">
  <p:tag name="AS_UNIQUEID" val="639"/>
</p:tagLst>
</file>

<file path=ppt/tags/tag246.xml><?xml version="1.0" encoding="utf-8"?>
<p:tagLst xmlns:p="http://schemas.openxmlformats.org/presentationml/2006/main">
  <p:tag name="AS_UNIQUEID" val="640"/>
</p:tagLst>
</file>

<file path=ppt/tags/tag247.xml><?xml version="1.0" encoding="utf-8"?>
<p:tagLst xmlns:p="http://schemas.openxmlformats.org/presentationml/2006/main">
  <p:tag name="AS_UNIQUEID" val="641"/>
</p:tagLst>
</file>

<file path=ppt/tags/tag248.xml><?xml version="1.0" encoding="utf-8"?>
<p:tagLst xmlns:p="http://schemas.openxmlformats.org/presentationml/2006/main">
  <p:tag name="AS_UNIQUEID" val="642"/>
</p:tagLst>
</file>

<file path=ppt/tags/tag249.xml><?xml version="1.0" encoding="utf-8"?>
<p:tagLst xmlns:p="http://schemas.openxmlformats.org/presentationml/2006/main">
  <p:tag name="AS_UNIQUEID" val="643"/>
</p:tagLst>
</file>

<file path=ppt/tags/tag25.xml><?xml version="1.0" encoding="utf-8"?>
<p:tagLst xmlns:p="http://schemas.openxmlformats.org/presentationml/2006/main">
  <p:tag name="AS_UNIQUEID" val="2385"/>
</p:tagLst>
</file>

<file path=ppt/tags/tag250.xml><?xml version="1.0" encoding="utf-8"?>
<p:tagLst xmlns:p="http://schemas.openxmlformats.org/presentationml/2006/main">
  <p:tag name="AS_UNIQUEID" val="644"/>
</p:tagLst>
</file>

<file path=ppt/tags/tag251.xml><?xml version="1.0" encoding="utf-8"?>
<p:tagLst xmlns:p="http://schemas.openxmlformats.org/presentationml/2006/main">
  <p:tag name="AS_UNIQUEID" val="645"/>
</p:tagLst>
</file>

<file path=ppt/tags/tag252.xml><?xml version="1.0" encoding="utf-8"?>
<p:tagLst xmlns:p="http://schemas.openxmlformats.org/presentationml/2006/main">
  <p:tag name="AS_UNIQUEID" val="646"/>
</p:tagLst>
</file>

<file path=ppt/tags/tag253.xml><?xml version="1.0" encoding="utf-8"?>
<p:tagLst xmlns:p="http://schemas.openxmlformats.org/presentationml/2006/main">
  <p:tag name="AS_UNIQUEID" val="647"/>
</p:tagLst>
</file>

<file path=ppt/tags/tag254.xml><?xml version="1.0" encoding="utf-8"?>
<p:tagLst xmlns:p="http://schemas.openxmlformats.org/presentationml/2006/main">
  <p:tag name="AS_UNIQUEID" val="648"/>
</p:tagLst>
</file>

<file path=ppt/tags/tag255.xml><?xml version="1.0" encoding="utf-8"?>
<p:tagLst xmlns:p="http://schemas.openxmlformats.org/presentationml/2006/main">
  <p:tag name="AS_UNIQUEID" val="649"/>
</p:tagLst>
</file>

<file path=ppt/tags/tag256.xml><?xml version="1.0" encoding="utf-8"?>
<p:tagLst xmlns:p="http://schemas.openxmlformats.org/presentationml/2006/main">
  <p:tag name="AS_UNIQUEID" val="650"/>
</p:tagLst>
</file>

<file path=ppt/tags/tag257.xml><?xml version="1.0" encoding="utf-8"?>
<p:tagLst xmlns:p="http://schemas.openxmlformats.org/presentationml/2006/main">
  <p:tag name="AS_UNIQUEID" val="651"/>
</p:tagLst>
</file>

<file path=ppt/tags/tag258.xml><?xml version="1.0" encoding="utf-8"?>
<p:tagLst xmlns:p="http://schemas.openxmlformats.org/presentationml/2006/main">
  <p:tag name="AS_UNIQUEID" val="652"/>
</p:tagLst>
</file>

<file path=ppt/tags/tag259.xml><?xml version="1.0" encoding="utf-8"?>
<p:tagLst xmlns:p="http://schemas.openxmlformats.org/presentationml/2006/main">
  <p:tag name="AS_UNIQUEID" val="653"/>
</p:tagLst>
</file>

<file path=ppt/tags/tag26.xml><?xml version="1.0" encoding="utf-8"?>
<p:tagLst xmlns:p="http://schemas.openxmlformats.org/presentationml/2006/main">
  <p:tag name="AS_UNIQUEID" val="2386"/>
</p:tagLst>
</file>

<file path=ppt/tags/tag260.xml><?xml version="1.0" encoding="utf-8"?>
<p:tagLst xmlns:p="http://schemas.openxmlformats.org/presentationml/2006/main">
  <p:tag name="AS_UNIQUEID" val="654"/>
</p:tagLst>
</file>

<file path=ppt/tags/tag261.xml><?xml version="1.0" encoding="utf-8"?>
<p:tagLst xmlns:p="http://schemas.openxmlformats.org/presentationml/2006/main">
  <p:tag name="AS_UNIQUEID" val="655"/>
</p:tagLst>
</file>

<file path=ppt/tags/tag262.xml><?xml version="1.0" encoding="utf-8"?>
<p:tagLst xmlns:p="http://schemas.openxmlformats.org/presentationml/2006/main">
  <p:tag name="AS_UNIQUEID" val="656"/>
</p:tagLst>
</file>

<file path=ppt/tags/tag263.xml><?xml version="1.0" encoding="utf-8"?>
<p:tagLst xmlns:p="http://schemas.openxmlformats.org/presentationml/2006/main">
  <p:tag name="AS_UNIQUEID" val="657"/>
</p:tagLst>
</file>

<file path=ppt/tags/tag264.xml><?xml version="1.0" encoding="utf-8"?>
<p:tagLst xmlns:p="http://schemas.openxmlformats.org/presentationml/2006/main">
  <p:tag name="AS_UNIQUEID" val="658"/>
</p:tagLst>
</file>

<file path=ppt/tags/tag265.xml><?xml version="1.0" encoding="utf-8"?>
<p:tagLst xmlns:p="http://schemas.openxmlformats.org/presentationml/2006/main">
  <p:tag name="AS_UNIQUEID" val="659"/>
</p:tagLst>
</file>

<file path=ppt/tags/tag266.xml><?xml version="1.0" encoding="utf-8"?>
<p:tagLst xmlns:p="http://schemas.openxmlformats.org/presentationml/2006/main">
  <p:tag name="AS_UNIQUEID" val="660"/>
</p:tagLst>
</file>

<file path=ppt/tags/tag267.xml><?xml version="1.0" encoding="utf-8"?>
<p:tagLst xmlns:p="http://schemas.openxmlformats.org/presentationml/2006/main">
  <p:tag name="AS_UNIQUEID" val="661"/>
</p:tagLst>
</file>

<file path=ppt/tags/tag268.xml><?xml version="1.0" encoding="utf-8"?>
<p:tagLst xmlns:p="http://schemas.openxmlformats.org/presentationml/2006/main">
  <p:tag name="AS_UNIQUEID" val="662"/>
</p:tagLst>
</file>

<file path=ppt/tags/tag269.xml><?xml version="1.0" encoding="utf-8"?>
<p:tagLst xmlns:p="http://schemas.openxmlformats.org/presentationml/2006/main">
  <p:tag name="AS_UNIQUEID" val="663"/>
</p:tagLst>
</file>

<file path=ppt/tags/tag27.xml><?xml version="1.0" encoding="utf-8"?>
<p:tagLst xmlns:p="http://schemas.openxmlformats.org/presentationml/2006/main">
  <p:tag name="AS_UNIQUEID" val="2387"/>
</p:tagLst>
</file>

<file path=ppt/tags/tag270.xml><?xml version="1.0" encoding="utf-8"?>
<p:tagLst xmlns:p="http://schemas.openxmlformats.org/presentationml/2006/main">
  <p:tag name="AS_UNIQUEID" val="664"/>
</p:tagLst>
</file>

<file path=ppt/tags/tag271.xml><?xml version="1.0" encoding="utf-8"?>
<p:tagLst xmlns:p="http://schemas.openxmlformats.org/presentationml/2006/main">
  <p:tag name="AS_UNIQUEID" val="665"/>
</p:tagLst>
</file>

<file path=ppt/tags/tag272.xml><?xml version="1.0" encoding="utf-8"?>
<p:tagLst xmlns:p="http://schemas.openxmlformats.org/presentationml/2006/main">
  <p:tag name="AS_UNIQUEID" val="666"/>
</p:tagLst>
</file>

<file path=ppt/tags/tag273.xml><?xml version="1.0" encoding="utf-8"?>
<p:tagLst xmlns:p="http://schemas.openxmlformats.org/presentationml/2006/main">
  <p:tag name="AS_UNIQUEID" val="667"/>
</p:tagLst>
</file>

<file path=ppt/tags/tag274.xml><?xml version="1.0" encoding="utf-8"?>
<p:tagLst xmlns:p="http://schemas.openxmlformats.org/presentationml/2006/main">
  <p:tag name="AS_UNIQUEID" val="668"/>
</p:tagLst>
</file>

<file path=ppt/tags/tag275.xml><?xml version="1.0" encoding="utf-8"?>
<p:tagLst xmlns:p="http://schemas.openxmlformats.org/presentationml/2006/main">
  <p:tag name="AS_UNIQUEID" val="669"/>
</p:tagLst>
</file>

<file path=ppt/tags/tag276.xml><?xml version="1.0" encoding="utf-8"?>
<p:tagLst xmlns:p="http://schemas.openxmlformats.org/presentationml/2006/main">
  <p:tag name="AS_UNIQUEID" val="2796"/>
  <p:tag name="KSO_WM_BEAUTIFY_FLAG" val=""/>
</p:tagLst>
</file>

<file path=ppt/tags/tag277.xml><?xml version="1.0" encoding="utf-8"?>
<p:tagLst xmlns:p="http://schemas.openxmlformats.org/presentationml/2006/main">
  <p:tag name="AS_UNIQUEID" val="2798"/>
</p:tagLst>
</file>

<file path=ppt/tags/tag278.xml><?xml version="1.0" encoding="utf-8"?>
<p:tagLst xmlns:p="http://schemas.openxmlformats.org/presentationml/2006/main">
  <p:tag name="AS_UNIQUEID" val="2799"/>
</p:tagLst>
</file>

<file path=ppt/tags/tag279.xml><?xml version="1.0" encoding="utf-8"?>
<p:tagLst xmlns:p="http://schemas.openxmlformats.org/presentationml/2006/main">
  <p:tag name="AS_UNIQUEID" val="2800"/>
</p:tagLst>
</file>

<file path=ppt/tags/tag28.xml><?xml version="1.0" encoding="utf-8"?>
<p:tagLst xmlns:p="http://schemas.openxmlformats.org/presentationml/2006/main">
  <p:tag name="AS_UNIQUEID" val="2388"/>
</p:tagLst>
</file>

<file path=ppt/tags/tag280.xml><?xml version="1.0" encoding="utf-8"?>
<p:tagLst xmlns:p="http://schemas.openxmlformats.org/presentationml/2006/main">
  <p:tag name="AS_UNIQUEID" val="2801"/>
</p:tagLst>
</file>

<file path=ppt/tags/tag281.xml><?xml version="1.0" encoding="utf-8"?>
<p:tagLst xmlns:p="http://schemas.openxmlformats.org/presentationml/2006/main">
  <p:tag name="AS_UNIQUEID" val="2802"/>
</p:tagLst>
</file>

<file path=ppt/tags/tag282.xml><?xml version="1.0" encoding="utf-8"?>
<p:tagLst xmlns:p="http://schemas.openxmlformats.org/presentationml/2006/main">
  <p:tag name="AS_UNIQUEID" val="2803"/>
</p:tagLst>
</file>

<file path=ppt/tags/tag283.xml><?xml version="1.0" encoding="utf-8"?>
<p:tagLst xmlns:p="http://schemas.openxmlformats.org/presentationml/2006/main">
  <p:tag name="AS_UNIQUEID" val="2804"/>
</p:tagLst>
</file>

<file path=ppt/tags/tag284.xml><?xml version="1.0" encoding="utf-8"?>
<p:tagLst xmlns:p="http://schemas.openxmlformats.org/presentationml/2006/main">
  <p:tag name="AS_UNIQUEID" val="2805"/>
</p:tagLst>
</file>

<file path=ppt/tags/tag285.xml><?xml version="1.0" encoding="utf-8"?>
<p:tagLst xmlns:p="http://schemas.openxmlformats.org/presentationml/2006/main">
  <p:tag name="AS_UNIQUEID" val="2806"/>
</p:tagLst>
</file>

<file path=ppt/tags/tag286.xml><?xml version="1.0" encoding="utf-8"?>
<p:tagLst xmlns:p="http://schemas.openxmlformats.org/presentationml/2006/main">
  <p:tag name="AS_UNIQUEID" val="2807"/>
</p:tagLst>
</file>

<file path=ppt/tags/tag287.xml><?xml version="1.0" encoding="utf-8"?>
<p:tagLst xmlns:p="http://schemas.openxmlformats.org/presentationml/2006/main">
  <p:tag name="AS_UNIQUEID" val="2808"/>
</p:tagLst>
</file>

<file path=ppt/tags/tag288.xml><?xml version="1.0" encoding="utf-8"?>
<p:tagLst xmlns:p="http://schemas.openxmlformats.org/presentationml/2006/main">
  <p:tag name="AS_UNIQUEID" val="2809"/>
</p:tagLst>
</file>

<file path=ppt/tags/tag289.xml><?xml version="1.0" encoding="utf-8"?>
<p:tagLst xmlns:p="http://schemas.openxmlformats.org/presentationml/2006/main">
  <p:tag name="AS_UNIQUEID" val="2810"/>
</p:tagLst>
</file>

<file path=ppt/tags/tag29.xml><?xml version="1.0" encoding="utf-8"?>
<p:tagLst xmlns:p="http://schemas.openxmlformats.org/presentationml/2006/main">
  <p:tag name="AS_UNIQUEID" val="2389"/>
</p:tagLst>
</file>

<file path=ppt/tags/tag290.xml><?xml version="1.0" encoding="utf-8"?>
<p:tagLst xmlns:p="http://schemas.openxmlformats.org/presentationml/2006/main">
  <p:tag name="AS_UNIQUEID" val="2811"/>
</p:tagLst>
</file>

<file path=ppt/tags/tag291.xml><?xml version="1.0" encoding="utf-8"?>
<p:tagLst xmlns:p="http://schemas.openxmlformats.org/presentationml/2006/main">
  <p:tag name="AS_UNIQUEID" val="2812"/>
</p:tagLst>
</file>

<file path=ppt/tags/tag292.xml><?xml version="1.0" encoding="utf-8"?>
<p:tagLst xmlns:p="http://schemas.openxmlformats.org/presentationml/2006/main">
  <p:tag name="AS_UNIQUEID" val="2813"/>
</p:tagLst>
</file>

<file path=ppt/tags/tag293.xml><?xml version="1.0" encoding="utf-8"?>
<p:tagLst xmlns:p="http://schemas.openxmlformats.org/presentationml/2006/main">
  <p:tag name="AS_UNIQUEID" val="2814"/>
</p:tagLst>
</file>

<file path=ppt/tags/tag294.xml><?xml version="1.0" encoding="utf-8"?>
<p:tagLst xmlns:p="http://schemas.openxmlformats.org/presentationml/2006/main">
  <p:tag name="AS_UNIQUEID" val="2815"/>
</p:tagLst>
</file>

<file path=ppt/tags/tag295.xml><?xml version="1.0" encoding="utf-8"?>
<p:tagLst xmlns:p="http://schemas.openxmlformats.org/presentationml/2006/main">
  <p:tag name="AS_UNIQUEID" val="2816"/>
</p:tagLst>
</file>

<file path=ppt/tags/tag296.xml><?xml version="1.0" encoding="utf-8"?>
<p:tagLst xmlns:p="http://schemas.openxmlformats.org/presentationml/2006/main">
  <p:tag name="AS_UNIQUEID" val="2817"/>
</p:tagLst>
</file>

<file path=ppt/tags/tag297.xml><?xml version="1.0" encoding="utf-8"?>
<p:tagLst xmlns:p="http://schemas.openxmlformats.org/presentationml/2006/main">
  <p:tag name="AS_UNIQUEID" val="2818"/>
  <p:tag name="KSO_WM_BEAUTIFY_FLAG" val=""/>
</p:tagLst>
</file>

<file path=ppt/tags/tag298.xml><?xml version="1.0" encoding="utf-8"?>
<p:tagLst xmlns:p="http://schemas.openxmlformats.org/presentationml/2006/main">
  <p:tag name="AS_UNIQUEID" val="1425"/>
  <p:tag name="KSO_WM_BEAUTIFY_FLAG" val=""/>
</p:tagLst>
</file>

<file path=ppt/tags/tag299.xml><?xml version="1.0" encoding="utf-8"?>
<p:tagLst xmlns:p="http://schemas.openxmlformats.org/presentationml/2006/main">
  <p:tag name="AS_UNIQUEID" val="1428"/>
</p:tagLst>
</file>

<file path=ppt/tags/tag3.xml><?xml version="1.0" encoding="utf-8"?>
<p:tagLst xmlns:p="http://schemas.openxmlformats.org/presentationml/2006/main">
  <p:tag name="AS_UNIQUEID" val="2359"/>
</p:tagLst>
</file>

<file path=ppt/tags/tag30.xml><?xml version="1.0" encoding="utf-8"?>
<p:tagLst xmlns:p="http://schemas.openxmlformats.org/presentationml/2006/main">
  <p:tag name="AS_UNIQUEID" val="2391"/>
</p:tagLst>
</file>

<file path=ppt/tags/tag300.xml><?xml version="1.0" encoding="utf-8"?>
<p:tagLst xmlns:p="http://schemas.openxmlformats.org/presentationml/2006/main">
  <p:tag name="AS_UNIQUEID" val="1429"/>
  <p:tag name="KSO_WM_BEAUTIFY_FLAG" val=""/>
</p:tagLst>
</file>

<file path=ppt/tags/tag301.xml><?xml version="1.0" encoding="utf-8"?>
<p:tagLst xmlns:p="http://schemas.openxmlformats.org/presentationml/2006/main">
  <p:tag name="AS_UNIQUEID" val="1430"/>
  <p:tag name="KSO_WM_BEAUTIFY_FLAG" val=""/>
</p:tagLst>
</file>

<file path=ppt/tags/tag302.xml><?xml version="1.0" encoding="utf-8"?>
<p:tagLst xmlns:p="http://schemas.openxmlformats.org/presentationml/2006/main">
  <p:tag name="AS_UNIQUEID" val="1431"/>
  <p:tag name="KSO_WM_BEAUTIFY_FLAG" val=""/>
</p:tagLst>
</file>

<file path=ppt/tags/tag303.xml><?xml version="1.0" encoding="utf-8"?>
<p:tagLst xmlns:p="http://schemas.openxmlformats.org/presentationml/2006/main">
  <p:tag name="AS_UNIQUEID" val="1432"/>
  <p:tag name="KSO_WM_BEAUTIFY_FLAG" val=""/>
</p:tagLst>
</file>

<file path=ppt/tags/tag304.xml><?xml version="1.0" encoding="utf-8"?>
<p:tagLst xmlns:p="http://schemas.openxmlformats.org/presentationml/2006/main">
  <p:tag name="AS_UNIQUEID" val="1433"/>
  <p:tag name="KSO_WM_BEAUTIFY_FLAG" val=""/>
</p:tagLst>
</file>

<file path=ppt/tags/tag305.xml><?xml version="1.0" encoding="utf-8"?>
<p:tagLst xmlns:p="http://schemas.openxmlformats.org/presentationml/2006/main">
  <p:tag name="AS_UNIQUEID" val="1434"/>
  <p:tag name="KSO_WM_BEAUTIFY_FLAG" val=""/>
</p:tagLst>
</file>

<file path=ppt/tags/tag306.xml><?xml version="1.0" encoding="utf-8"?>
<p:tagLst xmlns:p="http://schemas.openxmlformats.org/presentationml/2006/main">
  <p:tag name="AS_UNIQUEID" val="1435"/>
  <p:tag name="KSO_WM_BEAUTIFY_FLAG" val=""/>
</p:tagLst>
</file>

<file path=ppt/tags/tag307.xml><?xml version="1.0" encoding="utf-8"?>
<p:tagLst xmlns:p="http://schemas.openxmlformats.org/presentationml/2006/main">
  <p:tag name="AS_UNIQUEID" val="1436"/>
  <p:tag name="KSO_WM_BEAUTIFY_FLAG" val=""/>
</p:tagLst>
</file>

<file path=ppt/tags/tag308.xml><?xml version="1.0" encoding="utf-8"?>
<p:tagLst xmlns:p="http://schemas.openxmlformats.org/presentationml/2006/main">
  <p:tag name="AS_UNIQUEID" val="1437"/>
  <p:tag name="KSO_WM_BEAUTIFY_FLAG" val=""/>
</p:tagLst>
</file>

<file path=ppt/tags/tag309.xml><?xml version="1.0" encoding="utf-8"?>
<p:tagLst xmlns:p="http://schemas.openxmlformats.org/presentationml/2006/main">
  <p:tag name="AS_UNIQUEID" val="1438"/>
</p:tagLst>
</file>

<file path=ppt/tags/tag31.xml><?xml version="1.0" encoding="utf-8"?>
<p:tagLst xmlns:p="http://schemas.openxmlformats.org/presentationml/2006/main">
  <p:tag name="AS_UNIQUEID" val="2392"/>
</p:tagLst>
</file>

<file path=ppt/tags/tag310.xml><?xml version="1.0" encoding="utf-8"?>
<p:tagLst xmlns:p="http://schemas.openxmlformats.org/presentationml/2006/main">
  <p:tag name="AS_UNIQUEID" val="1439"/>
  <p:tag name="KSO_WM_BEAUTIFY_FLAG" val=""/>
</p:tagLst>
</file>

<file path=ppt/tags/tag311.xml><?xml version="1.0" encoding="utf-8"?>
<p:tagLst xmlns:p="http://schemas.openxmlformats.org/presentationml/2006/main">
  <p:tag name="AS_UNIQUEID" val="1440"/>
  <p:tag name="KSO_WM_BEAUTIFY_FLAG" val=""/>
</p:tagLst>
</file>

<file path=ppt/tags/tag312.xml><?xml version="1.0" encoding="utf-8"?>
<p:tagLst xmlns:p="http://schemas.openxmlformats.org/presentationml/2006/main">
  <p:tag name="AS_UNIQUEID" val="1441"/>
</p:tagLst>
</file>

<file path=ppt/tags/tag313.xml><?xml version="1.0" encoding="utf-8"?>
<p:tagLst xmlns:p="http://schemas.openxmlformats.org/presentationml/2006/main">
  <p:tag name="AS_UNIQUEID" val="1442"/>
  <p:tag name="KSO_WM_BEAUTIFY_FLAG" val=""/>
</p:tagLst>
</file>

<file path=ppt/tags/tag314.xml><?xml version="1.0" encoding="utf-8"?>
<p:tagLst xmlns:p="http://schemas.openxmlformats.org/presentationml/2006/main">
  <p:tag name="AS_UNIQUEID" val="1443"/>
  <p:tag name="KSO_WM_BEAUTIFY_FLAG" val=""/>
</p:tagLst>
</file>

<file path=ppt/tags/tag315.xml><?xml version="1.0" encoding="utf-8"?>
<p:tagLst xmlns:p="http://schemas.openxmlformats.org/presentationml/2006/main">
  <p:tag name="AS_UNIQUEID" val="1444"/>
</p:tagLst>
</file>

<file path=ppt/tags/tag316.xml><?xml version="1.0" encoding="utf-8"?>
<p:tagLst xmlns:p="http://schemas.openxmlformats.org/presentationml/2006/main">
  <p:tag name="AS_UNIQUEID" val="1445"/>
  <p:tag name="KSO_WM_BEAUTIFY_FLAG" val=""/>
</p:tagLst>
</file>

<file path=ppt/tags/tag317.xml><?xml version="1.0" encoding="utf-8"?>
<p:tagLst xmlns:p="http://schemas.openxmlformats.org/presentationml/2006/main">
  <p:tag name="AS_UNIQUEID" val="1446"/>
  <p:tag name="KSO_WM_BEAUTIFY_FLAG" val=""/>
</p:tagLst>
</file>

<file path=ppt/tags/tag318.xml><?xml version="1.0" encoding="utf-8"?>
<p:tagLst xmlns:p="http://schemas.openxmlformats.org/presentationml/2006/main">
  <p:tag name="AS_UNIQUEID" val="1447"/>
</p:tagLst>
</file>

<file path=ppt/tags/tag319.xml><?xml version="1.0" encoding="utf-8"?>
<p:tagLst xmlns:p="http://schemas.openxmlformats.org/presentationml/2006/main">
  <p:tag name="AS_UNIQUEID" val="1448"/>
  <p:tag name="KSO_WM_BEAUTIFY_FLAG" val=""/>
</p:tagLst>
</file>

<file path=ppt/tags/tag32.xml><?xml version="1.0" encoding="utf-8"?>
<p:tagLst xmlns:p="http://schemas.openxmlformats.org/presentationml/2006/main">
  <p:tag name="AS_UNIQUEID" val="2393"/>
</p:tagLst>
</file>

<file path=ppt/tags/tag320.xml><?xml version="1.0" encoding="utf-8"?>
<p:tagLst xmlns:p="http://schemas.openxmlformats.org/presentationml/2006/main">
  <p:tag name="AS_UNIQUEID" val="1449"/>
  <p:tag name="KSO_WM_BEAUTIFY_FLAG" val=""/>
</p:tagLst>
</file>

<file path=ppt/tags/tag321.xml><?xml version="1.0" encoding="utf-8"?>
<p:tagLst xmlns:p="http://schemas.openxmlformats.org/presentationml/2006/main">
  <p:tag name="AS_UNIQUEID" val="1450"/>
</p:tagLst>
</file>

<file path=ppt/tags/tag322.xml><?xml version="1.0" encoding="utf-8"?>
<p:tagLst xmlns:p="http://schemas.openxmlformats.org/presentationml/2006/main">
  <p:tag name="AS_UNIQUEID" val="1451"/>
  <p:tag name="KSO_WM_BEAUTIFY_FLAG" val=""/>
</p:tagLst>
</file>

<file path=ppt/tags/tag323.xml><?xml version="1.0" encoding="utf-8"?>
<p:tagLst xmlns:p="http://schemas.openxmlformats.org/presentationml/2006/main">
  <p:tag name="AS_UNIQUEID" val="1452"/>
  <p:tag name="KSO_WM_BEAUTIFY_FLAG" val=""/>
</p:tagLst>
</file>

<file path=ppt/tags/tag324.xml><?xml version="1.0" encoding="utf-8"?>
<p:tagLst xmlns:p="http://schemas.openxmlformats.org/presentationml/2006/main">
  <p:tag name="AS_UNIQUEID" val="1453"/>
  <p:tag name="KSO_WM_BEAUTIFY_FLAG" val=""/>
</p:tagLst>
</file>

<file path=ppt/tags/tag325.xml><?xml version="1.0" encoding="utf-8"?>
<p:tagLst xmlns:p="http://schemas.openxmlformats.org/presentationml/2006/main">
  <p:tag name="AS_UNIQUEID" val="1454"/>
  <p:tag name="KSO_WM_BEAUTIFY_FLAG" val=""/>
</p:tagLst>
</file>

<file path=ppt/tags/tag326.xml><?xml version="1.0" encoding="utf-8"?>
<p:tagLst xmlns:p="http://schemas.openxmlformats.org/presentationml/2006/main">
  <p:tag name="AS_UNIQUEID" val="1455"/>
  <p:tag name="KSO_WM_BEAUTIFY_FLAG" val=""/>
</p:tagLst>
</file>

<file path=ppt/tags/tag327.xml><?xml version="1.0" encoding="utf-8"?>
<p:tagLst xmlns:p="http://schemas.openxmlformats.org/presentationml/2006/main">
  <p:tag name="AS_UNIQUEID" val="1456"/>
  <p:tag name="KSO_WM_BEAUTIFY_FLAG" val=""/>
</p:tagLst>
</file>

<file path=ppt/tags/tag328.xml><?xml version="1.0" encoding="utf-8"?>
<p:tagLst xmlns:p="http://schemas.openxmlformats.org/presentationml/2006/main">
  <p:tag name="AS_UNIQUEID" val="1457"/>
  <p:tag name="KSO_WM_BEAUTIFY_FLAG" val=""/>
</p:tagLst>
</file>

<file path=ppt/tags/tag329.xml><?xml version="1.0" encoding="utf-8"?>
<p:tagLst xmlns:p="http://schemas.openxmlformats.org/presentationml/2006/main">
  <p:tag name="AS_UNIQUEID" val="1464"/>
</p:tagLst>
</file>

<file path=ppt/tags/tag33.xml><?xml version="1.0" encoding="utf-8"?>
<p:tagLst xmlns:p="http://schemas.openxmlformats.org/presentationml/2006/main">
  <p:tag name="AS_UNIQUEID" val="2394"/>
</p:tagLst>
</file>

<file path=ppt/tags/tag330.xml><?xml version="1.0" encoding="utf-8"?>
<p:tagLst xmlns:p="http://schemas.openxmlformats.org/presentationml/2006/main">
  <p:tag name="AS_UNIQUEID" val="1465"/>
  <p:tag name="KSO_WM_BEAUTIFY_FLAG" val=""/>
</p:tagLst>
</file>

<file path=ppt/tags/tag331.xml><?xml version="1.0" encoding="utf-8"?>
<p:tagLst xmlns:p="http://schemas.openxmlformats.org/presentationml/2006/main">
  <p:tag name="AS_UNIQUEID" val="1466"/>
  <p:tag name="KSO_WM_BEAUTIFY_FLAG" val=""/>
</p:tagLst>
</file>

<file path=ppt/tags/tag332.xml><?xml version="1.0" encoding="utf-8"?>
<p:tagLst xmlns:p="http://schemas.openxmlformats.org/presentationml/2006/main">
  <p:tag name="AS_UNIQUEID" val="1458"/>
</p:tagLst>
</file>

<file path=ppt/tags/tag333.xml><?xml version="1.0" encoding="utf-8"?>
<p:tagLst xmlns:p="http://schemas.openxmlformats.org/presentationml/2006/main">
  <p:tag name="AS_UNIQUEID" val="1459"/>
  <p:tag name="KSO_WM_BEAUTIFY_FLAG" val=""/>
</p:tagLst>
</file>

<file path=ppt/tags/tag334.xml><?xml version="1.0" encoding="utf-8"?>
<p:tagLst xmlns:p="http://schemas.openxmlformats.org/presentationml/2006/main">
  <p:tag name="AS_UNIQUEID" val="1460"/>
  <p:tag name="KSO_WM_BEAUTIFY_FLAG" val=""/>
</p:tagLst>
</file>

<file path=ppt/tags/tag335.xml><?xml version="1.0" encoding="utf-8"?>
<p:tagLst xmlns:p="http://schemas.openxmlformats.org/presentationml/2006/main">
  <p:tag name="AS_UNIQUEID" val="1458"/>
</p:tagLst>
</file>

<file path=ppt/tags/tag336.xml><?xml version="1.0" encoding="utf-8"?>
<p:tagLst xmlns:p="http://schemas.openxmlformats.org/presentationml/2006/main">
  <p:tag name="AS_UNIQUEID" val="1459"/>
  <p:tag name="KSO_WM_BEAUTIFY_FLAG" val=""/>
</p:tagLst>
</file>

<file path=ppt/tags/tag337.xml><?xml version="1.0" encoding="utf-8"?>
<p:tagLst xmlns:p="http://schemas.openxmlformats.org/presentationml/2006/main">
  <p:tag name="AS_UNIQUEID" val="1460"/>
  <p:tag name="KSO_WM_BEAUTIFY_FLAG" val=""/>
</p:tagLst>
</file>

<file path=ppt/tags/tag338.xml><?xml version="1.0" encoding="utf-8"?>
<p:tagLst xmlns:p="http://schemas.openxmlformats.org/presentationml/2006/main">
  <p:tag name="AS_UNIQUEID" val="1467"/>
</p:tagLst>
</file>

<file path=ppt/tags/tag339.xml><?xml version="1.0" encoding="utf-8"?>
<p:tagLst xmlns:p="http://schemas.openxmlformats.org/presentationml/2006/main">
  <p:tag name="AS_UNIQUEID" val="1468"/>
  <p:tag name="KSO_WM_BEAUTIFY_FLAG" val=""/>
</p:tagLst>
</file>

<file path=ppt/tags/tag34.xml><?xml version="1.0" encoding="utf-8"?>
<p:tagLst xmlns:p="http://schemas.openxmlformats.org/presentationml/2006/main">
  <p:tag name="AS_UNIQUEID" val="2396"/>
</p:tagLst>
</file>

<file path=ppt/tags/tag340.xml><?xml version="1.0" encoding="utf-8"?>
<p:tagLst xmlns:p="http://schemas.openxmlformats.org/presentationml/2006/main">
  <p:tag name="AS_UNIQUEID" val="1469"/>
  <p:tag name="KSO_WM_BEAUTIFY_FLAG" val=""/>
</p:tagLst>
</file>

<file path=ppt/tags/tag341.xml><?xml version="1.0" encoding="utf-8"?>
<p:tagLst xmlns:p="http://schemas.openxmlformats.org/presentationml/2006/main">
  <p:tag name="AS_UNIQUEID" val="1470"/>
  <p:tag name="KSO_WM_BEAUTIFY_FLAG" val=""/>
</p:tagLst>
</file>

<file path=ppt/tags/tag342.xml><?xml version="1.0" encoding="utf-8"?>
<p:tagLst xmlns:p="http://schemas.openxmlformats.org/presentationml/2006/main">
  <p:tag name="AS_UNIQUEID" val="1471"/>
  <p:tag name="KSO_WM_BEAUTIFY_FLAG" val=""/>
</p:tagLst>
</file>

<file path=ppt/tags/tag343.xml><?xml version="1.0" encoding="utf-8"?>
<p:tagLst xmlns:p="http://schemas.openxmlformats.org/presentationml/2006/main">
  <p:tag name="AS_UNIQUEID" val="1472"/>
  <p:tag name="KSO_WM_BEAUTIFY_FLAG" val=""/>
</p:tagLst>
</file>

<file path=ppt/tags/tag344.xml><?xml version="1.0" encoding="utf-8"?>
<p:tagLst xmlns:p="http://schemas.openxmlformats.org/presentationml/2006/main">
  <p:tag name="AS_UNIQUEID" val="1473"/>
  <p:tag name="KSO_WM_BEAUTIFY_FLAG" val=""/>
</p:tagLst>
</file>

<file path=ppt/tags/tag345.xml><?xml version="1.0" encoding="utf-8"?>
<p:tagLst xmlns:p="http://schemas.openxmlformats.org/presentationml/2006/main">
  <p:tag name="AS_UNIQUEID" val="1474"/>
  <p:tag name="KSO_WM_BEAUTIFY_FLAG" val=""/>
</p:tagLst>
</file>

<file path=ppt/tags/tag346.xml><?xml version="1.0" encoding="utf-8"?>
<p:tagLst xmlns:p="http://schemas.openxmlformats.org/presentationml/2006/main">
  <p:tag name="AS_UNIQUEID" val="1475"/>
  <p:tag name="KSO_WM_BEAUTIFY_FLAG" val=""/>
</p:tagLst>
</file>

<file path=ppt/tags/tag347.xml><?xml version="1.0" encoding="utf-8"?>
<p:tagLst xmlns:p="http://schemas.openxmlformats.org/presentationml/2006/main">
  <p:tag name="AS_UNIQUEID" val="1476"/>
  <p:tag name="KSO_WM_BEAUTIFY_FLAG" val=""/>
</p:tagLst>
</file>

<file path=ppt/tags/tag348.xml><?xml version="1.0" encoding="utf-8"?>
<p:tagLst xmlns:p="http://schemas.openxmlformats.org/presentationml/2006/main">
  <p:tag name="AS_UNIQUEID" val="1477"/>
  <p:tag name="KSO_WM_BEAUTIFY_FLAG" val=""/>
</p:tagLst>
</file>

<file path=ppt/tags/tag349.xml><?xml version="1.0" encoding="utf-8"?>
<p:tagLst xmlns:p="http://schemas.openxmlformats.org/presentationml/2006/main">
  <p:tag name="AS_UNIQUEID" val="1478"/>
  <p:tag name="KSO_WM_BEAUTIFY_FLAG" val=""/>
</p:tagLst>
</file>

<file path=ppt/tags/tag35.xml><?xml version="1.0" encoding="utf-8"?>
<p:tagLst xmlns:p="http://schemas.openxmlformats.org/presentationml/2006/main">
  <p:tag name="AS_UNIQUEID" val="2397"/>
</p:tagLst>
</file>

<file path=ppt/tags/tag350.xml><?xml version="1.0" encoding="utf-8"?>
<p:tagLst xmlns:p="http://schemas.openxmlformats.org/presentationml/2006/main">
  <p:tag name="AS_UNIQUEID" val="1479"/>
  <p:tag name="KSO_WM_BEAUTIFY_FLAG" val=""/>
</p:tagLst>
</file>

<file path=ppt/tags/tag351.xml><?xml version="1.0" encoding="utf-8"?>
<p:tagLst xmlns:p="http://schemas.openxmlformats.org/presentationml/2006/main">
  <p:tag name="AS_UNIQUEID" val="1480"/>
  <p:tag name="KSO_WM_BEAUTIFY_FLAG" val=""/>
</p:tagLst>
</file>

<file path=ppt/tags/tag352.xml><?xml version="1.0" encoding="utf-8"?>
<p:tagLst xmlns:p="http://schemas.openxmlformats.org/presentationml/2006/main">
  <p:tag name="AS_UNIQUEID" val="1481"/>
</p:tagLst>
</file>

<file path=ppt/tags/tag353.xml><?xml version="1.0" encoding="utf-8"?>
<p:tagLst xmlns:p="http://schemas.openxmlformats.org/presentationml/2006/main">
  <p:tag name="AS_UNIQUEID" val="1482"/>
  <p:tag name="KSO_WM_BEAUTIFY_FLAG" val=""/>
</p:tagLst>
</file>

<file path=ppt/tags/tag354.xml><?xml version="1.0" encoding="utf-8"?>
<p:tagLst xmlns:p="http://schemas.openxmlformats.org/presentationml/2006/main">
  <p:tag name="AS_UNIQUEID" val="1483"/>
  <p:tag name="KSO_WM_BEAUTIFY_FLAG" val=""/>
</p:tagLst>
</file>

<file path=ppt/tags/tag355.xml><?xml version="1.0" encoding="utf-8"?>
<p:tagLst xmlns:p="http://schemas.openxmlformats.org/presentationml/2006/main">
  <p:tag name="AS_UNIQUEID" val="1484"/>
</p:tagLst>
</file>

<file path=ppt/tags/tag356.xml><?xml version="1.0" encoding="utf-8"?>
<p:tagLst xmlns:p="http://schemas.openxmlformats.org/presentationml/2006/main">
  <p:tag name="AS_UNIQUEID" val="1485"/>
  <p:tag name="KSO_WM_BEAUTIFY_FLAG" val=""/>
</p:tagLst>
</file>

<file path=ppt/tags/tag357.xml><?xml version="1.0" encoding="utf-8"?>
<p:tagLst xmlns:p="http://schemas.openxmlformats.org/presentationml/2006/main">
  <p:tag name="AS_UNIQUEID" val="1486"/>
  <p:tag name="KSO_WM_BEAUTIFY_FLAG" val=""/>
</p:tagLst>
</file>

<file path=ppt/tags/tag358.xml><?xml version="1.0" encoding="utf-8"?>
<p:tagLst xmlns:p="http://schemas.openxmlformats.org/presentationml/2006/main">
  <p:tag name="AS_UNIQUEID" val="1487"/>
</p:tagLst>
</file>

<file path=ppt/tags/tag359.xml><?xml version="1.0" encoding="utf-8"?>
<p:tagLst xmlns:p="http://schemas.openxmlformats.org/presentationml/2006/main">
  <p:tag name="AS_UNIQUEID" val="1488"/>
  <p:tag name="KSO_WM_BEAUTIFY_FLAG" val=""/>
</p:tagLst>
</file>

<file path=ppt/tags/tag36.xml><?xml version="1.0" encoding="utf-8"?>
<p:tagLst xmlns:p="http://schemas.openxmlformats.org/presentationml/2006/main">
  <p:tag name="AS_UNIQUEID" val="2398"/>
</p:tagLst>
</file>

<file path=ppt/tags/tag360.xml><?xml version="1.0" encoding="utf-8"?>
<p:tagLst xmlns:p="http://schemas.openxmlformats.org/presentationml/2006/main">
  <p:tag name="AS_UNIQUEID" val="1489"/>
  <p:tag name="KSO_WM_BEAUTIFY_FLAG" val=""/>
</p:tagLst>
</file>

<file path=ppt/tags/tag361.xml><?xml version="1.0" encoding="utf-8"?>
<p:tagLst xmlns:p="http://schemas.openxmlformats.org/presentationml/2006/main">
  <p:tag name="AS_UNIQUEID" val="1427"/>
  <p:tag name="KSO_WM_BEAUTIFY_FLAG" val=""/>
</p:tagLst>
</file>

<file path=ppt/tags/tag362.xml><?xml version="1.0" encoding="utf-8"?>
<p:tagLst xmlns:p="http://schemas.openxmlformats.org/presentationml/2006/main">
  <p:tag name="AS_UNIQUEID" val="1426"/>
  <p:tag name="KSO_WM_BEAUTIFY_FLAG" val=""/>
</p:tagLst>
</file>

<file path=ppt/tags/tag363.xml><?xml version="1.0" encoding="utf-8"?>
<p:tagLst xmlns:p="http://schemas.openxmlformats.org/presentationml/2006/main">
  <p:tag name="AS_UNIQUEID" val="1490"/>
  <p:tag name="KSO_WM_BEAUTIFY_FLAG" val=""/>
</p:tagLst>
</file>

<file path=ppt/tags/tag364.xml><?xml version="1.0" encoding="utf-8"?>
<p:tagLst xmlns:p="http://schemas.openxmlformats.org/presentationml/2006/main">
  <p:tag name="AS_UNIQUEID" val="1038"/>
</p:tagLst>
</file>

<file path=ppt/tags/tag365.xml><?xml version="1.0" encoding="utf-8"?>
<p:tagLst xmlns:p="http://schemas.openxmlformats.org/presentationml/2006/main">
  <p:tag name="AS_UNIQUEID" val="1505"/>
</p:tagLst>
</file>

<file path=ppt/tags/tag366.xml><?xml version="1.0" encoding="utf-8"?>
<p:tagLst xmlns:p="http://schemas.openxmlformats.org/presentationml/2006/main">
  <p:tag name="AS_UNIQUEID" val="1506"/>
</p:tagLst>
</file>

<file path=ppt/tags/tag367.xml><?xml version="1.0" encoding="utf-8"?>
<p:tagLst xmlns:p="http://schemas.openxmlformats.org/presentationml/2006/main">
  <p:tag name="AS_UNIQUEID" val="1508"/>
</p:tagLst>
</file>

<file path=ppt/tags/tag368.xml><?xml version="1.0" encoding="utf-8"?>
<p:tagLst xmlns:p="http://schemas.openxmlformats.org/presentationml/2006/main">
  <p:tag name="AS_UNIQUEID" val="1509"/>
</p:tagLst>
</file>

<file path=ppt/tags/tag369.xml><?xml version="1.0" encoding="utf-8"?>
<p:tagLst xmlns:p="http://schemas.openxmlformats.org/presentationml/2006/main">
  <p:tag name="AS_UNIQUEID" val="1510"/>
</p:tagLst>
</file>

<file path=ppt/tags/tag37.xml><?xml version="1.0" encoding="utf-8"?>
<p:tagLst xmlns:p="http://schemas.openxmlformats.org/presentationml/2006/main">
  <p:tag name="AS_UNIQUEID" val="2400"/>
</p:tagLst>
</file>

<file path=ppt/tags/tag370.xml><?xml version="1.0" encoding="utf-8"?>
<p:tagLst xmlns:p="http://schemas.openxmlformats.org/presentationml/2006/main">
  <p:tag name="AS_UNIQUEID" val="1511"/>
</p:tagLst>
</file>

<file path=ppt/tags/tag371.xml><?xml version="1.0" encoding="utf-8"?>
<p:tagLst xmlns:p="http://schemas.openxmlformats.org/presentationml/2006/main">
  <p:tag name="AS_UNIQUEID" val="1512"/>
</p:tagLst>
</file>

<file path=ppt/tags/tag372.xml><?xml version="1.0" encoding="utf-8"?>
<p:tagLst xmlns:p="http://schemas.openxmlformats.org/presentationml/2006/main">
  <p:tag name="AS_UNIQUEID" val="1513"/>
</p:tagLst>
</file>

<file path=ppt/tags/tag373.xml><?xml version="1.0" encoding="utf-8"?>
<p:tagLst xmlns:p="http://schemas.openxmlformats.org/presentationml/2006/main">
  <p:tag name="AS_UNIQUEID" val="1514"/>
</p:tagLst>
</file>

<file path=ppt/tags/tag374.xml><?xml version="1.0" encoding="utf-8"?>
<p:tagLst xmlns:p="http://schemas.openxmlformats.org/presentationml/2006/main">
  <p:tag name="AS_UNIQUEID" val="1515"/>
</p:tagLst>
</file>

<file path=ppt/tags/tag375.xml><?xml version="1.0" encoding="utf-8"?>
<p:tagLst xmlns:p="http://schemas.openxmlformats.org/presentationml/2006/main">
  <p:tag name="AS_UNIQUEID" val="1516"/>
</p:tagLst>
</file>

<file path=ppt/tags/tag376.xml><?xml version="1.0" encoding="utf-8"?>
<p:tagLst xmlns:p="http://schemas.openxmlformats.org/presentationml/2006/main">
  <p:tag name="AS_UNIQUEID" val="1517"/>
</p:tagLst>
</file>

<file path=ppt/tags/tag377.xml><?xml version="1.0" encoding="utf-8"?>
<p:tagLst xmlns:p="http://schemas.openxmlformats.org/presentationml/2006/main">
  <p:tag name="AS_UNIQUEID" val="1518"/>
</p:tagLst>
</file>

<file path=ppt/tags/tag378.xml><?xml version="1.0" encoding="utf-8"?>
<p:tagLst xmlns:p="http://schemas.openxmlformats.org/presentationml/2006/main">
  <p:tag name="AS_UNIQUEID" val="1519"/>
</p:tagLst>
</file>

<file path=ppt/tags/tag379.xml><?xml version="1.0" encoding="utf-8"?>
<p:tagLst xmlns:p="http://schemas.openxmlformats.org/presentationml/2006/main">
  <p:tag name="AS_UNIQUEID" val="1520"/>
</p:tagLst>
</file>

<file path=ppt/tags/tag38.xml><?xml version="1.0" encoding="utf-8"?>
<p:tagLst xmlns:p="http://schemas.openxmlformats.org/presentationml/2006/main">
  <p:tag name="AS_UNIQUEID" val="2401"/>
</p:tagLst>
</file>

<file path=ppt/tags/tag380.xml><?xml version="1.0" encoding="utf-8"?>
<p:tagLst xmlns:p="http://schemas.openxmlformats.org/presentationml/2006/main">
  <p:tag name="AS_UNIQUEID" val="1521"/>
</p:tagLst>
</file>

<file path=ppt/tags/tag381.xml><?xml version="1.0" encoding="utf-8"?>
<p:tagLst xmlns:p="http://schemas.openxmlformats.org/presentationml/2006/main">
  <p:tag name="AS_UNIQUEID" val="1522"/>
</p:tagLst>
</file>

<file path=ppt/tags/tag382.xml><?xml version="1.0" encoding="utf-8"?>
<p:tagLst xmlns:p="http://schemas.openxmlformats.org/presentationml/2006/main">
  <p:tag name="AS_UNIQUEID" val="1523"/>
</p:tagLst>
</file>

<file path=ppt/tags/tag383.xml><?xml version="1.0" encoding="utf-8"?>
<p:tagLst xmlns:p="http://schemas.openxmlformats.org/presentationml/2006/main">
  <p:tag name="AS_UNIQUEID" val="1524"/>
</p:tagLst>
</file>

<file path=ppt/tags/tag384.xml><?xml version="1.0" encoding="utf-8"?>
<p:tagLst xmlns:p="http://schemas.openxmlformats.org/presentationml/2006/main">
  <p:tag name="AS_UNIQUEID" val="1525"/>
</p:tagLst>
</file>

<file path=ppt/tags/tag385.xml><?xml version="1.0" encoding="utf-8"?>
<p:tagLst xmlns:p="http://schemas.openxmlformats.org/presentationml/2006/main">
  <p:tag name="AS_UNIQUEID" val="1526"/>
</p:tagLst>
</file>

<file path=ppt/tags/tag386.xml><?xml version="1.0" encoding="utf-8"?>
<p:tagLst xmlns:p="http://schemas.openxmlformats.org/presentationml/2006/main">
  <p:tag name="AS_UNIQUEID" val="1527"/>
</p:tagLst>
</file>

<file path=ppt/tags/tag387.xml><?xml version="1.0" encoding="utf-8"?>
<p:tagLst xmlns:p="http://schemas.openxmlformats.org/presentationml/2006/main">
  <p:tag name="AS_UNIQUEID" val="1528"/>
</p:tagLst>
</file>

<file path=ppt/tags/tag388.xml><?xml version="1.0" encoding="utf-8"?>
<p:tagLst xmlns:p="http://schemas.openxmlformats.org/presentationml/2006/main">
  <p:tag name="AS_UNIQUEID" val="1529"/>
</p:tagLst>
</file>

<file path=ppt/tags/tag389.xml><?xml version="1.0" encoding="utf-8"?>
<p:tagLst xmlns:p="http://schemas.openxmlformats.org/presentationml/2006/main">
  <p:tag name="AS_UNIQUEID" val="1530"/>
</p:tagLst>
</file>

<file path=ppt/tags/tag39.xml><?xml version="1.0" encoding="utf-8"?>
<p:tagLst xmlns:p="http://schemas.openxmlformats.org/presentationml/2006/main">
  <p:tag name="AS_UNIQUEID" val="2402"/>
</p:tagLst>
</file>

<file path=ppt/tags/tag390.xml><?xml version="1.0" encoding="utf-8"?>
<p:tagLst xmlns:p="http://schemas.openxmlformats.org/presentationml/2006/main">
  <p:tag name="AS_UNIQUEID" val="1531"/>
</p:tagLst>
</file>

<file path=ppt/tags/tag391.xml><?xml version="1.0" encoding="utf-8"?>
<p:tagLst xmlns:p="http://schemas.openxmlformats.org/presentationml/2006/main">
  <p:tag name="AS_UNIQUEID" val="1532"/>
</p:tagLst>
</file>

<file path=ppt/tags/tag392.xml><?xml version="1.0" encoding="utf-8"?>
<p:tagLst xmlns:p="http://schemas.openxmlformats.org/presentationml/2006/main">
  <p:tag name="AS_UNIQUEID" val="1533"/>
</p:tagLst>
</file>

<file path=ppt/tags/tag393.xml><?xml version="1.0" encoding="utf-8"?>
<p:tagLst xmlns:p="http://schemas.openxmlformats.org/presentationml/2006/main">
  <p:tag name="AS_UNIQUEID" val="1534"/>
</p:tagLst>
</file>

<file path=ppt/tags/tag394.xml><?xml version="1.0" encoding="utf-8"?>
<p:tagLst xmlns:p="http://schemas.openxmlformats.org/presentationml/2006/main">
  <p:tag name="AS_UNIQUEID" val="1535"/>
</p:tagLst>
</file>

<file path=ppt/tags/tag395.xml><?xml version="1.0" encoding="utf-8"?>
<p:tagLst xmlns:p="http://schemas.openxmlformats.org/presentationml/2006/main">
  <p:tag name="AS_UNIQUEID" val="2823"/>
  <p:tag name="KSO_WM_BEAUTIFY_FLAG" val=""/>
</p:tagLst>
</file>

<file path=ppt/tags/tag396.xml><?xml version="1.0" encoding="utf-8"?>
<p:tagLst xmlns:p="http://schemas.openxmlformats.org/presentationml/2006/main">
  <p:tag name="AS_UNIQUEID" val="1501"/>
</p:tagLst>
</file>

<file path=ppt/tags/tag397.xml><?xml version="1.0" encoding="utf-8"?>
<p:tagLst xmlns:p="http://schemas.openxmlformats.org/presentationml/2006/main">
  <p:tag name="AS_UNIQUEID" val="1502"/>
</p:tagLst>
</file>

<file path=ppt/tags/tag398.xml><?xml version="1.0" encoding="utf-8"?>
<p:tagLst xmlns:p="http://schemas.openxmlformats.org/presentationml/2006/main">
  <p:tag name="AS_UNIQUEID" val="1503"/>
</p:tagLst>
</file>

<file path=ppt/tags/tag399.xml><?xml version="1.0" encoding="utf-8"?>
<p:tagLst xmlns:p="http://schemas.openxmlformats.org/presentationml/2006/main">
  <p:tag name="AS_UNIQUEID" val="1537"/>
</p:tagLst>
</file>

<file path=ppt/tags/tag4.xml><?xml version="1.0" encoding="utf-8"?>
<p:tagLst xmlns:p="http://schemas.openxmlformats.org/presentationml/2006/main">
  <p:tag name="AS_UNIQUEID" val="2360"/>
</p:tagLst>
</file>

<file path=ppt/tags/tag40.xml><?xml version="1.0" encoding="utf-8"?>
<p:tagLst xmlns:p="http://schemas.openxmlformats.org/presentationml/2006/main">
  <p:tag name="AS_UNIQUEID" val="2403"/>
</p:tagLst>
</file>

<file path=ppt/tags/tag400.xml><?xml version="1.0" encoding="utf-8"?>
<p:tagLst xmlns:p="http://schemas.openxmlformats.org/presentationml/2006/main">
  <p:tag name="AS_UNIQUEID" val="1538"/>
</p:tagLst>
</file>

<file path=ppt/tags/tag401.xml><?xml version="1.0" encoding="utf-8"?>
<p:tagLst xmlns:p="http://schemas.openxmlformats.org/presentationml/2006/main">
  <p:tag name="AS_UNIQUEID" val="1539"/>
</p:tagLst>
</file>

<file path=ppt/tags/tag402.xml><?xml version="1.0" encoding="utf-8"?>
<p:tagLst xmlns:p="http://schemas.openxmlformats.org/presentationml/2006/main">
  <p:tag name="AS_UNIQUEID" val="1540"/>
</p:tagLst>
</file>

<file path=ppt/tags/tag403.xml><?xml version="1.0" encoding="utf-8"?>
<p:tagLst xmlns:p="http://schemas.openxmlformats.org/presentationml/2006/main">
  <p:tag name="AS_UNIQUEID" val="1541"/>
</p:tagLst>
</file>

<file path=ppt/tags/tag404.xml><?xml version="1.0" encoding="utf-8"?>
<p:tagLst xmlns:p="http://schemas.openxmlformats.org/presentationml/2006/main">
  <p:tag name="AS_UNIQUEID" val="1542"/>
</p:tagLst>
</file>

<file path=ppt/tags/tag405.xml><?xml version="1.0" encoding="utf-8"?>
<p:tagLst xmlns:p="http://schemas.openxmlformats.org/presentationml/2006/main">
  <p:tag name="AS_UNIQUEID" val="1543"/>
</p:tagLst>
</file>

<file path=ppt/tags/tag406.xml><?xml version="1.0" encoding="utf-8"?>
<p:tagLst xmlns:p="http://schemas.openxmlformats.org/presentationml/2006/main">
  <p:tag name="AS_UNIQUEID" val="1544"/>
</p:tagLst>
</file>

<file path=ppt/tags/tag407.xml><?xml version="1.0" encoding="utf-8"?>
<p:tagLst xmlns:p="http://schemas.openxmlformats.org/presentationml/2006/main">
  <p:tag name="AS_UNIQUEID" val="1545"/>
</p:tagLst>
</file>

<file path=ppt/tags/tag408.xml><?xml version="1.0" encoding="utf-8"?>
<p:tagLst xmlns:p="http://schemas.openxmlformats.org/presentationml/2006/main">
  <p:tag name="AS_UNIQUEID" val="1546"/>
</p:tagLst>
</file>

<file path=ppt/tags/tag409.xml><?xml version="1.0" encoding="utf-8"?>
<p:tagLst xmlns:p="http://schemas.openxmlformats.org/presentationml/2006/main">
  <p:tag name="AS_UNIQUEID" val="1547"/>
</p:tagLst>
</file>

<file path=ppt/tags/tag41.xml><?xml version="1.0" encoding="utf-8"?>
<p:tagLst xmlns:p="http://schemas.openxmlformats.org/presentationml/2006/main">
  <p:tag name="AS_UNIQUEID" val="2404"/>
</p:tagLst>
</file>

<file path=ppt/tags/tag410.xml><?xml version="1.0" encoding="utf-8"?>
<p:tagLst xmlns:p="http://schemas.openxmlformats.org/presentationml/2006/main">
  <p:tag name="AS_UNIQUEID" val="1548"/>
</p:tagLst>
</file>

<file path=ppt/tags/tag411.xml><?xml version="1.0" encoding="utf-8"?>
<p:tagLst xmlns:p="http://schemas.openxmlformats.org/presentationml/2006/main">
  <p:tag name="AS_UNIQUEID" val="1549"/>
</p:tagLst>
</file>

<file path=ppt/tags/tag412.xml><?xml version="1.0" encoding="utf-8"?>
<p:tagLst xmlns:p="http://schemas.openxmlformats.org/presentationml/2006/main">
  <p:tag name="AS_UNIQUEID" val="1550"/>
</p:tagLst>
</file>

<file path=ppt/tags/tag413.xml><?xml version="1.0" encoding="utf-8"?>
<p:tagLst xmlns:p="http://schemas.openxmlformats.org/presentationml/2006/main">
  <p:tag name="AS_UNIQUEID" val="1551"/>
</p:tagLst>
</file>

<file path=ppt/tags/tag414.xml><?xml version="1.0" encoding="utf-8"?>
<p:tagLst xmlns:p="http://schemas.openxmlformats.org/presentationml/2006/main">
  <p:tag name="AS_UNIQUEID" val="1552"/>
</p:tagLst>
</file>

<file path=ppt/tags/tag415.xml><?xml version="1.0" encoding="utf-8"?>
<p:tagLst xmlns:p="http://schemas.openxmlformats.org/presentationml/2006/main">
  <p:tag name="AS_UNIQUEID" val="1553"/>
</p:tagLst>
</file>

<file path=ppt/tags/tag416.xml><?xml version="1.0" encoding="utf-8"?>
<p:tagLst xmlns:p="http://schemas.openxmlformats.org/presentationml/2006/main">
  <p:tag name="AS_UNIQUEID" val="1554"/>
</p:tagLst>
</file>

<file path=ppt/tags/tag417.xml><?xml version="1.0" encoding="utf-8"?>
<p:tagLst xmlns:p="http://schemas.openxmlformats.org/presentationml/2006/main">
  <p:tag name="AS_UNIQUEID" val="1555"/>
</p:tagLst>
</file>

<file path=ppt/tags/tag418.xml><?xml version="1.0" encoding="utf-8"?>
<p:tagLst xmlns:p="http://schemas.openxmlformats.org/presentationml/2006/main">
  <p:tag name="AS_UNIQUEID" val="1556"/>
</p:tagLst>
</file>

<file path=ppt/tags/tag419.xml><?xml version="1.0" encoding="utf-8"?>
<p:tagLst xmlns:p="http://schemas.openxmlformats.org/presentationml/2006/main">
  <p:tag name="AS_UNIQUEID" val="1557"/>
</p:tagLst>
</file>

<file path=ppt/tags/tag42.xml><?xml version="1.0" encoding="utf-8"?>
<p:tagLst xmlns:p="http://schemas.openxmlformats.org/presentationml/2006/main">
  <p:tag name="AS_UNIQUEID" val="2405"/>
</p:tagLst>
</file>

<file path=ppt/tags/tag420.xml><?xml version="1.0" encoding="utf-8"?>
<p:tagLst xmlns:p="http://schemas.openxmlformats.org/presentationml/2006/main">
  <p:tag name="AS_UNIQUEID" val="1558"/>
</p:tagLst>
</file>

<file path=ppt/tags/tag421.xml><?xml version="1.0" encoding="utf-8"?>
<p:tagLst xmlns:p="http://schemas.openxmlformats.org/presentationml/2006/main">
  <p:tag name="AS_UNIQUEID" val="1559"/>
</p:tagLst>
</file>

<file path=ppt/tags/tag422.xml><?xml version="1.0" encoding="utf-8"?>
<p:tagLst xmlns:p="http://schemas.openxmlformats.org/presentationml/2006/main">
  <p:tag name="AS_UNIQUEID" val="1560"/>
</p:tagLst>
</file>

<file path=ppt/tags/tag423.xml><?xml version="1.0" encoding="utf-8"?>
<p:tagLst xmlns:p="http://schemas.openxmlformats.org/presentationml/2006/main">
  <p:tag name="AS_UNIQUEID" val="1563"/>
</p:tagLst>
</file>

<file path=ppt/tags/tag424.xml><?xml version="1.0" encoding="utf-8"?>
<p:tagLst xmlns:p="http://schemas.openxmlformats.org/presentationml/2006/main">
  <p:tag name="AS_UNIQUEID" val="1567"/>
</p:tagLst>
</file>

<file path=ppt/tags/tag425.xml><?xml version="1.0" encoding="utf-8"?>
<p:tagLst xmlns:p="http://schemas.openxmlformats.org/presentationml/2006/main">
  <p:tag name="AS_UNIQUEID" val="1568"/>
</p:tagLst>
</file>

<file path=ppt/tags/tag426.xml><?xml version="1.0" encoding="utf-8"?>
<p:tagLst xmlns:p="http://schemas.openxmlformats.org/presentationml/2006/main">
  <p:tag name="AS_UNIQUEID" val="1569"/>
</p:tagLst>
</file>

<file path=ppt/tags/tag427.xml><?xml version="1.0" encoding="utf-8"?>
<p:tagLst xmlns:p="http://schemas.openxmlformats.org/presentationml/2006/main">
  <p:tag name="AS_UNIQUEID" val="1570"/>
</p:tagLst>
</file>

<file path=ppt/tags/tag428.xml><?xml version="1.0" encoding="utf-8"?>
<p:tagLst xmlns:p="http://schemas.openxmlformats.org/presentationml/2006/main">
  <p:tag name="AS_UNIQUEID" val="1571"/>
</p:tagLst>
</file>

<file path=ppt/tags/tag429.xml><?xml version="1.0" encoding="utf-8"?>
<p:tagLst xmlns:p="http://schemas.openxmlformats.org/presentationml/2006/main">
  <p:tag name="AS_UNIQUEID" val="1572"/>
</p:tagLst>
</file>

<file path=ppt/tags/tag43.xml><?xml version="1.0" encoding="utf-8"?>
<p:tagLst xmlns:p="http://schemas.openxmlformats.org/presentationml/2006/main">
  <p:tag name="AS_UNIQUEID" val="2407"/>
</p:tagLst>
</file>

<file path=ppt/tags/tag430.xml><?xml version="1.0" encoding="utf-8"?>
<p:tagLst xmlns:p="http://schemas.openxmlformats.org/presentationml/2006/main">
  <p:tag name="AS_UNIQUEID" val="5168"/>
</p:tagLst>
</file>

<file path=ppt/tags/tag431.xml><?xml version="1.0" encoding="utf-8"?>
<p:tagLst xmlns:p="http://schemas.openxmlformats.org/presentationml/2006/main">
  <p:tag name="AS_UNIQUEID" val="417"/>
</p:tagLst>
</file>

<file path=ppt/tags/tag432.xml><?xml version="1.0" encoding="utf-8"?>
<p:tagLst xmlns:p="http://schemas.openxmlformats.org/presentationml/2006/main">
  <p:tag name="AS_UNIQUEID" val="418"/>
</p:tagLst>
</file>

<file path=ppt/tags/tag433.xml><?xml version="1.0" encoding="utf-8"?>
<p:tagLst xmlns:p="http://schemas.openxmlformats.org/presentationml/2006/main">
  <p:tag name="AS_UNIQUEID" val="419"/>
</p:tagLst>
</file>

<file path=ppt/tags/tag434.xml><?xml version="1.0" encoding="utf-8"?>
<p:tagLst xmlns:p="http://schemas.openxmlformats.org/presentationml/2006/main">
  <p:tag name="AS_UNIQUEID" val="420"/>
</p:tagLst>
</file>

<file path=ppt/tags/tag435.xml><?xml version="1.0" encoding="utf-8"?>
<p:tagLst xmlns:p="http://schemas.openxmlformats.org/presentationml/2006/main">
  <p:tag name="AS_UNIQUEID" val="421"/>
</p:tagLst>
</file>

<file path=ppt/tags/tag436.xml><?xml version="1.0" encoding="utf-8"?>
<p:tagLst xmlns:p="http://schemas.openxmlformats.org/presentationml/2006/main">
  <p:tag name="AS_UNIQUEID" val="422"/>
</p:tagLst>
</file>

<file path=ppt/tags/tag437.xml><?xml version="1.0" encoding="utf-8"?>
<p:tagLst xmlns:p="http://schemas.openxmlformats.org/presentationml/2006/main">
  <p:tag name="AS_UNIQUEID" val="423"/>
</p:tagLst>
</file>

<file path=ppt/tags/tag438.xml><?xml version="1.0" encoding="utf-8"?>
<p:tagLst xmlns:p="http://schemas.openxmlformats.org/presentationml/2006/main">
  <p:tag name="AS_UNIQUEID" val="425"/>
</p:tagLst>
</file>

<file path=ppt/tags/tag439.xml><?xml version="1.0" encoding="utf-8"?>
<p:tagLst xmlns:p="http://schemas.openxmlformats.org/presentationml/2006/main">
  <p:tag name="AS_UNIQUEID" val="426"/>
</p:tagLst>
</file>

<file path=ppt/tags/tag44.xml><?xml version="1.0" encoding="utf-8"?>
<p:tagLst xmlns:p="http://schemas.openxmlformats.org/presentationml/2006/main">
  <p:tag name="AS_UNIQUEID" val="2408"/>
</p:tagLst>
</file>

<file path=ppt/tags/tag440.xml><?xml version="1.0" encoding="utf-8"?>
<p:tagLst xmlns:p="http://schemas.openxmlformats.org/presentationml/2006/main">
  <p:tag name="AS_UNIQUEID" val="427"/>
</p:tagLst>
</file>

<file path=ppt/tags/tag441.xml><?xml version="1.0" encoding="utf-8"?>
<p:tagLst xmlns:p="http://schemas.openxmlformats.org/presentationml/2006/main">
  <p:tag name="AS_UNIQUEID" val="428"/>
</p:tagLst>
</file>

<file path=ppt/tags/tag442.xml><?xml version="1.0" encoding="utf-8"?>
<p:tagLst xmlns:p="http://schemas.openxmlformats.org/presentationml/2006/main">
  <p:tag name="AS_UNIQUEID" val="429"/>
</p:tagLst>
</file>

<file path=ppt/tags/tag443.xml><?xml version="1.0" encoding="utf-8"?>
<p:tagLst xmlns:p="http://schemas.openxmlformats.org/presentationml/2006/main">
  <p:tag name="AS_UNIQUEID" val="430"/>
</p:tagLst>
</file>

<file path=ppt/tags/tag444.xml><?xml version="1.0" encoding="utf-8"?>
<p:tagLst xmlns:p="http://schemas.openxmlformats.org/presentationml/2006/main">
  <p:tag name="AS_UNIQUEID" val="2826"/>
  <p:tag name="KSO_WM_BEAUTIFY_FLAG" val=""/>
</p:tagLst>
</file>

<file path=ppt/tags/tag445.xml><?xml version="1.0" encoding="utf-8"?>
<p:tagLst xmlns:p="http://schemas.openxmlformats.org/presentationml/2006/main">
  <p:tag name="AS_UNIQUEID" val="421"/>
  <p:tag name="KSO_WM_BEAUTIFY_FLAG" val=""/>
</p:tagLst>
</file>

<file path=ppt/tags/tag446.xml><?xml version="1.0" encoding="utf-8"?>
<p:tagLst xmlns:p="http://schemas.openxmlformats.org/presentationml/2006/main">
  <p:tag name="KSO_WM_BEAUTIFY_FLAG" val="#wm#"/>
  <p:tag name="KSO_WM_TEMPLATE_CATEGORY" val="custom"/>
  <p:tag name="KSO_WM_TEMPLATE_INDEX" val="20187308"/>
</p:tagLst>
</file>

<file path=ppt/tags/tag447.xml><?xml version="1.0" encoding="utf-8"?>
<p:tagLst xmlns:p="http://schemas.openxmlformats.org/presentationml/2006/main">
  <p:tag name="AS_UNIQUEID" val="883"/>
</p:tagLst>
</file>

<file path=ppt/tags/tag448.xml><?xml version="1.0" encoding="utf-8"?>
<p:tagLst xmlns:p="http://schemas.openxmlformats.org/presentationml/2006/main">
  <p:tag name="AS_UNIQUEID" val="884"/>
</p:tagLst>
</file>

<file path=ppt/tags/tag449.xml><?xml version="1.0" encoding="utf-8"?>
<p:tagLst xmlns:p="http://schemas.openxmlformats.org/presentationml/2006/main">
  <p:tag name="AS_UNIQUEID" val="885"/>
</p:tagLst>
</file>

<file path=ppt/tags/tag45.xml><?xml version="1.0" encoding="utf-8"?>
<p:tagLst xmlns:p="http://schemas.openxmlformats.org/presentationml/2006/main">
  <p:tag name="AS_UNIQUEID" val="2409"/>
</p:tagLst>
</file>

<file path=ppt/tags/tag450.xml><?xml version="1.0" encoding="utf-8"?>
<p:tagLst xmlns:p="http://schemas.openxmlformats.org/presentationml/2006/main">
  <p:tag name="AS_UNIQUEID" val="886"/>
</p:tagLst>
</file>

<file path=ppt/tags/tag451.xml><?xml version="1.0" encoding="utf-8"?>
<p:tagLst xmlns:p="http://schemas.openxmlformats.org/presentationml/2006/main">
  <p:tag name="AS_UNIQUEID" val="2828"/>
  <p:tag name="KSO_WM_BEAUTIFY_FLAG" val=""/>
</p:tagLst>
</file>

<file path=ppt/tags/tag452.xml><?xml version="1.0" encoding="utf-8"?>
<p:tagLst xmlns:p="http://schemas.openxmlformats.org/presentationml/2006/main">
  <p:tag name="AS_UNIQUEID" val="1574"/>
</p:tagLst>
</file>

<file path=ppt/tags/tag453.xml><?xml version="1.0" encoding="utf-8"?>
<p:tagLst xmlns:p="http://schemas.openxmlformats.org/presentationml/2006/main">
  <p:tag name="AS_UNIQUEID" val="1575"/>
</p:tagLst>
</file>

<file path=ppt/tags/tag454.xml><?xml version="1.0" encoding="utf-8"?>
<p:tagLst xmlns:p="http://schemas.openxmlformats.org/presentationml/2006/main">
  <p:tag name="AS_UNIQUEID" val="1576"/>
</p:tagLst>
</file>

<file path=ppt/tags/tag455.xml><?xml version="1.0" encoding="utf-8"?>
<p:tagLst xmlns:p="http://schemas.openxmlformats.org/presentationml/2006/main">
  <p:tag name="AS_UNIQUEID" val="1577"/>
</p:tagLst>
</file>

<file path=ppt/tags/tag456.xml><?xml version="1.0" encoding="utf-8"?>
<p:tagLst xmlns:p="http://schemas.openxmlformats.org/presentationml/2006/main">
  <p:tag name="AS_UNIQUEID" val="1578"/>
</p:tagLst>
</file>

<file path=ppt/tags/tag457.xml><?xml version="1.0" encoding="utf-8"?>
<p:tagLst xmlns:p="http://schemas.openxmlformats.org/presentationml/2006/main">
  <p:tag name="AS_UNIQUEID" val="1579"/>
</p:tagLst>
</file>

<file path=ppt/tags/tag458.xml><?xml version="1.0" encoding="utf-8"?>
<p:tagLst xmlns:p="http://schemas.openxmlformats.org/presentationml/2006/main">
  <p:tag name="AS_UNIQUEID" val="1580"/>
</p:tagLst>
</file>

<file path=ppt/tags/tag459.xml><?xml version="1.0" encoding="utf-8"?>
<p:tagLst xmlns:p="http://schemas.openxmlformats.org/presentationml/2006/main">
  <p:tag name="AS_UNIQUEID" val="1581"/>
</p:tagLst>
</file>

<file path=ppt/tags/tag46.xml><?xml version="1.0" encoding="utf-8"?>
<p:tagLst xmlns:p="http://schemas.openxmlformats.org/presentationml/2006/main">
  <p:tag name="AS_UNIQUEID" val="2410"/>
</p:tagLst>
</file>

<file path=ppt/tags/tag460.xml><?xml version="1.0" encoding="utf-8"?>
<p:tagLst xmlns:p="http://schemas.openxmlformats.org/presentationml/2006/main">
  <p:tag name="AS_UNIQUEID" val="1582"/>
</p:tagLst>
</file>

<file path=ppt/tags/tag461.xml><?xml version="1.0" encoding="utf-8"?>
<p:tagLst xmlns:p="http://schemas.openxmlformats.org/presentationml/2006/main">
  <p:tag name="AS_UNIQUEID" val="1583"/>
</p:tagLst>
</file>

<file path=ppt/tags/tag462.xml><?xml version="1.0" encoding="utf-8"?>
<p:tagLst xmlns:p="http://schemas.openxmlformats.org/presentationml/2006/main">
  <p:tag name="AS_UNIQUEID" val="1584"/>
</p:tagLst>
</file>

<file path=ppt/tags/tag463.xml><?xml version="1.0" encoding="utf-8"?>
<p:tagLst xmlns:p="http://schemas.openxmlformats.org/presentationml/2006/main">
  <p:tag name="AS_UNIQUEID" val="1585"/>
</p:tagLst>
</file>

<file path=ppt/tags/tag464.xml><?xml version="1.0" encoding="utf-8"?>
<p:tagLst xmlns:p="http://schemas.openxmlformats.org/presentationml/2006/main">
  <p:tag name="AS_UNIQUEID" val="1586"/>
</p:tagLst>
</file>

<file path=ppt/tags/tag465.xml><?xml version="1.0" encoding="utf-8"?>
<p:tagLst xmlns:p="http://schemas.openxmlformats.org/presentationml/2006/main">
  <p:tag name="AS_UNIQUEID" val="1587"/>
</p:tagLst>
</file>

<file path=ppt/tags/tag466.xml><?xml version="1.0" encoding="utf-8"?>
<p:tagLst xmlns:p="http://schemas.openxmlformats.org/presentationml/2006/main">
  <p:tag name="AS_UNIQUEID" val="1588"/>
</p:tagLst>
</file>

<file path=ppt/tags/tag467.xml><?xml version="1.0" encoding="utf-8"?>
<p:tagLst xmlns:p="http://schemas.openxmlformats.org/presentationml/2006/main">
  <p:tag name="AS_UNIQUEID" val="1589"/>
</p:tagLst>
</file>

<file path=ppt/tags/tag468.xml><?xml version="1.0" encoding="utf-8"?>
<p:tagLst xmlns:p="http://schemas.openxmlformats.org/presentationml/2006/main">
  <p:tag name="AS_UNIQUEID" val="1590"/>
</p:tagLst>
</file>

<file path=ppt/tags/tag469.xml><?xml version="1.0" encoding="utf-8"?>
<p:tagLst xmlns:p="http://schemas.openxmlformats.org/presentationml/2006/main">
  <p:tag name="AS_UNIQUEID" val="1591"/>
</p:tagLst>
</file>

<file path=ppt/tags/tag47.xml><?xml version="1.0" encoding="utf-8"?>
<p:tagLst xmlns:p="http://schemas.openxmlformats.org/presentationml/2006/main">
  <p:tag name="AS_UNIQUEID" val="2411"/>
</p:tagLst>
</file>

<file path=ppt/tags/tag470.xml><?xml version="1.0" encoding="utf-8"?>
<p:tagLst xmlns:p="http://schemas.openxmlformats.org/presentationml/2006/main">
  <p:tag name="AS_UNIQUEID" val="1592"/>
</p:tagLst>
</file>

<file path=ppt/tags/tag471.xml><?xml version="1.0" encoding="utf-8"?>
<p:tagLst xmlns:p="http://schemas.openxmlformats.org/presentationml/2006/main">
  <p:tag name="AS_UNIQUEID" val="1593"/>
</p:tagLst>
</file>

<file path=ppt/tags/tag472.xml><?xml version="1.0" encoding="utf-8"?>
<p:tagLst xmlns:p="http://schemas.openxmlformats.org/presentationml/2006/main">
  <p:tag name="AS_UNIQUEID" val="1594"/>
</p:tagLst>
</file>

<file path=ppt/tags/tag473.xml><?xml version="1.0" encoding="utf-8"?>
<p:tagLst xmlns:p="http://schemas.openxmlformats.org/presentationml/2006/main">
  <p:tag name="AS_UNIQUEID" val="1595"/>
</p:tagLst>
</file>

<file path=ppt/tags/tag474.xml><?xml version="1.0" encoding="utf-8"?>
<p:tagLst xmlns:p="http://schemas.openxmlformats.org/presentationml/2006/main">
  <p:tag name="AS_UNIQUEID" val="1596"/>
</p:tagLst>
</file>

<file path=ppt/tags/tag475.xml><?xml version="1.0" encoding="utf-8"?>
<p:tagLst xmlns:p="http://schemas.openxmlformats.org/presentationml/2006/main">
  <p:tag name="AS_UNIQUEID" val="1597"/>
</p:tagLst>
</file>

<file path=ppt/tags/tag476.xml><?xml version="1.0" encoding="utf-8"?>
<p:tagLst xmlns:p="http://schemas.openxmlformats.org/presentationml/2006/main">
  <p:tag name="AS_UNIQUEID" val="1598"/>
</p:tagLst>
</file>

<file path=ppt/tags/tag477.xml><?xml version="1.0" encoding="utf-8"?>
<p:tagLst xmlns:p="http://schemas.openxmlformats.org/presentationml/2006/main">
  <p:tag name="AS_UNIQUEID" val="1599"/>
</p:tagLst>
</file>

<file path=ppt/tags/tag478.xml><?xml version="1.0" encoding="utf-8"?>
<p:tagLst xmlns:p="http://schemas.openxmlformats.org/presentationml/2006/main">
  <p:tag name="AS_UNIQUEID" val="1600"/>
</p:tagLst>
</file>

<file path=ppt/tags/tag479.xml><?xml version="1.0" encoding="utf-8"?>
<p:tagLst xmlns:p="http://schemas.openxmlformats.org/presentationml/2006/main">
  <p:tag name="AS_UNIQUEID" val="1601"/>
</p:tagLst>
</file>

<file path=ppt/tags/tag48.xml><?xml version="1.0" encoding="utf-8"?>
<p:tagLst xmlns:p="http://schemas.openxmlformats.org/presentationml/2006/main">
  <p:tag name="AS_UNIQUEID" val="2412"/>
</p:tagLst>
</file>

<file path=ppt/tags/tag480.xml><?xml version="1.0" encoding="utf-8"?>
<p:tagLst xmlns:p="http://schemas.openxmlformats.org/presentationml/2006/main">
  <p:tag name="AS_UNIQUEID" val="1602"/>
</p:tagLst>
</file>

<file path=ppt/tags/tag481.xml><?xml version="1.0" encoding="utf-8"?>
<p:tagLst xmlns:p="http://schemas.openxmlformats.org/presentationml/2006/main">
  <p:tag name="AS_UNIQUEID" val="1603"/>
</p:tagLst>
</file>

<file path=ppt/tags/tag482.xml><?xml version="1.0" encoding="utf-8"?>
<p:tagLst xmlns:p="http://schemas.openxmlformats.org/presentationml/2006/main">
  <p:tag name="AS_UNIQUEID" val="1604"/>
</p:tagLst>
</file>

<file path=ppt/tags/tag483.xml><?xml version="1.0" encoding="utf-8"?>
<p:tagLst xmlns:p="http://schemas.openxmlformats.org/presentationml/2006/main">
  <p:tag name="AS_UNIQUEID" val="1605"/>
</p:tagLst>
</file>

<file path=ppt/tags/tag484.xml><?xml version="1.0" encoding="utf-8"?>
<p:tagLst xmlns:p="http://schemas.openxmlformats.org/presentationml/2006/main">
  <p:tag name="AS_UNIQUEID" val="1606"/>
</p:tagLst>
</file>

<file path=ppt/tags/tag485.xml><?xml version="1.0" encoding="utf-8"?>
<p:tagLst xmlns:p="http://schemas.openxmlformats.org/presentationml/2006/main">
  <p:tag name="AS_UNIQUEID" val="1607"/>
</p:tagLst>
</file>

<file path=ppt/tags/tag486.xml><?xml version="1.0" encoding="utf-8"?>
<p:tagLst xmlns:p="http://schemas.openxmlformats.org/presentationml/2006/main">
  <p:tag name="AS_UNIQUEID" val="1608"/>
</p:tagLst>
</file>

<file path=ppt/tags/tag487.xml><?xml version="1.0" encoding="utf-8"?>
<p:tagLst xmlns:p="http://schemas.openxmlformats.org/presentationml/2006/main">
  <p:tag name="AS_UNIQUEID" val="1609"/>
</p:tagLst>
</file>

<file path=ppt/tags/tag488.xml><?xml version="1.0" encoding="utf-8"?>
<p:tagLst xmlns:p="http://schemas.openxmlformats.org/presentationml/2006/main">
  <p:tag name="AS_UNIQUEID" val="1610"/>
</p:tagLst>
</file>

<file path=ppt/tags/tag489.xml><?xml version="1.0" encoding="utf-8"?>
<p:tagLst xmlns:p="http://schemas.openxmlformats.org/presentationml/2006/main">
  <p:tag name="AS_UNIQUEID" val="1611"/>
</p:tagLst>
</file>

<file path=ppt/tags/tag49.xml><?xml version="1.0" encoding="utf-8"?>
<p:tagLst xmlns:p="http://schemas.openxmlformats.org/presentationml/2006/main">
  <p:tag name="AS_UNIQUEID" val="2414"/>
</p:tagLst>
</file>

<file path=ppt/tags/tag490.xml><?xml version="1.0" encoding="utf-8"?>
<p:tagLst xmlns:p="http://schemas.openxmlformats.org/presentationml/2006/main">
  <p:tag name="AS_UNIQUEID" val="1612"/>
</p:tagLst>
</file>

<file path=ppt/tags/tag491.xml><?xml version="1.0" encoding="utf-8"?>
<p:tagLst xmlns:p="http://schemas.openxmlformats.org/presentationml/2006/main">
  <p:tag name="AS_UNIQUEID" val="1613"/>
</p:tagLst>
</file>

<file path=ppt/tags/tag492.xml><?xml version="1.0" encoding="utf-8"?>
<p:tagLst xmlns:p="http://schemas.openxmlformats.org/presentationml/2006/main">
  <p:tag name="AS_UNIQUEID" val="1614"/>
</p:tagLst>
</file>

<file path=ppt/tags/tag493.xml><?xml version="1.0" encoding="utf-8"?>
<p:tagLst xmlns:p="http://schemas.openxmlformats.org/presentationml/2006/main">
  <p:tag name="AS_UNIQUEID" val="1615"/>
</p:tagLst>
</file>

<file path=ppt/tags/tag494.xml><?xml version="1.0" encoding="utf-8"?>
<p:tagLst xmlns:p="http://schemas.openxmlformats.org/presentationml/2006/main">
  <p:tag name="AS_UNIQUEID" val="1616"/>
</p:tagLst>
</file>

<file path=ppt/tags/tag495.xml><?xml version="1.0" encoding="utf-8"?>
<p:tagLst xmlns:p="http://schemas.openxmlformats.org/presentationml/2006/main">
  <p:tag name="AS_UNIQUEID" val="1618"/>
</p:tagLst>
</file>

<file path=ppt/tags/tag496.xml><?xml version="1.0" encoding="utf-8"?>
<p:tagLst xmlns:p="http://schemas.openxmlformats.org/presentationml/2006/main">
  <p:tag name="AS_UNIQUEID" val="1619"/>
</p:tagLst>
</file>

<file path=ppt/tags/tag497.xml><?xml version="1.0" encoding="utf-8"?>
<p:tagLst xmlns:p="http://schemas.openxmlformats.org/presentationml/2006/main">
  <p:tag name="AS_UNIQUEID" val="2830"/>
  <p:tag name="KSO_WM_BEAUTIFY_FLAG" val=""/>
</p:tagLst>
</file>

<file path=ppt/tags/tag498.xml><?xml version="1.0" encoding="utf-8"?>
<p:tagLst xmlns:p="http://schemas.openxmlformats.org/presentationml/2006/main">
  <p:tag name="AS_UNIQUEID" val="1625"/>
</p:tagLst>
</file>

<file path=ppt/tags/tag499.xml><?xml version="1.0" encoding="utf-8"?>
<p:tagLst xmlns:p="http://schemas.openxmlformats.org/presentationml/2006/main">
  <p:tag name="AS_UNIQUEID" val="1626"/>
</p:tagLst>
</file>

<file path=ppt/tags/tag5.xml><?xml version="1.0" encoding="utf-8"?>
<p:tagLst xmlns:p="http://schemas.openxmlformats.org/presentationml/2006/main">
  <p:tag name="AS_UNIQUEID" val="2361"/>
</p:tagLst>
</file>

<file path=ppt/tags/tag50.xml><?xml version="1.0" encoding="utf-8"?>
<p:tagLst xmlns:p="http://schemas.openxmlformats.org/presentationml/2006/main">
  <p:tag name="AS_UNIQUEID" val="2415"/>
</p:tagLst>
</file>

<file path=ppt/tags/tag500.xml><?xml version="1.0" encoding="utf-8"?>
<p:tagLst xmlns:p="http://schemas.openxmlformats.org/presentationml/2006/main">
  <p:tag name="AS_UNIQUEID" val="2833"/>
  <p:tag name="KSO_WM_BEAUTIFY_FLAG" val=""/>
</p:tagLst>
</file>

<file path=ppt/tags/tag501.xml><?xml version="1.0" encoding="utf-8"?>
<p:tagLst xmlns:p="http://schemas.openxmlformats.org/presentationml/2006/main">
  <p:tag name="AS_UNIQUEID" val="2834"/>
</p:tagLst>
</file>

<file path=ppt/tags/tag502.xml><?xml version="1.0" encoding="utf-8"?>
<p:tagLst xmlns:p="http://schemas.openxmlformats.org/presentationml/2006/main">
  <p:tag name="AS_UNIQUEID" val="1621"/>
</p:tagLst>
</file>

<file path=ppt/tags/tag503.xml><?xml version="1.0" encoding="utf-8"?>
<p:tagLst xmlns:p="http://schemas.openxmlformats.org/presentationml/2006/main">
  <p:tag name="AS_UNIQUEID" val="1622"/>
</p:tagLst>
</file>

<file path=ppt/tags/tag504.xml><?xml version="1.0" encoding="utf-8"?>
<p:tagLst xmlns:p="http://schemas.openxmlformats.org/presentationml/2006/main">
  <p:tag name="AS_UNIQUEID" val="1623"/>
</p:tagLst>
</file>

<file path=ppt/tags/tag505.xml><?xml version="1.0" encoding="utf-8"?>
<p:tagLst xmlns:p="http://schemas.openxmlformats.org/presentationml/2006/main">
  <p:tag name="AS_UNIQUEID" val="2823"/>
  <p:tag name="KSO_WM_BEAUTIFY_FLAG" val=""/>
</p:tagLst>
</file>

<file path=ppt/tags/tag506.xml><?xml version="1.0" encoding="utf-8"?>
<p:tagLst xmlns:p="http://schemas.openxmlformats.org/presentationml/2006/main">
  <p:tag name="AS_UNIQUEID" val="1629"/>
</p:tagLst>
</file>

<file path=ppt/tags/tag507.xml><?xml version="1.0" encoding="utf-8"?>
<p:tagLst xmlns:p="http://schemas.openxmlformats.org/presentationml/2006/main">
  <p:tag name="AS_UNIQUEID" val="1630"/>
</p:tagLst>
</file>

<file path=ppt/tags/tag508.xml><?xml version="1.0" encoding="utf-8"?>
<p:tagLst xmlns:p="http://schemas.openxmlformats.org/presentationml/2006/main">
  <p:tag name="AS_UNIQUEID" val="1631"/>
</p:tagLst>
</file>

<file path=ppt/tags/tag509.xml><?xml version="1.0" encoding="utf-8"?>
<p:tagLst xmlns:p="http://schemas.openxmlformats.org/presentationml/2006/main">
  <p:tag name="AS_UNIQUEID" val="1632"/>
</p:tagLst>
</file>

<file path=ppt/tags/tag51.xml><?xml version="1.0" encoding="utf-8"?>
<p:tagLst xmlns:p="http://schemas.openxmlformats.org/presentationml/2006/main">
  <p:tag name="AS_UNIQUEID" val="2416"/>
</p:tagLst>
</file>

<file path=ppt/tags/tag510.xml><?xml version="1.0" encoding="utf-8"?>
<p:tagLst xmlns:p="http://schemas.openxmlformats.org/presentationml/2006/main">
  <p:tag name="AS_UNIQUEID" val="1633"/>
</p:tagLst>
</file>

<file path=ppt/tags/tag511.xml><?xml version="1.0" encoding="utf-8"?>
<p:tagLst xmlns:p="http://schemas.openxmlformats.org/presentationml/2006/main">
  <p:tag name="AS_UNIQUEID" val="1634"/>
</p:tagLst>
</file>

<file path=ppt/tags/tag512.xml><?xml version="1.0" encoding="utf-8"?>
<p:tagLst xmlns:p="http://schemas.openxmlformats.org/presentationml/2006/main">
  <p:tag name="AS_UNIQUEID" val="1635"/>
</p:tagLst>
</file>

<file path=ppt/tags/tag513.xml><?xml version="1.0" encoding="utf-8"?>
<p:tagLst xmlns:p="http://schemas.openxmlformats.org/presentationml/2006/main">
  <p:tag name="AS_UNIQUEID" val="1636"/>
</p:tagLst>
</file>

<file path=ppt/tags/tag514.xml><?xml version="1.0" encoding="utf-8"?>
<p:tagLst xmlns:p="http://schemas.openxmlformats.org/presentationml/2006/main">
  <p:tag name="AS_UNIQUEID" val="1637"/>
</p:tagLst>
</file>

<file path=ppt/tags/tag515.xml><?xml version="1.0" encoding="utf-8"?>
<p:tagLst xmlns:p="http://schemas.openxmlformats.org/presentationml/2006/main">
  <p:tag name="AS_UNIQUEID" val="1638"/>
</p:tagLst>
</file>

<file path=ppt/tags/tag516.xml><?xml version="1.0" encoding="utf-8"?>
<p:tagLst xmlns:p="http://schemas.openxmlformats.org/presentationml/2006/main">
  <p:tag name="AS_UNIQUEID" val="1639"/>
</p:tagLst>
</file>

<file path=ppt/tags/tag517.xml><?xml version="1.0" encoding="utf-8"?>
<p:tagLst xmlns:p="http://schemas.openxmlformats.org/presentationml/2006/main">
  <p:tag name="AS_UNIQUEID" val="1640"/>
</p:tagLst>
</file>

<file path=ppt/tags/tag518.xml><?xml version="1.0" encoding="utf-8"?>
<p:tagLst xmlns:p="http://schemas.openxmlformats.org/presentationml/2006/main">
  <p:tag name="AS_UNIQUEID" val="1641"/>
</p:tagLst>
</file>

<file path=ppt/tags/tag519.xml><?xml version="1.0" encoding="utf-8"?>
<p:tagLst xmlns:p="http://schemas.openxmlformats.org/presentationml/2006/main">
  <p:tag name="AS_UNIQUEID" val="1642"/>
</p:tagLst>
</file>

<file path=ppt/tags/tag52.xml><?xml version="1.0" encoding="utf-8"?>
<p:tagLst xmlns:p="http://schemas.openxmlformats.org/presentationml/2006/main">
  <p:tag name="AS_UNIQUEID" val="2417"/>
</p:tagLst>
</file>

<file path=ppt/tags/tag520.xml><?xml version="1.0" encoding="utf-8"?>
<p:tagLst xmlns:p="http://schemas.openxmlformats.org/presentationml/2006/main">
  <p:tag name="AS_UNIQUEID" val="1643"/>
</p:tagLst>
</file>

<file path=ppt/tags/tag521.xml><?xml version="1.0" encoding="utf-8"?>
<p:tagLst xmlns:p="http://schemas.openxmlformats.org/presentationml/2006/main">
  <p:tag name="AS_UNIQUEID" val="1644"/>
</p:tagLst>
</file>

<file path=ppt/tags/tag522.xml><?xml version="1.0" encoding="utf-8"?>
<p:tagLst xmlns:p="http://schemas.openxmlformats.org/presentationml/2006/main">
  <p:tag name="AS_UNIQUEID" val="1645"/>
</p:tagLst>
</file>

<file path=ppt/tags/tag523.xml><?xml version="1.0" encoding="utf-8"?>
<p:tagLst xmlns:p="http://schemas.openxmlformats.org/presentationml/2006/main">
  <p:tag name="AS_UNIQUEID" val="1646"/>
</p:tagLst>
</file>

<file path=ppt/tags/tag524.xml><?xml version="1.0" encoding="utf-8"?>
<p:tagLst xmlns:p="http://schemas.openxmlformats.org/presentationml/2006/main">
  <p:tag name="AS_UNIQUEID" val="1647"/>
</p:tagLst>
</file>

<file path=ppt/tags/tag525.xml><?xml version="1.0" encoding="utf-8"?>
<p:tagLst xmlns:p="http://schemas.openxmlformats.org/presentationml/2006/main">
  <p:tag name="AS_UNIQUEID" val="1648"/>
</p:tagLst>
</file>

<file path=ppt/tags/tag526.xml><?xml version="1.0" encoding="utf-8"?>
<p:tagLst xmlns:p="http://schemas.openxmlformats.org/presentationml/2006/main">
  <p:tag name="AS_UNIQUEID" val="1649"/>
</p:tagLst>
</file>

<file path=ppt/tags/tag527.xml><?xml version="1.0" encoding="utf-8"?>
<p:tagLst xmlns:p="http://schemas.openxmlformats.org/presentationml/2006/main">
  <p:tag name="AS_UNIQUEID" val="1650"/>
</p:tagLst>
</file>

<file path=ppt/tags/tag528.xml><?xml version="1.0" encoding="utf-8"?>
<p:tagLst xmlns:p="http://schemas.openxmlformats.org/presentationml/2006/main">
  <p:tag name="AS_UNIQUEID" val="1651"/>
</p:tagLst>
</file>

<file path=ppt/tags/tag529.xml><?xml version="1.0" encoding="utf-8"?>
<p:tagLst xmlns:p="http://schemas.openxmlformats.org/presentationml/2006/main">
  <p:tag name="AS_UNIQUEID" val="1652"/>
</p:tagLst>
</file>

<file path=ppt/tags/tag53.xml><?xml version="1.0" encoding="utf-8"?>
<p:tagLst xmlns:p="http://schemas.openxmlformats.org/presentationml/2006/main">
  <p:tag name="AS_UNIQUEID" val="2418"/>
</p:tagLst>
</file>

<file path=ppt/tags/tag530.xml><?xml version="1.0" encoding="utf-8"?>
<p:tagLst xmlns:p="http://schemas.openxmlformats.org/presentationml/2006/main">
  <p:tag name="AS_UNIQUEID" val="1653"/>
</p:tagLst>
</file>

<file path=ppt/tags/tag531.xml><?xml version="1.0" encoding="utf-8"?>
<p:tagLst xmlns:p="http://schemas.openxmlformats.org/presentationml/2006/main">
  <p:tag name="AS_UNIQUEID" val="1654"/>
</p:tagLst>
</file>

<file path=ppt/tags/tag532.xml><?xml version="1.0" encoding="utf-8"?>
<p:tagLst xmlns:p="http://schemas.openxmlformats.org/presentationml/2006/main">
  <p:tag name="AS_UNIQUEID" val="1655"/>
</p:tagLst>
</file>

<file path=ppt/tags/tag533.xml><?xml version="1.0" encoding="utf-8"?>
<p:tagLst xmlns:p="http://schemas.openxmlformats.org/presentationml/2006/main">
  <p:tag name="AS_UNIQUEID" val="1656"/>
</p:tagLst>
</file>

<file path=ppt/tags/tag534.xml><?xml version="1.0" encoding="utf-8"?>
<p:tagLst xmlns:p="http://schemas.openxmlformats.org/presentationml/2006/main">
  <p:tag name="AS_UNIQUEID" val="1657"/>
</p:tagLst>
</file>

<file path=ppt/tags/tag535.xml><?xml version="1.0" encoding="utf-8"?>
<p:tagLst xmlns:p="http://schemas.openxmlformats.org/presentationml/2006/main">
  <p:tag name="AS_UNIQUEID" val="1658"/>
</p:tagLst>
</file>

<file path=ppt/tags/tag536.xml><?xml version="1.0" encoding="utf-8"?>
<p:tagLst xmlns:p="http://schemas.openxmlformats.org/presentationml/2006/main">
  <p:tag name="AS_UNIQUEID" val="1659"/>
</p:tagLst>
</file>

<file path=ppt/tags/tag537.xml><?xml version="1.0" encoding="utf-8"?>
<p:tagLst xmlns:p="http://schemas.openxmlformats.org/presentationml/2006/main">
  <p:tag name="AS_UNIQUEID" val="1660"/>
</p:tagLst>
</file>

<file path=ppt/tags/tag538.xml><?xml version="1.0" encoding="utf-8"?>
<p:tagLst xmlns:p="http://schemas.openxmlformats.org/presentationml/2006/main">
  <p:tag name="AS_UNIQUEID" val="1661"/>
</p:tagLst>
</file>

<file path=ppt/tags/tag539.xml><?xml version="1.0" encoding="utf-8"?>
<p:tagLst xmlns:p="http://schemas.openxmlformats.org/presentationml/2006/main">
  <p:tag name="AS_UNIQUEID" val="1662"/>
</p:tagLst>
</file>

<file path=ppt/tags/tag54.xml><?xml version="1.0" encoding="utf-8"?>
<p:tagLst xmlns:p="http://schemas.openxmlformats.org/presentationml/2006/main">
  <p:tag name="AS_UNIQUEID" val="2420"/>
</p:tagLst>
</file>

<file path=ppt/tags/tag540.xml><?xml version="1.0" encoding="utf-8"?>
<p:tagLst xmlns:p="http://schemas.openxmlformats.org/presentationml/2006/main">
  <p:tag name="AS_UNIQUEID" val="1663"/>
</p:tagLst>
</file>

<file path=ppt/tags/tag541.xml><?xml version="1.0" encoding="utf-8"?>
<p:tagLst xmlns:p="http://schemas.openxmlformats.org/presentationml/2006/main">
  <p:tag name="AS_UNIQUEID" val="1664"/>
</p:tagLst>
</file>

<file path=ppt/tags/tag542.xml><?xml version="1.0" encoding="utf-8"?>
<p:tagLst xmlns:p="http://schemas.openxmlformats.org/presentationml/2006/main">
  <p:tag name="AS_UNIQUEID" val="1665"/>
</p:tagLst>
</file>

<file path=ppt/tags/tag543.xml><?xml version="1.0" encoding="utf-8"?>
<p:tagLst xmlns:p="http://schemas.openxmlformats.org/presentationml/2006/main">
  <p:tag name="AS_UNIQUEID" val="1666"/>
</p:tagLst>
</file>

<file path=ppt/tags/tag544.xml><?xml version="1.0" encoding="utf-8"?>
<p:tagLst xmlns:p="http://schemas.openxmlformats.org/presentationml/2006/main">
  <p:tag name="AS_UNIQUEID" val="1667"/>
</p:tagLst>
</file>

<file path=ppt/tags/tag545.xml><?xml version="1.0" encoding="utf-8"?>
<p:tagLst xmlns:p="http://schemas.openxmlformats.org/presentationml/2006/main">
  <p:tag name="AS_UNIQUEID" val="1668"/>
</p:tagLst>
</file>

<file path=ppt/tags/tag546.xml><?xml version="1.0" encoding="utf-8"?>
<p:tagLst xmlns:p="http://schemas.openxmlformats.org/presentationml/2006/main">
  <p:tag name="AS_UNIQUEID" val="1669"/>
</p:tagLst>
</file>

<file path=ppt/tags/tag547.xml><?xml version="1.0" encoding="utf-8"?>
<p:tagLst xmlns:p="http://schemas.openxmlformats.org/presentationml/2006/main">
  <p:tag name="AS_UNIQUEID" val="1670"/>
</p:tagLst>
</file>

<file path=ppt/tags/tag548.xml><?xml version="1.0" encoding="utf-8"?>
<p:tagLst xmlns:p="http://schemas.openxmlformats.org/presentationml/2006/main">
  <p:tag name="AS_UNIQUEID" val="1671"/>
</p:tagLst>
</file>

<file path=ppt/tags/tag549.xml><?xml version="1.0" encoding="utf-8"?>
<p:tagLst xmlns:p="http://schemas.openxmlformats.org/presentationml/2006/main">
  <p:tag name="AS_UNIQUEID" val="1672"/>
</p:tagLst>
</file>

<file path=ppt/tags/tag55.xml><?xml version="1.0" encoding="utf-8"?>
<p:tagLst xmlns:p="http://schemas.openxmlformats.org/presentationml/2006/main">
  <p:tag name="AS_UNIQUEID" val="2421"/>
</p:tagLst>
</file>

<file path=ppt/tags/tag550.xml><?xml version="1.0" encoding="utf-8"?>
<p:tagLst xmlns:p="http://schemas.openxmlformats.org/presentationml/2006/main">
  <p:tag name="AS_UNIQUEID" val="1673"/>
</p:tagLst>
</file>

<file path=ppt/tags/tag551.xml><?xml version="1.0" encoding="utf-8"?>
<p:tagLst xmlns:p="http://schemas.openxmlformats.org/presentationml/2006/main">
  <p:tag name="AS_UNIQUEID" val="1675"/>
</p:tagLst>
</file>

<file path=ppt/tags/tag552.xml><?xml version="1.0" encoding="utf-8"?>
<p:tagLst xmlns:p="http://schemas.openxmlformats.org/presentationml/2006/main">
  <p:tag name="AS_UNIQUEID" val="1676"/>
</p:tagLst>
</file>

<file path=ppt/tags/tag553.xml><?xml version="1.0" encoding="utf-8"?>
<p:tagLst xmlns:p="http://schemas.openxmlformats.org/presentationml/2006/main">
  <p:tag name="AS_UNIQUEID" val="1677"/>
</p:tagLst>
</file>

<file path=ppt/tags/tag554.xml><?xml version="1.0" encoding="utf-8"?>
<p:tagLst xmlns:p="http://schemas.openxmlformats.org/presentationml/2006/main">
  <p:tag name="AS_UNIQUEID" val="1678"/>
</p:tagLst>
</file>

<file path=ppt/tags/tag555.xml><?xml version="1.0" encoding="utf-8"?>
<p:tagLst xmlns:p="http://schemas.openxmlformats.org/presentationml/2006/main">
  <p:tag name="AS_UNIQUEID" val="1679"/>
</p:tagLst>
</file>

<file path=ppt/tags/tag556.xml><?xml version="1.0" encoding="utf-8"?>
<p:tagLst xmlns:p="http://schemas.openxmlformats.org/presentationml/2006/main">
  <p:tag name="AS_UNIQUEID" val="1680"/>
</p:tagLst>
</file>

<file path=ppt/tags/tag557.xml><?xml version="1.0" encoding="utf-8"?>
<p:tagLst xmlns:p="http://schemas.openxmlformats.org/presentationml/2006/main">
  <p:tag name="AS_UNIQUEID" val="1681"/>
</p:tagLst>
</file>

<file path=ppt/tags/tag558.xml><?xml version="1.0" encoding="utf-8"?>
<p:tagLst xmlns:p="http://schemas.openxmlformats.org/presentationml/2006/main">
  <p:tag name="AS_UNIQUEID" val="1682"/>
</p:tagLst>
</file>

<file path=ppt/tags/tag559.xml><?xml version="1.0" encoding="utf-8"?>
<p:tagLst xmlns:p="http://schemas.openxmlformats.org/presentationml/2006/main">
  <p:tag name="AS_UNIQUEID" val="5100"/>
</p:tagLst>
</file>

<file path=ppt/tags/tag56.xml><?xml version="1.0" encoding="utf-8"?>
<p:tagLst xmlns:p="http://schemas.openxmlformats.org/presentationml/2006/main">
  <p:tag name="AS_UNIQUEID" val="2422"/>
</p:tagLst>
</file>

<file path=ppt/tags/tag560.xml><?xml version="1.0" encoding="utf-8"?>
<p:tagLst xmlns:p="http://schemas.openxmlformats.org/presentationml/2006/main">
  <p:tag name="AS_UNIQUEID" val="1621"/>
</p:tagLst>
</file>

<file path=ppt/tags/tag561.xml><?xml version="1.0" encoding="utf-8"?>
<p:tagLst xmlns:p="http://schemas.openxmlformats.org/presentationml/2006/main">
  <p:tag name="AS_UNIQUEID" val="1622"/>
</p:tagLst>
</file>

<file path=ppt/tags/tag562.xml><?xml version="1.0" encoding="utf-8"?>
<p:tagLst xmlns:p="http://schemas.openxmlformats.org/presentationml/2006/main">
  <p:tag name="AS_UNIQUEID" val="1623"/>
</p:tagLst>
</file>

<file path=ppt/tags/tag563.xml><?xml version="1.0" encoding="utf-8"?>
<p:tagLst xmlns:p="http://schemas.openxmlformats.org/presentationml/2006/main">
  <p:tag name="AS_UNIQUEID" val="1689"/>
</p:tagLst>
</file>

<file path=ppt/tags/tag564.xml><?xml version="1.0" encoding="utf-8"?>
<p:tagLst xmlns:p="http://schemas.openxmlformats.org/presentationml/2006/main">
  <p:tag name="AS_UNIQUEID" val="1690"/>
</p:tagLst>
</file>

<file path=ppt/tags/tag565.xml><?xml version="1.0" encoding="utf-8"?>
<p:tagLst xmlns:p="http://schemas.openxmlformats.org/presentationml/2006/main">
  <p:tag name="AS_UNIQUEID" val="1691"/>
</p:tagLst>
</file>

<file path=ppt/tags/tag566.xml><?xml version="1.0" encoding="utf-8"?>
<p:tagLst xmlns:p="http://schemas.openxmlformats.org/presentationml/2006/main">
  <p:tag name="AS_UNIQUEID" val="1692"/>
</p:tagLst>
</file>

<file path=ppt/tags/tag567.xml><?xml version="1.0" encoding="utf-8"?>
<p:tagLst xmlns:p="http://schemas.openxmlformats.org/presentationml/2006/main">
  <p:tag name="AS_UNIQUEID" val="1693"/>
</p:tagLst>
</file>

<file path=ppt/tags/tag568.xml><?xml version="1.0" encoding="utf-8"?>
<p:tagLst xmlns:p="http://schemas.openxmlformats.org/presentationml/2006/main">
  <p:tag name="AS_UNIQUEID" val="1694"/>
</p:tagLst>
</file>

<file path=ppt/tags/tag569.xml><?xml version="1.0" encoding="utf-8"?>
<p:tagLst xmlns:p="http://schemas.openxmlformats.org/presentationml/2006/main">
  <p:tag name="AS_UNIQUEID" val="1695"/>
</p:tagLst>
</file>

<file path=ppt/tags/tag57.xml><?xml version="1.0" encoding="utf-8"?>
<p:tagLst xmlns:p="http://schemas.openxmlformats.org/presentationml/2006/main">
  <p:tag name="AS_UNIQUEID" val="2423"/>
</p:tagLst>
</file>

<file path=ppt/tags/tag570.xml><?xml version="1.0" encoding="utf-8"?>
<p:tagLst xmlns:p="http://schemas.openxmlformats.org/presentationml/2006/main">
  <p:tag name="AS_UNIQUEID" val="1696"/>
</p:tagLst>
</file>

<file path=ppt/tags/tag571.xml><?xml version="1.0" encoding="utf-8"?>
<p:tagLst xmlns:p="http://schemas.openxmlformats.org/presentationml/2006/main">
  <p:tag name="AS_UNIQUEID" val="1697"/>
</p:tagLst>
</file>

<file path=ppt/tags/tag572.xml><?xml version="1.0" encoding="utf-8"?>
<p:tagLst xmlns:p="http://schemas.openxmlformats.org/presentationml/2006/main">
  <p:tag name="AS_UNIQUEID" val="1698"/>
</p:tagLst>
</file>

<file path=ppt/tags/tag573.xml><?xml version="1.0" encoding="utf-8"?>
<p:tagLst xmlns:p="http://schemas.openxmlformats.org/presentationml/2006/main">
  <p:tag name="AS_UNIQUEID" val="1699"/>
</p:tagLst>
</file>

<file path=ppt/tags/tag574.xml><?xml version="1.0" encoding="utf-8"?>
<p:tagLst xmlns:p="http://schemas.openxmlformats.org/presentationml/2006/main">
  <p:tag name="AS_UNIQUEID" val="1700"/>
</p:tagLst>
</file>

<file path=ppt/tags/tag575.xml><?xml version="1.0" encoding="utf-8"?>
<p:tagLst xmlns:p="http://schemas.openxmlformats.org/presentationml/2006/main">
  <p:tag name="AS_UNIQUEID" val="1701"/>
</p:tagLst>
</file>

<file path=ppt/tags/tag576.xml><?xml version="1.0" encoding="utf-8"?>
<p:tagLst xmlns:p="http://schemas.openxmlformats.org/presentationml/2006/main">
  <p:tag name="AS_UNIQUEID" val="1702"/>
</p:tagLst>
</file>

<file path=ppt/tags/tag577.xml><?xml version="1.0" encoding="utf-8"?>
<p:tagLst xmlns:p="http://schemas.openxmlformats.org/presentationml/2006/main">
  <p:tag name="AS_UNIQUEID" val="1703"/>
</p:tagLst>
</file>

<file path=ppt/tags/tag578.xml><?xml version="1.0" encoding="utf-8"?>
<p:tagLst xmlns:p="http://schemas.openxmlformats.org/presentationml/2006/main">
  <p:tag name="AS_UNIQUEID" val="1704"/>
</p:tagLst>
</file>

<file path=ppt/tags/tag579.xml><?xml version="1.0" encoding="utf-8"?>
<p:tagLst xmlns:p="http://schemas.openxmlformats.org/presentationml/2006/main">
  <p:tag name="AS_UNIQUEID" val="1705"/>
</p:tagLst>
</file>

<file path=ppt/tags/tag58.xml><?xml version="1.0" encoding="utf-8"?>
<p:tagLst xmlns:p="http://schemas.openxmlformats.org/presentationml/2006/main">
  <p:tag name="AS_UNIQUEID" val="2424"/>
</p:tagLst>
</file>

<file path=ppt/tags/tag580.xml><?xml version="1.0" encoding="utf-8"?>
<p:tagLst xmlns:p="http://schemas.openxmlformats.org/presentationml/2006/main">
  <p:tag name="AS_UNIQUEID" val="1706"/>
</p:tagLst>
</file>

<file path=ppt/tags/tag581.xml><?xml version="1.0" encoding="utf-8"?>
<p:tagLst xmlns:p="http://schemas.openxmlformats.org/presentationml/2006/main">
  <p:tag name="AS_UNIQUEID" val="1707"/>
</p:tagLst>
</file>

<file path=ppt/tags/tag582.xml><?xml version="1.0" encoding="utf-8"?>
<p:tagLst xmlns:p="http://schemas.openxmlformats.org/presentationml/2006/main">
  <p:tag name="AS_UNIQUEID" val="1708"/>
</p:tagLst>
</file>

<file path=ppt/tags/tag583.xml><?xml version="1.0" encoding="utf-8"?>
<p:tagLst xmlns:p="http://schemas.openxmlformats.org/presentationml/2006/main">
  <p:tag name="AS_UNIQUEID" val="1709"/>
</p:tagLst>
</file>

<file path=ppt/tags/tag584.xml><?xml version="1.0" encoding="utf-8"?>
<p:tagLst xmlns:p="http://schemas.openxmlformats.org/presentationml/2006/main">
  <p:tag name="AS_UNIQUEID" val="1710"/>
</p:tagLst>
</file>

<file path=ppt/tags/tag585.xml><?xml version="1.0" encoding="utf-8"?>
<p:tagLst xmlns:p="http://schemas.openxmlformats.org/presentationml/2006/main">
  <p:tag name="AS_UNIQUEID" val="1711"/>
</p:tagLst>
</file>

<file path=ppt/tags/tag586.xml><?xml version="1.0" encoding="utf-8"?>
<p:tagLst xmlns:p="http://schemas.openxmlformats.org/presentationml/2006/main">
  <p:tag name="AS_UNIQUEID" val="1712"/>
</p:tagLst>
</file>

<file path=ppt/tags/tag587.xml><?xml version="1.0" encoding="utf-8"?>
<p:tagLst xmlns:p="http://schemas.openxmlformats.org/presentationml/2006/main">
  <p:tag name="AS_UNIQUEID" val="1713"/>
</p:tagLst>
</file>

<file path=ppt/tags/tag588.xml><?xml version="1.0" encoding="utf-8"?>
<p:tagLst xmlns:p="http://schemas.openxmlformats.org/presentationml/2006/main">
  <p:tag name="AS_UNIQUEID" val="1714"/>
</p:tagLst>
</file>

<file path=ppt/tags/tag589.xml><?xml version="1.0" encoding="utf-8"?>
<p:tagLst xmlns:p="http://schemas.openxmlformats.org/presentationml/2006/main">
  <p:tag name="AS_UNIQUEID" val="1715"/>
</p:tagLst>
</file>

<file path=ppt/tags/tag59.xml><?xml version="1.0" encoding="utf-8"?>
<p:tagLst xmlns:p="http://schemas.openxmlformats.org/presentationml/2006/main">
  <p:tag name="AS_UNIQUEID" val="578"/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590.xml><?xml version="1.0" encoding="utf-8"?>
<p:tagLst xmlns:p="http://schemas.openxmlformats.org/presentationml/2006/main">
  <p:tag name="AS_UNIQUEID" val="1716"/>
</p:tagLst>
</file>

<file path=ppt/tags/tag591.xml><?xml version="1.0" encoding="utf-8"?>
<p:tagLst xmlns:p="http://schemas.openxmlformats.org/presentationml/2006/main">
  <p:tag name="AS_UNIQUEID" val="1717"/>
</p:tagLst>
</file>

<file path=ppt/tags/tag592.xml><?xml version="1.0" encoding="utf-8"?>
<p:tagLst xmlns:p="http://schemas.openxmlformats.org/presentationml/2006/main">
  <p:tag name="AS_UNIQUEID" val="1718"/>
</p:tagLst>
</file>

<file path=ppt/tags/tag593.xml><?xml version="1.0" encoding="utf-8"?>
<p:tagLst xmlns:p="http://schemas.openxmlformats.org/presentationml/2006/main">
  <p:tag name="AS_UNIQUEID" val="1719"/>
</p:tagLst>
</file>

<file path=ppt/tags/tag594.xml><?xml version="1.0" encoding="utf-8"?>
<p:tagLst xmlns:p="http://schemas.openxmlformats.org/presentationml/2006/main">
  <p:tag name="AS_UNIQUEID" val="1720"/>
</p:tagLst>
</file>

<file path=ppt/tags/tag595.xml><?xml version="1.0" encoding="utf-8"?>
<p:tagLst xmlns:p="http://schemas.openxmlformats.org/presentationml/2006/main">
  <p:tag name="AS_UNIQUEID" val="1721"/>
</p:tagLst>
</file>

<file path=ppt/tags/tag596.xml><?xml version="1.0" encoding="utf-8"?>
<p:tagLst xmlns:p="http://schemas.openxmlformats.org/presentationml/2006/main">
  <p:tag name="AS_UNIQUEID" val="1722"/>
</p:tagLst>
</file>

<file path=ppt/tags/tag597.xml><?xml version="1.0" encoding="utf-8"?>
<p:tagLst xmlns:p="http://schemas.openxmlformats.org/presentationml/2006/main">
  <p:tag name="AS_UNIQUEID" val="1723"/>
</p:tagLst>
</file>

<file path=ppt/tags/tag598.xml><?xml version="1.0" encoding="utf-8"?>
<p:tagLst xmlns:p="http://schemas.openxmlformats.org/presentationml/2006/main">
  <p:tag name="AS_UNIQUEID" val="1724"/>
</p:tagLst>
</file>

<file path=ppt/tags/tag599.xml><?xml version="1.0" encoding="utf-8"?>
<p:tagLst xmlns:p="http://schemas.openxmlformats.org/presentationml/2006/main">
  <p:tag name="AS_UNIQUEID" val="1725"/>
</p:tagLst>
</file>

<file path=ppt/tags/tag6.xml><?xml version="1.0" encoding="utf-8"?>
<p:tagLst xmlns:p="http://schemas.openxmlformats.org/presentationml/2006/main">
  <p:tag name="AS_UNIQUEID" val="2363"/>
</p:tagLst>
</file>

<file path=ppt/tags/tag60.xml><?xml version="1.0" encoding="utf-8"?>
<p:tagLst xmlns:p="http://schemas.openxmlformats.org/presentationml/2006/main">
  <p:tag name="AS_UNIQUEID" val="579"/>
  <p:tag name="KSO_WM_BEAUTIFY_FLAG" val="#wm#"/>
  <p:tag name="KSO_WM_SLIDE_BACKGROUND_TYPE" val="general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600.xml><?xml version="1.0" encoding="utf-8"?>
<p:tagLst xmlns:p="http://schemas.openxmlformats.org/presentationml/2006/main">
  <p:tag name="AS_UNIQUEID" val="1726"/>
</p:tagLst>
</file>

<file path=ppt/tags/tag601.xml><?xml version="1.0" encoding="utf-8"?>
<p:tagLst xmlns:p="http://schemas.openxmlformats.org/presentationml/2006/main">
  <p:tag name="AS_UNIQUEID" val="1727"/>
</p:tagLst>
</file>

<file path=ppt/tags/tag602.xml><?xml version="1.0" encoding="utf-8"?>
<p:tagLst xmlns:p="http://schemas.openxmlformats.org/presentationml/2006/main">
  <p:tag name="AS_UNIQUEID" val="1729"/>
</p:tagLst>
</file>

<file path=ppt/tags/tag603.xml><?xml version="1.0" encoding="utf-8"?>
<p:tagLst xmlns:p="http://schemas.openxmlformats.org/presentationml/2006/main">
  <p:tag name="AS_UNIQUEID" val="1730"/>
</p:tagLst>
</file>

<file path=ppt/tags/tag604.xml><?xml version="1.0" encoding="utf-8"?>
<p:tagLst xmlns:p="http://schemas.openxmlformats.org/presentationml/2006/main">
  <p:tag name="AS_UNIQUEID" val="1731"/>
</p:tagLst>
</file>

<file path=ppt/tags/tag605.xml><?xml version="1.0" encoding="utf-8"?>
<p:tagLst xmlns:p="http://schemas.openxmlformats.org/presentationml/2006/main">
  <p:tag name="AS_UNIQUEID" val="1732"/>
</p:tagLst>
</file>

<file path=ppt/tags/tag606.xml><?xml version="1.0" encoding="utf-8"?>
<p:tagLst xmlns:p="http://schemas.openxmlformats.org/presentationml/2006/main">
  <p:tag name="AS_UNIQUEID" val="1733"/>
</p:tagLst>
</file>

<file path=ppt/tags/tag607.xml><?xml version="1.0" encoding="utf-8"?>
<p:tagLst xmlns:p="http://schemas.openxmlformats.org/presentationml/2006/main">
  <p:tag name="AS_UNIQUEID" val="1734"/>
</p:tagLst>
</file>

<file path=ppt/tags/tag608.xml><?xml version="1.0" encoding="utf-8"?>
<p:tagLst xmlns:p="http://schemas.openxmlformats.org/presentationml/2006/main">
  <p:tag name="AS_UNIQUEID" val="1735"/>
</p:tagLst>
</file>

<file path=ppt/tags/tag609.xml><?xml version="1.0" encoding="utf-8"?>
<p:tagLst xmlns:p="http://schemas.openxmlformats.org/presentationml/2006/main">
  <p:tag name="AS_UNIQUEID" val="1736"/>
</p:tagLst>
</file>

<file path=ppt/tags/tag61.xml><?xml version="1.0" encoding="utf-8"?>
<p:tagLst xmlns:p="http://schemas.openxmlformats.org/presentationml/2006/main">
  <p:tag name="AS_UNIQUEID" val="2427"/>
</p:tagLst>
</file>

<file path=ppt/tags/tag610.xml><?xml version="1.0" encoding="utf-8"?>
<p:tagLst xmlns:p="http://schemas.openxmlformats.org/presentationml/2006/main">
  <p:tag name="AS_UNIQUEID" val="1737"/>
</p:tagLst>
</file>

<file path=ppt/tags/tag611.xml><?xml version="1.0" encoding="utf-8"?>
<p:tagLst xmlns:p="http://schemas.openxmlformats.org/presentationml/2006/main">
  <p:tag name="AS_UNIQUEID" val="1738"/>
</p:tagLst>
</file>

<file path=ppt/tags/tag612.xml><?xml version="1.0" encoding="utf-8"?>
<p:tagLst xmlns:p="http://schemas.openxmlformats.org/presentationml/2006/main">
  <p:tag name="AS_UNIQUEID" val="1739"/>
</p:tagLst>
</file>

<file path=ppt/tags/tag613.xml><?xml version="1.0" encoding="utf-8"?>
<p:tagLst xmlns:p="http://schemas.openxmlformats.org/presentationml/2006/main">
  <p:tag name="AS_UNIQUEID" val="1629"/>
</p:tagLst>
</file>

<file path=ppt/tags/tag614.xml><?xml version="1.0" encoding="utf-8"?>
<p:tagLst xmlns:p="http://schemas.openxmlformats.org/presentationml/2006/main">
  <p:tag name="AS_UNIQUEID" val="1684"/>
</p:tagLst>
</file>

<file path=ppt/tags/tag615.xml><?xml version="1.0" encoding="utf-8"?>
<p:tagLst xmlns:p="http://schemas.openxmlformats.org/presentationml/2006/main">
  <p:tag name="AS_UNIQUEID" val="1685"/>
</p:tagLst>
</file>

<file path=ppt/tags/tag616.xml><?xml version="1.0" encoding="utf-8"?>
<p:tagLst xmlns:p="http://schemas.openxmlformats.org/presentationml/2006/main">
  <p:tag name="AS_UNIQUEID" val="1686"/>
</p:tagLst>
</file>

<file path=ppt/tags/tag617.xml><?xml version="1.0" encoding="utf-8"?>
<p:tagLst xmlns:p="http://schemas.openxmlformats.org/presentationml/2006/main">
  <p:tag name="AS_UNIQUEID" val="1741"/>
</p:tagLst>
</file>

<file path=ppt/tags/tag618.xml><?xml version="1.0" encoding="utf-8"?>
<p:tagLst xmlns:p="http://schemas.openxmlformats.org/presentationml/2006/main">
  <p:tag name="AS_UNIQUEID" val="1742"/>
</p:tagLst>
</file>

<file path=ppt/tags/tag619.xml><?xml version="1.0" encoding="utf-8"?>
<p:tagLst xmlns:p="http://schemas.openxmlformats.org/presentationml/2006/main">
  <p:tag name="AS_UNIQUEID" val="1743"/>
</p:tagLst>
</file>

<file path=ppt/tags/tag62.xml><?xml version="1.0" encoding="utf-8"?>
<p:tagLst xmlns:p="http://schemas.openxmlformats.org/presentationml/2006/main">
  <p:tag name="AS_UNIQUEID" val="2428"/>
</p:tagLst>
</file>

<file path=ppt/tags/tag620.xml><?xml version="1.0" encoding="utf-8"?>
<p:tagLst xmlns:p="http://schemas.openxmlformats.org/presentationml/2006/main">
  <p:tag name="AS_UNIQUEID" val="1744"/>
</p:tagLst>
</file>

<file path=ppt/tags/tag621.xml><?xml version="1.0" encoding="utf-8"?>
<p:tagLst xmlns:p="http://schemas.openxmlformats.org/presentationml/2006/main">
  <p:tag name="AS_UNIQUEID" val="1745"/>
</p:tagLst>
</file>

<file path=ppt/tags/tag622.xml><?xml version="1.0" encoding="utf-8"?>
<p:tagLst xmlns:p="http://schemas.openxmlformats.org/presentationml/2006/main">
  <p:tag name="AS_UNIQUEID" val="1746"/>
</p:tagLst>
</file>

<file path=ppt/tags/tag623.xml><?xml version="1.0" encoding="utf-8"?>
<p:tagLst xmlns:p="http://schemas.openxmlformats.org/presentationml/2006/main">
  <p:tag name="AS_UNIQUEID" val="1747"/>
</p:tagLst>
</file>

<file path=ppt/tags/tag624.xml><?xml version="1.0" encoding="utf-8"?>
<p:tagLst xmlns:p="http://schemas.openxmlformats.org/presentationml/2006/main">
  <p:tag name="AS_UNIQUEID" val="1748"/>
</p:tagLst>
</file>

<file path=ppt/tags/tag625.xml><?xml version="1.0" encoding="utf-8"?>
<p:tagLst xmlns:p="http://schemas.openxmlformats.org/presentationml/2006/main">
  <p:tag name="AS_UNIQUEID" val="1749"/>
</p:tagLst>
</file>

<file path=ppt/tags/tag626.xml><?xml version="1.0" encoding="utf-8"?>
<p:tagLst xmlns:p="http://schemas.openxmlformats.org/presentationml/2006/main">
  <p:tag name="AS_UNIQUEID" val="1750"/>
</p:tagLst>
</file>

<file path=ppt/tags/tag627.xml><?xml version="1.0" encoding="utf-8"?>
<p:tagLst xmlns:p="http://schemas.openxmlformats.org/presentationml/2006/main">
  <p:tag name="AS_UNIQUEID" val="1751"/>
</p:tagLst>
</file>

<file path=ppt/tags/tag628.xml><?xml version="1.0" encoding="utf-8"?>
<p:tagLst xmlns:p="http://schemas.openxmlformats.org/presentationml/2006/main">
  <p:tag name="AS_UNIQUEID" val="1752"/>
</p:tagLst>
</file>

<file path=ppt/tags/tag629.xml><?xml version="1.0" encoding="utf-8"?>
<p:tagLst xmlns:p="http://schemas.openxmlformats.org/presentationml/2006/main">
  <p:tag name="AS_UNIQUEID" val="1753"/>
</p:tagLst>
</file>

<file path=ppt/tags/tag63.xml><?xml version="1.0" encoding="utf-8"?>
<p:tagLst xmlns:p="http://schemas.openxmlformats.org/presentationml/2006/main">
  <p:tag name="AS_UNIQUEID" val="2429"/>
</p:tagLst>
</file>

<file path=ppt/tags/tag630.xml><?xml version="1.0" encoding="utf-8"?>
<p:tagLst xmlns:p="http://schemas.openxmlformats.org/presentationml/2006/main">
  <p:tag name="AS_UNIQUEID" val="1754"/>
</p:tagLst>
</file>

<file path=ppt/tags/tag631.xml><?xml version="1.0" encoding="utf-8"?>
<p:tagLst xmlns:p="http://schemas.openxmlformats.org/presentationml/2006/main">
  <p:tag name="AS_UNIQUEID" val="1755"/>
</p:tagLst>
</file>

<file path=ppt/tags/tag632.xml><?xml version="1.0" encoding="utf-8"?>
<p:tagLst xmlns:p="http://schemas.openxmlformats.org/presentationml/2006/main">
  <p:tag name="AS_UNIQUEID" val="1756"/>
</p:tagLst>
</file>

<file path=ppt/tags/tag633.xml><?xml version="1.0" encoding="utf-8"?>
<p:tagLst xmlns:p="http://schemas.openxmlformats.org/presentationml/2006/main">
  <p:tag name="AS_UNIQUEID" val="1757"/>
</p:tagLst>
</file>

<file path=ppt/tags/tag634.xml><?xml version="1.0" encoding="utf-8"?>
<p:tagLst xmlns:p="http://schemas.openxmlformats.org/presentationml/2006/main">
  <p:tag name="AS_UNIQUEID" val="1758"/>
</p:tagLst>
</file>

<file path=ppt/tags/tag635.xml><?xml version="1.0" encoding="utf-8"?>
<p:tagLst xmlns:p="http://schemas.openxmlformats.org/presentationml/2006/main">
  <p:tag name="AS_UNIQUEID" val="1759"/>
</p:tagLst>
</file>

<file path=ppt/tags/tag636.xml><?xml version="1.0" encoding="utf-8"?>
<p:tagLst xmlns:p="http://schemas.openxmlformats.org/presentationml/2006/main">
  <p:tag name="AS_UNIQUEID" val="1760"/>
</p:tagLst>
</file>

<file path=ppt/tags/tag637.xml><?xml version="1.0" encoding="utf-8"?>
<p:tagLst xmlns:p="http://schemas.openxmlformats.org/presentationml/2006/main">
  <p:tag name="AS_UNIQUEID" val="1761"/>
</p:tagLst>
</file>

<file path=ppt/tags/tag638.xml><?xml version="1.0" encoding="utf-8"?>
<p:tagLst xmlns:p="http://schemas.openxmlformats.org/presentationml/2006/main">
  <p:tag name="AS_UNIQUEID" val="1762"/>
</p:tagLst>
</file>

<file path=ppt/tags/tag639.xml><?xml version="1.0" encoding="utf-8"?>
<p:tagLst xmlns:p="http://schemas.openxmlformats.org/presentationml/2006/main">
  <p:tag name="AS_UNIQUEID" val="1763"/>
</p:tagLst>
</file>

<file path=ppt/tags/tag64.xml><?xml version="1.0" encoding="utf-8"?>
<p:tagLst xmlns:p="http://schemas.openxmlformats.org/presentationml/2006/main">
  <p:tag name="AS_UNIQUEID" val="2430"/>
</p:tagLst>
</file>

<file path=ppt/tags/tag640.xml><?xml version="1.0" encoding="utf-8"?>
<p:tagLst xmlns:p="http://schemas.openxmlformats.org/presentationml/2006/main">
  <p:tag name="AS_UNIQUEID" val="1764"/>
</p:tagLst>
</file>

<file path=ppt/tags/tag641.xml><?xml version="1.0" encoding="utf-8"?>
<p:tagLst xmlns:p="http://schemas.openxmlformats.org/presentationml/2006/main">
  <p:tag name="AS_UNIQUEID" val="1765"/>
</p:tagLst>
</file>

<file path=ppt/tags/tag642.xml><?xml version="1.0" encoding="utf-8"?>
<p:tagLst xmlns:p="http://schemas.openxmlformats.org/presentationml/2006/main">
  <p:tag name="AS_UNIQUEID" val="1766"/>
</p:tagLst>
</file>

<file path=ppt/tags/tag643.xml><?xml version="1.0" encoding="utf-8"?>
<p:tagLst xmlns:p="http://schemas.openxmlformats.org/presentationml/2006/main">
  <p:tag name="AS_UNIQUEID" val="1767"/>
</p:tagLst>
</file>

<file path=ppt/tags/tag644.xml><?xml version="1.0" encoding="utf-8"?>
<p:tagLst xmlns:p="http://schemas.openxmlformats.org/presentationml/2006/main">
  <p:tag name="AS_UNIQUEID" val="1768"/>
</p:tagLst>
</file>

<file path=ppt/tags/tag645.xml><?xml version="1.0" encoding="utf-8"?>
<p:tagLst xmlns:p="http://schemas.openxmlformats.org/presentationml/2006/main">
  <p:tag name="AS_UNIQUEID" val="1769"/>
</p:tagLst>
</file>

<file path=ppt/tags/tag646.xml><?xml version="1.0" encoding="utf-8"?>
<p:tagLst xmlns:p="http://schemas.openxmlformats.org/presentationml/2006/main">
  <p:tag name="AS_UNIQUEID" val="1770"/>
</p:tagLst>
</file>

<file path=ppt/tags/tag647.xml><?xml version="1.0" encoding="utf-8"?>
<p:tagLst xmlns:p="http://schemas.openxmlformats.org/presentationml/2006/main">
  <p:tag name="AS_UNIQUEID" val="1771"/>
</p:tagLst>
</file>

<file path=ppt/tags/tag648.xml><?xml version="1.0" encoding="utf-8"?>
<p:tagLst xmlns:p="http://schemas.openxmlformats.org/presentationml/2006/main">
  <p:tag name="AS_UNIQUEID" val="1772"/>
</p:tagLst>
</file>

<file path=ppt/tags/tag649.xml><?xml version="1.0" encoding="utf-8"?>
<p:tagLst xmlns:p="http://schemas.openxmlformats.org/presentationml/2006/main">
  <p:tag name="AS_UNIQUEID" val="1773"/>
</p:tagLst>
</file>

<file path=ppt/tags/tag65.xml><?xml version="1.0" encoding="utf-8"?>
<p:tagLst xmlns:p="http://schemas.openxmlformats.org/presentationml/2006/main">
  <p:tag name="AS_UNIQUEID" val="2431"/>
</p:tagLst>
</file>

<file path=ppt/tags/tag650.xml><?xml version="1.0" encoding="utf-8"?>
<p:tagLst xmlns:p="http://schemas.openxmlformats.org/presentationml/2006/main">
  <p:tag name="AS_UNIQUEID" val="1774"/>
</p:tagLst>
</file>

<file path=ppt/tags/tag651.xml><?xml version="1.0" encoding="utf-8"?>
<p:tagLst xmlns:p="http://schemas.openxmlformats.org/presentationml/2006/main">
  <p:tag name="AS_UNIQUEID" val="1775"/>
</p:tagLst>
</file>

<file path=ppt/tags/tag652.xml><?xml version="1.0" encoding="utf-8"?>
<p:tagLst xmlns:p="http://schemas.openxmlformats.org/presentationml/2006/main">
  <p:tag name="AS_UNIQUEID" val="1776"/>
</p:tagLst>
</file>

<file path=ppt/tags/tag653.xml><?xml version="1.0" encoding="utf-8"?>
<p:tagLst xmlns:p="http://schemas.openxmlformats.org/presentationml/2006/main">
  <p:tag name="AS_UNIQUEID" val="1777"/>
</p:tagLst>
</file>

<file path=ppt/tags/tag654.xml><?xml version="1.0" encoding="utf-8"?>
<p:tagLst xmlns:p="http://schemas.openxmlformats.org/presentationml/2006/main">
  <p:tag name="AS_UNIQUEID" val="1778"/>
</p:tagLst>
</file>

<file path=ppt/tags/tag655.xml><?xml version="1.0" encoding="utf-8"?>
<p:tagLst xmlns:p="http://schemas.openxmlformats.org/presentationml/2006/main">
  <p:tag name="AS_UNIQUEID" val="1779"/>
</p:tagLst>
</file>

<file path=ppt/tags/tag656.xml><?xml version="1.0" encoding="utf-8"?>
<p:tagLst xmlns:p="http://schemas.openxmlformats.org/presentationml/2006/main">
  <p:tag name="AS_UNIQUEID" val="1780"/>
</p:tagLst>
</file>

<file path=ppt/tags/tag657.xml><?xml version="1.0" encoding="utf-8"?>
<p:tagLst xmlns:p="http://schemas.openxmlformats.org/presentationml/2006/main">
  <p:tag name="AS_UNIQUEID" val="1781"/>
</p:tagLst>
</file>

<file path=ppt/tags/tag658.xml><?xml version="1.0" encoding="utf-8"?>
<p:tagLst xmlns:p="http://schemas.openxmlformats.org/presentationml/2006/main">
  <p:tag name="AS_UNIQUEID" val="1782"/>
</p:tagLst>
</file>

<file path=ppt/tags/tag659.xml><?xml version="1.0" encoding="utf-8"?>
<p:tagLst xmlns:p="http://schemas.openxmlformats.org/presentationml/2006/main">
  <p:tag name="AS_UNIQUEID" val="1783"/>
</p:tagLst>
</file>

<file path=ppt/tags/tag66.xml><?xml version="1.0" encoding="utf-8"?>
<p:tagLst xmlns:p="http://schemas.openxmlformats.org/presentationml/2006/main">
  <p:tag name="AS_UNIQUEID" val="2692"/>
</p:tagLst>
</file>

<file path=ppt/tags/tag660.xml><?xml version="1.0" encoding="utf-8"?>
<p:tagLst xmlns:p="http://schemas.openxmlformats.org/presentationml/2006/main">
  <p:tag name="AS_UNIQUEID" val="1784"/>
</p:tagLst>
</file>

<file path=ppt/tags/tag661.xml><?xml version="1.0" encoding="utf-8"?>
<p:tagLst xmlns:p="http://schemas.openxmlformats.org/presentationml/2006/main">
  <p:tag name="AS_UNIQUEID" val="1785"/>
</p:tagLst>
</file>

<file path=ppt/tags/tag662.xml><?xml version="1.0" encoding="utf-8"?>
<p:tagLst xmlns:p="http://schemas.openxmlformats.org/presentationml/2006/main">
  <p:tag name="AS_UNIQUEID" val="1786"/>
</p:tagLst>
</file>

<file path=ppt/tags/tag663.xml><?xml version="1.0" encoding="utf-8"?>
<p:tagLst xmlns:p="http://schemas.openxmlformats.org/presentationml/2006/main">
  <p:tag name="AS_UNIQUEID" val="1787"/>
</p:tagLst>
</file>

<file path=ppt/tags/tag664.xml><?xml version="1.0" encoding="utf-8"?>
<p:tagLst xmlns:p="http://schemas.openxmlformats.org/presentationml/2006/main">
  <p:tag name="AS_UNIQUEID" val="1788"/>
</p:tagLst>
</file>

<file path=ppt/tags/tag665.xml><?xml version="1.0" encoding="utf-8"?>
<p:tagLst xmlns:p="http://schemas.openxmlformats.org/presentationml/2006/main">
  <p:tag name="AS_UNIQUEID" val="1789"/>
</p:tagLst>
</file>

<file path=ppt/tags/tag666.xml><?xml version="1.0" encoding="utf-8"?>
<p:tagLst xmlns:p="http://schemas.openxmlformats.org/presentationml/2006/main">
  <p:tag name="AS_UNIQUEID" val="1790"/>
</p:tagLst>
</file>

<file path=ppt/tags/tag667.xml><?xml version="1.0" encoding="utf-8"?>
<p:tagLst xmlns:p="http://schemas.openxmlformats.org/presentationml/2006/main">
  <p:tag name="AS_UNIQUEID" val="1791"/>
</p:tagLst>
</file>

<file path=ppt/tags/tag668.xml><?xml version="1.0" encoding="utf-8"?>
<p:tagLst xmlns:p="http://schemas.openxmlformats.org/presentationml/2006/main">
  <p:tag name="AS_UNIQUEID" val="1792"/>
</p:tagLst>
</file>

<file path=ppt/tags/tag669.xml><?xml version="1.0" encoding="utf-8"?>
<p:tagLst xmlns:p="http://schemas.openxmlformats.org/presentationml/2006/main">
  <p:tag name="AS_UNIQUEID" val="1793"/>
</p:tagLst>
</file>

<file path=ppt/tags/tag67.xml><?xml version="1.0" encoding="utf-8"?>
<p:tagLst xmlns:p="http://schemas.openxmlformats.org/presentationml/2006/main">
  <p:tag name="AS_UNIQUEID" val="2708"/>
</p:tagLst>
</file>

<file path=ppt/tags/tag670.xml><?xml version="1.0" encoding="utf-8"?>
<p:tagLst xmlns:p="http://schemas.openxmlformats.org/presentationml/2006/main">
  <p:tag name="AS_UNIQUEID" val="1794"/>
</p:tagLst>
</file>

<file path=ppt/tags/tag671.xml><?xml version="1.0" encoding="utf-8"?>
<p:tagLst xmlns:p="http://schemas.openxmlformats.org/presentationml/2006/main">
  <p:tag name="AS_UNIQUEID" val="1795"/>
</p:tagLst>
</file>

<file path=ppt/tags/tag672.xml><?xml version="1.0" encoding="utf-8"?>
<p:tagLst xmlns:p="http://schemas.openxmlformats.org/presentationml/2006/main">
  <p:tag name="AS_UNIQUEID" val="1796"/>
</p:tagLst>
</file>

<file path=ppt/tags/tag673.xml><?xml version="1.0" encoding="utf-8"?>
<p:tagLst xmlns:p="http://schemas.openxmlformats.org/presentationml/2006/main">
  <p:tag name="AS_UNIQUEID" val="1797"/>
</p:tagLst>
</file>

<file path=ppt/tags/tag674.xml><?xml version="1.0" encoding="utf-8"?>
<p:tagLst xmlns:p="http://schemas.openxmlformats.org/presentationml/2006/main">
  <p:tag name="AS_UNIQUEID" val="1798"/>
</p:tagLst>
</file>

<file path=ppt/tags/tag675.xml><?xml version="1.0" encoding="utf-8"?>
<p:tagLst xmlns:p="http://schemas.openxmlformats.org/presentationml/2006/main">
  <p:tag name="AS_UNIQUEID" val="1799"/>
</p:tagLst>
</file>

<file path=ppt/tags/tag676.xml><?xml version="1.0" encoding="utf-8"?>
<p:tagLst xmlns:p="http://schemas.openxmlformats.org/presentationml/2006/main">
  <p:tag name="AS_UNIQUEID" val="1800"/>
</p:tagLst>
</file>

<file path=ppt/tags/tag677.xml><?xml version="1.0" encoding="utf-8"?>
<p:tagLst xmlns:p="http://schemas.openxmlformats.org/presentationml/2006/main">
  <p:tag name="AS_UNIQUEID" val="1801"/>
</p:tagLst>
</file>

<file path=ppt/tags/tag678.xml><?xml version="1.0" encoding="utf-8"?>
<p:tagLst xmlns:p="http://schemas.openxmlformats.org/presentationml/2006/main">
  <p:tag name="AS_UNIQUEID" val="1802"/>
</p:tagLst>
</file>

<file path=ppt/tags/tag679.xml><?xml version="1.0" encoding="utf-8"?>
<p:tagLst xmlns:p="http://schemas.openxmlformats.org/presentationml/2006/main">
  <p:tag name="AS_UNIQUEID" val="1803"/>
</p:tagLst>
</file>

<file path=ppt/tags/tag68.xml><?xml version="1.0" encoding="utf-8"?>
<p:tagLst xmlns:p="http://schemas.openxmlformats.org/presentationml/2006/main">
  <p:tag name="AS_UNIQUEID" val="5116"/>
</p:tagLst>
</file>

<file path=ppt/tags/tag680.xml><?xml version="1.0" encoding="utf-8"?>
<p:tagLst xmlns:p="http://schemas.openxmlformats.org/presentationml/2006/main">
  <p:tag name="AS_UNIQUEID" val="1804"/>
</p:tagLst>
</file>

<file path=ppt/tags/tag681.xml><?xml version="1.0" encoding="utf-8"?>
<p:tagLst xmlns:p="http://schemas.openxmlformats.org/presentationml/2006/main">
  <p:tag name="AS_UNIQUEID" val="1805"/>
</p:tagLst>
</file>

<file path=ppt/tags/tag682.xml><?xml version="1.0" encoding="utf-8"?>
<p:tagLst xmlns:p="http://schemas.openxmlformats.org/presentationml/2006/main">
  <p:tag name="AS_UNIQUEID" val="1806"/>
</p:tagLst>
</file>

<file path=ppt/tags/tag683.xml><?xml version="1.0" encoding="utf-8"?>
<p:tagLst xmlns:p="http://schemas.openxmlformats.org/presentationml/2006/main">
  <p:tag name="AS_UNIQUEID" val="1807"/>
</p:tagLst>
</file>

<file path=ppt/tags/tag684.xml><?xml version="1.0" encoding="utf-8"?>
<p:tagLst xmlns:p="http://schemas.openxmlformats.org/presentationml/2006/main">
  <p:tag name="AS_UNIQUEID" val="1808"/>
</p:tagLst>
</file>

<file path=ppt/tags/tag685.xml><?xml version="1.0" encoding="utf-8"?>
<p:tagLst xmlns:p="http://schemas.openxmlformats.org/presentationml/2006/main">
  <p:tag name="AS_UNIQUEID" val="1809"/>
</p:tagLst>
</file>

<file path=ppt/tags/tag686.xml><?xml version="1.0" encoding="utf-8"?>
<p:tagLst xmlns:p="http://schemas.openxmlformats.org/presentationml/2006/main">
  <p:tag name="AS_UNIQUEID" val="1810"/>
</p:tagLst>
</file>

<file path=ppt/tags/tag687.xml><?xml version="1.0" encoding="utf-8"?>
<p:tagLst xmlns:p="http://schemas.openxmlformats.org/presentationml/2006/main">
  <p:tag name="AS_UNIQUEID" val="1811"/>
</p:tagLst>
</file>

<file path=ppt/tags/tag688.xml><?xml version="1.0" encoding="utf-8"?>
<p:tagLst xmlns:p="http://schemas.openxmlformats.org/presentationml/2006/main">
  <p:tag name="AS_UNIQUEID" val="1812"/>
</p:tagLst>
</file>

<file path=ppt/tags/tag689.xml><?xml version="1.0" encoding="utf-8"?>
<p:tagLst xmlns:p="http://schemas.openxmlformats.org/presentationml/2006/main">
  <p:tag name="AS_UNIQUEID" val="1813"/>
</p:tagLst>
</file>

<file path=ppt/tags/tag69.xml><?xml version="1.0" encoding="utf-8"?>
<p:tagLst xmlns:p="http://schemas.openxmlformats.org/presentationml/2006/main">
  <p:tag name="AS_UNIQUEID" val="352"/>
</p:tagLst>
</file>

<file path=ppt/tags/tag690.xml><?xml version="1.0" encoding="utf-8"?>
<p:tagLst xmlns:p="http://schemas.openxmlformats.org/presentationml/2006/main">
  <p:tag name="AS_UNIQUEID" val="1814"/>
</p:tagLst>
</file>

<file path=ppt/tags/tag691.xml><?xml version="1.0" encoding="utf-8"?>
<p:tagLst xmlns:p="http://schemas.openxmlformats.org/presentationml/2006/main">
  <p:tag name="AS_UNIQUEID" val="1815"/>
</p:tagLst>
</file>

<file path=ppt/tags/tag692.xml><?xml version="1.0" encoding="utf-8"?>
<p:tagLst xmlns:p="http://schemas.openxmlformats.org/presentationml/2006/main">
  <p:tag name="AS_UNIQUEID" val="1816"/>
</p:tagLst>
</file>

<file path=ppt/tags/tag693.xml><?xml version="1.0" encoding="utf-8"?>
<p:tagLst xmlns:p="http://schemas.openxmlformats.org/presentationml/2006/main">
  <p:tag name="AS_UNIQUEID" val="1817"/>
</p:tagLst>
</file>

<file path=ppt/tags/tag694.xml><?xml version="1.0" encoding="utf-8"?>
<p:tagLst xmlns:p="http://schemas.openxmlformats.org/presentationml/2006/main">
  <p:tag name="AS_UNIQUEID" val="1818"/>
</p:tagLst>
</file>

<file path=ppt/tags/tag695.xml><?xml version="1.0" encoding="utf-8"?>
<p:tagLst xmlns:p="http://schemas.openxmlformats.org/presentationml/2006/main">
  <p:tag name="AS_UNIQUEID" val="1819"/>
</p:tagLst>
</file>

<file path=ppt/tags/tag696.xml><?xml version="1.0" encoding="utf-8"?>
<p:tagLst xmlns:p="http://schemas.openxmlformats.org/presentationml/2006/main">
  <p:tag name="AS_UNIQUEID" val="1820"/>
</p:tagLst>
</file>

<file path=ppt/tags/tag697.xml><?xml version="1.0" encoding="utf-8"?>
<p:tagLst xmlns:p="http://schemas.openxmlformats.org/presentationml/2006/main">
  <p:tag name="AS_UNIQUEID" val="1821"/>
</p:tagLst>
</file>

<file path=ppt/tags/tag698.xml><?xml version="1.0" encoding="utf-8"?>
<p:tagLst xmlns:p="http://schemas.openxmlformats.org/presentationml/2006/main">
  <p:tag name="AS_UNIQUEID" val="1822"/>
</p:tagLst>
</file>

<file path=ppt/tags/tag699.xml><?xml version="1.0" encoding="utf-8"?>
<p:tagLst xmlns:p="http://schemas.openxmlformats.org/presentationml/2006/main">
  <p:tag name="AS_UNIQUEID" val="1823"/>
</p:tagLst>
</file>

<file path=ppt/tags/tag7.xml><?xml version="1.0" encoding="utf-8"?>
<p:tagLst xmlns:p="http://schemas.openxmlformats.org/presentationml/2006/main">
  <p:tag name="AS_UNIQUEID" val="2364"/>
</p:tagLst>
</file>

<file path=ppt/tags/tag70.xml><?xml version="1.0" encoding="utf-8"?>
<p:tagLst xmlns:p="http://schemas.openxmlformats.org/presentationml/2006/main">
  <p:tag name="AS_UNIQUEID" val="353"/>
</p:tagLst>
</file>

<file path=ppt/tags/tag700.xml><?xml version="1.0" encoding="utf-8"?>
<p:tagLst xmlns:p="http://schemas.openxmlformats.org/presentationml/2006/main">
  <p:tag name="AS_UNIQUEID" val="1824"/>
</p:tagLst>
</file>

<file path=ppt/tags/tag701.xml><?xml version="1.0" encoding="utf-8"?>
<p:tagLst xmlns:p="http://schemas.openxmlformats.org/presentationml/2006/main">
  <p:tag name="AS_UNIQUEID" val="1830"/>
</p:tagLst>
</file>

<file path=ppt/tags/tag702.xml><?xml version="1.0" encoding="utf-8"?>
<p:tagLst xmlns:p="http://schemas.openxmlformats.org/presentationml/2006/main">
  <p:tag name="AS_UNIQUEID" val="1831"/>
</p:tagLst>
</file>

<file path=ppt/tags/tag703.xml><?xml version="1.0" encoding="utf-8"?>
<p:tagLst xmlns:p="http://schemas.openxmlformats.org/presentationml/2006/main">
  <p:tag name="AS_UNIQUEID" val="1832"/>
</p:tagLst>
</file>

<file path=ppt/tags/tag704.xml><?xml version="1.0" encoding="utf-8"?>
<p:tagLst xmlns:p="http://schemas.openxmlformats.org/presentationml/2006/main">
  <p:tag name="AS_UNIQUEID" val="1833"/>
</p:tagLst>
</file>

<file path=ppt/tags/tag705.xml><?xml version="1.0" encoding="utf-8"?>
<p:tagLst xmlns:p="http://schemas.openxmlformats.org/presentationml/2006/main">
  <p:tag name="AS_UNIQUEID" val="1834"/>
</p:tagLst>
</file>

<file path=ppt/tags/tag706.xml><?xml version="1.0" encoding="utf-8"?>
<p:tagLst xmlns:p="http://schemas.openxmlformats.org/presentationml/2006/main">
  <p:tag name="AS_UNIQUEID" val="1835"/>
</p:tagLst>
</file>

<file path=ppt/tags/tag707.xml><?xml version="1.0" encoding="utf-8"?>
<p:tagLst xmlns:p="http://schemas.openxmlformats.org/presentationml/2006/main">
  <p:tag name="AS_UNIQUEID" val="1836"/>
</p:tagLst>
</file>

<file path=ppt/tags/tag708.xml><?xml version="1.0" encoding="utf-8"?>
<p:tagLst xmlns:p="http://schemas.openxmlformats.org/presentationml/2006/main">
  <p:tag name="AS_UNIQUEID" val="1837"/>
</p:tagLst>
</file>

<file path=ppt/tags/tag709.xml><?xml version="1.0" encoding="utf-8"?>
<p:tagLst xmlns:p="http://schemas.openxmlformats.org/presentationml/2006/main">
  <p:tag name="AS_UNIQUEID" val="1838"/>
</p:tagLst>
</file>

<file path=ppt/tags/tag71.xml><?xml version="1.0" encoding="utf-8"?>
<p:tagLst xmlns:p="http://schemas.openxmlformats.org/presentationml/2006/main">
  <p:tag name="AS_UNIQUEID" val="0"/>
</p:tagLst>
</file>

<file path=ppt/tags/tag710.xml><?xml version="1.0" encoding="utf-8"?>
<p:tagLst xmlns:p="http://schemas.openxmlformats.org/presentationml/2006/main">
  <p:tag name="AS_UNIQUEID" val="1839"/>
</p:tagLst>
</file>

<file path=ppt/tags/tag711.xml><?xml version="1.0" encoding="utf-8"?>
<p:tagLst xmlns:p="http://schemas.openxmlformats.org/presentationml/2006/main">
  <p:tag name="AS_UNIQUEID" val="1840"/>
</p:tagLst>
</file>

<file path=ppt/tags/tag712.xml><?xml version="1.0" encoding="utf-8"?>
<p:tagLst xmlns:p="http://schemas.openxmlformats.org/presentationml/2006/main">
  <p:tag name="AS_UNIQUEID" val="1841"/>
</p:tagLst>
</file>

<file path=ppt/tags/tag713.xml><?xml version="1.0" encoding="utf-8"?>
<p:tagLst xmlns:p="http://schemas.openxmlformats.org/presentationml/2006/main">
  <p:tag name="AS_UNIQUEID" val="1842"/>
</p:tagLst>
</file>

<file path=ppt/tags/tag714.xml><?xml version="1.0" encoding="utf-8"?>
<p:tagLst xmlns:p="http://schemas.openxmlformats.org/presentationml/2006/main">
  <p:tag name="AS_UNIQUEID" val="1843"/>
</p:tagLst>
</file>

<file path=ppt/tags/tag715.xml><?xml version="1.0" encoding="utf-8"?>
<p:tagLst xmlns:p="http://schemas.openxmlformats.org/presentationml/2006/main">
  <p:tag name="AS_UNIQUEID" val="1844"/>
</p:tagLst>
</file>

<file path=ppt/tags/tag716.xml><?xml version="1.0" encoding="utf-8"?>
<p:tagLst xmlns:p="http://schemas.openxmlformats.org/presentationml/2006/main">
  <p:tag name="AS_UNIQUEID" val="1845"/>
</p:tagLst>
</file>

<file path=ppt/tags/tag717.xml><?xml version="1.0" encoding="utf-8"?>
<p:tagLst xmlns:p="http://schemas.openxmlformats.org/presentationml/2006/main">
  <p:tag name="AS_UNIQUEID" val="1846"/>
</p:tagLst>
</file>

<file path=ppt/tags/tag718.xml><?xml version="1.0" encoding="utf-8"?>
<p:tagLst xmlns:p="http://schemas.openxmlformats.org/presentationml/2006/main">
  <p:tag name="AS_UNIQUEID" val="1847"/>
</p:tagLst>
</file>

<file path=ppt/tags/tag719.xml><?xml version="1.0" encoding="utf-8"?>
<p:tagLst xmlns:p="http://schemas.openxmlformats.org/presentationml/2006/main">
  <p:tag name="AS_UNIQUEID" val="1848"/>
</p:tagLst>
</file>

<file path=ppt/tags/tag72.xml><?xml version="1.0" encoding="utf-8"?>
<p:tagLst xmlns:p="http://schemas.openxmlformats.org/presentationml/2006/main">
  <p:tag name="AS_UNIQUEID" val="636"/>
</p:tagLst>
</file>

<file path=ppt/tags/tag720.xml><?xml version="1.0" encoding="utf-8"?>
<p:tagLst xmlns:p="http://schemas.openxmlformats.org/presentationml/2006/main">
  <p:tag name="AS_UNIQUEID" val="1849"/>
</p:tagLst>
</file>

<file path=ppt/tags/tag721.xml><?xml version="1.0" encoding="utf-8"?>
<p:tagLst xmlns:p="http://schemas.openxmlformats.org/presentationml/2006/main">
  <p:tag name="AS_UNIQUEID" val="1850"/>
</p:tagLst>
</file>

<file path=ppt/tags/tag722.xml><?xml version="1.0" encoding="utf-8"?>
<p:tagLst xmlns:p="http://schemas.openxmlformats.org/presentationml/2006/main">
  <p:tag name="AS_UNIQUEID" val="1851"/>
</p:tagLst>
</file>

<file path=ppt/tags/tag723.xml><?xml version="1.0" encoding="utf-8"?>
<p:tagLst xmlns:p="http://schemas.openxmlformats.org/presentationml/2006/main">
  <p:tag name="AS_UNIQUEID" val="1852"/>
</p:tagLst>
</file>

<file path=ppt/tags/tag724.xml><?xml version="1.0" encoding="utf-8"?>
<p:tagLst xmlns:p="http://schemas.openxmlformats.org/presentationml/2006/main">
  <p:tag name="AS_UNIQUEID" val="1853"/>
</p:tagLst>
</file>

<file path=ppt/tags/tag725.xml><?xml version="1.0" encoding="utf-8"?>
<p:tagLst xmlns:p="http://schemas.openxmlformats.org/presentationml/2006/main">
  <p:tag name="AS_UNIQUEID" val="1854"/>
</p:tagLst>
</file>

<file path=ppt/tags/tag726.xml><?xml version="1.0" encoding="utf-8"?>
<p:tagLst xmlns:p="http://schemas.openxmlformats.org/presentationml/2006/main">
  <p:tag name="AS_UNIQUEID" val="1855"/>
</p:tagLst>
</file>

<file path=ppt/tags/tag727.xml><?xml version="1.0" encoding="utf-8"?>
<p:tagLst xmlns:p="http://schemas.openxmlformats.org/presentationml/2006/main">
  <p:tag name="AS_UNIQUEID" val="1856"/>
</p:tagLst>
</file>

<file path=ppt/tags/tag728.xml><?xml version="1.0" encoding="utf-8"?>
<p:tagLst xmlns:p="http://schemas.openxmlformats.org/presentationml/2006/main">
  <p:tag name="AS_UNIQUEID" val="1857"/>
</p:tagLst>
</file>

<file path=ppt/tags/tag729.xml><?xml version="1.0" encoding="utf-8"?>
<p:tagLst xmlns:p="http://schemas.openxmlformats.org/presentationml/2006/main">
  <p:tag name="AS_UNIQUEID" val="1858"/>
</p:tagLst>
</file>

<file path=ppt/tags/tag73.xml><?xml version="1.0" encoding="utf-8"?>
<p:tagLst xmlns:p="http://schemas.openxmlformats.org/presentationml/2006/main">
  <p:tag name="AS_UNIQUEID" val="1"/>
</p:tagLst>
</file>

<file path=ppt/tags/tag730.xml><?xml version="1.0" encoding="utf-8"?>
<p:tagLst xmlns:p="http://schemas.openxmlformats.org/presentationml/2006/main">
  <p:tag name="AS_UNIQUEID" val="1859"/>
</p:tagLst>
</file>

<file path=ppt/tags/tag731.xml><?xml version="1.0" encoding="utf-8"?>
<p:tagLst xmlns:p="http://schemas.openxmlformats.org/presentationml/2006/main">
  <p:tag name="AS_UNIQUEID" val="1860"/>
</p:tagLst>
</file>

<file path=ppt/tags/tag732.xml><?xml version="1.0" encoding="utf-8"?>
<p:tagLst xmlns:p="http://schemas.openxmlformats.org/presentationml/2006/main">
  <p:tag name="AS_UNIQUEID" val="1861"/>
</p:tagLst>
</file>

<file path=ppt/tags/tag733.xml><?xml version="1.0" encoding="utf-8"?>
<p:tagLst xmlns:p="http://schemas.openxmlformats.org/presentationml/2006/main">
  <p:tag name="AS_UNIQUEID" val="1862"/>
</p:tagLst>
</file>

<file path=ppt/tags/tag734.xml><?xml version="1.0" encoding="utf-8"?>
<p:tagLst xmlns:p="http://schemas.openxmlformats.org/presentationml/2006/main">
  <p:tag name="AS_UNIQUEID" val="1863"/>
</p:tagLst>
</file>

<file path=ppt/tags/tag735.xml><?xml version="1.0" encoding="utf-8"?>
<p:tagLst xmlns:p="http://schemas.openxmlformats.org/presentationml/2006/main">
  <p:tag name="AS_UNIQUEID" val="1864"/>
</p:tagLst>
</file>

<file path=ppt/tags/tag736.xml><?xml version="1.0" encoding="utf-8"?>
<p:tagLst xmlns:p="http://schemas.openxmlformats.org/presentationml/2006/main">
  <p:tag name="AS_UNIQUEID" val="1865"/>
</p:tagLst>
</file>

<file path=ppt/tags/tag737.xml><?xml version="1.0" encoding="utf-8"?>
<p:tagLst xmlns:p="http://schemas.openxmlformats.org/presentationml/2006/main">
  <p:tag name="AS_UNIQUEID" val="1866"/>
</p:tagLst>
</file>

<file path=ppt/tags/tag738.xml><?xml version="1.0" encoding="utf-8"?>
<p:tagLst xmlns:p="http://schemas.openxmlformats.org/presentationml/2006/main">
  <p:tag name="AS_UNIQUEID" val="1867"/>
</p:tagLst>
</file>

<file path=ppt/tags/tag739.xml><?xml version="1.0" encoding="utf-8"?>
<p:tagLst xmlns:p="http://schemas.openxmlformats.org/presentationml/2006/main">
  <p:tag name="AS_UNIQUEID" val="1868"/>
</p:tagLst>
</file>

<file path=ppt/tags/tag74.xml><?xml version="1.0" encoding="utf-8"?>
<p:tagLst xmlns:p="http://schemas.openxmlformats.org/presentationml/2006/main">
  <p:tag name="AS_UNIQUEID" val="2711"/>
  <p:tag name="KSO_WM_BEAUTIFY_FLAG" val=""/>
</p:tagLst>
</file>

<file path=ppt/tags/tag740.xml><?xml version="1.0" encoding="utf-8"?>
<p:tagLst xmlns:p="http://schemas.openxmlformats.org/presentationml/2006/main">
  <p:tag name="AS_UNIQUEID" val="1869"/>
</p:tagLst>
</file>

<file path=ppt/tags/tag741.xml><?xml version="1.0" encoding="utf-8"?>
<p:tagLst xmlns:p="http://schemas.openxmlformats.org/presentationml/2006/main">
  <p:tag name="AS_UNIQUEID" val="1870"/>
</p:tagLst>
</file>

<file path=ppt/tags/tag742.xml><?xml version="1.0" encoding="utf-8"?>
<p:tagLst xmlns:p="http://schemas.openxmlformats.org/presentationml/2006/main">
  <p:tag name="AS_UNIQUEID" val="1871"/>
</p:tagLst>
</file>

<file path=ppt/tags/tag743.xml><?xml version="1.0" encoding="utf-8"?>
<p:tagLst xmlns:p="http://schemas.openxmlformats.org/presentationml/2006/main">
  <p:tag name="AS_UNIQUEID" val="1872"/>
</p:tagLst>
</file>

<file path=ppt/tags/tag744.xml><?xml version="1.0" encoding="utf-8"?>
<p:tagLst xmlns:p="http://schemas.openxmlformats.org/presentationml/2006/main">
  <p:tag name="AS_UNIQUEID" val="1873"/>
</p:tagLst>
</file>

<file path=ppt/tags/tag745.xml><?xml version="1.0" encoding="utf-8"?>
<p:tagLst xmlns:p="http://schemas.openxmlformats.org/presentationml/2006/main">
  <p:tag name="AS_UNIQUEID" val="1874"/>
</p:tagLst>
</file>

<file path=ppt/tags/tag746.xml><?xml version="1.0" encoding="utf-8"?>
<p:tagLst xmlns:p="http://schemas.openxmlformats.org/presentationml/2006/main">
  <p:tag name="AS_UNIQUEID" val="1875"/>
</p:tagLst>
</file>

<file path=ppt/tags/tag747.xml><?xml version="1.0" encoding="utf-8"?>
<p:tagLst xmlns:p="http://schemas.openxmlformats.org/presentationml/2006/main">
  <p:tag name="AS_UNIQUEID" val="1876"/>
</p:tagLst>
</file>

<file path=ppt/tags/tag748.xml><?xml version="1.0" encoding="utf-8"?>
<p:tagLst xmlns:p="http://schemas.openxmlformats.org/presentationml/2006/main">
  <p:tag name="AS_UNIQUEID" val="1877"/>
</p:tagLst>
</file>

<file path=ppt/tags/tag749.xml><?xml version="1.0" encoding="utf-8"?>
<p:tagLst xmlns:p="http://schemas.openxmlformats.org/presentationml/2006/main">
  <p:tag name="AS_UNIQUEID" val="1826"/>
</p:tagLst>
</file>

<file path=ppt/tags/tag75.xml><?xml version="1.0" encoding="utf-8"?>
<p:tagLst xmlns:p="http://schemas.openxmlformats.org/presentationml/2006/main">
  <p:tag name="AS_UNIQUEID" val="2712"/>
  <p:tag name="KSO_WM_BEAUTIFY_FLAG" val=""/>
</p:tagLst>
</file>

<file path=ppt/tags/tag750.xml><?xml version="1.0" encoding="utf-8"?>
<p:tagLst xmlns:p="http://schemas.openxmlformats.org/presentationml/2006/main">
  <p:tag name="AS_UNIQUEID" val="1827"/>
</p:tagLst>
</file>

<file path=ppt/tags/tag751.xml><?xml version="1.0" encoding="utf-8"?>
<p:tagLst xmlns:p="http://schemas.openxmlformats.org/presentationml/2006/main">
  <p:tag name="AS_UNIQUEID" val="1828"/>
</p:tagLst>
</file>

<file path=ppt/tags/tag752.xml><?xml version="1.0" encoding="utf-8"?>
<p:tagLst xmlns:p="http://schemas.openxmlformats.org/presentationml/2006/main">
  <p:tag name="AS_UNIQUEID" val="1879"/>
</p:tagLst>
</file>

<file path=ppt/tags/tag753.xml><?xml version="1.0" encoding="utf-8"?>
<p:tagLst xmlns:p="http://schemas.openxmlformats.org/presentationml/2006/main">
  <p:tag name="AS_UNIQUEID" val="1880"/>
</p:tagLst>
</file>

<file path=ppt/tags/tag754.xml><?xml version="1.0" encoding="utf-8"?>
<p:tagLst xmlns:p="http://schemas.openxmlformats.org/presentationml/2006/main">
  <p:tag name="AS_UNIQUEID" val="1881"/>
</p:tagLst>
</file>

<file path=ppt/tags/tag755.xml><?xml version="1.0" encoding="utf-8"?>
<p:tagLst xmlns:p="http://schemas.openxmlformats.org/presentationml/2006/main">
  <p:tag name="AS_UNIQUEID" val="1882"/>
</p:tagLst>
</file>

<file path=ppt/tags/tag756.xml><?xml version="1.0" encoding="utf-8"?>
<p:tagLst xmlns:p="http://schemas.openxmlformats.org/presentationml/2006/main">
  <p:tag name="AS_UNIQUEID" val="1883"/>
</p:tagLst>
</file>

<file path=ppt/tags/tag757.xml><?xml version="1.0" encoding="utf-8"?>
<p:tagLst xmlns:p="http://schemas.openxmlformats.org/presentationml/2006/main">
  <p:tag name="AS_UNIQUEID" val="1884"/>
</p:tagLst>
</file>

<file path=ppt/tags/tag758.xml><?xml version="1.0" encoding="utf-8"?>
<p:tagLst xmlns:p="http://schemas.openxmlformats.org/presentationml/2006/main">
  <p:tag name="AS_UNIQUEID" val="1885"/>
</p:tagLst>
</file>

<file path=ppt/tags/tag759.xml><?xml version="1.0" encoding="utf-8"?>
<p:tagLst xmlns:p="http://schemas.openxmlformats.org/presentationml/2006/main">
  <p:tag name="AS_UNIQUEID" val="1886"/>
</p:tagLst>
</file>

<file path=ppt/tags/tag76.xml><?xml version="1.0" encoding="utf-8"?>
<p:tagLst xmlns:p="http://schemas.openxmlformats.org/presentationml/2006/main">
  <p:tag name="AS_UNIQUEID" val="1947"/>
  <p:tag name="KSO_WM_BEAUTIFY_FLAG" val=""/>
</p:tagLst>
</file>

<file path=ppt/tags/tag760.xml><?xml version="1.0" encoding="utf-8"?>
<p:tagLst xmlns:p="http://schemas.openxmlformats.org/presentationml/2006/main">
  <p:tag name="AS_UNIQUEID" val="1887"/>
</p:tagLst>
</file>

<file path=ppt/tags/tag761.xml><?xml version="1.0" encoding="utf-8"?>
<p:tagLst xmlns:p="http://schemas.openxmlformats.org/presentationml/2006/main">
  <p:tag name="AS_UNIQUEID" val="1888"/>
</p:tagLst>
</file>

<file path=ppt/tags/tag762.xml><?xml version="1.0" encoding="utf-8"?>
<p:tagLst xmlns:p="http://schemas.openxmlformats.org/presentationml/2006/main">
  <p:tag name="AS_UNIQUEID" val="1889"/>
</p:tagLst>
</file>

<file path=ppt/tags/tag763.xml><?xml version="1.0" encoding="utf-8"?>
<p:tagLst xmlns:p="http://schemas.openxmlformats.org/presentationml/2006/main">
  <p:tag name="AS_UNIQUEID" val="1890"/>
</p:tagLst>
</file>

<file path=ppt/tags/tag764.xml><?xml version="1.0" encoding="utf-8"?>
<p:tagLst xmlns:p="http://schemas.openxmlformats.org/presentationml/2006/main">
  <p:tag name="AS_UNIQUEID" val="1891"/>
</p:tagLst>
</file>

<file path=ppt/tags/tag765.xml><?xml version="1.0" encoding="utf-8"?>
<p:tagLst xmlns:p="http://schemas.openxmlformats.org/presentationml/2006/main">
  <p:tag name="AS_UNIQUEID" val="1892"/>
</p:tagLst>
</file>

<file path=ppt/tags/tag766.xml><?xml version="1.0" encoding="utf-8"?>
<p:tagLst xmlns:p="http://schemas.openxmlformats.org/presentationml/2006/main">
  <p:tag name="AS_UNIQUEID" val="1893"/>
</p:tagLst>
</file>

<file path=ppt/tags/tag767.xml><?xml version="1.0" encoding="utf-8"?>
<p:tagLst xmlns:p="http://schemas.openxmlformats.org/presentationml/2006/main">
  <p:tag name="AS_UNIQUEID" val="1894"/>
</p:tagLst>
</file>

<file path=ppt/tags/tag768.xml><?xml version="1.0" encoding="utf-8"?>
<p:tagLst xmlns:p="http://schemas.openxmlformats.org/presentationml/2006/main">
  <p:tag name="AS_UNIQUEID" val="1895"/>
</p:tagLst>
</file>

<file path=ppt/tags/tag769.xml><?xml version="1.0" encoding="utf-8"?>
<p:tagLst xmlns:p="http://schemas.openxmlformats.org/presentationml/2006/main">
  <p:tag name="AS_UNIQUEID" val="1896"/>
</p:tagLst>
</file>

<file path=ppt/tags/tag77.xml><?xml version="1.0" encoding="utf-8"?>
<p:tagLst xmlns:p="http://schemas.openxmlformats.org/presentationml/2006/main">
  <p:tag name="KSO_WM_SPECIAL_SOURCE" val="bdnull"/>
</p:tagLst>
</file>

<file path=ppt/tags/tag770.xml><?xml version="1.0" encoding="utf-8"?>
<p:tagLst xmlns:p="http://schemas.openxmlformats.org/presentationml/2006/main">
  <p:tag name="AS_UNIQUEID" val="1897"/>
</p:tagLst>
</file>

<file path=ppt/tags/tag771.xml><?xml version="1.0" encoding="utf-8"?>
<p:tagLst xmlns:p="http://schemas.openxmlformats.org/presentationml/2006/main">
  <p:tag name="AS_UNIQUEID" val="1898"/>
</p:tagLst>
</file>

<file path=ppt/tags/tag772.xml><?xml version="1.0" encoding="utf-8"?>
<p:tagLst xmlns:p="http://schemas.openxmlformats.org/presentationml/2006/main">
  <p:tag name="AS_UNIQUEID" val="1899"/>
</p:tagLst>
</file>

<file path=ppt/tags/tag773.xml><?xml version="1.0" encoding="utf-8"?>
<p:tagLst xmlns:p="http://schemas.openxmlformats.org/presentationml/2006/main">
  <p:tag name="AS_UNIQUEID" val="1900"/>
</p:tagLst>
</file>

<file path=ppt/tags/tag774.xml><?xml version="1.0" encoding="utf-8"?>
<p:tagLst xmlns:p="http://schemas.openxmlformats.org/presentationml/2006/main">
  <p:tag name="AS_UNIQUEID" val="1901"/>
</p:tagLst>
</file>

<file path=ppt/tags/tag775.xml><?xml version="1.0" encoding="utf-8"?>
<p:tagLst xmlns:p="http://schemas.openxmlformats.org/presentationml/2006/main">
  <p:tag name="AS_UNIQUEID" val="1902"/>
</p:tagLst>
</file>

<file path=ppt/tags/tag776.xml><?xml version="1.0" encoding="utf-8"?>
<p:tagLst xmlns:p="http://schemas.openxmlformats.org/presentationml/2006/main">
  <p:tag name="AS_UNIQUEID" val="1903"/>
</p:tagLst>
</file>

<file path=ppt/tags/tag777.xml><?xml version="1.0" encoding="utf-8"?>
<p:tagLst xmlns:p="http://schemas.openxmlformats.org/presentationml/2006/main">
  <p:tag name="AS_UNIQUEID" val="1904"/>
</p:tagLst>
</file>

<file path=ppt/tags/tag778.xml><?xml version="1.0" encoding="utf-8"?>
<p:tagLst xmlns:p="http://schemas.openxmlformats.org/presentationml/2006/main">
  <p:tag name="AS_UNIQUEID" val="1905"/>
</p:tagLst>
</file>

<file path=ppt/tags/tag779.xml><?xml version="1.0" encoding="utf-8"?>
<p:tagLst xmlns:p="http://schemas.openxmlformats.org/presentationml/2006/main">
  <p:tag name="AS_UNIQUEID" val="1906"/>
</p:tagLst>
</file>

<file path=ppt/tags/tag78.xml><?xml version="1.0" encoding="utf-8"?>
<p:tagLst xmlns:p="http://schemas.openxmlformats.org/presentationml/2006/main">
  <p:tag name="AS_UNIQUEID" val="312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  <p:tag name="WM_BEAUTIFY_SHAPE_IDENTITY" val="{123f1514-a9a0-4821-ad1e-a24c8f21ce0a}"/>
</p:tagLst>
</file>

<file path=ppt/tags/tag780.xml><?xml version="1.0" encoding="utf-8"?>
<p:tagLst xmlns:p="http://schemas.openxmlformats.org/presentationml/2006/main">
  <p:tag name="AS_UNIQUEID" val="1907"/>
</p:tagLst>
</file>

<file path=ppt/tags/tag781.xml><?xml version="1.0" encoding="utf-8"?>
<p:tagLst xmlns:p="http://schemas.openxmlformats.org/presentationml/2006/main">
  <p:tag name="AS_UNIQUEID" val="1908"/>
</p:tagLst>
</file>

<file path=ppt/tags/tag782.xml><?xml version="1.0" encoding="utf-8"?>
<p:tagLst xmlns:p="http://schemas.openxmlformats.org/presentationml/2006/main">
  <p:tag name="AS_UNIQUEID" val="1909"/>
</p:tagLst>
</file>

<file path=ppt/tags/tag783.xml><?xml version="1.0" encoding="utf-8"?>
<p:tagLst xmlns:p="http://schemas.openxmlformats.org/presentationml/2006/main">
  <p:tag name="AS_UNIQUEID" val="1910"/>
</p:tagLst>
</file>

<file path=ppt/tags/tag784.xml><?xml version="1.0" encoding="utf-8"?>
<p:tagLst xmlns:p="http://schemas.openxmlformats.org/presentationml/2006/main">
  <p:tag name="AS_UNIQUEID" val="1913"/>
</p:tagLst>
</file>

<file path=ppt/tags/tag785.xml><?xml version="1.0" encoding="utf-8"?>
<p:tagLst xmlns:p="http://schemas.openxmlformats.org/presentationml/2006/main">
  <p:tag name="AS_UNIQUEID" val="1914"/>
</p:tagLst>
</file>

<file path=ppt/tags/tag786.xml><?xml version="1.0" encoding="utf-8"?>
<p:tagLst xmlns:p="http://schemas.openxmlformats.org/presentationml/2006/main">
  <p:tag name="AS_UNIQUEID" val="1915"/>
</p:tagLst>
</file>

<file path=ppt/tags/tag787.xml><?xml version="1.0" encoding="utf-8"?>
<p:tagLst xmlns:p="http://schemas.openxmlformats.org/presentationml/2006/main">
  <p:tag name="AS_UNIQUEID" val="1916"/>
</p:tagLst>
</file>

<file path=ppt/tags/tag788.xml><?xml version="1.0" encoding="utf-8"?>
<p:tagLst xmlns:p="http://schemas.openxmlformats.org/presentationml/2006/main">
  <p:tag name="AS_UNIQUEID" val="1917"/>
</p:tagLst>
</file>

<file path=ppt/tags/tag789.xml><?xml version="1.0" encoding="utf-8"?>
<p:tagLst xmlns:p="http://schemas.openxmlformats.org/presentationml/2006/main">
  <p:tag name="AS_UNIQUEID" val="1918"/>
</p:tagLst>
</file>

<file path=ppt/tags/tag79.xml><?xml version="1.0" encoding="utf-8"?>
<p:tagLst xmlns:p="http://schemas.openxmlformats.org/presentationml/2006/main">
  <p:tag name="AS_UNIQUEID" val="3125"/>
  <p:tag name="KSO_WM_UNIT_TEXT_FILL_FORE_SCHEMECOLOR_INDEX" val="13"/>
  <p:tag name="KSO_WM_UNIT_TEXT_FILL_FORE_SCHEMECOLOR_INDEX_BRIGHTNESS" val="0"/>
  <p:tag name="KSO_WM_UNIT_TEXT_FILL_TYPE" val="1"/>
</p:tagLst>
</file>

<file path=ppt/tags/tag790.xml><?xml version="1.0" encoding="utf-8"?>
<p:tagLst xmlns:p="http://schemas.openxmlformats.org/presentationml/2006/main">
  <p:tag name="AS_UNIQUEID" val="1919"/>
</p:tagLst>
</file>

<file path=ppt/tags/tag791.xml><?xml version="1.0" encoding="utf-8"?>
<p:tagLst xmlns:p="http://schemas.openxmlformats.org/presentationml/2006/main">
  <p:tag name="AS_UNIQUEID" val="1920"/>
</p:tagLst>
</file>

<file path=ppt/tags/tag792.xml><?xml version="1.0" encoding="utf-8"?>
<p:tagLst xmlns:p="http://schemas.openxmlformats.org/presentationml/2006/main">
  <p:tag name="AS_UNIQUEID" val="1921"/>
</p:tagLst>
</file>

<file path=ppt/tags/tag793.xml><?xml version="1.0" encoding="utf-8"?>
<p:tagLst xmlns:p="http://schemas.openxmlformats.org/presentationml/2006/main">
  <p:tag name="AS_UNIQUEID" val="1922"/>
</p:tagLst>
</file>

<file path=ppt/tags/tag794.xml><?xml version="1.0" encoding="utf-8"?>
<p:tagLst xmlns:p="http://schemas.openxmlformats.org/presentationml/2006/main">
  <p:tag name="AS_UNIQUEID" val="1923"/>
</p:tagLst>
</file>

<file path=ppt/tags/tag795.xml><?xml version="1.0" encoding="utf-8"?>
<p:tagLst xmlns:p="http://schemas.openxmlformats.org/presentationml/2006/main">
  <p:tag name="AS_UNIQUEID" val="1924"/>
</p:tagLst>
</file>

<file path=ppt/tags/tag796.xml><?xml version="1.0" encoding="utf-8"?>
<p:tagLst xmlns:p="http://schemas.openxmlformats.org/presentationml/2006/main">
  <p:tag name="AS_UNIQUEID" val="1925"/>
</p:tagLst>
</file>

<file path=ppt/tags/tag797.xml><?xml version="1.0" encoding="utf-8"?>
<p:tagLst xmlns:p="http://schemas.openxmlformats.org/presentationml/2006/main">
  <p:tag name="AS_UNIQUEID" val="2823"/>
  <p:tag name="KSO_WM_BEAUTIFY_FLAG" val=""/>
</p:tagLst>
</file>

<file path=ppt/tags/tag798.xml><?xml version="1.0" encoding="utf-8"?>
<p:tagLst xmlns:p="http://schemas.openxmlformats.org/presentationml/2006/main">
  <p:tag name="AS_UNIQUEID" val="1927"/>
</p:tagLst>
</file>

<file path=ppt/tags/tag799.xml><?xml version="1.0" encoding="utf-8"?>
<p:tagLst xmlns:p="http://schemas.openxmlformats.org/presentationml/2006/main">
  <p:tag name="AS_UNIQUEID" val="1928"/>
</p:tagLst>
</file>

<file path=ppt/tags/tag8.xml><?xml version="1.0" encoding="utf-8"?>
<p:tagLst xmlns:p="http://schemas.openxmlformats.org/presentationml/2006/main">
  <p:tag name="AS_UNIQUEID" val="2365"/>
</p:tagLst>
</file>

<file path=ppt/tags/tag80.xml><?xml version="1.0" encoding="utf-8"?>
<p:tagLst xmlns:p="http://schemas.openxmlformats.org/presentationml/2006/main">
  <p:tag name="AS_UNIQUEID" val="3126"/>
  <p:tag name="KSO_WM_UNIT_TEXT_FILL_FORE_SCHEMECOLOR_INDEX" val="13"/>
  <p:tag name="KSO_WM_UNIT_TEXT_FILL_FORE_SCHEMECOLOR_INDEX_BRIGHTNESS" val="0"/>
  <p:tag name="KSO_WM_UNIT_TEXT_FILL_TYPE" val="1"/>
</p:tagLst>
</file>

<file path=ppt/tags/tag800.xml><?xml version="1.0" encoding="utf-8"?>
<p:tagLst xmlns:p="http://schemas.openxmlformats.org/presentationml/2006/main">
  <p:tag name="AS_UNIQUEID" val="1929"/>
</p:tagLst>
</file>

<file path=ppt/tags/tag801.xml><?xml version="1.0" encoding="utf-8"?>
<p:tagLst xmlns:p="http://schemas.openxmlformats.org/presentationml/2006/main">
  <p:tag name="AS_UNIQUEID" val="1930"/>
</p:tagLst>
</file>

<file path=ppt/tags/tag802.xml><?xml version="1.0" encoding="utf-8"?>
<p:tagLst xmlns:p="http://schemas.openxmlformats.org/presentationml/2006/main">
  <p:tag name="AS_UNIQUEID" val="1931"/>
</p:tagLst>
</file>

<file path=ppt/tags/tag803.xml><?xml version="1.0" encoding="utf-8"?>
<p:tagLst xmlns:p="http://schemas.openxmlformats.org/presentationml/2006/main">
  <p:tag name="AS_UNIQUEID" val="2823"/>
  <p:tag name="KSO_WM_BEAUTIFY_FLAG" val=""/>
</p:tagLst>
</file>

<file path=ppt/tags/tag804.xml><?xml version="1.0" encoding="utf-8"?>
<p:tagLst xmlns:p="http://schemas.openxmlformats.org/presentationml/2006/main">
  <p:tag name="AS_UNIQUEID" val="1934"/>
</p:tagLst>
</file>

<file path=ppt/tags/tag805.xml><?xml version="1.0" encoding="utf-8"?>
<p:tagLst xmlns:p="http://schemas.openxmlformats.org/presentationml/2006/main">
  <p:tag name="AS_UNIQUEID" val="1935"/>
</p:tagLst>
</file>

<file path=ppt/tags/tag806.xml><?xml version="1.0" encoding="utf-8"?>
<p:tagLst xmlns:p="http://schemas.openxmlformats.org/presentationml/2006/main">
  <p:tag name="AS_UNIQUEID" val="1936"/>
</p:tagLst>
</file>

<file path=ppt/tags/tag807.xml><?xml version="1.0" encoding="utf-8"?>
<p:tagLst xmlns:p="http://schemas.openxmlformats.org/presentationml/2006/main">
  <p:tag name="AS_UNIQUEID" val="1937"/>
</p:tagLst>
</file>

<file path=ppt/tags/tag808.xml><?xml version="1.0" encoding="utf-8"?>
<p:tagLst xmlns:p="http://schemas.openxmlformats.org/presentationml/2006/main">
  <p:tag name="AS_UNIQUEID" val="1938"/>
</p:tagLst>
</file>

<file path=ppt/tags/tag809.xml><?xml version="1.0" encoding="utf-8"?>
<p:tagLst xmlns:p="http://schemas.openxmlformats.org/presentationml/2006/main">
  <p:tag name="AS_UNIQUEID" val="1939"/>
</p:tagLst>
</file>

<file path=ppt/tags/tag81.xml><?xml version="1.0" encoding="utf-8"?>
<p:tagLst xmlns:p="http://schemas.openxmlformats.org/presentationml/2006/main">
  <p:tag name="AS_UNIQUEID" val="3129"/>
</p:tagLst>
</file>

<file path=ppt/tags/tag810.xml><?xml version="1.0" encoding="utf-8"?>
<p:tagLst xmlns:p="http://schemas.openxmlformats.org/presentationml/2006/main">
  <p:tag name="AS_UNIQUEID" val="1940"/>
</p:tagLst>
</file>

<file path=ppt/tags/tag811.xml><?xml version="1.0" encoding="utf-8"?>
<p:tagLst xmlns:p="http://schemas.openxmlformats.org/presentationml/2006/main">
  <p:tag name="AS_UNIQUEID" val="1941"/>
</p:tagLst>
</file>

<file path=ppt/tags/tag812.xml><?xml version="1.0" encoding="utf-8"?>
<p:tagLst xmlns:p="http://schemas.openxmlformats.org/presentationml/2006/main">
  <p:tag name="AS_UNIQUEID" val="1942"/>
</p:tagLst>
</file>

<file path=ppt/tags/tag813.xml><?xml version="1.0" encoding="utf-8"?>
<p:tagLst xmlns:p="http://schemas.openxmlformats.org/presentationml/2006/main">
  <p:tag name="AS_UNIQUEID" val="1943"/>
</p:tagLst>
</file>

<file path=ppt/tags/tag814.xml><?xml version="1.0" encoding="utf-8"?>
<p:tagLst xmlns:p="http://schemas.openxmlformats.org/presentationml/2006/main">
  <p:tag name="AS_UNIQUEID" val="1944"/>
</p:tagLst>
</file>

<file path=ppt/tags/tag815.xml><?xml version="1.0" encoding="utf-8"?>
<p:tagLst xmlns:p="http://schemas.openxmlformats.org/presentationml/2006/main">
  <p:tag name="AS_UNIQUEID" val="1945"/>
</p:tagLst>
</file>

<file path=ppt/tags/tag816.xml><?xml version="1.0" encoding="utf-8"?>
<p:tagLst xmlns:p="http://schemas.openxmlformats.org/presentationml/2006/main">
  <p:tag name="AS_UNIQUEID" val="1946"/>
</p:tagLst>
</file>

<file path=ppt/tags/tag817.xml><?xml version="1.0" encoding="utf-8"?>
<p:tagLst xmlns:p="http://schemas.openxmlformats.org/presentationml/2006/main">
  <p:tag name="AS_UNIQUEID" val="1947"/>
</p:tagLst>
</file>

<file path=ppt/tags/tag818.xml><?xml version="1.0" encoding="utf-8"?>
<p:tagLst xmlns:p="http://schemas.openxmlformats.org/presentationml/2006/main">
  <p:tag name="AS_UNIQUEID" val="1948"/>
</p:tagLst>
</file>

<file path=ppt/tags/tag819.xml><?xml version="1.0" encoding="utf-8"?>
<p:tagLst xmlns:p="http://schemas.openxmlformats.org/presentationml/2006/main">
  <p:tag name="AS_UNIQUEID" val="1949"/>
</p:tagLst>
</file>

<file path=ppt/tags/tag82.xml><?xml version="1.0" encoding="utf-8"?>
<p:tagLst xmlns:p="http://schemas.openxmlformats.org/presentationml/2006/main">
  <p:tag name="AS_UNIQUEID" val="3130"/>
  <p:tag name="KSO_WM_UNIT_LINE_FILL_TYPE" val="2"/>
  <p:tag name="KSO_WM_UNIT_LINE_FORE_SCHEMECOLOR_INDEX" val="5"/>
  <p:tag name="KSO_WM_UNIT_LINE_FORE_SCHEMECOLOR_INDEX_BRIGHTNESS" val="0"/>
  <p:tag name="KSO_WM_UNIT_TEXT_FILL_FORE_SCHEMECOLOR_INDEX" val="13"/>
  <p:tag name="KSO_WM_UNIT_TEXT_FILL_FORE_SCHEMECOLOR_INDEX_BRIGHTNESS" val="0"/>
  <p:tag name="KSO_WM_UNIT_TEXT_FILL_TYPE" val="1"/>
</p:tagLst>
</file>

<file path=ppt/tags/tag820.xml><?xml version="1.0" encoding="utf-8"?>
<p:tagLst xmlns:p="http://schemas.openxmlformats.org/presentationml/2006/main">
  <p:tag name="AS_UNIQUEID" val="1950"/>
</p:tagLst>
</file>

<file path=ppt/tags/tag821.xml><?xml version="1.0" encoding="utf-8"?>
<p:tagLst xmlns:p="http://schemas.openxmlformats.org/presentationml/2006/main">
  <p:tag name="AS_UNIQUEID" val="1951"/>
</p:tagLst>
</file>

<file path=ppt/tags/tag822.xml><?xml version="1.0" encoding="utf-8"?>
<p:tagLst xmlns:p="http://schemas.openxmlformats.org/presentationml/2006/main">
  <p:tag name="AS_UNIQUEID" val="1984"/>
</p:tagLst>
</file>

<file path=ppt/tags/tag823.xml><?xml version="1.0" encoding="utf-8"?>
<p:tagLst xmlns:p="http://schemas.openxmlformats.org/presentationml/2006/main">
  <p:tag name="AS_UNIQUEID" val="1985"/>
</p:tagLst>
</file>

<file path=ppt/tags/tag824.xml><?xml version="1.0" encoding="utf-8"?>
<p:tagLst xmlns:p="http://schemas.openxmlformats.org/presentationml/2006/main">
  <p:tag name="AS_UNIQUEID" val="1986"/>
</p:tagLst>
</file>

<file path=ppt/tags/tag825.xml><?xml version="1.0" encoding="utf-8"?>
<p:tagLst xmlns:p="http://schemas.openxmlformats.org/presentationml/2006/main">
  <p:tag name="AS_UNIQUEID" val="1987"/>
</p:tagLst>
</file>

<file path=ppt/tags/tag826.xml><?xml version="1.0" encoding="utf-8"?>
<p:tagLst xmlns:p="http://schemas.openxmlformats.org/presentationml/2006/main">
  <p:tag name="AS_UNIQUEID" val="1988"/>
</p:tagLst>
</file>

<file path=ppt/tags/tag827.xml><?xml version="1.0" encoding="utf-8"?>
<p:tagLst xmlns:p="http://schemas.openxmlformats.org/presentationml/2006/main">
  <p:tag name="AS_UNIQUEID" val="1989"/>
</p:tagLst>
</file>

<file path=ppt/tags/tag828.xml><?xml version="1.0" encoding="utf-8"?>
<p:tagLst xmlns:p="http://schemas.openxmlformats.org/presentationml/2006/main">
  <p:tag name="AS_UNIQUEID" val="1990"/>
</p:tagLst>
</file>

<file path=ppt/tags/tag829.xml><?xml version="1.0" encoding="utf-8"?>
<p:tagLst xmlns:p="http://schemas.openxmlformats.org/presentationml/2006/main">
  <p:tag name="AS_UNIQUEID" val="1991"/>
</p:tagLst>
</file>

<file path=ppt/tags/tag83.xml><?xml version="1.0" encoding="utf-8"?>
<p:tagLst xmlns:p="http://schemas.openxmlformats.org/presentationml/2006/main">
  <p:tag name="AS_UNIQUEID" val="3131"/>
</p:tagLst>
</file>

<file path=ppt/tags/tag830.xml><?xml version="1.0" encoding="utf-8"?>
<p:tagLst xmlns:p="http://schemas.openxmlformats.org/presentationml/2006/main">
  <p:tag name="AS_UNIQUEID" val="1992"/>
</p:tagLst>
</file>

<file path=ppt/tags/tag831.xml><?xml version="1.0" encoding="utf-8"?>
<p:tagLst xmlns:p="http://schemas.openxmlformats.org/presentationml/2006/main">
  <p:tag name="AS_UNIQUEID" val="1993"/>
</p:tagLst>
</file>

<file path=ppt/tags/tag832.xml><?xml version="1.0" encoding="utf-8"?>
<p:tagLst xmlns:p="http://schemas.openxmlformats.org/presentationml/2006/main">
  <p:tag name="AS_UNIQUEID" val="1994"/>
</p:tagLst>
</file>

<file path=ppt/tags/tag833.xml><?xml version="1.0" encoding="utf-8"?>
<p:tagLst xmlns:p="http://schemas.openxmlformats.org/presentationml/2006/main">
  <p:tag name="AS_UNIQUEID" val="1995"/>
</p:tagLst>
</file>

<file path=ppt/tags/tag834.xml><?xml version="1.0" encoding="utf-8"?>
<p:tagLst xmlns:p="http://schemas.openxmlformats.org/presentationml/2006/main">
  <p:tag name="AS_UNIQUEID" val="1996"/>
</p:tagLst>
</file>

<file path=ppt/tags/tag835.xml><?xml version="1.0" encoding="utf-8"?>
<p:tagLst xmlns:p="http://schemas.openxmlformats.org/presentationml/2006/main">
  <p:tag name="AS_UNIQUEID" val="1997"/>
</p:tagLst>
</file>

<file path=ppt/tags/tag836.xml><?xml version="1.0" encoding="utf-8"?>
<p:tagLst xmlns:p="http://schemas.openxmlformats.org/presentationml/2006/main">
  <p:tag name="AS_UNIQUEID" val="1998"/>
</p:tagLst>
</file>

<file path=ppt/tags/tag837.xml><?xml version="1.0" encoding="utf-8"?>
<p:tagLst xmlns:p="http://schemas.openxmlformats.org/presentationml/2006/main">
  <p:tag name="AS_UNIQUEID" val="1757"/>
</p:tagLst>
</file>

<file path=ppt/tags/tag838.xml><?xml version="1.0" encoding="utf-8"?>
<p:tagLst xmlns:p="http://schemas.openxmlformats.org/presentationml/2006/main">
  <p:tag name="AS_UNIQUEID" val="1758"/>
</p:tagLst>
</file>

<file path=ppt/tags/tag839.xml><?xml version="1.0" encoding="utf-8"?>
<p:tagLst xmlns:p="http://schemas.openxmlformats.org/presentationml/2006/main">
  <p:tag name="AS_UNIQUEID" val="1759"/>
</p:tagLst>
</file>

<file path=ppt/tags/tag84.xml><?xml version="1.0" encoding="utf-8"?>
<p:tagLst xmlns:p="http://schemas.openxmlformats.org/presentationml/2006/main">
  <p:tag name="AS_UNIQUEID" val="3132"/>
</p:tagLst>
</file>

<file path=ppt/tags/tag840.xml><?xml version="1.0" encoding="utf-8"?>
<p:tagLst xmlns:p="http://schemas.openxmlformats.org/presentationml/2006/main">
  <p:tag name="AS_UNIQUEID" val="1760"/>
</p:tagLst>
</file>

<file path=ppt/tags/tag841.xml><?xml version="1.0" encoding="utf-8"?>
<p:tagLst xmlns:p="http://schemas.openxmlformats.org/presentationml/2006/main">
  <p:tag name="AS_UNIQUEID" val="1761"/>
</p:tagLst>
</file>

<file path=ppt/tags/tag842.xml><?xml version="1.0" encoding="utf-8"?>
<p:tagLst xmlns:p="http://schemas.openxmlformats.org/presentationml/2006/main">
  <p:tag name="AS_UNIQUEID" val="1762"/>
</p:tagLst>
</file>

<file path=ppt/tags/tag843.xml><?xml version="1.0" encoding="utf-8"?>
<p:tagLst xmlns:p="http://schemas.openxmlformats.org/presentationml/2006/main">
  <p:tag name="AS_UNIQUEID" val="1763"/>
</p:tagLst>
</file>

<file path=ppt/tags/tag844.xml><?xml version="1.0" encoding="utf-8"?>
<p:tagLst xmlns:p="http://schemas.openxmlformats.org/presentationml/2006/main">
  <p:tag name="AS_UNIQUEID" val="1764"/>
</p:tagLst>
</file>

<file path=ppt/tags/tag845.xml><?xml version="1.0" encoding="utf-8"?>
<p:tagLst xmlns:p="http://schemas.openxmlformats.org/presentationml/2006/main">
  <p:tag name="AS_UNIQUEID" val="1765"/>
</p:tagLst>
</file>

<file path=ppt/tags/tag846.xml><?xml version="1.0" encoding="utf-8"?>
<p:tagLst xmlns:p="http://schemas.openxmlformats.org/presentationml/2006/main">
  <p:tag name="AS_UNIQUEID" val="1766"/>
</p:tagLst>
</file>

<file path=ppt/tags/tag847.xml><?xml version="1.0" encoding="utf-8"?>
<p:tagLst xmlns:p="http://schemas.openxmlformats.org/presentationml/2006/main">
  <p:tag name="AS_UNIQUEID" val="1767"/>
</p:tagLst>
</file>

<file path=ppt/tags/tag848.xml><?xml version="1.0" encoding="utf-8"?>
<p:tagLst xmlns:p="http://schemas.openxmlformats.org/presentationml/2006/main">
  <p:tag name="AS_UNIQUEID" val="1768"/>
</p:tagLst>
</file>

<file path=ppt/tags/tag849.xml><?xml version="1.0" encoding="utf-8"?>
<p:tagLst xmlns:p="http://schemas.openxmlformats.org/presentationml/2006/main">
  <p:tag name="AS_UNIQUEID" val="1769"/>
</p:tagLst>
</file>

<file path=ppt/tags/tag85.xml><?xml version="1.0" encoding="utf-8"?>
<p:tagLst xmlns:p="http://schemas.openxmlformats.org/presentationml/2006/main">
  <p:tag name="AS_UNIQUEID" val="3133"/>
</p:tagLst>
</file>

<file path=ppt/tags/tag850.xml><?xml version="1.0" encoding="utf-8"?>
<p:tagLst xmlns:p="http://schemas.openxmlformats.org/presentationml/2006/main">
  <p:tag name="AS_UNIQUEID" val="1770"/>
</p:tagLst>
</file>

<file path=ppt/tags/tag851.xml><?xml version="1.0" encoding="utf-8"?>
<p:tagLst xmlns:p="http://schemas.openxmlformats.org/presentationml/2006/main">
  <p:tag name="AS_UNIQUEID" val="1771"/>
</p:tagLst>
</file>

<file path=ppt/tags/tag852.xml><?xml version="1.0" encoding="utf-8"?>
<p:tagLst xmlns:p="http://schemas.openxmlformats.org/presentationml/2006/main">
  <p:tag name="AS_UNIQUEID" val="1772"/>
</p:tagLst>
</file>

<file path=ppt/tags/tag853.xml><?xml version="1.0" encoding="utf-8"?>
<p:tagLst xmlns:p="http://schemas.openxmlformats.org/presentationml/2006/main">
  <p:tag name="AS_UNIQUEID" val="1773"/>
</p:tagLst>
</file>

<file path=ppt/tags/tag854.xml><?xml version="1.0" encoding="utf-8"?>
<p:tagLst xmlns:p="http://schemas.openxmlformats.org/presentationml/2006/main">
  <p:tag name="AS_UNIQUEID" val="1774"/>
</p:tagLst>
</file>

<file path=ppt/tags/tag855.xml><?xml version="1.0" encoding="utf-8"?>
<p:tagLst xmlns:p="http://schemas.openxmlformats.org/presentationml/2006/main">
  <p:tag name="AS_UNIQUEID" val="1775"/>
</p:tagLst>
</file>

<file path=ppt/tags/tag856.xml><?xml version="1.0" encoding="utf-8"?>
<p:tagLst xmlns:p="http://schemas.openxmlformats.org/presentationml/2006/main">
  <p:tag name="AS_UNIQUEID" val="1776"/>
</p:tagLst>
</file>

<file path=ppt/tags/tag857.xml><?xml version="1.0" encoding="utf-8"?>
<p:tagLst xmlns:p="http://schemas.openxmlformats.org/presentationml/2006/main">
  <p:tag name="AS_UNIQUEID" val="1777"/>
</p:tagLst>
</file>

<file path=ppt/tags/tag858.xml><?xml version="1.0" encoding="utf-8"?>
<p:tagLst xmlns:p="http://schemas.openxmlformats.org/presentationml/2006/main">
  <p:tag name="AS_UNIQUEID" val="1778"/>
</p:tagLst>
</file>

<file path=ppt/tags/tag859.xml><?xml version="1.0" encoding="utf-8"?>
<p:tagLst xmlns:p="http://schemas.openxmlformats.org/presentationml/2006/main">
  <p:tag name="AS_UNIQUEID" val="2000"/>
</p:tagLst>
</file>

<file path=ppt/tags/tag86.xml><?xml version="1.0" encoding="utf-8"?>
<p:tagLst xmlns:p="http://schemas.openxmlformats.org/presentationml/2006/main">
  <p:tag name="AS_UNIQUEID" val="3134"/>
</p:tagLst>
</file>

<file path=ppt/tags/tag860.xml><?xml version="1.0" encoding="utf-8"?>
<p:tagLst xmlns:p="http://schemas.openxmlformats.org/presentationml/2006/main">
  <p:tag name="AS_UNIQUEID" val="2001"/>
</p:tagLst>
</file>

<file path=ppt/tags/tag861.xml><?xml version="1.0" encoding="utf-8"?>
<p:tagLst xmlns:p="http://schemas.openxmlformats.org/presentationml/2006/main">
  <p:tag name="AS_UNIQUEID" val="2002"/>
</p:tagLst>
</file>

<file path=ppt/tags/tag862.xml><?xml version="1.0" encoding="utf-8"?>
<p:tagLst xmlns:p="http://schemas.openxmlformats.org/presentationml/2006/main">
  <p:tag name="AS_UNIQUEID" val="2003"/>
</p:tagLst>
</file>

<file path=ppt/tags/tag863.xml><?xml version="1.0" encoding="utf-8"?>
<p:tagLst xmlns:p="http://schemas.openxmlformats.org/presentationml/2006/main">
  <p:tag name="AS_UNIQUEID" val="2004"/>
</p:tagLst>
</file>

<file path=ppt/tags/tag864.xml><?xml version="1.0" encoding="utf-8"?>
<p:tagLst xmlns:p="http://schemas.openxmlformats.org/presentationml/2006/main">
  <p:tag name="AS_UNIQUEID" val="2005"/>
</p:tagLst>
</file>

<file path=ppt/tags/tag865.xml><?xml version="1.0" encoding="utf-8"?>
<p:tagLst xmlns:p="http://schemas.openxmlformats.org/presentationml/2006/main">
  <p:tag name="AS_UNIQUEID" val="2006"/>
</p:tagLst>
</file>

<file path=ppt/tags/tag866.xml><?xml version="1.0" encoding="utf-8"?>
<p:tagLst xmlns:p="http://schemas.openxmlformats.org/presentationml/2006/main">
  <p:tag name="AS_UNIQUEID" val="2007"/>
</p:tagLst>
</file>

<file path=ppt/tags/tag867.xml><?xml version="1.0" encoding="utf-8"?>
<p:tagLst xmlns:p="http://schemas.openxmlformats.org/presentationml/2006/main">
  <p:tag name="AS_UNIQUEID" val="2008"/>
</p:tagLst>
</file>

<file path=ppt/tags/tag868.xml><?xml version="1.0" encoding="utf-8"?>
<p:tagLst xmlns:p="http://schemas.openxmlformats.org/presentationml/2006/main">
  <p:tag name="AS_UNIQUEID" val="2009"/>
</p:tagLst>
</file>

<file path=ppt/tags/tag869.xml><?xml version="1.0" encoding="utf-8"?>
<p:tagLst xmlns:p="http://schemas.openxmlformats.org/presentationml/2006/main">
  <p:tag name="AS_UNIQUEID" val="2010"/>
</p:tagLst>
</file>

<file path=ppt/tags/tag87.xml><?xml version="1.0" encoding="utf-8"?>
<p:tagLst xmlns:p="http://schemas.openxmlformats.org/presentationml/2006/main">
  <p:tag name="AS_UNIQUEID" val="3135"/>
</p:tagLst>
</file>

<file path=ppt/tags/tag870.xml><?xml version="1.0" encoding="utf-8"?>
<p:tagLst xmlns:p="http://schemas.openxmlformats.org/presentationml/2006/main">
  <p:tag name="AS_UNIQUEID" val="2011"/>
</p:tagLst>
</file>

<file path=ppt/tags/tag871.xml><?xml version="1.0" encoding="utf-8"?>
<p:tagLst xmlns:p="http://schemas.openxmlformats.org/presentationml/2006/main">
  <p:tag name="AS_UNIQUEID" val="2012"/>
</p:tagLst>
</file>

<file path=ppt/tags/tag872.xml><?xml version="1.0" encoding="utf-8"?>
<p:tagLst xmlns:p="http://schemas.openxmlformats.org/presentationml/2006/main">
  <p:tag name="AS_UNIQUEID" val="2013"/>
</p:tagLst>
</file>

<file path=ppt/tags/tag873.xml><?xml version="1.0" encoding="utf-8"?>
<p:tagLst xmlns:p="http://schemas.openxmlformats.org/presentationml/2006/main">
  <p:tag name="AS_UNIQUEID" val="2014"/>
</p:tagLst>
</file>

<file path=ppt/tags/tag874.xml><?xml version="1.0" encoding="utf-8"?>
<p:tagLst xmlns:p="http://schemas.openxmlformats.org/presentationml/2006/main">
  <p:tag name="AS_UNIQUEID" val="2015"/>
</p:tagLst>
</file>

<file path=ppt/tags/tag875.xml><?xml version="1.0" encoding="utf-8"?>
<p:tagLst xmlns:p="http://schemas.openxmlformats.org/presentationml/2006/main">
  <p:tag name="AS_UNIQUEID" val="2016"/>
</p:tagLst>
</file>

<file path=ppt/tags/tag876.xml><?xml version="1.0" encoding="utf-8"?>
<p:tagLst xmlns:p="http://schemas.openxmlformats.org/presentationml/2006/main">
  <p:tag name="AS_UNIQUEID" val="2017"/>
</p:tagLst>
</file>

<file path=ppt/tags/tag877.xml><?xml version="1.0" encoding="utf-8"?>
<p:tagLst xmlns:p="http://schemas.openxmlformats.org/presentationml/2006/main">
  <p:tag name="AS_UNIQUEID" val="2018"/>
</p:tagLst>
</file>

<file path=ppt/tags/tag878.xml><?xml version="1.0" encoding="utf-8"?>
<p:tagLst xmlns:p="http://schemas.openxmlformats.org/presentationml/2006/main">
  <p:tag name="AS_UNIQUEID" val="2019"/>
</p:tagLst>
</file>

<file path=ppt/tags/tag879.xml><?xml version="1.0" encoding="utf-8"?>
<p:tagLst xmlns:p="http://schemas.openxmlformats.org/presentationml/2006/main">
  <p:tag name="AS_UNIQUEID" val="2020"/>
</p:tagLst>
</file>

<file path=ppt/tags/tag88.xml><?xml version="1.0" encoding="utf-8"?>
<p:tagLst xmlns:p="http://schemas.openxmlformats.org/presentationml/2006/main">
  <p:tag name="AS_UNIQUEID" val="3136"/>
</p:tagLst>
</file>

<file path=ppt/tags/tag880.xml><?xml version="1.0" encoding="utf-8"?>
<p:tagLst xmlns:p="http://schemas.openxmlformats.org/presentationml/2006/main">
  <p:tag name="AS_UNIQUEID" val="2021"/>
</p:tagLst>
</file>

<file path=ppt/tags/tag881.xml><?xml version="1.0" encoding="utf-8"?>
<p:tagLst xmlns:p="http://schemas.openxmlformats.org/presentationml/2006/main">
  <p:tag name="AS_UNIQUEID" val="2022"/>
</p:tagLst>
</file>

<file path=ppt/tags/tag882.xml><?xml version="1.0" encoding="utf-8"?>
<p:tagLst xmlns:p="http://schemas.openxmlformats.org/presentationml/2006/main">
  <p:tag name="AS_UNIQUEID" val="2023"/>
</p:tagLst>
</file>

<file path=ppt/tags/tag883.xml><?xml version="1.0" encoding="utf-8"?>
<p:tagLst xmlns:p="http://schemas.openxmlformats.org/presentationml/2006/main">
  <p:tag name="AS_UNIQUEID" val="2024"/>
</p:tagLst>
</file>

<file path=ppt/tags/tag884.xml><?xml version="1.0" encoding="utf-8"?>
<p:tagLst xmlns:p="http://schemas.openxmlformats.org/presentationml/2006/main">
  <p:tag name="AS_UNIQUEID" val="2025"/>
</p:tagLst>
</file>

<file path=ppt/tags/tag885.xml><?xml version="1.0" encoding="utf-8"?>
<p:tagLst xmlns:p="http://schemas.openxmlformats.org/presentationml/2006/main">
  <p:tag name="AS_UNIQUEID" val="2026"/>
</p:tagLst>
</file>

<file path=ppt/tags/tag886.xml><?xml version="1.0" encoding="utf-8"?>
<p:tagLst xmlns:p="http://schemas.openxmlformats.org/presentationml/2006/main">
  <p:tag name="AS_UNIQUEID" val="2027"/>
</p:tagLst>
</file>

<file path=ppt/tags/tag887.xml><?xml version="1.0" encoding="utf-8"?>
<p:tagLst xmlns:p="http://schemas.openxmlformats.org/presentationml/2006/main">
  <p:tag name="AS_UNIQUEID" val="2028"/>
</p:tagLst>
</file>

<file path=ppt/tags/tag888.xml><?xml version="1.0" encoding="utf-8"?>
<p:tagLst xmlns:p="http://schemas.openxmlformats.org/presentationml/2006/main">
  <p:tag name="AS_UNIQUEID" val="2029"/>
</p:tagLst>
</file>

<file path=ppt/tags/tag889.xml><?xml version="1.0" encoding="utf-8"?>
<p:tagLst xmlns:p="http://schemas.openxmlformats.org/presentationml/2006/main">
  <p:tag name="AS_UNIQUEID" val="2030"/>
</p:tagLst>
</file>

<file path=ppt/tags/tag89.xml><?xml version="1.0" encoding="utf-8"?>
<p:tagLst xmlns:p="http://schemas.openxmlformats.org/presentationml/2006/main">
  <p:tag name="AS_UNIQUEID" val="3137"/>
</p:tagLst>
</file>

<file path=ppt/tags/tag890.xml><?xml version="1.0" encoding="utf-8"?>
<p:tagLst xmlns:p="http://schemas.openxmlformats.org/presentationml/2006/main">
  <p:tag name="AS_UNIQUEID" val="2031"/>
</p:tagLst>
</file>

<file path=ppt/tags/tag891.xml><?xml version="1.0" encoding="utf-8"?>
<p:tagLst xmlns:p="http://schemas.openxmlformats.org/presentationml/2006/main">
  <p:tag name="AS_UNIQUEID" val="2089"/>
</p:tagLst>
</file>

<file path=ppt/tags/tag892.xml><?xml version="1.0" encoding="utf-8"?>
<p:tagLst xmlns:p="http://schemas.openxmlformats.org/presentationml/2006/main">
  <p:tag name="AS_UNIQUEID" val="2090"/>
</p:tagLst>
</file>

<file path=ppt/tags/tag893.xml><?xml version="1.0" encoding="utf-8"?>
<p:tagLst xmlns:p="http://schemas.openxmlformats.org/presentationml/2006/main">
  <p:tag name="AS_UNIQUEID" val="2092"/>
</p:tagLst>
</file>

<file path=ppt/tags/tag894.xml><?xml version="1.0" encoding="utf-8"?>
<p:tagLst xmlns:p="http://schemas.openxmlformats.org/presentationml/2006/main">
  <p:tag name="AS_UNIQUEID" val="2093"/>
</p:tagLst>
</file>

<file path=ppt/tags/tag895.xml><?xml version="1.0" encoding="utf-8"?>
<p:tagLst xmlns:p="http://schemas.openxmlformats.org/presentationml/2006/main">
  <p:tag name="AS_UNIQUEID" val="2094"/>
</p:tagLst>
</file>

<file path=ppt/tags/tag896.xml><?xml version="1.0" encoding="utf-8"?>
<p:tagLst xmlns:p="http://schemas.openxmlformats.org/presentationml/2006/main">
  <p:tag name="AS_UNIQUEID" val="2095"/>
</p:tagLst>
</file>

<file path=ppt/tags/tag897.xml><?xml version="1.0" encoding="utf-8"?>
<p:tagLst xmlns:p="http://schemas.openxmlformats.org/presentationml/2006/main">
  <p:tag name="AS_UNIQUEID" val="2096"/>
</p:tagLst>
</file>

<file path=ppt/tags/tag898.xml><?xml version="1.0" encoding="utf-8"?>
<p:tagLst xmlns:p="http://schemas.openxmlformats.org/presentationml/2006/main">
  <p:tag name="AS_UNIQUEID" val="2097"/>
</p:tagLst>
</file>

<file path=ppt/tags/tag899.xml><?xml version="1.0" encoding="utf-8"?>
<p:tagLst xmlns:p="http://schemas.openxmlformats.org/presentationml/2006/main">
  <p:tag name="AS_UNIQUEID" val="2098"/>
</p:tagLst>
</file>

<file path=ppt/tags/tag9.xml><?xml version="1.0" encoding="utf-8"?>
<p:tagLst xmlns:p="http://schemas.openxmlformats.org/presentationml/2006/main">
  <p:tag name="AS_UNIQUEID" val="2366"/>
</p:tagLst>
</file>

<file path=ppt/tags/tag90.xml><?xml version="1.0" encoding="utf-8"?>
<p:tagLst xmlns:p="http://schemas.openxmlformats.org/presentationml/2006/main">
  <p:tag name="AS_UNIQUEID" val="3138"/>
</p:tagLst>
</file>

<file path=ppt/tags/tag900.xml><?xml version="1.0" encoding="utf-8"?>
<p:tagLst xmlns:p="http://schemas.openxmlformats.org/presentationml/2006/main">
  <p:tag name="AS_UNIQUEID" val="2101"/>
</p:tagLst>
</file>

<file path=ppt/tags/tag901.xml><?xml version="1.0" encoding="utf-8"?>
<p:tagLst xmlns:p="http://schemas.openxmlformats.org/presentationml/2006/main">
  <p:tag name="AS_UNIQUEID" val="2102"/>
</p:tagLst>
</file>

<file path=ppt/tags/tag902.xml><?xml version="1.0" encoding="utf-8"?>
<p:tagLst xmlns:p="http://schemas.openxmlformats.org/presentationml/2006/main">
  <p:tag name="AS_UNIQUEID" val="2103"/>
</p:tagLst>
</file>

<file path=ppt/tags/tag903.xml><?xml version="1.0" encoding="utf-8"?>
<p:tagLst xmlns:p="http://schemas.openxmlformats.org/presentationml/2006/main">
  <p:tag name="AS_UNIQUEID" val="2104"/>
</p:tagLst>
</file>

<file path=ppt/tags/tag904.xml><?xml version="1.0" encoding="utf-8"?>
<p:tagLst xmlns:p="http://schemas.openxmlformats.org/presentationml/2006/main">
  <p:tag name="AS_UNIQUEID" val="2105"/>
</p:tagLst>
</file>

<file path=ppt/tags/tag905.xml><?xml version="1.0" encoding="utf-8"?>
<p:tagLst xmlns:p="http://schemas.openxmlformats.org/presentationml/2006/main">
  <p:tag name="AS_UNIQUEID" val="2106"/>
</p:tagLst>
</file>

<file path=ppt/tags/tag906.xml><?xml version="1.0" encoding="utf-8"?>
<p:tagLst xmlns:p="http://schemas.openxmlformats.org/presentationml/2006/main">
  <p:tag name="AS_UNIQUEID" val="2108"/>
</p:tagLst>
</file>

<file path=ppt/tags/tag907.xml><?xml version="1.0" encoding="utf-8"?>
<p:tagLst xmlns:p="http://schemas.openxmlformats.org/presentationml/2006/main">
  <p:tag name="AS_UNIQUEID" val="2099"/>
</p:tagLst>
</file>

<file path=ppt/tags/tag908.xml><?xml version="1.0" encoding="utf-8"?>
<p:tagLst xmlns:p="http://schemas.openxmlformats.org/presentationml/2006/main">
  <p:tag name="AS_UNIQUEID" val="2107"/>
</p:tagLst>
</file>

<file path=ppt/tags/tag909.xml><?xml version="1.0" encoding="utf-8"?>
<p:tagLst xmlns:p="http://schemas.openxmlformats.org/presentationml/2006/main">
  <p:tag name="AS_UNIQUEID" val="2110"/>
</p:tagLst>
</file>

<file path=ppt/tags/tag91.xml><?xml version="1.0" encoding="utf-8"?>
<p:tagLst xmlns:p="http://schemas.openxmlformats.org/presentationml/2006/main">
  <p:tag name="AS_UNIQUEID" val="3139"/>
</p:tagLst>
</file>

<file path=ppt/tags/tag910.xml><?xml version="1.0" encoding="utf-8"?>
<p:tagLst xmlns:p="http://schemas.openxmlformats.org/presentationml/2006/main">
  <p:tag name="AS_UNIQUEID" val="2111"/>
</p:tagLst>
</file>

<file path=ppt/tags/tag911.xml><?xml version="1.0" encoding="utf-8"?>
<p:tagLst xmlns:p="http://schemas.openxmlformats.org/presentationml/2006/main">
  <p:tag name="AS_UNIQUEID" val="2112"/>
</p:tagLst>
</file>

<file path=ppt/tags/tag912.xml><?xml version="1.0" encoding="utf-8"?>
<p:tagLst xmlns:p="http://schemas.openxmlformats.org/presentationml/2006/main">
  <p:tag name="AS_UNIQUEID" val="2113"/>
</p:tagLst>
</file>

<file path=ppt/tags/tag913.xml><?xml version="1.0" encoding="utf-8"?>
<p:tagLst xmlns:p="http://schemas.openxmlformats.org/presentationml/2006/main">
  <p:tag name="AS_UNIQUEID" val="2114"/>
</p:tagLst>
</file>

<file path=ppt/tags/tag914.xml><?xml version="1.0" encoding="utf-8"?>
<p:tagLst xmlns:p="http://schemas.openxmlformats.org/presentationml/2006/main">
  <p:tag name="AS_UNIQUEID" val="2115"/>
</p:tagLst>
</file>

<file path=ppt/tags/tag915.xml><?xml version="1.0" encoding="utf-8"?>
<p:tagLst xmlns:p="http://schemas.openxmlformats.org/presentationml/2006/main">
  <p:tag name="AS_UNIQUEID" val="2116"/>
</p:tagLst>
</file>

<file path=ppt/tags/tag916.xml><?xml version="1.0" encoding="utf-8"?>
<p:tagLst xmlns:p="http://schemas.openxmlformats.org/presentationml/2006/main">
  <p:tag name="AS_UNIQUEID" val="2117"/>
</p:tagLst>
</file>

<file path=ppt/tags/tag917.xml><?xml version="1.0" encoding="utf-8"?>
<p:tagLst xmlns:p="http://schemas.openxmlformats.org/presentationml/2006/main">
  <p:tag name="AS_UNIQUEID" val="2118"/>
</p:tagLst>
</file>

<file path=ppt/tags/tag918.xml><?xml version="1.0" encoding="utf-8"?>
<p:tagLst xmlns:p="http://schemas.openxmlformats.org/presentationml/2006/main">
  <p:tag name="AS_UNIQUEID" val="2120"/>
</p:tagLst>
</file>

<file path=ppt/tags/tag919.xml><?xml version="1.0" encoding="utf-8"?>
<p:tagLst xmlns:p="http://schemas.openxmlformats.org/presentationml/2006/main">
  <p:tag name="AS_UNIQUEID" val="2121"/>
</p:tagLst>
</file>

<file path=ppt/tags/tag92.xml><?xml version="1.0" encoding="utf-8"?>
<p:tagLst xmlns:p="http://schemas.openxmlformats.org/presentationml/2006/main">
  <p:tag name="AS_UNIQUEID" val="3140"/>
</p:tagLst>
</file>

<file path=ppt/tags/tag920.xml><?xml version="1.0" encoding="utf-8"?>
<p:tagLst xmlns:p="http://schemas.openxmlformats.org/presentationml/2006/main">
  <p:tag name="AS_UNIQUEID" val="2122"/>
</p:tagLst>
</file>

<file path=ppt/tags/tag921.xml><?xml version="1.0" encoding="utf-8"?>
<p:tagLst xmlns:p="http://schemas.openxmlformats.org/presentationml/2006/main">
  <p:tag name="AS_UNIQUEID" val="2123"/>
</p:tagLst>
</file>

<file path=ppt/tags/tag922.xml><?xml version="1.0" encoding="utf-8"?>
<p:tagLst xmlns:p="http://schemas.openxmlformats.org/presentationml/2006/main">
  <p:tag name="AS_UNIQUEID" val="2124"/>
</p:tagLst>
</file>

<file path=ppt/tags/tag923.xml><?xml version="1.0" encoding="utf-8"?>
<p:tagLst xmlns:p="http://schemas.openxmlformats.org/presentationml/2006/main">
  <p:tag name="AS_UNIQUEID" val="2125"/>
</p:tagLst>
</file>

<file path=ppt/tags/tag924.xml><?xml version="1.0" encoding="utf-8"?>
<p:tagLst xmlns:p="http://schemas.openxmlformats.org/presentationml/2006/main">
  <p:tag name="AS_UNIQUEID" val="2126"/>
</p:tagLst>
</file>

<file path=ppt/tags/tag925.xml><?xml version="1.0" encoding="utf-8"?>
<p:tagLst xmlns:p="http://schemas.openxmlformats.org/presentationml/2006/main">
  <p:tag name="AS_UNIQUEID" val="2127"/>
</p:tagLst>
</file>

<file path=ppt/tags/tag926.xml><?xml version="1.0" encoding="utf-8"?>
<p:tagLst xmlns:p="http://schemas.openxmlformats.org/presentationml/2006/main">
  <p:tag name="AS_UNIQUEID" val="2128"/>
</p:tagLst>
</file>

<file path=ppt/tags/tag927.xml><?xml version="1.0" encoding="utf-8"?>
<p:tagLst xmlns:p="http://schemas.openxmlformats.org/presentationml/2006/main">
  <p:tag name="AS_UNIQUEID" val="2129"/>
</p:tagLst>
</file>

<file path=ppt/tags/tag928.xml><?xml version="1.0" encoding="utf-8"?>
<p:tagLst xmlns:p="http://schemas.openxmlformats.org/presentationml/2006/main">
  <p:tag name="AS_UNIQUEID" val="2130"/>
</p:tagLst>
</file>

<file path=ppt/tags/tag929.xml><?xml version="1.0" encoding="utf-8"?>
<p:tagLst xmlns:p="http://schemas.openxmlformats.org/presentationml/2006/main">
  <p:tag name="AS_UNIQUEID" val="2131"/>
</p:tagLst>
</file>

<file path=ppt/tags/tag93.xml><?xml version="1.0" encoding="utf-8"?>
<p:tagLst xmlns:p="http://schemas.openxmlformats.org/presentationml/2006/main">
  <p:tag name="AS_UNIQUEID" val="3141"/>
</p:tagLst>
</file>

<file path=ppt/tags/tag930.xml><?xml version="1.0" encoding="utf-8"?>
<p:tagLst xmlns:p="http://schemas.openxmlformats.org/presentationml/2006/main">
  <p:tag name="AS_UNIQUEID" val="2132"/>
</p:tagLst>
</file>

<file path=ppt/tags/tag931.xml><?xml version="1.0" encoding="utf-8"?>
<p:tagLst xmlns:p="http://schemas.openxmlformats.org/presentationml/2006/main">
  <p:tag name="AS_UNIQUEID" val="2133"/>
</p:tagLst>
</file>

<file path=ppt/tags/tag932.xml><?xml version="1.0" encoding="utf-8"?>
<p:tagLst xmlns:p="http://schemas.openxmlformats.org/presentationml/2006/main">
  <p:tag name="AS_UNIQUEID" val="2134"/>
</p:tagLst>
</file>

<file path=ppt/tags/tag933.xml><?xml version="1.0" encoding="utf-8"?>
<p:tagLst xmlns:p="http://schemas.openxmlformats.org/presentationml/2006/main">
  <p:tag name="AS_UNIQUEID" val="2135"/>
</p:tagLst>
</file>

<file path=ppt/tags/tag934.xml><?xml version="1.0" encoding="utf-8"?>
<p:tagLst xmlns:p="http://schemas.openxmlformats.org/presentationml/2006/main">
  <p:tag name="AS_UNIQUEID" val="2136"/>
</p:tagLst>
</file>

<file path=ppt/tags/tag935.xml><?xml version="1.0" encoding="utf-8"?>
<p:tagLst xmlns:p="http://schemas.openxmlformats.org/presentationml/2006/main">
  <p:tag name="AS_UNIQUEID" val="2137"/>
</p:tagLst>
</file>

<file path=ppt/tags/tag936.xml><?xml version="1.0" encoding="utf-8"?>
<p:tagLst xmlns:p="http://schemas.openxmlformats.org/presentationml/2006/main">
  <p:tag name="AS_UNIQUEID" val="2138"/>
</p:tagLst>
</file>

<file path=ppt/tags/tag937.xml><?xml version="1.0" encoding="utf-8"?>
<p:tagLst xmlns:p="http://schemas.openxmlformats.org/presentationml/2006/main">
  <p:tag name="AS_UNIQUEID" val="2139"/>
</p:tagLst>
</file>

<file path=ppt/tags/tag938.xml><?xml version="1.0" encoding="utf-8"?>
<p:tagLst xmlns:p="http://schemas.openxmlformats.org/presentationml/2006/main">
  <p:tag name="AS_UNIQUEID" val="2140"/>
</p:tagLst>
</file>

<file path=ppt/tags/tag939.xml><?xml version="1.0" encoding="utf-8"?>
<p:tagLst xmlns:p="http://schemas.openxmlformats.org/presentationml/2006/main">
  <p:tag name="AS_UNIQUEID" val="2141"/>
</p:tagLst>
</file>

<file path=ppt/tags/tag94.xml><?xml version="1.0" encoding="utf-8"?>
<p:tagLst xmlns:p="http://schemas.openxmlformats.org/presentationml/2006/main">
  <p:tag name="AS_UNIQUEID" val="3143"/>
</p:tagLst>
</file>

<file path=ppt/tags/tag940.xml><?xml version="1.0" encoding="utf-8"?>
<p:tagLst xmlns:p="http://schemas.openxmlformats.org/presentationml/2006/main">
  <p:tag name="AS_UNIQUEID" val="2142"/>
</p:tagLst>
</file>

<file path=ppt/tags/tag941.xml><?xml version="1.0" encoding="utf-8"?>
<p:tagLst xmlns:p="http://schemas.openxmlformats.org/presentationml/2006/main">
  <p:tag name="AS_UNIQUEID" val="2143"/>
</p:tagLst>
</file>

<file path=ppt/tags/tag942.xml><?xml version="1.0" encoding="utf-8"?>
<p:tagLst xmlns:p="http://schemas.openxmlformats.org/presentationml/2006/main">
  <p:tag name="AS_UNIQUEID" val="2144"/>
</p:tagLst>
</file>

<file path=ppt/tags/tag943.xml><?xml version="1.0" encoding="utf-8"?>
<p:tagLst xmlns:p="http://schemas.openxmlformats.org/presentationml/2006/main">
  <p:tag name="AS_UNIQUEID" val="2145"/>
</p:tagLst>
</file>

<file path=ppt/tags/tag944.xml><?xml version="1.0" encoding="utf-8"?>
<p:tagLst xmlns:p="http://schemas.openxmlformats.org/presentationml/2006/main">
  <p:tag name="AS_UNIQUEID" val="2146"/>
</p:tagLst>
</file>

<file path=ppt/tags/tag945.xml><?xml version="1.0" encoding="utf-8"?>
<p:tagLst xmlns:p="http://schemas.openxmlformats.org/presentationml/2006/main">
  <p:tag name="AS_UNIQUEID" val="2147"/>
</p:tagLst>
</file>

<file path=ppt/tags/tag946.xml><?xml version="1.0" encoding="utf-8"?>
<p:tagLst xmlns:p="http://schemas.openxmlformats.org/presentationml/2006/main">
  <p:tag name="AS_UNIQUEID" val="2148"/>
</p:tagLst>
</file>

<file path=ppt/tags/tag947.xml><?xml version="1.0" encoding="utf-8"?>
<p:tagLst xmlns:p="http://schemas.openxmlformats.org/presentationml/2006/main">
  <p:tag name="AS_UNIQUEID" val="2149"/>
</p:tagLst>
</file>

<file path=ppt/tags/tag948.xml><?xml version="1.0" encoding="utf-8"?>
<p:tagLst xmlns:p="http://schemas.openxmlformats.org/presentationml/2006/main">
  <p:tag name="AS_UNIQUEID" val="2150"/>
</p:tagLst>
</file>

<file path=ppt/tags/tag949.xml><?xml version="1.0" encoding="utf-8"?>
<p:tagLst xmlns:p="http://schemas.openxmlformats.org/presentationml/2006/main">
  <p:tag name="AS_UNIQUEID" val="2151"/>
</p:tagLst>
</file>

<file path=ppt/tags/tag95.xml><?xml version="1.0" encoding="utf-8"?>
<p:tagLst xmlns:p="http://schemas.openxmlformats.org/presentationml/2006/main">
  <p:tag name="AS_UNIQUEID" val="3147"/>
</p:tagLst>
</file>

<file path=ppt/tags/tag950.xml><?xml version="1.0" encoding="utf-8"?>
<p:tagLst xmlns:p="http://schemas.openxmlformats.org/presentationml/2006/main">
  <p:tag name="AS_UNIQUEID" val="2152"/>
</p:tagLst>
</file>

<file path=ppt/tags/tag951.xml><?xml version="1.0" encoding="utf-8"?>
<p:tagLst xmlns:p="http://schemas.openxmlformats.org/presentationml/2006/main">
  <p:tag name="AS_UNIQUEID" val="2153"/>
</p:tagLst>
</file>

<file path=ppt/tags/tag952.xml><?xml version="1.0" encoding="utf-8"?>
<p:tagLst xmlns:p="http://schemas.openxmlformats.org/presentationml/2006/main">
  <p:tag name="AS_UNIQUEID" val="2154"/>
</p:tagLst>
</file>

<file path=ppt/tags/tag953.xml><?xml version="1.0" encoding="utf-8"?>
<p:tagLst xmlns:p="http://schemas.openxmlformats.org/presentationml/2006/main">
  <p:tag name="AS_UNIQUEID" val="2155"/>
</p:tagLst>
</file>

<file path=ppt/tags/tag954.xml><?xml version="1.0" encoding="utf-8"?>
<p:tagLst xmlns:p="http://schemas.openxmlformats.org/presentationml/2006/main">
  <p:tag name="AS_UNIQUEID" val="2156"/>
</p:tagLst>
</file>

<file path=ppt/tags/tag955.xml><?xml version="1.0" encoding="utf-8"?>
<p:tagLst xmlns:p="http://schemas.openxmlformats.org/presentationml/2006/main">
  <p:tag name="AS_UNIQUEID" val="2157"/>
</p:tagLst>
</file>

<file path=ppt/tags/tag956.xml><?xml version="1.0" encoding="utf-8"?>
<p:tagLst xmlns:p="http://schemas.openxmlformats.org/presentationml/2006/main">
  <p:tag name="AS_UNIQUEID" val="2158"/>
</p:tagLst>
</file>

<file path=ppt/tags/tag957.xml><?xml version="1.0" encoding="utf-8"?>
<p:tagLst xmlns:p="http://schemas.openxmlformats.org/presentationml/2006/main">
  <p:tag name="AS_UNIQUEID" val="2159"/>
</p:tagLst>
</file>

<file path=ppt/tags/tag958.xml><?xml version="1.0" encoding="utf-8"?>
<p:tagLst xmlns:p="http://schemas.openxmlformats.org/presentationml/2006/main">
  <p:tag name="AS_UNIQUEID" val="2160"/>
</p:tagLst>
</file>

<file path=ppt/tags/tag959.xml><?xml version="1.0" encoding="utf-8"?>
<p:tagLst xmlns:p="http://schemas.openxmlformats.org/presentationml/2006/main">
  <p:tag name="AS_UNIQUEID" val="2161"/>
</p:tagLst>
</file>

<file path=ppt/tags/tag96.xml><?xml version="1.0" encoding="utf-8"?>
<p:tagLst xmlns:p="http://schemas.openxmlformats.org/presentationml/2006/main">
  <p:tag name="AS_UNIQUEID" val="3148"/>
</p:tagLst>
</file>

<file path=ppt/tags/tag960.xml><?xml version="1.0" encoding="utf-8"?>
<p:tagLst xmlns:p="http://schemas.openxmlformats.org/presentationml/2006/main">
  <p:tag name="AS_UNIQUEID" val="2162"/>
</p:tagLst>
</file>

<file path=ppt/tags/tag961.xml><?xml version="1.0" encoding="utf-8"?>
<p:tagLst xmlns:p="http://schemas.openxmlformats.org/presentationml/2006/main">
  <p:tag name="AS_UNIQUEID" val="2163"/>
</p:tagLst>
</file>

<file path=ppt/tags/tag962.xml><?xml version="1.0" encoding="utf-8"?>
<p:tagLst xmlns:p="http://schemas.openxmlformats.org/presentationml/2006/main">
  <p:tag name="AS_UNIQUEID" val="2164"/>
</p:tagLst>
</file>

<file path=ppt/tags/tag963.xml><?xml version="1.0" encoding="utf-8"?>
<p:tagLst xmlns:p="http://schemas.openxmlformats.org/presentationml/2006/main">
  <p:tag name="AS_UNIQUEID" val="2165"/>
</p:tagLst>
</file>

<file path=ppt/tags/tag964.xml><?xml version="1.0" encoding="utf-8"?>
<p:tagLst xmlns:p="http://schemas.openxmlformats.org/presentationml/2006/main">
  <p:tag name="AS_UNIQUEID" val="2166"/>
</p:tagLst>
</file>

<file path=ppt/tags/tag965.xml><?xml version="1.0" encoding="utf-8"?>
<p:tagLst xmlns:p="http://schemas.openxmlformats.org/presentationml/2006/main">
  <p:tag name="AS_UNIQUEID" val="2167"/>
</p:tagLst>
</file>

<file path=ppt/tags/tag966.xml><?xml version="1.0" encoding="utf-8"?>
<p:tagLst xmlns:p="http://schemas.openxmlformats.org/presentationml/2006/main">
  <p:tag name="AS_UNIQUEID" val="2168"/>
</p:tagLst>
</file>

<file path=ppt/tags/tag967.xml><?xml version="1.0" encoding="utf-8"?>
<p:tagLst xmlns:p="http://schemas.openxmlformats.org/presentationml/2006/main">
  <p:tag name="AS_UNIQUEID" val="2169"/>
</p:tagLst>
</file>

<file path=ppt/tags/tag968.xml><?xml version="1.0" encoding="utf-8"?>
<p:tagLst xmlns:p="http://schemas.openxmlformats.org/presentationml/2006/main">
  <p:tag name="AS_UNIQUEID" val="2170"/>
</p:tagLst>
</file>

<file path=ppt/tags/tag969.xml><?xml version="1.0" encoding="utf-8"?>
<p:tagLst xmlns:p="http://schemas.openxmlformats.org/presentationml/2006/main">
  <p:tag name="AS_UNIQUEID" val="2171"/>
</p:tagLst>
</file>

<file path=ppt/tags/tag97.xml><?xml version="1.0" encoding="utf-8"?>
<p:tagLst xmlns:p="http://schemas.openxmlformats.org/presentationml/2006/main">
  <p:tag name="AS_UNIQUEID" val="3149"/>
</p:tagLst>
</file>

<file path=ppt/tags/tag970.xml><?xml version="1.0" encoding="utf-8"?>
<p:tagLst xmlns:p="http://schemas.openxmlformats.org/presentationml/2006/main">
  <p:tag name="AS_UNIQUEID" val="2172"/>
</p:tagLst>
</file>

<file path=ppt/tags/tag971.xml><?xml version="1.0" encoding="utf-8"?>
<p:tagLst xmlns:p="http://schemas.openxmlformats.org/presentationml/2006/main">
  <p:tag name="AS_UNIQUEID" val="2173"/>
</p:tagLst>
</file>

<file path=ppt/tags/tag972.xml><?xml version="1.0" encoding="utf-8"?>
<p:tagLst xmlns:p="http://schemas.openxmlformats.org/presentationml/2006/main">
  <p:tag name="AS_UNIQUEID" val="2174"/>
</p:tagLst>
</file>

<file path=ppt/tags/tag973.xml><?xml version="1.0" encoding="utf-8"?>
<p:tagLst xmlns:p="http://schemas.openxmlformats.org/presentationml/2006/main">
  <p:tag name="AS_UNIQUEID" val="2175"/>
</p:tagLst>
</file>

<file path=ppt/tags/tag974.xml><?xml version="1.0" encoding="utf-8"?>
<p:tagLst xmlns:p="http://schemas.openxmlformats.org/presentationml/2006/main">
  <p:tag name="AS_UNIQUEID" val="2176"/>
</p:tagLst>
</file>

<file path=ppt/tags/tag975.xml><?xml version="1.0" encoding="utf-8"?>
<p:tagLst xmlns:p="http://schemas.openxmlformats.org/presentationml/2006/main">
  <p:tag name="AS_UNIQUEID" val="2177"/>
</p:tagLst>
</file>

<file path=ppt/tags/tag976.xml><?xml version="1.0" encoding="utf-8"?>
<p:tagLst xmlns:p="http://schemas.openxmlformats.org/presentationml/2006/main">
  <p:tag name="AS_UNIQUEID" val="372"/>
</p:tagLst>
</file>

<file path=ppt/tags/tag977.xml><?xml version="1.0" encoding="utf-8"?>
<p:tagLst xmlns:p="http://schemas.openxmlformats.org/presentationml/2006/main">
  <p:tag name="AS_UNIQUEID" val="373"/>
</p:tagLst>
</file>

<file path=ppt/tags/tag978.xml><?xml version="1.0" encoding="utf-8"?>
<p:tagLst xmlns:p="http://schemas.openxmlformats.org/presentationml/2006/main">
  <p:tag name="AS_UNIQUEID" val="374"/>
</p:tagLst>
</file>

<file path=ppt/tags/tag979.xml><?xml version="1.0" encoding="utf-8"?>
<p:tagLst xmlns:p="http://schemas.openxmlformats.org/presentationml/2006/main">
  <p:tag name="AS_UNIQUEID" val="375"/>
</p:tagLst>
</file>

<file path=ppt/tags/tag98.xml><?xml version="1.0" encoding="utf-8"?>
<p:tagLst xmlns:p="http://schemas.openxmlformats.org/presentationml/2006/main">
  <p:tag name="AS_UNIQUEID" val="3150"/>
</p:tagLst>
</file>

<file path=ppt/tags/tag980.xml><?xml version="1.0" encoding="utf-8"?>
<p:tagLst xmlns:p="http://schemas.openxmlformats.org/presentationml/2006/main">
  <p:tag name="AS_UNIQUEID" val="376"/>
</p:tagLst>
</file>

<file path=ppt/tags/tag981.xml><?xml version="1.0" encoding="utf-8"?>
<p:tagLst xmlns:p="http://schemas.openxmlformats.org/presentationml/2006/main">
  <p:tag name="AS_UNIQUEID" val="377"/>
</p:tagLst>
</file>

<file path=ppt/tags/tag98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jcyMGZkMzhlYWMzM2I3YWMwODBhZDg4MjFjYzVkYjUifQ=="/>
  <p:tag name="KSO_WPP_MARK_KEY" val="48ae1255-59af-41df-8eac-6110a650138a"/>
</p:tagLst>
</file>

<file path=ppt/tags/tag99.xml><?xml version="1.0" encoding="utf-8"?>
<p:tagLst xmlns:p="http://schemas.openxmlformats.org/presentationml/2006/main">
  <p:tag name="AS_UNIQUEID" val="315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4285</Words>
  <Application>WPS 演示</Application>
  <PresentationFormat/>
  <Paragraphs>977</Paragraphs>
  <Slides>31</Slides>
  <Notes>7</Notes>
  <HiddenSlides>0</HiddenSlides>
  <MMClips>0</MMClips>
  <ScaleCrop>false</ScaleCrop>
  <HeadingPairs>
    <vt:vector size="8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31</vt:i4>
      </vt:variant>
    </vt:vector>
  </HeadingPairs>
  <TitlesOfParts>
    <vt:vector size="62" baseType="lpstr">
      <vt:lpstr>Arial</vt:lpstr>
      <vt:lpstr>宋体</vt:lpstr>
      <vt:lpstr>Wingdings</vt:lpstr>
      <vt:lpstr>Calibri</vt:lpstr>
      <vt:lpstr>Calibri Light</vt:lpstr>
      <vt:lpstr>微软雅黑</vt:lpstr>
      <vt:lpstr>Arial</vt:lpstr>
      <vt:lpstr>黑体</vt:lpstr>
      <vt:lpstr>Times New Roman</vt:lpstr>
      <vt:lpstr>Tahoma</vt:lpstr>
      <vt:lpstr>华文细黑</vt:lpstr>
      <vt:lpstr>Helvetica Neue</vt:lpstr>
      <vt:lpstr>华文楷体</vt:lpstr>
      <vt:lpstr>Arial Unicode MS</vt:lpstr>
      <vt:lpstr>方正魏碑简体</vt:lpstr>
      <vt:lpstr>华文中宋</vt:lpstr>
      <vt:lpstr>方正舒体</vt:lpstr>
      <vt:lpstr>华文行楷</vt:lpstr>
      <vt:lpstr>仿宋</vt:lpstr>
      <vt:lpstr>仿宋_GB2312</vt:lpstr>
      <vt:lpstr>楷体_GB2312</vt:lpstr>
      <vt:lpstr>Cambria Math</vt:lpstr>
      <vt:lpstr>DFKai-SB</vt:lpstr>
      <vt:lpstr>MingLiU-ExtB</vt:lpstr>
      <vt:lpstr>方正姚体</vt:lpstr>
      <vt:lpstr>新宋体</vt:lpstr>
      <vt:lpstr>Office 主题</vt:lpstr>
      <vt:lpstr>Word.Document.8</vt:lpstr>
      <vt:lpstr>ChemDraw.Document.5.0</vt:lpstr>
      <vt:lpstr>ChemDraw.Document.5.0</vt:lpstr>
      <vt:lpstr>ChemDraw.Document.5.0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烯烃和炔烃的命名：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admin</cp:lastModifiedBy>
  <cp:revision>2</cp:revision>
  <cp:lastPrinted>2026-03-22T10:28:00Z</cp:lastPrinted>
  <dcterms:created xsi:type="dcterms:W3CDTF">2026-03-22T10:28:00Z</dcterms:created>
  <dcterms:modified xsi:type="dcterms:W3CDTF">2026-03-26T01:50:27Z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2052-12.1.0.25225</vt:lpwstr>
  </property>
  <property fmtid="{D5CDD505-2E9C-101B-9397-08002B2CF9AE}" pid="7" name="ICV">
    <vt:lpwstr>C0814B7BAFBE4F7AB25CDF0A9A0D03B4_13</vt:lpwstr>
  </property>
</Properties>
</file>