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3" r:id="rId3"/>
  </p:sldMasterIdLst>
  <p:notesMasterIdLst>
    <p:notesMasterId r:id="rId18"/>
  </p:notesMasterIdLst>
  <p:handoutMasterIdLst>
    <p:handoutMasterId r:id="rId22"/>
  </p:handoutMasterIdLst>
  <p:sldIdLst>
    <p:sldId id="1112" r:id="rId4"/>
    <p:sldId id="1077" r:id="rId5"/>
    <p:sldId id="1078" r:id="rId6"/>
    <p:sldId id="1079" r:id="rId7"/>
    <p:sldId id="1098" r:id="rId8"/>
    <p:sldId id="1116" r:id="rId9"/>
    <p:sldId id="1099" r:id="rId10"/>
    <p:sldId id="1100" r:id="rId11"/>
    <p:sldId id="1101" r:id="rId12"/>
    <p:sldId id="1102" r:id="rId13"/>
    <p:sldId id="1117" r:id="rId14"/>
    <p:sldId id="1085" r:id="rId15"/>
    <p:sldId id="1118" r:id="rId16"/>
    <p:sldId id="1105" r:id="rId17"/>
    <p:sldId id="1089" r:id="rId19"/>
    <p:sldId id="1064" r:id="rId20"/>
    <p:sldId id="1076" r:id="rId21"/>
  </p:sldIdLst>
  <p:sldSz cx="12192000" cy="6858000"/>
  <p:notesSz cx="7103745" cy="10234295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kyUN.Org" initials="S" lastIdx="0" clrIdx="0"/>
  <p:cmAuthor id="2" name="Administra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381" autoAdjust="0"/>
  </p:normalViewPr>
  <p:slideViewPr>
    <p:cSldViewPr snapToGrid="0" showGuides="1">
      <p:cViewPr varScale="1">
        <p:scale>
          <a:sx n="72" d="100"/>
          <a:sy n="72" d="100"/>
        </p:scale>
        <p:origin x="-91" y="-456"/>
      </p:cViewPr>
      <p:guideLst>
        <p:guide orient="horz" pos="2204"/>
        <p:guide pos="3840"/>
      </p:guideLst>
    </p:cSldViewPr>
  </p:slideViewPr>
  <p:outlineViewPr>
    <p:cViewPr>
      <p:scale>
        <a:sx n="33" d="100"/>
        <a:sy n="33" d="100"/>
      </p:scale>
      <p:origin x="0" y="-293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7" Type="http://schemas.openxmlformats.org/officeDocument/2006/relationships/tags" Target="tags/tag665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4.xml"/><Relationship Id="rId4" Type="http://schemas.openxmlformats.org/officeDocument/2006/relationships/tags" Target="../tags/tag664.xml"/><Relationship Id="rId3" Type="http://schemas.openxmlformats.org/officeDocument/2006/relationships/tags" Target="../tags/tag663.xml"/><Relationship Id="rId2" Type="http://schemas.openxmlformats.org/officeDocument/2006/relationships/tags" Target="../tags/tag662.xml"/><Relationship Id="rId1" Type="http://schemas.openxmlformats.org/officeDocument/2006/relationships/tags" Target="../tags/tag66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3.xml"/><Relationship Id="rId6" Type="http://schemas.openxmlformats.org/officeDocument/2006/relationships/tags" Target="../tags/tag660.xml"/><Relationship Id="rId5" Type="http://schemas.openxmlformats.org/officeDocument/2006/relationships/tags" Target="../tags/tag659.xml"/><Relationship Id="rId4" Type="http://schemas.openxmlformats.org/officeDocument/2006/relationships/tags" Target="../tags/tag658.xml"/><Relationship Id="rId3" Type="http://schemas.openxmlformats.org/officeDocument/2006/relationships/tags" Target="../tags/tag657.xml"/><Relationship Id="rId2" Type="http://schemas.openxmlformats.org/officeDocument/2006/relationships/tags" Target="../tags/tag656.xml"/><Relationship Id="rId1" Type="http://schemas.openxmlformats.org/officeDocument/2006/relationships/tags" Target="../tags/tag65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568.xml"/><Relationship Id="rId3" Type="http://schemas.openxmlformats.org/officeDocument/2006/relationships/tags" Target="../tags/tag56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580.xml"/><Relationship Id="rId4" Type="http://schemas.openxmlformats.org/officeDocument/2006/relationships/tags" Target="../tags/tag579.xml"/><Relationship Id="rId3" Type="http://schemas.openxmlformats.org/officeDocument/2006/relationships/tags" Target="../tags/tag57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7291388" y="5208588"/>
            <a:ext cx="930275" cy="523875"/>
          </a:xfrm>
        </p:spPr>
      </p:sp>
      <p:sp>
        <p:nvSpPr>
          <p:cNvPr id="44035" name="备注占位符 2"/>
          <p:cNvSpPr>
            <a:spLocks noGrp="1" noRot="1" noChangeAspect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使用方法：</a:t>
            </a:r>
            <a:br>
              <a:rPr lang="zh-CN" altLang="en-US"/>
            </a:br>
            <a:r>
              <a:rPr lang="en-US" altLang="zh-CN"/>
              <a:t>【</a:t>
            </a:r>
            <a:r>
              <a:rPr lang="zh-CN" altLang="en-US"/>
              <a:t>更改文字</a:t>
            </a:r>
            <a:r>
              <a:rPr lang="en-US" altLang="zh-CN"/>
              <a:t>】</a:t>
            </a:r>
            <a:r>
              <a:rPr lang="zh-CN" altLang="en-US"/>
              <a:t>：将标题框及正文框中的文字可直接改为您所需文字</a:t>
            </a:r>
            <a:br>
              <a:rPr lang="zh-CN" altLang="en-US"/>
            </a:br>
            <a:r>
              <a:rPr lang="en-US" altLang="zh-CN"/>
              <a:t>【</a:t>
            </a:r>
            <a:r>
              <a:rPr lang="zh-CN" altLang="en-US"/>
              <a:t>更改图片</a:t>
            </a:r>
            <a:r>
              <a:rPr lang="en-US" altLang="zh-CN"/>
              <a:t>】</a:t>
            </a:r>
            <a:r>
              <a:rPr lang="zh-CN" altLang="en-US"/>
              <a:t>：点中图片</a:t>
            </a:r>
            <a:r>
              <a:rPr lang="en-US" altLang="zh-CN"/>
              <a:t>》</a:t>
            </a:r>
            <a:r>
              <a:rPr lang="zh-CN" altLang="en-US"/>
              <a:t>绘图工具</a:t>
            </a:r>
            <a:r>
              <a:rPr lang="en-US" altLang="zh-CN"/>
              <a:t>》</a:t>
            </a:r>
            <a:r>
              <a:rPr lang="zh-CN" altLang="en-US"/>
              <a:t>格式</a:t>
            </a:r>
            <a:r>
              <a:rPr lang="en-US" altLang="zh-CN"/>
              <a:t>》</a:t>
            </a:r>
            <a:r>
              <a:rPr lang="zh-CN" altLang="en-US"/>
              <a:t>填充</a:t>
            </a:r>
            <a:r>
              <a:rPr lang="en-US" altLang="zh-CN"/>
              <a:t>》</a:t>
            </a:r>
            <a:r>
              <a:rPr lang="zh-CN" altLang="en-US"/>
              <a:t>图片</a:t>
            </a:r>
            <a:r>
              <a:rPr lang="en-US" altLang="zh-CN"/>
              <a:t>》</a:t>
            </a:r>
            <a:r>
              <a:rPr lang="zh-CN" altLang="en-US"/>
              <a:t>选择您需要展示的图片</a:t>
            </a:r>
            <a:br>
              <a:rPr lang="zh-CN" altLang="en-US"/>
            </a:br>
            <a:r>
              <a:rPr lang="en-US" altLang="zh-CN"/>
              <a:t>【</a:t>
            </a:r>
            <a:r>
              <a:rPr lang="zh-CN" altLang="en-US"/>
              <a:t>增加减少图片</a:t>
            </a:r>
            <a:r>
              <a:rPr lang="en-US" altLang="zh-CN"/>
              <a:t>】</a:t>
            </a:r>
            <a:r>
              <a:rPr lang="zh-CN" altLang="en-US"/>
              <a:t>：直接复制粘贴图片来增加图片数，复制后更改方法见</a:t>
            </a:r>
            <a:r>
              <a:rPr lang="en-US" altLang="zh-CN"/>
              <a:t>【</a:t>
            </a:r>
            <a:r>
              <a:rPr lang="zh-CN" altLang="en-US"/>
              <a:t>更改图片</a:t>
            </a:r>
            <a:r>
              <a:rPr lang="en-US" altLang="zh-CN"/>
              <a:t>】</a:t>
            </a:r>
            <a:br>
              <a:rPr lang="zh-CN" altLang="en-US"/>
            </a:br>
            <a:r>
              <a:rPr lang="en-US" altLang="zh-CN"/>
              <a:t>【</a:t>
            </a:r>
            <a:r>
              <a:rPr lang="zh-CN" altLang="en-US"/>
              <a:t>更改图片色彩</a:t>
            </a:r>
            <a:r>
              <a:rPr lang="en-US" altLang="zh-CN"/>
              <a:t>】</a:t>
            </a:r>
            <a:r>
              <a:rPr lang="zh-CN" altLang="en-US"/>
              <a:t>：点中图片</a:t>
            </a:r>
            <a:r>
              <a:rPr lang="en-US" altLang="zh-CN"/>
              <a:t>》</a:t>
            </a:r>
            <a:r>
              <a:rPr lang="zh-CN" altLang="en-US"/>
              <a:t>图片工具</a:t>
            </a:r>
            <a:r>
              <a:rPr lang="en-US" altLang="zh-CN"/>
              <a:t>》</a:t>
            </a:r>
            <a:r>
              <a:rPr lang="zh-CN" altLang="en-US"/>
              <a:t>格式</a:t>
            </a:r>
            <a:r>
              <a:rPr lang="en-US" altLang="zh-CN"/>
              <a:t>》</a:t>
            </a:r>
            <a:r>
              <a:rPr lang="zh-CN" altLang="en-US"/>
              <a:t>色彩（重新着色）</a:t>
            </a:r>
            <a:r>
              <a:rPr lang="en-US" altLang="zh-CN"/>
              <a:t>》</a:t>
            </a:r>
            <a:r>
              <a:rPr lang="zh-CN" altLang="en-US"/>
              <a:t>选择您喜欢的色彩</a:t>
            </a:r>
            <a:br>
              <a:rPr lang="zh-CN" altLang="en-US"/>
            </a:br>
            <a:r>
              <a:rPr lang="zh-CN" altLang="en-US"/>
              <a:t>下载更多模板、视频教程：</a:t>
            </a:r>
            <a:r>
              <a:rPr lang="en-US" altLang="zh-CN"/>
              <a:t>http://www.mysoeasy.com</a:t>
            </a:r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F57967AD-9D7F-4C24-87DA-C973A2A0DF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tags" Target="../tags/tag63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tags" Target="../tags/tag64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tags" Target="../tags/tag66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tags" Target="../tags/tag67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slide" Target="../slides/slide1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microsoft.com/office/2007/relationships/hdphoto" Target="../media/image2.wdp"/><Relationship Id="rId3" Type="http://schemas.openxmlformats.org/officeDocument/2006/relationships/image" Target="../media/image1.jpeg"/><Relationship Id="rId2" Type="http://schemas.openxmlformats.org/officeDocument/2006/relationships/tags" Target="../tags/tag72.xml"/><Relationship Id="rId15" Type="http://schemas.microsoft.com/office/2007/relationships/hdphoto" Target="../media/image4.wdp"/><Relationship Id="rId14" Type="http://schemas.openxmlformats.org/officeDocument/2006/relationships/image" Target="../media/image3.png"/><Relationship Id="rId13" Type="http://schemas.openxmlformats.org/officeDocument/2006/relationships/tags" Target="../tags/tag81.xml"/><Relationship Id="rId12" Type="http://schemas.openxmlformats.org/officeDocument/2006/relationships/tags" Target="../tags/tag80.xml"/><Relationship Id="rId11" Type="http://schemas.openxmlformats.org/officeDocument/2006/relationships/tags" Target="../tags/tag79.xml"/><Relationship Id="rId10" Type="http://schemas.openxmlformats.org/officeDocument/2006/relationships/tags" Target="../tags/tag78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6" Type="http://schemas.openxmlformats.org/officeDocument/2006/relationships/tags" Target="../tags/tag146.xml"/><Relationship Id="rId5" Type="http://schemas.openxmlformats.org/officeDocument/2006/relationships/tags" Target="../tags/tag145.xml"/><Relationship Id="rId4" Type="http://schemas.openxmlformats.org/officeDocument/2006/relationships/tags" Target="../tags/tag144.xml"/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7" Type="http://schemas.openxmlformats.org/officeDocument/2006/relationships/tags" Target="../tags/tag152.xml"/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tags" Target="../tags/tag158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7" Type="http://schemas.openxmlformats.org/officeDocument/2006/relationships/tags" Target="../tags/tag173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7" Type="http://schemas.openxmlformats.org/officeDocument/2006/relationships/tags" Target="../tags/tag179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6" Type="http://schemas.openxmlformats.org/officeDocument/2006/relationships/tags" Target="../tags/tag184.xml"/><Relationship Id="rId5" Type="http://schemas.openxmlformats.org/officeDocument/2006/relationships/tags" Target="../tags/tag183.xml"/><Relationship Id="rId4" Type="http://schemas.openxmlformats.org/officeDocument/2006/relationships/tags" Target="../tags/tag182.xml"/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6" Type="http://schemas.openxmlformats.org/officeDocument/2006/relationships/tags" Target="../tags/tag189.xml"/><Relationship Id="rId5" Type="http://schemas.openxmlformats.org/officeDocument/2006/relationships/tags" Target="../tags/tag188.xml"/><Relationship Id="rId4" Type="http://schemas.openxmlformats.org/officeDocument/2006/relationships/tags" Target="../tags/tag187.xml"/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5" Type="http://schemas.openxmlformats.org/officeDocument/2006/relationships/tags" Target="../tags/tag193.xml"/><Relationship Id="rId4" Type="http://schemas.openxmlformats.org/officeDocument/2006/relationships/tags" Target="../tags/tag192.xml"/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tags" Target="../tags/tag194.xm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tags" Target="../tags/tag195.xml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tags" Target="../tags/tag196.xml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tags" Target="../tags/tag197.xml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tags" Target="../tags/tag198.xml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6" Type="http://schemas.openxmlformats.org/officeDocument/2006/relationships/tags" Target="../tags/tag202.xml"/><Relationship Id="rId5" Type="http://schemas.openxmlformats.org/officeDocument/2006/relationships/tags" Target="../tags/tag201.xml"/><Relationship Id="rId4" Type="http://schemas.openxmlformats.org/officeDocument/2006/relationships/tags" Target="../tags/tag200.xml"/><Relationship Id="rId3" Type="http://schemas.openxmlformats.org/officeDocument/2006/relationships/slide" Target="../slides/slide1.xml"/><Relationship Id="rId2" Type="http://schemas.openxmlformats.org/officeDocument/2006/relationships/tags" Target="../tags/tag199.xml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9" Type="http://schemas.openxmlformats.org/officeDocument/2006/relationships/tags" Target="../tags/tag208.xml"/><Relationship Id="rId8" Type="http://schemas.openxmlformats.org/officeDocument/2006/relationships/tags" Target="../tags/tag207.xml"/><Relationship Id="rId7" Type="http://schemas.openxmlformats.org/officeDocument/2006/relationships/tags" Target="../tags/tag206.xml"/><Relationship Id="rId6" Type="http://schemas.openxmlformats.org/officeDocument/2006/relationships/tags" Target="../tags/tag205.xml"/><Relationship Id="rId5" Type="http://schemas.openxmlformats.org/officeDocument/2006/relationships/tags" Target="../tags/tag204.xml"/><Relationship Id="rId4" Type="http://schemas.microsoft.com/office/2007/relationships/hdphoto" Target="../media/image2.wdp"/><Relationship Id="rId3" Type="http://schemas.openxmlformats.org/officeDocument/2006/relationships/image" Target="../media/image1.jpeg"/><Relationship Id="rId2" Type="http://schemas.openxmlformats.org/officeDocument/2006/relationships/tags" Target="../tags/tag203.xml"/><Relationship Id="rId15" Type="http://schemas.microsoft.com/office/2007/relationships/hdphoto" Target="../media/image4.wdp"/><Relationship Id="rId14" Type="http://schemas.openxmlformats.org/officeDocument/2006/relationships/image" Target="../media/image3.png"/><Relationship Id="rId13" Type="http://schemas.openxmlformats.org/officeDocument/2006/relationships/tags" Target="../tags/tag212.xml"/><Relationship Id="rId12" Type="http://schemas.openxmlformats.org/officeDocument/2006/relationships/tags" Target="../tags/tag211.xml"/><Relationship Id="rId11" Type="http://schemas.openxmlformats.org/officeDocument/2006/relationships/tags" Target="../tags/tag210.xml"/><Relationship Id="rId10" Type="http://schemas.openxmlformats.org/officeDocument/2006/relationships/tags" Target="../tags/tag209.xml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6" Type="http://schemas.openxmlformats.org/officeDocument/2006/relationships/tags" Target="../tags/tag217.xml"/><Relationship Id="rId5" Type="http://schemas.openxmlformats.org/officeDocument/2006/relationships/tags" Target="../tags/tag216.xml"/><Relationship Id="rId4" Type="http://schemas.openxmlformats.org/officeDocument/2006/relationships/tags" Target="../tags/tag215.xml"/><Relationship Id="rId3" Type="http://schemas.openxmlformats.org/officeDocument/2006/relationships/tags" Target="../tags/tag214.xml"/><Relationship Id="rId2" Type="http://schemas.openxmlformats.org/officeDocument/2006/relationships/tags" Target="../tags/tag213.xml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5" Type="http://schemas.openxmlformats.org/officeDocument/2006/relationships/tags" Target="../tags/tag221.xml"/><Relationship Id="rId4" Type="http://schemas.openxmlformats.org/officeDocument/2006/relationships/tags" Target="../tags/tag220.xml"/><Relationship Id="rId3" Type="http://schemas.openxmlformats.org/officeDocument/2006/relationships/tags" Target="../tags/tag219.xml"/><Relationship Id="rId2" Type="http://schemas.openxmlformats.org/officeDocument/2006/relationships/tags" Target="../tags/tag218.xml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5" Type="http://schemas.openxmlformats.org/officeDocument/2006/relationships/tags" Target="../tags/tag225.xml"/><Relationship Id="rId4" Type="http://schemas.openxmlformats.org/officeDocument/2006/relationships/tags" Target="../tags/tag224.xml"/><Relationship Id="rId3" Type="http://schemas.openxmlformats.org/officeDocument/2006/relationships/tags" Target="../tags/tag223.xml"/><Relationship Id="rId2" Type="http://schemas.openxmlformats.org/officeDocument/2006/relationships/tags" Target="../tags/tag222.xml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5" Type="http://schemas.openxmlformats.org/officeDocument/2006/relationships/tags" Target="../tags/tag229.xml"/><Relationship Id="rId4" Type="http://schemas.openxmlformats.org/officeDocument/2006/relationships/tags" Target="../tags/tag228.xml"/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5" Type="http://schemas.openxmlformats.org/officeDocument/2006/relationships/tags" Target="../tags/tag233.xml"/><Relationship Id="rId4" Type="http://schemas.openxmlformats.org/officeDocument/2006/relationships/tags" Target="../tags/tag232.xml"/><Relationship Id="rId3" Type="http://schemas.openxmlformats.org/officeDocument/2006/relationships/tags" Target="../tags/tag231.xml"/><Relationship Id="rId2" Type="http://schemas.openxmlformats.org/officeDocument/2006/relationships/tags" Target="../tags/tag230.xml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4" Type="http://schemas.openxmlformats.org/officeDocument/2006/relationships/tags" Target="../tags/tag236.xml"/><Relationship Id="rId3" Type="http://schemas.openxmlformats.org/officeDocument/2006/relationships/tags" Target="../tags/tag235.xml"/><Relationship Id="rId2" Type="http://schemas.openxmlformats.org/officeDocument/2006/relationships/tags" Target="../tags/tag234.xml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tags" Target="../tags/tag240.xml"/><Relationship Id="rId2" Type="http://schemas.openxmlformats.org/officeDocument/2006/relationships/tags" Target="../tags/tag239.xml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tags" Target="../tags/tag246.xml"/><Relationship Id="rId2" Type="http://schemas.openxmlformats.org/officeDocument/2006/relationships/tags" Target="../tags/tag245.xml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tags" Target="../tags/tag256.xml"/><Relationship Id="rId2" Type="http://schemas.openxmlformats.org/officeDocument/2006/relationships/tags" Target="../tags/tag255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2"/>
            </p:custDataLst>
          </p:nvPr>
        </p:nvSpPr>
        <p:spPr>
          <a:xfrm>
            <a:off x="609600" y="274638"/>
            <a:ext cx="10972800" cy="585152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2348353"/>
            <a:ext cx="12192318" cy="4509965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3429159"/>
            <a:ext cx="12192318" cy="3429159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4327987"/>
            <a:ext cx="12192318" cy="2530331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5588999"/>
            <a:ext cx="12192318" cy="1269319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1" y="2528203"/>
            <a:ext cx="12192000" cy="4329797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五边形 11">
            <a:hlinkClick r:id="" action="ppaction://noaction"/>
          </p:cNvPr>
          <p:cNvSpPr/>
          <p:nvPr userDrawn="1">
            <p:custDataLst>
              <p:tags r:id="rId2"/>
            </p:custDataLst>
          </p:nvPr>
        </p:nvSpPr>
        <p:spPr>
          <a:xfrm>
            <a:off x="9382010" y="185652"/>
            <a:ext cx="2657468" cy="608016"/>
          </a:xfrm>
          <a:prstGeom prst="homePlate">
            <a:avLst/>
          </a:prstGeom>
          <a:solidFill>
            <a:srgbClr val="34AC8B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随堂训练</a:t>
            </a:r>
            <a:endParaRPr lang="zh-CN" altLang="en-US" sz="254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五边形 12">
            <a:hlinkClick r:id="rId3" action="ppaction://hlinksldjump"/>
          </p:cNvPr>
          <p:cNvSpPr/>
          <p:nvPr userDrawn="1">
            <p:custDataLst>
              <p:tags r:id="rId4"/>
            </p:custDataLst>
          </p:nvPr>
        </p:nvSpPr>
        <p:spPr>
          <a:xfrm>
            <a:off x="7019684" y="185653"/>
            <a:ext cx="2657468" cy="608016"/>
          </a:xfrm>
          <a:prstGeom prst="homePlate">
            <a:avLst/>
          </a:prstGeom>
          <a:solidFill>
            <a:srgbClr val="D85C0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  课堂</a:t>
            </a:r>
            <a:r>
              <a:rPr lang="en-US" altLang="zh-CN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•</a:t>
            </a:r>
            <a:r>
              <a:rPr lang="zh-CN" altLang="en-US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重难突破</a:t>
            </a:r>
            <a:endParaRPr lang="zh-CN" altLang="en-US" sz="254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五边形 13">
            <a:hlinkClick r:id="rId3" action="ppaction://hlinksldjump"/>
          </p:cNvPr>
          <p:cNvSpPr/>
          <p:nvPr userDrawn="1">
            <p:custDataLst>
              <p:tags r:id="rId5"/>
            </p:custDataLst>
          </p:nvPr>
        </p:nvSpPr>
        <p:spPr>
          <a:xfrm>
            <a:off x="4657647" y="185653"/>
            <a:ext cx="2657468" cy="608016"/>
          </a:xfrm>
          <a:prstGeom prst="homePlate">
            <a:avLst/>
          </a:prstGeom>
          <a:solidFill>
            <a:srgbClr val="34AC8B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  课前</a:t>
            </a:r>
            <a:r>
              <a:rPr lang="en-US" altLang="zh-CN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•</a:t>
            </a:r>
            <a:r>
              <a:rPr lang="zh-CN" altLang="en-US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基础认知</a:t>
            </a:r>
            <a:endParaRPr lang="zh-CN" altLang="en-US" sz="254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五边形 14">
            <a:hlinkClick r:id="rId3" action="ppaction://hlinksldjump"/>
          </p:cNvPr>
          <p:cNvSpPr/>
          <p:nvPr userDrawn="1">
            <p:custDataLst>
              <p:tags r:id="rId6"/>
            </p:custDataLst>
          </p:nvPr>
        </p:nvSpPr>
        <p:spPr>
          <a:xfrm>
            <a:off x="2295321" y="185653"/>
            <a:ext cx="2657468" cy="608016"/>
          </a:xfrm>
          <a:prstGeom prst="homePlate">
            <a:avLst/>
          </a:prstGeom>
          <a:solidFill>
            <a:srgbClr val="34AC8B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素养</a:t>
            </a:r>
            <a:r>
              <a:rPr lang="en-US" altLang="zh-CN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•</a:t>
            </a:r>
            <a:r>
              <a:rPr lang="zh-CN" altLang="en-US" sz="254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目标定位</a:t>
            </a:r>
            <a:endParaRPr lang="zh-CN" altLang="en-US" sz="254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接连接符 25"/>
          <p:cNvCxnSpPr/>
          <p:nvPr userDrawn="1">
            <p:custDataLst>
              <p:tags r:id="rId5"/>
            </p:custDataLst>
          </p:nvPr>
        </p:nvCxnSpPr>
        <p:spPr>
          <a:xfrm flipV="1">
            <a:off x="1270837" y="872085"/>
            <a:ext cx="9530501" cy="1"/>
          </a:xfrm>
          <a:prstGeom prst="line">
            <a:avLst/>
          </a:prstGeom>
          <a:noFill/>
          <a:ln w="15875" cap="flat" cmpd="sng" algn="ctr">
            <a:solidFill>
              <a:srgbClr val="118C3B"/>
            </a:solidFill>
            <a:prstDash val="solid"/>
          </a:ln>
          <a:effectLst/>
        </p:spPr>
      </p:cxnSp>
      <p:sp>
        <p:nvSpPr>
          <p:cNvPr id="41" name="KSO_Shape"/>
          <p:cNvSpPr/>
          <p:nvPr userDrawn="1">
            <p:custDataLst>
              <p:tags r:id="rId6"/>
            </p:custDataLst>
          </p:nvPr>
        </p:nvSpPr>
        <p:spPr bwMode="auto">
          <a:xfrm>
            <a:off x="10940516" y="400672"/>
            <a:ext cx="292789" cy="537255"/>
          </a:xfrm>
          <a:custGeom>
            <a:avLst/>
            <a:gdLst>
              <a:gd name="T0" fmla="*/ 982546 w 2361"/>
              <a:gd name="T1" fmla="*/ 83198 h 4328"/>
              <a:gd name="T2" fmla="*/ 914296 w 2361"/>
              <a:gd name="T3" fmla="*/ 41599 h 4328"/>
              <a:gd name="T4" fmla="*/ 684994 w 2361"/>
              <a:gd name="T5" fmla="*/ 256249 h 4328"/>
              <a:gd name="T6" fmla="*/ 620490 w 2361"/>
              <a:gd name="T7" fmla="*/ 383125 h 4328"/>
              <a:gd name="T8" fmla="*/ 579706 w 2361"/>
              <a:gd name="T9" fmla="*/ 479218 h 4328"/>
              <a:gd name="T10" fmla="*/ 56597 w 2361"/>
              <a:gd name="T11" fmla="*/ 1501301 h 4328"/>
              <a:gd name="T12" fmla="*/ 32876 w 2361"/>
              <a:gd name="T13" fmla="*/ 1601555 h 4328"/>
              <a:gd name="T14" fmla="*/ 20392 w 2361"/>
              <a:gd name="T15" fmla="*/ 1676017 h 4328"/>
              <a:gd name="T16" fmla="*/ 0 w 2361"/>
              <a:gd name="T17" fmla="*/ 1792493 h 4328"/>
              <a:gd name="T18" fmla="*/ 7907 w 2361"/>
              <a:gd name="T19" fmla="*/ 1800397 h 4328"/>
              <a:gd name="T20" fmla="*/ 58262 w 2361"/>
              <a:gd name="T21" fmla="*/ 1700976 h 4328"/>
              <a:gd name="T22" fmla="*/ 120685 w 2361"/>
              <a:gd name="T23" fmla="*/ 1654801 h 4328"/>
              <a:gd name="T24" fmla="*/ 191848 w 2361"/>
              <a:gd name="T25" fmla="*/ 1569524 h 4328"/>
              <a:gd name="T26" fmla="*/ 727026 w 2361"/>
              <a:gd name="T27" fmla="*/ 582799 h 4328"/>
              <a:gd name="T28" fmla="*/ 747417 w 2361"/>
              <a:gd name="T29" fmla="*/ 563248 h 4328"/>
              <a:gd name="T30" fmla="*/ 936353 w 2361"/>
              <a:gd name="T31" fmla="*/ 195930 h 4328"/>
              <a:gd name="T32" fmla="*/ 799853 w 2361"/>
              <a:gd name="T33" fmla="*/ 475475 h 4328"/>
              <a:gd name="T34" fmla="*/ 802350 w 2361"/>
              <a:gd name="T35" fmla="*/ 501266 h 4328"/>
              <a:gd name="T36" fmla="*/ 980049 w 2361"/>
              <a:gd name="T37" fmla="*/ 158907 h 4328"/>
              <a:gd name="T38" fmla="*/ 963819 w 2361"/>
              <a:gd name="T39" fmla="*/ 141852 h 4328"/>
              <a:gd name="T40" fmla="*/ 982546 w 2361"/>
              <a:gd name="T41" fmla="*/ 104829 h 4328"/>
              <a:gd name="T42" fmla="*/ 210159 w 2361"/>
              <a:gd name="T43" fmla="*/ 1549140 h 4328"/>
              <a:gd name="T44" fmla="*/ 84896 w 2361"/>
              <a:gd name="T45" fmla="*/ 1493398 h 4328"/>
              <a:gd name="T46" fmla="*/ 412827 w 2361"/>
              <a:gd name="T47" fmla="*/ 849032 h 4328"/>
              <a:gd name="T48" fmla="*/ 598017 w 2361"/>
              <a:gd name="T49" fmla="*/ 488786 h 4328"/>
              <a:gd name="T50" fmla="*/ 627564 w 2361"/>
              <a:gd name="T51" fmla="*/ 503762 h 4328"/>
              <a:gd name="T52" fmla="*/ 720783 w 2361"/>
              <a:gd name="T53" fmla="*/ 552848 h 4328"/>
              <a:gd name="T54" fmla="*/ 741175 w 2361"/>
              <a:gd name="T55" fmla="*/ 530385 h 4328"/>
              <a:gd name="T56" fmla="*/ 733268 w 2361"/>
              <a:gd name="T57" fmla="*/ 532465 h 4328"/>
              <a:gd name="T58" fmla="*/ 601763 w 2361"/>
              <a:gd name="T59" fmla="*/ 465075 h 4328"/>
              <a:gd name="T60" fmla="*/ 829816 w 2361"/>
              <a:gd name="T61" fmla="*/ 25791 h 4328"/>
              <a:gd name="T62" fmla="*/ 962154 w 2361"/>
              <a:gd name="T63" fmla="*/ 99421 h 43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361" h="4328">
                <a:moveTo>
                  <a:pt x="2361" y="252"/>
                </a:moveTo>
                <a:cubicBezTo>
                  <a:pt x="2361" y="200"/>
                  <a:pt x="2361" y="200"/>
                  <a:pt x="2361" y="200"/>
                </a:cubicBezTo>
                <a:cubicBezTo>
                  <a:pt x="2293" y="156"/>
                  <a:pt x="2293" y="156"/>
                  <a:pt x="2293" y="156"/>
                </a:cubicBezTo>
                <a:cubicBezTo>
                  <a:pt x="2197" y="100"/>
                  <a:pt x="2197" y="100"/>
                  <a:pt x="2197" y="100"/>
                </a:cubicBezTo>
                <a:cubicBezTo>
                  <a:pt x="2103" y="55"/>
                  <a:pt x="2024" y="21"/>
                  <a:pt x="1960" y="0"/>
                </a:cubicBezTo>
                <a:cubicBezTo>
                  <a:pt x="1646" y="616"/>
                  <a:pt x="1646" y="616"/>
                  <a:pt x="1646" y="616"/>
                </a:cubicBezTo>
                <a:cubicBezTo>
                  <a:pt x="1621" y="661"/>
                  <a:pt x="1621" y="661"/>
                  <a:pt x="1621" y="661"/>
                </a:cubicBezTo>
                <a:cubicBezTo>
                  <a:pt x="1491" y="921"/>
                  <a:pt x="1491" y="921"/>
                  <a:pt x="1491" y="921"/>
                </a:cubicBezTo>
                <a:cubicBezTo>
                  <a:pt x="1375" y="1143"/>
                  <a:pt x="1375" y="1143"/>
                  <a:pt x="1375" y="1143"/>
                </a:cubicBezTo>
                <a:cubicBezTo>
                  <a:pt x="1393" y="1152"/>
                  <a:pt x="1393" y="1152"/>
                  <a:pt x="1393" y="1152"/>
                </a:cubicBezTo>
                <a:cubicBezTo>
                  <a:pt x="1375" y="1186"/>
                  <a:pt x="1375" y="1186"/>
                  <a:pt x="1375" y="1186"/>
                </a:cubicBezTo>
                <a:cubicBezTo>
                  <a:pt x="136" y="3609"/>
                  <a:pt x="136" y="3609"/>
                  <a:pt x="136" y="3609"/>
                </a:cubicBezTo>
                <a:cubicBezTo>
                  <a:pt x="187" y="3632"/>
                  <a:pt x="187" y="3632"/>
                  <a:pt x="187" y="3632"/>
                </a:cubicBezTo>
                <a:cubicBezTo>
                  <a:pt x="79" y="3850"/>
                  <a:pt x="79" y="3850"/>
                  <a:pt x="79" y="3850"/>
                </a:cubicBezTo>
                <a:cubicBezTo>
                  <a:pt x="121" y="3886"/>
                  <a:pt x="121" y="3886"/>
                  <a:pt x="121" y="3886"/>
                </a:cubicBezTo>
                <a:cubicBezTo>
                  <a:pt x="49" y="4029"/>
                  <a:pt x="49" y="4029"/>
                  <a:pt x="49" y="4029"/>
                </a:cubicBezTo>
                <a:cubicBezTo>
                  <a:pt x="115" y="4078"/>
                  <a:pt x="115" y="4078"/>
                  <a:pt x="115" y="4078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19" y="4328"/>
                  <a:pt x="19" y="4328"/>
                  <a:pt x="19" y="4328"/>
                </a:cubicBezTo>
                <a:cubicBezTo>
                  <a:pt x="25" y="4321"/>
                  <a:pt x="25" y="4321"/>
                  <a:pt x="25" y="4321"/>
                </a:cubicBezTo>
                <a:cubicBezTo>
                  <a:pt x="140" y="4089"/>
                  <a:pt x="140" y="4089"/>
                  <a:pt x="140" y="4089"/>
                </a:cubicBezTo>
                <a:cubicBezTo>
                  <a:pt x="140" y="4095"/>
                  <a:pt x="167" y="4103"/>
                  <a:pt x="221" y="4114"/>
                </a:cubicBezTo>
                <a:cubicBezTo>
                  <a:pt x="234" y="4096"/>
                  <a:pt x="257" y="4050"/>
                  <a:pt x="290" y="3978"/>
                </a:cubicBezTo>
                <a:cubicBezTo>
                  <a:pt x="352" y="3989"/>
                  <a:pt x="352" y="3989"/>
                  <a:pt x="352" y="3989"/>
                </a:cubicBezTo>
                <a:cubicBezTo>
                  <a:pt x="461" y="3773"/>
                  <a:pt x="461" y="3773"/>
                  <a:pt x="461" y="3773"/>
                </a:cubicBezTo>
                <a:cubicBezTo>
                  <a:pt x="520" y="3805"/>
                  <a:pt x="520" y="3805"/>
                  <a:pt x="520" y="3805"/>
                </a:cubicBezTo>
                <a:cubicBezTo>
                  <a:pt x="1747" y="1401"/>
                  <a:pt x="1747" y="1401"/>
                  <a:pt x="1747" y="1401"/>
                </a:cubicBezTo>
                <a:cubicBezTo>
                  <a:pt x="1779" y="1346"/>
                  <a:pt x="1779" y="1346"/>
                  <a:pt x="1779" y="1346"/>
                </a:cubicBezTo>
                <a:cubicBezTo>
                  <a:pt x="1796" y="1354"/>
                  <a:pt x="1796" y="1354"/>
                  <a:pt x="1796" y="1354"/>
                </a:cubicBezTo>
                <a:cubicBezTo>
                  <a:pt x="2169" y="621"/>
                  <a:pt x="2169" y="621"/>
                  <a:pt x="2169" y="621"/>
                </a:cubicBezTo>
                <a:cubicBezTo>
                  <a:pt x="2250" y="471"/>
                  <a:pt x="2250" y="471"/>
                  <a:pt x="2250" y="471"/>
                </a:cubicBezTo>
                <a:cubicBezTo>
                  <a:pt x="2263" y="480"/>
                  <a:pt x="2263" y="480"/>
                  <a:pt x="2263" y="480"/>
                </a:cubicBezTo>
                <a:cubicBezTo>
                  <a:pt x="1922" y="1143"/>
                  <a:pt x="1922" y="1143"/>
                  <a:pt x="1922" y="1143"/>
                </a:cubicBezTo>
                <a:cubicBezTo>
                  <a:pt x="1904" y="1173"/>
                  <a:pt x="1899" y="1192"/>
                  <a:pt x="1904" y="1201"/>
                </a:cubicBezTo>
                <a:cubicBezTo>
                  <a:pt x="1904" y="1207"/>
                  <a:pt x="1912" y="1208"/>
                  <a:pt x="1928" y="1205"/>
                </a:cubicBezTo>
                <a:cubicBezTo>
                  <a:pt x="1939" y="1196"/>
                  <a:pt x="1939" y="1196"/>
                  <a:pt x="1939" y="1196"/>
                </a:cubicBezTo>
                <a:cubicBezTo>
                  <a:pt x="2355" y="382"/>
                  <a:pt x="2355" y="382"/>
                  <a:pt x="2355" y="382"/>
                </a:cubicBezTo>
                <a:cubicBezTo>
                  <a:pt x="2360" y="368"/>
                  <a:pt x="2359" y="357"/>
                  <a:pt x="2350" y="350"/>
                </a:cubicBezTo>
                <a:cubicBezTo>
                  <a:pt x="2335" y="350"/>
                  <a:pt x="2323" y="347"/>
                  <a:pt x="2316" y="341"/>
                </a:cubicBezTo>
                <a:cubicBezTo>
                  <a:pt x="2316" y="333"/>
                  <a:pt x="2316" y="333"/>
                  <a:pt x="2316" y="333"/>
                </a:cubicBezTo>
                <a:cubicBezTo>
                  <a:pt x="2361" y="252"/>
                  <a:pt x="2361" y="252"/>
                  <a:pt x="2361" y="252"/>
                </a:cubicBezTo>
                <a:close/>
                <a:moveTo>
                  <a:pt x="1672" y="1438"/>
                </a:moveTo>
                <a:cubicBezTo>
                  <a:pt x="505" y="3724"/>
                  <a:pt x="505" y="3724"/>
                  <a:pt x="505" y="3724"/>
                </a:cubicBezTo>
                <a:cubicBezTo>
                  <a:pt x="504" y="3736"/>
                  <a:pt x="500" y="3740"/>
                  <a:pt x="492" y="3737"/>
                </a:cubicBezTo>
                <a:cubicBezTo>
                  <a:pt x="488" y="3728"/>
                  <a:pt x="392" y="3679"/>
                  <a:pt x="204" y="3590"/>
                </a:cubicBezTo>
                <a:cubicBezTo>
                  <a:pt x="204" y="3583"/>
                  <a:pt x="204" y="3583"/>
                  <a:pt x="204" y="3583"/>
                </a:cubicBezTo>
                <a:cubicBezTo>
                  <a:pt x="733" y="2560"/>
                  <a:pt x="996" y="2045"/>
                  <a:pt x="992" y="2041"/>
                </a:cubicBezTo>
                <a:cubicBezTo>
                  <a:pt x="1192" y="1661"/>
                  <a:pt x="1192" y="1661"/>
                  <a:pt x="1192" y="1661"/>
                </a:cubicBezTo>
                <a:cubicBezTo>
                  <a:pt x="1437" y="1175"/>
                  <a:pt x="1437" y="1175"/>
                  <a:pt x="1437" y="1175"/>
                </a:cubicBezTo>
                <a:cubicBezTo>
                  <a:pt x="1446" y="1175"/>
                  <a:pt x="1446" y="1175"/>
                  <a:pt x="1446" y="1175"/>
                </a:cubicBezTo>
                <a:cubicBezTo>
                  <a:pt x="1508" y="1211"/>
                  <a:pt x="1508" y="1211"/>
                  <a:pt x="1508" y="1211"/>
                </a:cubicBezTo>
                <a:cubicBezTo>
                  <a:pt x="1719" y="1316"/>
                  <a:pt x="1719" y="1316"/>
                  <a:pt x="1719" y="1316"/>
                </a:cubicBezTo>
                <a:cubicBezTo>
                  <a:pt x="1727" y="1317"/>
                  <a:pt x="1732" y="1322"/>
                  <a:pt x="1732" y="1329"/>
                </a:cubicBezTo>
                <a:cubicBezTo>
                  <a:pt x="1672" y="1438"/>
                  <a:pt x="1672" y="1438"/>
                  <a:pt x="1672" y="1438"/>
                </a:cubicBezTo>
                <a:close/>
                <a:moveTo>
                  <a:pt x="1781" y="1275"/>
                </a:moveTo>
                <a:cubicBezTo>
                  <a:pt x="1770" y="1288"/>
                  <a:pt x="1770" y="1288"/>
                  <a:pt x="1770" y="1288"/>
                </a:cubicBezTo>
                <a:cubicBezTo>
                  <a:pt x="1762" y="1280"/>
                  <a:pt x="1762" y="1280"/>
                  <a:pt x="1762" y="1280"/>
                </a:cubicBezTo>
                <a:cubicBezTo>
                  <a:pt x="1448" y="1122"/>
                  <a:pt x="1448" y="1122"/>
                  <a:pt x="1448" y="1122"/>
                </a:cubicBezTo>
                <a:cubicBezTo>
                  <a:pt x="1446" y="1118"/>
                  <a:pt x="1446" y="1118"/>
                  <a:pt x="1446" y="1118"/>
                </a:cubicBezTo>
                <a:cubicBezTo>
                  <a:pt x="1986" y="62"/>
                  <a:pt x="1986" y="62"/>
                  <a:pt x="1986" y="62"/>
                </a:cubicBezTo>
                <a:cubicBezTo>
                  <a:pt x="1994" y="62"/>
                  <a:pt x="1994" y="62"/>
                  <a:pt x="1994" y="62"/>
                </a:cubicBezTo>
                <a:cubicBezTo>
                  <a:pt x="2115" y="114"/>
                  <a:pt x="2220" y="169"/>
                  <a:pt x="2310" y="226"/>
                </a:cubicBezTo>
                <a:cubicBezTo>
                  <a:pt x="2312" y="239"/>
                  <a:pt x="2312" y="239"/>
                  <a:pt x="2312" y="239"/>
                </a:cubicBezTo>
                <a:cubicBezTo>
                  <a:pt x="1781" y="1275"/>
                  <a:pt x="1781" y="1275"/>
                  <a:pt x="1781" y="1275"/>
                </a:cubicBezTo>
                <a:close/>
              </a:path>
            </a:pathLst>
          </a:custGeom>
          <a:solidFill>
            <a:srgbClr val="1F2123"/>
          </a:solidFill>
          <a:ln>
            <a:noFill/>
          </a:ln>
        </p:spPr>
        <p:txBody>
          <a:bodyPr anchor="ctr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MH_Other_4"/>
          <p:cNvSpPr/>
          <p:nvPr userDrawn="1">
            <p:custDataLst>
              <p:tags r:id="rId7"/>
            </p:custDataLst>
          </p:nvPr>
        </p:nvSpPr>
        <p:spPr>
          <a:xfrm>
            <a:off x="314063" y="220781"/>
            <a:ext cx="554864" cy="554864"/>
          </a:xfrm>
          <a:prstGeom prst="ellipse">
            <a:avLst/>
          </a:prstGeom>
          <a:solidFill>
            <a:schemeClr val="accent2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3" name="MH_Other_4"/>
          <p:cNvSpPr/>
          <p:nvPr userDrawn="1">
            <p:custDataLst>
              <p:tags r:id="rId8"/>
            </p:custDataLst>
          </p:nvPr>
        </p:nvSpPr>
        <p:spPr>
          <a:xfrm>
            <a:off x="-91413" y="674336"/>
            <a:ext cx="362583" cy="362583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4" name="椭圆 43"/>
          <p:cNvSpPr/>
          <p:nvPr userDrawn="1">
            <p:custDataLst>
              <p:tags r:id="rId9"/>
            </p:custDataLst>
          </p:nvPr>
        </p:nvSpPr>
        <p:spPr>
          <a:xfrm>
            <a:off x="780124" y="417420"/>
            <a:ext cx="432000" cy="432000"/>
          </a:xfrm>
          <a:prstGeom prst="ellipse">
            <a:avLst/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18900000" scaled="0"/>
          </a:gradFill>
          <a:ln w="95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5" name="MH_Other_4"/>
          <p:cNvSpPr/>
          <p:nvPr userDrawn="1">
            <p:custDataLst>
              <p:tags r:id="rId10"/>
            </p:custDataLst>
          </p:nvPr>
        </p:nvSpPr>
        <p:spPr>
          <a:xfrm>
            <a:off x="211608" y="15873"/>
            <a:ext cx="204908" cy="204908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64" name="矩形 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1445277" y="515725"/>
            <a:ext cx="217233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91442" tIns="45722" rIns="91442" bIns="45722">
            <a:spAutoFit/>
          </a:bodyPr>
          <a:lstStyle/>
          <a:p>
            <a:pPr marL="0" lvl="1" algn="ctr"/>
            <a:r>
              <a:rPr lang="en-US" altLang="zh-CN" sz="1865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Teaching Analysis</a:t>
            </a:r>
            <a:endParaRPr lang="zh-CN" altLang="en-US" sz="1865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标题 1"/>
          <p:cNvSpPr txBox="1"/>
          <p:nvPr userDrawn="1">
            <p:custDataLst>
              <p:tags r:id="rId12"/>
            </p:custDataLst>
          </p:nvPr>
        </p:nvSpPr>
        <p:spPr>
          <a:xfrm>
            <a:off x="1433391" y="90204"/>
            <a:ext cx="15392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wrap="none" lIns="91442" tIns="45722" rIns="91442" bIns="4572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2665" b="1" kern="0" smtClean="0">
                <a:solidFill>
                  <a:schemeClr val="accent1">
                    <a:lumMod val="75000"/>
                  </a:schemeClr>
                </a:solidFill>
              </a:rPr>
              <a:t>教学分析</a:t>
            </a:r>
            <a:endParaRPr lang="zh-CN" altLang="en-US" sz="2665" b="1" ker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01" r="1"/>
          <a:stretch>
            <a:fillRect/>
          </a:stretch>
        </p:blipFill>
        <p:spPr>
          <a:xfrm flipH="1">
            <a:off x="10838851" y="5752592"/>
            <a:ext cx="2016073" cy="1898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273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页脚占位符 1274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1275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47808E8-8F82-4AA6-AFED-EA847490332D}" type="slidenum">
              <a:rPr lang="zh-CN" altLang="en-US"/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9337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9337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9337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9337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2"/>
            </p:custDataLst>
          </p:nvPr>
        </p:nvSpPr>
        <p:spPr>
          <a:xfrm>
            <a:off x="609600" y="274638"/>
            <a:ext cx="10972800" cy="585152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fontAlgn="base"/>
            <a:endParaRPr lang="zh-CN" altLang="en-US" noProof="1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fontAlgn="base"/>
            <a:endParaRPr lang="zh-CN" altLang="en-US" noProof="1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fontAlgn="base"/>
            <a:fld id="{9A0DB2DC-4C9A-4742-B13C-FB6460FD3503}" type="slidenum">
              <a:rPr lang="zh-CN" altLang="en-US" noProof="1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</a:fld>
            <a:endParaRPr lang="zh-CN" altLang="en-US" noProof="1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2348353"/>
            <a:ext cx="12192318" cy="4509965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3429159"/>
            <a:ext cx="12192318" cy="3429159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4327987"/>
            <a:ext cx="12192318" cy="2530331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5588999"/>
            <a:ext cx="12192318" cy="1269319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1" y="2528203"/>
            <a:ext cx="12192000" cy="4329797"/>
          </a:xfrm>
          <a:prstGeom prst="rect">
            <a:avLst/>
          </a:prstGeom>
          <a:solidFill>
            <a:srgbClr val="DBEEF4">
              <a:alpha val="3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五边形 11">
            <a:hlinkClick r:id="" action="ppaction://noaction"/>
          </p:cNvPr>
          <p:cNvSpPr/>
          <p:nvPr userDrawn="1">
            <p:custDataLst>
              <p:tags r:id="rId2"/>
            </p:custDataLst>
          </p:nvPr>
        </p:nvSpPr>
        <p:spPr>
          <a:xfrm>
            <a:off x="9382010" y="185652"/>
            <a:ext cx="2657468" cy="608016"/>
          </a:xfrm>
          <a:prstGeom prst="homePlate">
            <a:avLst/>
          </a:prstGeom>
          <a:solidFill>
            <a:srgbClr val="34AC8B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540" smtClean="0">
                <a:solidFill>
                  <a:srgbClr val="8064A2">
                    <a:lumMod val="20000"/>
                    <a:lumOff val="80000"/>
                  </a:srgbClr>
                </a:solidFill>
              </a:rPr>
              <a:t>随堂训练</a:t>
            </a:r>
            <a:endParaRPr lang="zh-CN" altLang="en-US" sz="2540">
              <a:solidFill>
                <a:srgbClr val="8064A2">
                  <a:lumMod val="20000"/>
                  <a:lumOff val="80000"/>
                </a:srgbClr>
              </a:solidFill>
            </a:endParaRPr>
          </a:p>
        </p:txBody>
      </p:sp>
      <p:sp>
        <p:nvSpPr>
          <p:cNvPr id="13" name="五边形 12">
            <a:hlinkClick r:id="rId3" action="ppaction://hlinksldjump"/>
          </p:cNvPr>
          <p:cNvSpPr/>
          <p:nvPr userDrawn="1">
            <p:custDataLst>
              <p:tags r:id="rId4"/>
            </p:custDataLst>
          </p:nvPr>
        </p:nvSpPr>
        <p:spPr>
          <a:xfrm>
            <a:off x="7019684" y="185653"/>
            <a:ext cx="2657468" cy="608016"/>
          </a:xfrm>
          <a:prstGeom prst="homePlate">
            <a:avLst/>
          </a:prstGeom>
          <a:solidFill>
            <a:srgbClr val="D85C0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540" smtClean="0">
                <a:solidFill>
                  <a:srgbClr val="8064A2">
                    <a:lumMod val="20000"/>
                    <a:lumOff val="80000"/>
                  </a:srgbClr>
                </a:solidFill>
              </a:rPr>
              <a:t>   课堂</a:t>
            </a:r>
            <a:r>
              <a:rPr lang="en-US" altLang="zh-CN" sz="2540" smtClean="0">
                <a:solidFill>
                  <a:srgbClr val="8064A2">
                    <a:lumMod val="20000"/>
                    <a:lumOff val="80000"/>
                  </a:srgbClr>
                </a:solidFill>
              </a:rPr>
              <a:t>•</a:t>
            </a:r>
            <a:r>
              <a:rPr lang="zh-CN" altLang="en-US" sz="2540" smtClean="0">
                <a:solidFill>
                  <a:srgbClr val="8064A2">
                    <a:lumMod val="20000"/>
                    <a:lumOff val="80000"/>
                  </a:srgbClr>
                </a:solidFill>
              </a:rPr>
              <a:t>重难突破</a:t>
            </a:r>
            <a:endParaRPr lang="zh-CN" altLang="en-US" sz="2540">
              <a:solidFill>
                <a:srgbClr val="8064A2">
                  <a:lumMod val="20000"/>
                  <a:lumOff val="80000"/>
                </a:srgbClr>
              </a:solidFill>
            </a:endParaRPr>
          </a:p>
        </p:txBody>
      </p:sp>
      <p:sp>
        <p:nvSpPr>
          <p:cNvPr id="14" name="五边形 13">
            <a:hlinkClick r:id="rId3" action="ppaction://hlinksldjump"/>
          </p:cNvPr>
          <p:cNvSpPr/>
          <p:nvPr userDrawn="1">
            <p:custDataLst>
              <p:tags r:id="rId5"/>
            </p:custDataLst>
          </p:nvPr>
        </p:nvSpPr>
        <p:spPr>
          <a:xfrm>
            <a:off x="4657647" y="185653"/>
            <a:ext cx="2657468" cy="608016"/>
          </a:xfrm>
          <a:prstGeom prst="homePlate">
            <a:avLst/>
          </a:prstGeom>
          <a:solidFill>
            <a:srgbClr val="34AC8B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540" smtClean="0">
                <a:solidFill>
                  <a:srgbClr val="8064A2">
                    <a:lumMod val="20000"/>
                    <a:lumOff val="80000"/>
                  </a:srgbClr>
                </a:solidFill>
              </a:rPr>
              <a:t>   课前</a:t>
            </a:r>
            <a:r>
              <a:rPr lang="en-US" altLang="zh-CN" sz="2540" smtClean="0">
                <a:solidFill>
                  <a:srgbClr val="8064A2">
                    <a:lumMod val="20000"/>
                    <a:lumOff val="80000"/>
                  </a:srgbClr>
                </a:solidFill>
              </a:rPr>
              <a:t>•</a:t>
            </a:r>
            <a:r>
              <a:rPr lang="zh-CN" altLang="en-US" sz="2540" smtClean="0">
                <a:solidFill>
                  <a:srgbClr val="8064A2">
                    <a:lumMod val="20000"/>
                    <a:lumOff val="80000"/>
                  </a:srgbClr>
                </a:solidFill>
              </a:rPr>
              <a:t>基础认知</a:t>
            </a:r>
            <a:endParaRPr lang="zh-CN" altLang="en-US" sz="2540">
              <a:solidFill>
                <a:srgbClr val="8064A2">
                  <a:lumMod val="20000"/>
                  <a:lumOff val="80000"/>
                </a:srgbClr>
              </a:solidFill>
            </a:endParaRPr>
          </a:p>
        </p:txBody>
      </p:sp>
      <p:sp>
        <p:nvSpPr>
          <p:cNvPr id="15" name="五边形 14">
            <a:hlinkClick r:id="rId3" action="ppaction://hlinksldjump"/>
          </p:cNvPr>
          <p:cNvSpPr/>
          <p:nvPr userDrawn="1">
            <p:custDataLst>
              <p:tags r:id="rId6"/>
            </p:custDataLst>
          </p:nvPr>
        </p:nvSpPr>
        <p:spPr>
          <a:xfrm>
            <a:off x="2295321" y="185653"/>
            <a:ext cx="2657468" cy="608016"/>
          </a:xfrm>
          <a:prstGeom prst="homePlate">
            <a:avLst/>
          </a:prstGeom>
          <a:solidFill>
            <a:srgbClr val="34AC8B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540" smtClean="0">
                <a:solidFill>
                  <a:srgbClr val="8064A2">
                    <a:lumMod val="20000"/>
                    <a:lumOff val="80000"/>
                  </a:srgbClr>
                </a:solidFill>
              </a:rPr>
              <a:t>素养</a:t>
            </a:r>
            <a:r>
              <a:rPr lang="en-US" altLang="zh-CN" sz="2540" smtClean="0">
                <a:solidFill>
                  <a:srgbClr val="8064A2">
                    <a:lumMod val="20000"/>
                    <a:lumOff val="80000"/>
                  </a:srgbClr>
                </a:solidFill>
              </a:rPr>
              <a:t>•</a:t>
            </a:r>
            <a:r>
              <a:rPr lang="zh-CN" altLang="en-US" sz="2540" smtClean="0">
                <a:solidFill>
                  <a:srgbClr val="8064A2">
                    <a:lumMod val="20000"/>
                    <a:lumOff val="80000"/>
                  </a:srgbClr>
                </a:solidFill>
              </a:rPr>
              <a:t>目标定位</a:t>
            </a:r>
            <a:endParaRPr lang="zh-CN" altLang="en-US" sz="2540">
              <a:solidFill>
                <a:srgbClr val="8064A2">
                  <a:lumMod val="20000"/>
                  <a:lumOff val="80000"/>
                </a:srgb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接连接符 25"/>
          <p:cNvCxnSpPr/>
          <p:nvPr userDrawn="1">
            <p:custDataLst>
              <p:tags r:id="rId5"/>
            </p:custDataLst>
          </p:nvPr>
        </p:nvCxnSpPr>
        <p:spPr>
          <a:xfrm flipV="1">
            <a:off x="1270837" y="872085"/>
            <a:ext cx="9530501" cy="1"/>
          </a:xfrm>
          <a:prstGeom prst="line">
            <a:avLst/>
          </a:prstGeom>
          <a:noFill/>
          <a:ln w="15875" cap="flat" cmpd="sng" algn="ctr">
            <a:solidFill>
              <a:srgbClr val="118C3B"/>
            </a:solidFill>
            <a:prstDash val="solid"/>
          </a:ln>
          <a:effectLst/>
        </p:spPr>
      </p:cxnSp>
      <p:sp>
        <p:nvSpPr>
          <p:cNvPr id="41" name="KSO_Shape"/>
          <p:cNvSpPr/>
          <p:nvPr userDrawn="1">
            <p:custDataLst>
              <p:tags r:id="rId6"/>
            </p:custDataLst>
          </p:nvPr>
        </p:nvSpPr>
        <p:spPr bwMode="auto">
          <a:xfrm>
            <a:off x="10940516" y="400672"/>
            <a:ext cx="292789" cy="537255"/>
          </a:xfrm>
          <a:custGeom>
            <a:avLst/>
            <a:gdLst>
              <a:gd name="T0" fmla="*/ 982546 w 2361"/>
              <a:gd name="T1" fmla="*/ 83198 h 4328"/>
              <a:gd name="T2" fmla="*/ 914296 w 2361"/>
              <a:gd name="T3" fmla="*/ 41599 h 4328"/>
              <a:gd name="T4" fmla="*/ 684994 w 2361"/>
              <a:gd name="T5" fmla="*/ 256249 h 4328"/>
              <a:gd name="T6" fmla="*/ 620490 w 2361"/>
              <a:gd name="T7" fmla="*/ 383125 h 4328"/>
              <a:gd name="T8" fmla="*/ 579706 w 2361"/>
              <a:gd name="T9" fmla="*/ 479218 h 4328"/>
              <a:gd name="T10" fmla="*/ 56597 w 2361"/>
              <a:gd name="T11" fmla="*/ 1501301 h 4328"/>
              <a:gd name="T12" fmla="*/ 32876 w 2361"/>
              <a:gd name="T13" fmla="*/ 1601555 h 4328"/>
              <a:gd name="T14" fmla="*/ 20392 w 2361"/>
              <a:gd name="T15" fmla="*/ 1676017 h 4328"/>
              <a:gd name="T16" fmla="*/ 0 w 2361"/>
              <a:gd name="T17" fmla="*/ 1792493 h 4328"/>
              <a:gd name="T18" fmla="*/ 7907 w 2361"/>
              <a:gd name="T19" fmla="*/ 1800397 h 4328"/>
              <a:gd name="T20" fmla="*/ 58262 w 2361"/>
              <a:gd name="T21" fmla="*/ 1700976 h 4328"/>
              <a:gd name="T22" fmla="*/ 120685 w 2361"/>
              <a:gd name="T23" fmla="*/ 1654801 h 4328"/>
              <a:gd name="T24" fmla="*/ 191848 w 2361"/>
              <a:gd name="T25" fmla="*/ 1569524 h 4328"/>
              <a:gd name="T26" fmla="*/ 727026 w 2361"/>
              <a:gd name="T27" fmla="*/ 582799 h 4328"/>
              <a:gd name="T28" fmla="*/ 747417 w 2361"/>
              <a:gd name="T29" fmla="*/ 563248 h 4328"/>
              <a:gd name="T30" fmla="*/ 936353 w 2361"/>
              <a:gd name="T31" fmla="*/ 195930 h 4328"/>
              <a:gd name="T32" fmla="*/ 799853 w 2361"/>
              <a:gd name="T33" fmla="*/ 475475 h 4328"/>
              <a:gd name="T34" fmla="*/ 802350 w 2361"/>
              <a:gd name="T35" fmla="*/ 501266 h 4328"/>
              <a:gd name="T36" fmla="*/ 980049 w 2361"/>
              <a:gd name="T37" fmla="*/ 158907 h 4328"/>
              <a:gd name="T38" fmla="*/ 963819 w 2361"/>
              <a:gd name="T39" fmla="*/ 141852 h 4328"/>
              <a:gd name="T40" fmla="*/ 982546 w 2361"/>
              <a:gd name="T41" fmla="*/ 104829 h 4328"/>
              <a:gd name="T42" fmla="*/ 210159 w 2361"/>
              <a:gd name="T43" fmla="*/ 1549140 h 4328"/>
              <a:gd name="T44" fmla="*/ 84896 w 2361"/>
              <a:gd name="T45" fmla="*/ 1493398 h 4328"/>
              <a:gd name="T46" fmla="*/ 412827 w 2361"/>
              <a:gd name="T47" fmla="*/ 849032 h 4328"/>
              <a:gd name="T48" fmla="*/ 598017 w 2361"/>
              <a:gd name="T49" fmla="*/ 488786 h 4328"/>
              <a:gd name="T50" fmla="*/ 627564 w 2361"/>
              <a:gd name="T51" fmla="*/ 503762 h 4328"/>
              <a:gd name="T52" fmla="*/ 720783 w 2361"/>
              <a:gd name="T53" fmla="*/ 552848 h 4328"/>
              <a:gd name="T54" fmla="*/ 741175 w 2361"/>
              <a:gd name="T55" fmla="*/ 530385 h 4328"/>
              <a:gd name="T56" fmla="*/ 733268 w 2361"/>
              <a:gd name="T57" fmla="*/ 532465 h 4328"/>
              <a:gd name="T58" fmla="*/ 601763 w 2361"/>
              <a:gd name="T59" fmla="*/ 465075 h 4328"/>
              <a:gd name="T60" fmla="*/ 829816 w 2361"/>
              <a:gd name="T61" fmla="*/ 25791 h 4328"/>
              <a:gd name="T62" fmla="*/ 962154 w 2361"/>
              <a:gd name="T63" fmla="*/ 99421 h 43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361" h="4328">
                <a:moveTo>
                  <a:pt x="2361" y="252"/>
                </a:moveTo>
                <a:cubicBezTo>
                  <a:pt x="2361" y="200"/>
                  <a:pt x="2361" y="200"/>
                  <a:pt x="2361" y="200"/>
                </a:cubicBezTo>
                <a:cubicBezTo>
                  <a:pt x="2293" y="156"/>
                  <a:pt x="2293" y="156"/>
                  <a:pt x="2293" y="156"/>
                </a:cubicBezTo>
                <a:cubicBezTo>
                  <a:pt x="2197" y="100"/>
                  <a:pt x="2197" y="100"/>
                  <a:pt x="2197" y="100"/>
                </a:cubicBezTo>
                <a:cubicBezTo>
                  <a:pt x="2103" y="55"/>
                  <a:pt x="2024" y="21"/>
                  <a:pt x="1960" y="0"/>
                </a:cubicBezTo>
                <a:cubicBezTo>
                  <a:pt x="1646" y="616"/>
                  <a:pt x="1646" y="616"/>
                  <a:pt x="1646" y="616"/>
                </a:cubicBezTo>
                <a:cubicBezTo>
                  <a:pt x="1621" y="661"/>
                  <a:pt x="1621" y="661"/>
                  <a:pt x="1621" y="661"/>
                </a:cubicBezTo>
                <a:cubicBezTo>
                  <a:pt x="1491" y="921"/>
                  <a:pt x="1491" y="921"/>
                  <a:pt x="1491" y="921"/>
                </a:cubicBezTo>
                <a:cubicBezTo>
                  <a:pt x="1375" y="1143"/>
                  <a:pt x="1375" y="1143"/>
                  <a:pt x="1375" y="1143"/>
                </a:cubicBezTo>
                <a:cubicBezTo>
                  <a:pt x="1393" y="1152"/>
                  <a:pt x="1393" y="1152"/>
                  <a:pt x="1393" y="1152"/>
                </a:cubicBezTo>
                <a:cubicBezTo>
                  <a:pt x="1375" y="1186"/>
                  <a:pt x="1375" y="1186"/>
                  <a:pt x="1375" y="1186"/>
                </a:cubicBezTo>
                <a:cubicBezTo>
                  <a:pt x="136" y="3609"/>
                  <a:pt x="136" y="3609"/>
                  <a:pt x="136" y="3609"/>
                </a:cubicBezTo>
                <a:cubicBezTo>
                  <a:pt x="187" y="3632"/>
                  <a:pt x="187" y="3632"/>
                  <a:pt x="187" y="3632"/>
                </a:cubicBezTo>
                <a:cubicBezTo>
                  <a:pt x="79" y="3850"/>
                  <a:pt x="79" y="3850"/>
                  <a:pt x="79" y="3850"/>
                </a:cubicBezTo>
                <a:cubicBezTo>
                  <a:pt x="121" y="3886"/>
                  <a:pt x="121" y="3886"/>
                  <a:pt x="121" y="3886"/>
                </a:cubicBezTo>
                <a:cubicBezTo>
                  <a:pt x="49" y="4029"/>
                  <a:pt x="49" y="4029"/>
                  <a:pt x="49" y="4029"/>
                </a:cubicBezTo>
                <a:cubicBezTo>
                  <a:pt x="115" y="4078"/>
                  <a:pt x="115" y="4078"/>
                  <a:pt x="115" y="4078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19" y="4328"/>
                  <a:pt x="19" y="4328"/>
                  <a:pt x="19" y="4328"/>
                </a:cubicBezTo>
                <a:cubicBezTo>
                  <a:pt x="25" y="4321"/>
                  <a:pt x="25" y="4321"/>
                  <a:pt x="25" y="4321"/>
                </a:cubicBezTo>
                <a:cubicBezTo>
                  <a:pt x="140" y="4089"/>
                  <a:pt x="140" y="4089"/>
                  <a:pt x="140" y="4089"/>
                </a:cubicBezTo>
                <a:cubicBezTo>
                  <a:pt x="140" y="4095"/>
                  <a:pt x="167" y="4103"/>
                  <a:pt x="221" y="4114"/>
                </a:cubicBezTo>
                <a:cubicBezTo>
                  <a:pt x="234" y="4096"/>
                  <a:pt x="257" y="4050"/>
                  <a:pt x="290" y="3978"/>
                </a:cubicBezTo>
                <a:cubicBezTo>
                  <a:pt x="352" y="3989"/>
                  <a:pt x="352" y="3989"/>
                  <a:pt x="352" y="3989"/>
                </a:cubicBezTo>
                <a:cubicBezTo>
                  <a:pt x="461" y="3773"/>
                  <a:pt x="461" y="3773"/>
                  <a:pt x="461" y="3773"/>
                </a:cubicBezTo>
                <a:cubicBezTo>
                  <a:pt x="520" y="3805"/>
                  <a:pt x="520" y="3805"/>
                  <a:pt x="520" y="3805"/>
                </a:cubicBezTo>
                <a:cubicBezTo>
                  <a:pt x="1747" y="1401"/>
                  <a:pt x="1747" y="1401"/>
                  <a:pt x="1747" y="1401"/>
                </a:cubicBezTo>
                <a:cubicBezTo>
                  <a:pt x="1779" y="1346"/>
                  <a:pt x="1779" y="1346"/>
                  <a:pt x="1779" y="1346"/>
                </a:cubicBezTo>
                <a:cubicBezTo>
                  <a:pt x="1796" y="1354"/>
                  <a:pt x="1796" y="1354"/>
                  <a:pt x="1796" y="1354"/>
                </a:cubicBezTo>
                <a:cubicBezTo>
                  <a:pt x="2169" y="621"/>
                  <a:pt x="2169" y="621"/>
                  <a:pt x="2169" y="621"/>
                </a:cubicBezTo>
                <a:cubicBezTo>
                  <a:pt x="2250" y="471"/>
                  <a:pt x="2250" y="471"/>
                  <a:pt x="2250" y="471"/>
                </a:cubicBezTo>
                <a:cubicBezTo>
                  <a:pt x="2263" y="480"/>
                  <a:pt x="2263" y="480"/>
                  <a:pt x="2263" y="480"/>
                </a:cubicBezTo>
                <a:cubicBezTo>
                  <a:pt x="1922" y="1143"/>
                  <a:pt x="1922" y="1143"/>
                  <a:pt x="1922" y="1143"/>
                </a:cubicBezTo>
                <a:cubicBezTo>
                  <a:pt x="1904" y="1173"/>
                  <a:pt x="1899" y="1192"/>
                  <a:pt x="1904" y="1201"/>
                </a:cubicBezTo>
                <a:cubicBezTo>
                  <a:pt x="1904" y="1207"/>
                  <a:pt x="1912" y="1208"/>
                  <a:pt x="1928" y="1205"/>
                </a:cubicBezTo>
                <a:cubicBezTo>
                  <a:pt x="1939" y="1196"/>
                  <a:pt x="1939" y="1196"/>
                  <a:pt x="1939" y="1196"/>
                </a:cubicBezTo>
                <a:cubicBezTo>
                  <a:pt x="2355" y="382"/>
                  <a:pt x="2355" y="382"/>
                  <a:pt x="2355" y="382"/>
                </a:cubicBezTo>
                <a:cubicBezTo>
                  <a:pt x="2360" y="368"/>
                  <a:pt x="2359" y="357"/>
                  <a:pt x="2350" y="350"/>
                </a:cubicBezTo>
                <a:cubicBezTo>
                  <a:pt x="2335" y="350"/>
                  <a:pt x="2323" y="347"/>
                  <a:pt x="2316" y="341"/>
                </a:cubicBezTo>
                <a:cubicBezTo>
                  <a:pt x="2316" y="333"/>
                  <a:pt x="2316" y="333"/>
                  <a:pt x="2316" y="333"/>
                </a:cubicBezTo>
                <a:cubicBezTo>
                  <a:pt x="2361" y="252"/>
                  <a:pt x="2361" y="252"/>
                  <a:pt x="2361" y="252"/>
                </a:cubicBezTo>
                <a:close/>
                <a:moveTo>
                  <a:pt x="1672" y="1438"/>
                </a:moveTo>
                <a:cubicBezTo>
                  <a:pt x="505" y="3724"/>
                  <a:pt x="505" y="3724"/>
                  <a:pt x="505" y="3724"/>
                </a:cubicBezTo>
                <a:cubicBezTo>
                  <a:pt x="504" y="3736"/>
                  <a:pt x="500" y="3740"/>
                  <a:pt x="492" y="3737"/>
                </a:cubicBezTo>
                <a:cubicBezTo>
                  <a:pt x="488" y="3728"/>
                  <a:pt x="392" y="3679"/>
                  <a:pt x="204" y="3590"/>
                </a:cubicBezTo>
                <a:cubicBezTo>
                  <a:pt x="204" y="3583"/>
                  <a:pt x="204" y="3583"/>
                  <a:pt x="204" y="3583"/>
                </a:cubicBezTo>
                <a:cubicBezTo>
                  <a:pt x="733" y="2560"/>
                  <a:pt x="996" y="2045"/>
                  <a:pt x="992" y="2041"/>
                </a:cubicBezTo>
                <a:cubicBezTo>
                  <a:pt x="1192" y="1661"/>
                  <a:pt x="1192" y="1661"/>
                  <a:pt x="1192" y="1661"/>
                </a:cubicBezTo>
                <a:cubicBezTo>
                  <a:pt x="1437" y="1175"/>
                  <a:pt x="1437" y="1175"/>
                  <a:pt x="1437" y="1175"/>
                </a:cubicBezTo>
                <a:cubicBezTo>
                  <a:pt x="1446" y="1175"/>
                  <a:pt x="1446" y="1175"/>
                  <a:pt x="1446" y="1175"/>
                </a:cubicBezTo>
                <a:cubicBezTo>
                  <a:pt x="1508" y="1211"/>
                  <a:pt x="1508" y="1211"/>
                  <a:pt x="1508" y="1211"/>
                </a:cubicBezTo>
                <a:cubicBezTo>
                  <a:pt x="1719" y="1316"/>
                  <a:pt x="1719" y="1316"/>
                  <a:pt x="1719" y="1316"/>
                </a:cubicBezTo>
                <a:cubicBezTo>
                  <a:pt x="1727" y="1317"/>
                  <a:pt x="1732" y="1322"/>
                  <a:pt x="1732" y="1329"/>
                </a:cubicBezTo>
                <a:cubicBezTo>
                  <a:pt x="1672" y="1438"/>
                  <a:pt x="1672" y="1438"/>
                  <a:pt x="1672" y="1438"/>
                </a:cubicBezTo>
                <a:close/>
                <a:moveTo>
                  <a:pt x="1781" y="1275"/>
                </a:moveTo>
                <a:cubicBezTo>
                  <a:pt x="1770" y="1288"/>
                  <a:pt x="1770" y="1288"/>
                  <a:pt x="1770" y="1288"/>
                </a:cubicBezTo>
                <a:cubicBezTo>
                  <a:pt x="1762" y="1280"/>
                  <a:pt x="1762" y="1280"/>
                  <a:pt x="1762" y="1280"/>
                </a:cubicBezTo>
                <a:cubicBezTo>
                  <a:pt x="1448" y="1122"/>
                  <a:pt x="1448" y="1122"/>
                  <a:pt x="1448" y="1122"/>
                </a:cubicBezTo>
                <a:cubicBezTo>
                  <a:pt x="1446" y="1118"/>
                  <a:pt x="1446" y="1118"/>
                  <a:pt x="1446" y="1118"/>
                </a:cubicBezTo>
                <a:cubicBezTo>
                  <a:pt x="1986" y="62"/>
                  <a:pt x="1986" y="62"/>
                  <a:pt x="1986" y="62"/>
                </a:cubicBezTo>
                <a:cubicBezTo>
                  <a:pt x="1994" y="62"/>
                  <a:pt x="1994" y="62"/>
                  <a:pt x="1994" y="62"/>
                </a:cubicBezTo>
                <a:cubicBezTo>
                  <a:pt x="2115" y="114"/>
                  <a:pt x="2220" y="169"/>
                  <a:pt x="2310" y="226"/>
                </a:cubicBezTo>
                <a:cubicBezTo>
                  <a:pt x="2312" y="239"/>
                  <a:pt x="2312" y="239"/>
                  <a:pt x="2312" y="239"/>
                </a:cubicBezTo>
                <a:cubicBezTo>
                  <a:pt x="1781" y="1275"/>
                  <a:pt x="1781" y="1275"/>
                  <a:pt x="1781" y="1275"/>
                </a:cubicBezTo>
                <a:close/>
              </a:path>
            </a:pathLst>
          </a:custGeom>
          <a:solidFill>
            <a:srgbClr val="1F2123"/>
          </a:solidFill>
          <a:ln>
            <a:noFill/>
          </a:ln>
        </p:spPr>
        <p:txBody>
          <a:bodyPr anchor="ctr" anchorCtr="1"/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kern="0">
              <a:solidFill>
                <a:sysClr val="windowText" lastClr="000000"/>
              </a:solidFill>
            </a:endParaRPr>
          </a:p>
        </p:txBody>
      </p:sp>
      <p:sp>
        <p:nvSpPr>
          <p:cNvPr id="42" name="MH_Other_4"/>
          <p:cNvSpPr/>
          <p:nvPr userDrawn="1">
            <p:custDataLst>
              <p:tags r:id="rId7"/>
            </p:custDataLst>
          </p:nvPr>
        </p:nvSpPr>
        <p:spPr>
          <a:xfrm>
            <a:off x="314063" y="220781"/>
            <a:ext cx="554864" cy="554864"/>
          </a:xfrm>
          <a:prstGeom prst="ellipse">
            <a:avLst/>
          </a:prstGeom>
          <a:solidFill>
            <a:schemeClr val="accent2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3" name="MH_Other_4"/>
          <p:cNvSpPr/>
          <p:nvPr userDrawn="1">
            <p:custDataLst>
              <p:tags r:id="rId8"/>
            </p:custDataLst>
          </p:nvPr>
        </p:nvSpPr>
        <p:spPr>
          <a:xfrm>
            <a:off x="-91413" y="674336"/>
            <a:ext cx="362583" cy="362583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4" name="椭圆 43"/>
          <p:cNvSpPr/>
          <p:nvPr userDrawn="1">
            <p:custDataLst>
              <p:tags r:id="rId9"/>
            </p:custDataLst>
          </p:nvPr>
        </p:nvSpPr>
        <p:spPr>
          <a:xfrm>
            <a:off x="780124" y="417420"/>
            <a:ext cx="432000" cy="432000"/>
          </a:xfrm>
          <a:prstGeom prst="ellipse">
            <a:avLst/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18900000" scaled="0"/>
          </a:gradFill>
          <a:ln w="95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5" name="MH_Other_4"/>
          <p:cNvSpPr/>
          <p:nvPr userDrawn="1">
            <p:custDataLst>
              <p:tags r:id="rId10"/>
            </p:custDataLst>
          </p:nvPr>
        </p:nvSpPr>
        <p:spPr>
          <a:xfrm>
            <a:off x="211608" y="15873"/>
            <a:ext cx="204908" cy="204908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64" name="矩形 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1445277" y="515725"/>
            <a:ext cx="217233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91442" tIns="45722" rIns="91442" bIns="45722">
            <a:spAutoFit/>
          </a:bodyPr>
          <a:lstStyle/>
          <a:p>
            <a:pPr marL="0" lvl="1" algn="ctr"/>
            <a:r>
              <a:rPr lang="en-US" altLang="zh-CN" sz="1865" smtClean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Teaching Analysis</a:t>
            </a:r>
            <a:endParaRPr lang="zh-CN" altLang="en-US" sz="1865">
              <a:solidFill>
                <a:prstClr val="black">
                  <a:lumMod val="50000"/>
                  <a:lumOff val="50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标题 1"/>
          <p:cNvSpPr txBox="1"/>
          <p:nvPr userDrawn="1">
            <p:custDataLst>
              <p:tags r:id="rId12"/>
            </p:custDataLst>
          </p:nvPr>
        </p:nvSpPr>
        <p:spPr>
          <a:xfrm>
            <a:off x="1433391" y="90204"/>
            <a:ext cx="15392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wrap="none" lIns="91442" tIns="45722" rIns="91442" bIns="4572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>
              <a:lnSpc>
                <a:spcPct val="100000"/>
              </a:lnSpc>
            </a:pPr>
            <a:r>
              <a:rPr sz="2665" b="1" kern="0" smtClean="0">
                <a:solidFill>
                  <a:srgbClr val="4F81BD">
                    <a:lumMod val="75000"/>
                  </a:srgbClr>
                </a:solidFill>
              </a:rPr>
              <a:t>教学分析</a:t>
            </a:r>
            <a:endParaRPr sz="2665" b="1" kern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01" r="1"/>
          <a:stretch>
            <a:fillRect/>
          </a:stretch>
        </p:blipFill>
        <p:spPr>
          <a:xfrm flipH="1">
            <a:off x="10838851" y="5752592"/>
            <a:ext cx="2016073" cy="1898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fontAlgn="base"/>
            <a:endParaRPr lang="zh-CN" altLang="en-US" noProof="1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fontAlgn="base"/>
            <a:endParaRPr lang="zh-CN" altLang="en-US" noProof="1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fontAlgn="base"/>
            <a:fld id="{9A0DB2DC-4C9A-4742-B13C-FB6460FD3503}" type="slidenum">
              <a:rPr lang="zh-CN" altLang="en-US" noProof="1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</a:fld>
            <a:endParaRPr lang="zh-CN" altLang="en-US" noProof="1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273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1274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1275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47808E8-8F82-4AA6-AFED-EA847490332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66"/>
          <p:cNvSpPr>
            <a:spLocks noEditPoints="1"/>
          </p:cNvSpPr>
          <p:nvPr userDrawn="1">
            <p:custDataLst>
              <p:tags r:id="rId2"/>
            </p:custDataLst>
          </p:nvPr>
        </p:nvSpPr>
        <p:spPr bwMode="auto">
          <a:xfrm>
            <a:off x="184552" y="67026"/>
            <a:ext cx="653648" cy="641047"/>
          </a:xfrm>
          <a:custGeom>
            <a:avLst/>
            <a:gdLst>
              <a:gd name="T0" fmla="*/ 82 w 82"/>
              <a:gd name="T1" fmla="*/ 41 h 70"/>
              <a:gd name="T2" fmla="*/ 67 w 82"/>
              <a:gd name="T3" fmla="*/ 21 h 70"/>
              <a:gd name="T4" fmla="*/ 34 w 82"/>
              <a:gd name="T5" fmla="*/ 0 h 70"/>
              <a:gd name="T6" fmla="*/ 0 w 82"/>
              <a:gd name="T7" fmla="*/ 29 h 70"/>
              <a:gd name="T8" fmla="*/ 9 w 82"/>
              <a:gd name="T9" fmla="*/ 48 h 70"/>
              <a:gd name="T10" fmla="*/ 6 w 82"/>
              <a:gd name="T11" fmla="*/ 60 h 70"/>
              <a:gd name="T12" fmla="*/ 7 w 82"/>
              <a:gd name="T13" fmla="*/ 63 h 70"/>
              <a:gd name="T14" fmla="*/ 8 w 82"/>
              <a:gd name="T15" fmla="*/ 63 h 70"/>
              <a:gd name="T16" fmla="*/ 9 w 82"/>
              <a:gd name="T17" fmla="*/ 63 h 70"/>
              <a:gd name="T18" fmla="*/ 26 w 82"/>
              <a:gd name="T19" fmla="*/ 57 h 70"/>
              <a:gd name="T20" fmla="*/ 34 w 82"/>
              <a:gd name="T21" fmla="*/ 58 h 70"/>
              <a:gd name="T22" fmla="*/ 36 w 82"/>
              <a:gd name="T23" fmla="*/ 58 h 70"/>
              <a:gd name="T24" fmla="*/ 61 w 82"/>
              <a:gd name="T25" fmla="*/ 64 h 70"/>
              <a:gd name="T26" fmla="*/ 74 w 82"/>
              <a:gd name="T27" fmla="*/ 70 h 70"/>
              <a:gd name="T28" fmla="*/ 75 w 82"/>
              <a:gd name="T29" fmla="*/ 70 h 70"/>
              <a:gd name="T30" fmla="*/ 75 w 82"/>
              <a:gd name="T31" fmla="*/ 70 h 70"/>
              <a:gd name="T32" fmla="*/ 76 w 82"/>
              <a:gd name="T33" fmla="*/ 69 h 70"/>
              <a:gd name="T34" fmla="*/ 74 w 82"/>
              <a:gd name="T35" fmla="*/ 57 h 70"/>
              <a:gd name="T36" fmla="*/ 82 w 82"/>
              <a:gd name="T37" fmla="*/ 41 h 70"/>
              <a:gd name="T38" fmla="*/ 25 w 82"/>
              <a:gd name="T39" fmla="*/ 52 h 70"/>
              <a:gd name="T40" fmla="*/ 12 w 82"/>
              <a:gd name="T41" fmla="*/ 57 h 70"/>
              <a:gd name="T42" fmla="*/ 14 w 82"/>
              <a:gd name="T43" fmla="*/ 48 h 70"/>
              <a:gd name="T44" fmla="*/ 14 w 82"/>
              <a:gd name="T45" fmla="*/ 46 h 70"/>
              <a:gd name="T46" fmla="*/ 5 w 82"/>
              <a:gd name="T47" fmla="*/ 29 h 70"/>
              <a:gd name="T48" fmla="*/ 34 w 82"/>
              <a:gd name="T49" fmla="*/ 5 h 70"/>
              <a:gd name="T50" fmla="*/ 64 w 82"/>
              <a:gd name="T51" fmla="*/ 29 h 70"/>
              <a:gd name="T52" fmla="*/ 34 w 82"/>
              <a:gd name="T53" fmla="*/ 53 h 70"/>
              <a:gd name="T54" fmla="*/ 27 w 82"/>
              <a:gd name="T55" fmla="*/ 52 h 70"/>
              <a:gd name="T56" fmla="*/ 25 w 82"/>
              <a:gd name="T57" fmla="*/ 52 h 70"/>
              <a:gd name="T58" fmla="*/ 73 w 82"/>
              <a:gd name="T59" fmla="*/ 67 h 70"/>
              <a:gd name="T60" fmla="*/ 62 w 82"/>
              <a:gd name="T61" fmla="*/ 61 h 70"/>
              <a:gd name="T62" fmla="*/ 61 w 82"/>
              <a:gd name="T63" fmla="*/ 61 h 70"/>
              <a:gd name="T64" fmla="*/ 61 w 82"/>
              <a:gd name="T65" fmla="*/ 61 h 70"/>
              <a:gd name="T66" fmla="*/ 39 w 82"/>
              <a:gd name="T67" fmla="*/ 58 h 70"/>
              <a:gd name="T68" fmla="*/ 69 w 82"/>
              <a:gd name="T69" fmla="*/ 29 h 70"/>
              <a:gd name="T70" fmla="*/ 68 w 82"/>
              <a:gd name="T71" fmla="*/ 24 h 70"/>
              <a:gd name="T72" fmla="*/ 79 w 82"/>
              <a:gd name="T73" fmla="*/ 41 h 70"/>
              <a:gd name="T74" fmla="*/ 72 w 82"/>
              <a:gd name="T75" fmla="*/ 56 h 70"/>
              <a:gd name="T76" fmla="*/ 72 w 82"/>
              <a:gd name="T77" fmla="*/ 57 h 70"/>
              <a:gd name="T78" fmla="*/ 73 w 82"/>
              <a:gd name="T79" fmla="*/ 6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2" h="70">
                <a:moveTo>
                  <a:pt x="82" y="41"/>
                </a:moveTo>
                <a:cubicBezTo>
                  <a:pt x="82" y="33"/>
                  <a:pt x="76" y="25"/>
                  <a:pt x="67" y="21"/>
                </a:cubicBezTo>
                <a:cubicBezTo>
                  <a:pt x="63" y="9"/>
                  <a:pt x="50" y="0"/>
                  <a:pt x="34" y="0"/>
                </a:cubicBezTo>
                <a:cubicBezTo>
                  <a:pt x="16" y="0"/>
                  <a:pt x="0" y="13"/>
                  <a:pt x="0" y="29"/>
                </a:cubicBezTo>
                <a:cubicBezTo>
                  <a:pt x="0" y="36"/>
                  <a:pt x="3" y="43"/>
                  <a:pt x="9" y="48"/>
                </a:cubicBezTo>
                <a:cubicBezTo>
                  <a:pt x="6" y="60"/>
                  <a:pt x="6" y="60"/>
                  <a:pt x="6" y="60"/>
                </a:cubicBezTo>
                <a:cubicBezTo>
                  <a:pt x="6" y="61"/>
                  <a:pt x="6" y="62"/>
                  <a:pt x="7" y="63"/>
                </a:cubicBezTo>
                <a:cubicBezTo>
                  <a:pt x="7" y="63"/>
                  <a:pt x="8" y="63"/>
                  <a:pt x="8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26" y="57"/>
                  <a:pt x="26" y="57"/>
                  <a:pt x="26" y="57"/>
                </a:cubicBezTo>
                <a:cubicBezTo>
                  <a:pt x="29" y="58"/>
                  <a:pt x="32" y="58"/>
                  <a:pt x="34" y="58"/>
                </a:cubicBezTo>
                <a:cubicBezTo>
                  <a:pt x="35" y="58"/>
                  <a:pt x="35" y="58"/>
                  <a:pt x="36" y="58"/>
                </a:cubicBezTo>
                <a:cubicBezTo>
                  <a:pt x="42" y="63"/>
                  <a:pt x="52" y="66"/>
                  <a:pt x="61" y="64"/>
                </a:cubicBezTo>
                <a:cubicBezTo>
                  <a:pt x="74" y="70"/>
                  <a:pt x="74" y="70"/>
                  <a:pt x="74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5" y="70"/>
                  <a:pt x="75" y="70"/>
                  <a:pt x="75" y="70"/>
                </a:cubicBezTo>
                <a:cubicBezTo>
                  <a:pt x="76" y="69"/>
                  <a:pt x="76" y="69"/>
                  <a:pt x="76" y="69"/>
                </a:cubicBezTo>
                <a:cubicBezTo>
                  <a:pt x="74" y="57"/>
                  <a:pt x="74" y="57"/>
                  <a:pt x="74" y="57"/>
                </a:cubicBezTo>
                <a:cubicBezTo>
                  <a:pt x="79" y="53"/>
                  <a:pt x="82" y="47"/>
                  <a:pt x="82" y="41"/>
                </a:cubicBezTo>
                <a:close/>
                <a:moveTo>
                  <a:pt x="25" y="52"/>
                </a:moveTo>
                <a:cubicBezTo>
                  <a:pt x="12" y="57"/>
                  <a:pt x="12" y="57"/>
                  <a:pt x="12" y="57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7"/>
                  <a:pt x="14" y="46"/>
                  <a:pt x="14" y="46"/>
                </a:cubicBezTo>
                <a:cubicBezTo>
                  <a:pt x="8" y="41"/>
                  <a:pt x="5" y="35"/>
                  <a:pt x="5" y="29"/>
                </a:cubicBezTo>
                <a:cubicBezTo>
                  <a:pt x="5" y="15"/>
                  <a:pt x="18" y="5"/>
                  <a:pt x="34" y="5"/>
                </a:cubicBezTo>
                <a:cubicBezTo>
                  <a:pt x="51" y="5"/>
                  <a:pt x="64" y="15"/>
                  <a:pt x="64" y="29"/>
                </a:cubicBezTo>
                <a:cubicBezTo>
                  <a:pt x="64" y="42"/>
                  <a:pt x="51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6" y="52"/>
                  <a:pt x="26" y="52"/>
                  <a:pt x="25" y="52"/>
                </a:cubicBezTo>
                <a:close/>
                <a:moveTo>
                  <a:pt x="73" y="67"/>
                </a:move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53" y="63"/>
                  <a:pt x="45" y="61"/>
                  <a:pt x="39" y="58"/>
                </a:cubicBezTo>
                <a:cubicBezTo>
                  <a:pt x="56" y="55"/>
                  <a:pt x="69" y="43"/>
                  <a:pt x="69" y="29"/>
                </a:cubicBezTo>
                <a:cubicBezTo>
                  <a:pt x="69" y="27"/>
                  <a:pt x="68" y="26"/>
                  <a:pt x="68" y="24"/>
                </a:cubicBezTo>
                <a:cubicBezTo>
                  <a:pt x="75" y="28"/>
                  <a:pt x="79" y="34"/>
                  <a:pt x="79" y="41"/>
                </a:cubicBezTo>
                <a:cubicBezTo>
                  <a:pt x="79" y="47"/>
                  <a:pt x="77" y="52"/>
                  <a:pt x="72" y="56"/>
                </a:cubicBezTo>
                <a:cubicBezTo>
                  <a:pt x="72" y="56"/>
                  <a:pt x="72" y="56"/>
                  <a:pt x="72" y="57"/>
                </a:cubicBezTo>
                <a:lnTo>
                  <a:pt x="73" y="67"/>
                </a:lnTo>
                <a:close/>
              </a:path>
            </a:pathLst>
          </a:custGeom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>
                <a:solidFill>
                  <a:srgbClr val="194258"/>
                </a:solidFill>
              </a:rPr>
              <a:t>。。。</a:t>
            </a:r>
            <a:endParaRPr lang="zh-CN" altLang="en-US">
              <a:solidFill>
                <a:srgbClr val="194258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8200" y="122029"/>
            <a:ext cx="6448865" cy="613546"/>
          </a:xfrm>
          <a:prstGeom prst="rect">
            <a:avLst/>
          </a:prstGeom>
        </p:spPr>
        <p:txBody>
          <a:bodyPr/>
          <a:lstStyle>
            <a:lvl1pPr>
              <a:defRPr sz="4000" b="1" i="1">
                <a:solidFill>
                  <a:srgbClr val="28688C"/>
                </a:solidFill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4" Type="http://schemas.openxmlformats.org/officeDocument/2006/relationships/theme" Target="../theme/theme1.xml"/><Relationship Id="rId53" Type="http://schemas.openxmlformats.org/officeDocument/2006/relationships/image" Target="file:///D:\qq&#25991;&#20214;\712321467\Image\C2C\Image2\%7b75232B38-A165-1FB7-499C-2E1C792CACB5%7d.png" TargetMode="External"/><Relationship Id="rId52" Type="http://schemas.openxmlformats.org/officeDocument/2006/relationships/image" Target="../media/image6.png"/><Relationship Id="rId51" Type="http://schemas.openxmlformats.org/officeDocument/2006/relationships/tags" Target="../tags/tag131.xml"/><Relationship Id="rId50" Type="http://schemas.openxmlformats.org/officeDocument/2006/relationships/tags" Target="../tags/tag130.xml"/><Relationship Id="rId5" Type="http://schemas.openxmlformats.org/officeDocument/2006/relationships/slideLayout" Target="../slideLayouts/slideLayout5.xml"/><Relationship Id="rId49" Type="http://schemas.openxmlformats.org/officeDocument/2006/relationships/tags" Target="../tags/tag129.xml"/><Relationship Id="rId48" Type="http://schemas.openxmlformats.org/officeDocument/2006/relationships/tags" Target="../tags/tag128.xml"/><Relationship Id="rId47" Type="http://schemas.openxmlformats.org/officeDocument/2006/relationships/tags" Target="../tags/tag127.xml"/><Relationship Id="rId46" Type="http://schemas.openxmlformats.org/officeDocument/2006/relationships/tags" Target="../tags/tag126.xml"/><Relationship Id="rId45" Type="http://schemas.openxmlformats.org/officeDocument/2006/relationships/image" Target="../media/image5.png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4" Type="http://schemas.openxmlformats.org/officeDocument/2006/relationships/theme" Target="../theme/theme2.xml"/><Relationship Id="rId53" Type="http://schemas.openxmlformats.org/officeDocument/2006/relationships/image" Target="file:///D:\qq&#25991;&#20214;\712321467\Image\C2C\Image2\%7b75232B38-A165-1FB7-499C-2E1C792CACB5%7d.png" TargetMode="External"/><Relationship Id="rId52" Type="http://schemas.openxmlformats.org/officeDocument/2006/relationships/image" Target="../media/image6.png"/><Relationship Id="rId51" Type="http://schemas.openxmlformats.org/officeDocument/2006/relationships/tags" Target="../tags/tag262.xml"/><Relationship Id="rId50" Type="http://schemas.openxmlformats.org/officeDocument/2006/relationships/tags" Target="../tags/tag261.xml"/><Relationship Id="rId5" Type="http://schemas.openxmlformats.org/officeDocument/2006/relationships/slideLayout" Target="../slideLayouts/slideLayout49.xml"/><Relationship Id="rId49" Type="http://schemas.openxmlformats.org/officeDocument/2006/relationships/tags" Target="../tags/tag260.xml"/><Relationship Id="rId48" Type="http://schemas.openxmlformats.org/officeDocument/2006/relationships/tags" Target="../tags/tag259.xml"/><Relationship Id="rId47" Type="http://schemas.openxmlformats.org/officeDocument/2006/relationships/tags" Target="../tags/tag258.xml"/><Relationship Id="rId46" Type="http://schemas.openxmlformats.org/officeDocument/2006/relationships/tags" Target="../tags/tag257.xml"/><Relationship Id="rId45" Type="http://schemas.openxmlformats.org/officeDocument/2006/relationships/image" Target="../media/image5.png"/><Relationship Id="rId44" Type="http://schemas.openxmlformats.org/officeDocument/2006/relationships/slideLayout" Target="../slideLayouts/slideLayout88.xml"/><Relationship Id="rId43" Type="http://schemas.openxmlformats.org/officeDocument/2006/relationships/slideLayout" Target="../slideLayouts/slideLayout87.xml"/><Relationship Id="rId42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85.xml"/><Relationship Id="rId4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48.xml"/><Relationship Id="rId39" Type="http://schemas.openxmlformats.org/officeDocument/2006/relationships/slideLayout" Target="../slideLayouts/slideLayout83.xml"/><Relationship Id="rId38" Type="http://schemas.openxmlformats.org/officeDocument/2006/relationships/slideLayout" Target="../slideLayouts/slideLayout82.xml"/><Relationship Id="rId37" Type="http://schemas.openxmlformats.org/officeDocument/2006/relationships/slideLayout" Target="../slideLayouts/slideLayout81.xml"/><Relationship Id="rId36" Type="http://schemas.openxmlformats.org/officeDocument/2006/relationships/slideLayout" Target="../slideLayouts/slideLayout80.xml"/><Relationship Id="rId35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78.xml"/><Relationship Id="rId33" Type="http://schemas.openxmlformats.org/officeDocument/2006/relationships/slideLayout" Target="../slideLayouts/slideLayout77.xml"/><Relationship Id="rId32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75.xml"/><Relationship Id="rId30" Type="http://schemas.openxmlformats.org/officeDocument/2006/relationships/slideLayout" Target="../slideLayouts/slideLayout74.xml"/><Relationship Id="rId3" Type="http://schemas.openxmlformats.org/officeDocument/2006/relationships/slideLayout" Target="../slideLayouts/slideLayout47.xml"/><Relationship Id="rId29" Type="http://schemas.openxmlformats.org/officeDocument/2006/relationships/slideLayout" Target="../slideLayouts/slideLayout73.xml"/><Relationship Id="rId28" Type="http://schemas.openxmlformats.org/officeDocument/2006/relationships/slideLayout" Target="../slideLayouts/slideLayout72.xml"/><Relationship Id="rId27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6"/>
            </p:custDataLst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7"/>
            </p:custDataLst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8"/>
            </p:custDataLst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9"/>
            </p:custDataLst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50"/>
            </p:custDataLst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51"/>
            </p:custDataLst>
          </p:nvPr>
        </p:nvPicPr>
        <p:blipFill>
          <a:blip r:embed="rId52" r:link="rId5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</p:sldLayoutIdLst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6"/>
            </p:custDataLst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7"/>
            </p:custDataLst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8"/>
            </p:custDataLst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9"/>
            </p:custDataLst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50"/>
            </p:custDataLst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51"/>
            </p:custDataLst>
          </p:nvPr>
        </p:nvPicPr>
        <p:blipFill>
          <a:blip r:embed="rId52" r:link="rId5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  <p:sldLayoutId id="2147483718" r:id="rId25"/>
    <p:sldLayoutId id="2147483719" r:id="rId26"/>
    <p:sldLayoutId id="2147483720" r:id="rId27"/>
    <p:sldLayoutId id="2147483721" r:id="rId28"/>
    <p:sldLayoutId id="2147483722" r:id="rId29"/>
    <p:sldLayoutId id="2147483723" r:id="rId30"/>
    <p:sldLayoutId id="2147483724" r:id="rId31"/>
    <p:sldLayoutId id="2147483725" r:id="rId32"/>
    <p:sldLayoutId id="2147483726" r:id="rId33"/>
    <p:sldLayoutId id="2147483727" r:id="rId34"/>
    <p:sldLayoutId id="2147483728" r:id="rId35"/>
    <p:sldLayoutId id="2147483729" r:id="rId36"/>
    <p:sldLayoutId id="2147483730" r:id="rId37"/>
    <p:sldLayoutId id="2147483731" r:id="rId38"/>
    <p:sldLayoutId id="2147483732" r:id="rId39"/>
    <p:sldLayoutId id="2147483733" r:id="rId40"/>
    <p:sldLayoutId id="2147483734" r:id="rId41"/>
    <p:sldLayoutId id="2147483735" r:id="rId42"/>
    <p:sldLayoutId id="2147483736" r:id="rId43"/>
    <p:sldLayoutId id="2147483737" r:id="rId44"/>
  </p:sldLayoutIdLst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269.xml"/><Relationship Id="rId8" Type="http://schemas.openxmlformats.org/officeDocument/2006/relationships/tags" Target="../tags/tag268.xml"/><Relationship Id="rId7" Type="http://schemas.openxmlformats.org/officeDocument/2006/relationships/tags" Target="../tags/tag267.xml"/><Relationship Id="rId6" Type="http://schemas.openxmlformats.org/officeDocument/2006/relationships/tags" Target="../tags/tag266.xml"/><Relationship Id="rId5" Type="http://schemas.openxmlformats.org/officeDocument/2006/relationships/tags" Target="../tags/tag265.xml"/><Relationship Id="rId4" Type="http://schemas.openxmlformats.org/officeDocument/2006/relationships/image" Target="../media/image8.png"/><Relationship Id="rId3" Type="http://schemas.openxmlformats.org/officeDocument/2006/relationships/tags" Target="../tags/tag264.xml"/><Relationship Id="rId2" Type="http://schemas.openxmlformats.org/officeDocument/2006/relationships/image" Target="../media/image7.png"/><Relationship Id="rId11" Type="http://schemas.openxmlformats.org/officeDocument/2006/relationships/slideLayout" Target="../slideLayouts/slideLayout79.xml"/><Relationship Id="rId10" Type="http://schemas.openxmlformats.org/officeDocument/2006/relationships/tags" Target="../tags/tag270.xml"/><Relationship Id="rId1" Type="http://schemas.openxmlformats.org/officeDocument/2006/relationships/tags" Target="../tags/tag263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446.xml"/><Relationship Id="rId8" Type="http://schemas.openxmlformats.org/officeDocument/2006/relationships/tags" Target="../tags/tag445.xml"/><Relationship Id="rId7" Type="http://schemas.openxmlformats.org/officeDocument/2006/relationships/tags" Target="../tags/tag444.xml"/><Relationship Id="rId6" Type="http://schemas.openxmlformats.org/officeDocument/2006/relationships/tags" Target="../tags/tag443.xml"/><Relationship Id="rId5" Type="http://schemas.openxmlformats.org/officeDocument/2006/relationships/tags" Target="../tags/tag442.xml"/><Relationship Id="rId4" Type="http://schemas.openxmlformats.org/officeDocument/2006/relationships/tags" Target="../tags/tag441.xml"/><Relationship Id="rId3" Type="http://schemas.openxmlformats.org/officeDocument/2006/relationships/tags" Target="../tags/tag440.xml"/><Relationship Id="rId28" Type="http://schemas.openxmlformats.org/officeDocument/2006/relationships/slideLayout" Target="../slideLayouts/slideLayout44.xml"/><Relationship Id="rId27" Type="http://schemas.openxmlformats.org/officeDocument/2006/relationships/tags" Target="../tags/tag464.xml"/><Relationship Id="rId26" Type="http://schemas.openxmlformats.org/officeDocument/2006/relationships/tags" Target="../tags/tag463.xml"/><Relationship Id="rId25" Type="http://schemas.openxmlformats.org/officeDocument/2006/relationships/tags" Target="../tags/tag462.xml"/><Relationship Id="rId24" Type="http://schemas.openxmlformats.org/officeDocument/2006/relationships/tags" Target="../tags/tag461.xml"/><Relationship Id="rId23" Type="http://schemas.openxmlformats.org/officeDocument/2006/relationships/tags" Target="../tags/tag460.xml"/><Relationship Id="rId22" Type="http://schemas.openxmlformats.org/officeDocument/2006/relationships/tags" Target="../tags/tag459.xml"/><Relationship Id="rId21" Type="http://schemas.openxmlformats.org/officeDocument/2006/relationships/tags" Target="../tags/tag458.xml"/><Relationship Id="rId20" Type="http://schemas.openxmlformats.org/officeDocument/2006/relationships/tags" Target="../tags/tag457.xml"/><Relationship Id="rId2" Type="http://schemas.openxmlformats.org/officeDocument/2006/relationships/tags" Target="../tags/tag439.xml"/><Relationship Id="rId19" Type="http://schemas.openxmlformats.org/officeDocument/2006/relationships/tags" Target="../tags/tag456.xml"/><Relationship Id="rId18" Type="http://schemas.openxmlformats.org/officeDocument/2006/relationships/tags" Target="../tags/tag455.xml"/><Relationship Id="rId17" Type="http://schemas.openxmlformats.org/officeDocument/2006/relationships/tags" Target="../tags/tag454.xml"/><Relationship Id="rId16" Type="http://schemas.openxmlformats.org/officeDocument/2006/relationships/tags" Target="../tags/tag453.xml"/><Relationship Id="rId15" Type="http://schemas.openxmlformats.org/officeDocument/2006/relationships/tags" Target="../tags/tag452.xml"/><Relationship Id="rId14" Type="http://schemas.openxmlformats.org/officeDocument/2006/relationships/tags" Target="../tags/tag451.xml"/><Relationship Id="rId13" Type="http://schemas.openxmlformats.org/officeDocument/2006/relationships/tags" Target="../tags/tag450.xml"/><Relationship Id="rId12" Type="http://schemas.openxmlformats.org/officeDocument/2006/relationships/tags" Target="../tags/tag449.xml"/><Relationship Id="rId11" Type="http://schemas.openxmlformats.org/officeDocument/2006/relationships/tags" Target="../tags/tag448.xml"/><Relationship Id="rId10" Type="http://schemas.openxmlformats.org/officeDocument/2006/relationships/tags" Target="../tags/tag447.xml"/><Relationship Id="rId1" Type="http://schemas.openxmlformats.org/officeDocument/2006/relationships/tags" Target="../tags/tag43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tags" Target="../tags/tag470.xml"/><Relationship Id="rId5" Type="http://schemas.openxmlformats.org/officeDocument/2006/relationships/tags" Target="../tags/tag469.xml"/><Relationship Id="rId4" Type="http://schemas.openxmlformats.org/officeDocument/2006/relationships/tags" Target="../tags/tag468.xml"/><Relationship Id="rId3" Type="http://schemas.openxmlformats.org/officeDocument/2006/relationships/tags" Target="../tags/tag467.xml"/><Relationship Id="rId24" Type="http://schemas.openxmlformats.org/officeDocument/2006/relationships/slideLayout" Target="../slideLayouts/slideLayout44.xml"/><Relationship Id="rId23" Type="http://schemas.openxmlformats.org/officeDocument/2006/relationships/tags" Target="../tags/tag487.xml"/><Relationship Id="rId22" Type="http://schemas.openxmlformats.org/officeDocument/2006/relationships/tags" Target="../tags/tag486.xml"/><Relationship Id="rId21" Type="http://schemas.openxmlformats.org/officeDocument/2006/relationships/tags" Target="../tags/tag485.xml"/><Relationship Id="rId20" Type="http://schemas.openxmlformats.org/officeDocument/2006/relationships/tags" Target="../tags/tag484.xml"/><Relationship Id="rId2" Type="http://schemas.openxmlformats.org/officeDocument/2006/relationships/tags" Target="../tags/tag466.xml"/><Relationship Id="rId19" Type="http://schemas.openxmlformats.org/officeDocument/2006/relationships/tags" Target="../tags/tag483.xml"/><Relationship Id="rId18" Type="http://schemas.openxmlformats.org/officeDocument/2006/relationships/tags" Target="../tags/tag482.xml"/><Relationship Id="rId17" Type="http://schemas.openxmlformats.org/officeDocument/2006/relationships/tags" Target="../tags/tag481.xml"/><Relationship Id="rId16" Type="http://schemas.openxmlformats.org/officeDocument/2006/relationships/tags" Target="../tags/tag480.xml"/><Relationship Id="rId15" Type="http://schemas.openxmlformats.org/officeDocument/2006/relationships/tags" Target="../tags/tag479.xml"/><Relationship Id="rId14" Type="http://schemas.openxmlformats.org/officeDocument/2006/relationships/tags" Target="../tags/tag478.xml"/><Relationship Id="rId13" Type="http://schemas.openxmlformats.org/officeDocument/2006/relationships/tags" Target="../tags/tag477.xml"/><Relationship Id="rId12" Type="http://schemas.openxmlformats.org/officeDocument/2006/relationships/tags" Target="../tags/tag476.xml"/><Relationship Id="rId11" Type="http://schemas.openxmlformats.org/officeDocument/2006/relationships/tags" Target="../tags/tag475.xml"/><Relationship Id="rId10" Type="http://schemas.openxmlformats.org/officeDocument/2006/relationships/tags" Target="../tags/tag474.xml"/><Relationship Id="rId1" Type="http://schemas.openxmlformats.org/officeDocument/2006/relationships/tags" Target="../tags/tag46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496.xml"/><Relationship Id="rId8" Type="http://schemas.openxmlformats.org/officeDocument/2006/relationships/tags" Target="../tags/tag495.xml"/><Relationship Id="rId7" Type="http://schemas.openxmlformats.org/officeDocument/2006/relationships/tags" Target="../tags/tag494.xml"/><Relationship Id="rId6" Type="http://schemas.openxmlformats.org/officeDocument/2006/relationships/tags" Target="../tags/tag493.xml"/><Relationship Id="rId5" Type="http://schemas.openxmlformats.org/officeDocument/2006/relationships/tags" Target="../tags/tag492.xml"/><Relationship Id="rId4" Type="http://schemas.openxmlformats.org/officeDocument/2006/relationships/tags" Target="../tags/tag491.xml"/><Relationship Id="rId3" Type="http://schemas.openxmlformats.org/officeDocument/2006/relationships/tags" Target="../tags/tag490.xml"/><Relationship Id="rId28" Type="http://schemas.openxmlformats.org/officeDocument/2006/relationships/slideLayout" Target="../slideLayouts/slideLayout1.xml"/><Relationship Id="rId27" Type="http://schemas.openxmlformats.org/officeDocument/2006/relationships/tags" Target="../tags/tag514.xml"/><Relationship Id="rId26" Type="http://schemas.openxmlformats.org/officeDocument/2006/relationships/tags" Target="../tags/tag513.xml"/><Relationship Id="rId25" Type="http://schemas.openxmlformats.org/officeDocument/2006/relationships/tags" Target="../tags/tag512.xml"/><Relationship Id="rId24" Type="http://schemas.openxmlformats.org/officeDocument/2006/relationships/tags" Target="../tags/tag511.xml"/><Relationship Id="rId23" Type="http://schemas.openxmlformats.org/officeDocument/2006/relationships/tags" Target="../tags/tag510.xml"/><Relationship Id="rId22" Type="http://schemas.openxmlformats.org/officeDocument/2006/relationships/tags" Target="../tags/tag509.xml"/><Relationship Id="rId21" Type="http://schemas.openxmlformats.org/officeDocument/2006/relationships/tags" Target="../tags/tag508.xml"/><Relationship Id="rId20" Type="http://schemas.openxmlformats.org/officeDocument/2006/relationships/tags" Target="../tags/tag507.xml"/><Relationship Id="rId2" Type="http://schemas.openxmlformats.org/officeDocument/2006/relationships/tags" Target="../tags/tag489.xml"/><Relationship Id="rId19" Type="http://schemas.openxmlformats.org/officeDocument/2006/relationships/tags" Target="../tags/tag506.xml"/><Relationship Id="rId18" Type="http://schemas.openxmlformats.org/officeDocument/2006/relationships/tags" Target="../tags/tag505.xml"/><Relationship Id="rId17" Type="http://schemas.openxmlformats.org/officeDocument/2006/relationships/tags" Target="../tags/tag504.xml"/><Relationship Id="rId16" Type="http://schemas.openxmlformats.org/officeDocument/2006/relationships/tags" Target="../tags/tag503.xml"/><Relationship Id="rId15" Type="http://schemas.openxmlformats.org/officeDocument/2006/relationships/tags" Target="../tags/tag502.xml"/><Relationship Id="rId14" Type="http://schemas.openxmlformats.org/officeDocument/2006/relationships/tags" Target="../tags/tag501.xml"/><Relationship Id="rId13" Type="http://schemas.openxmlformats.org/officeDocument/2006/relationships/tags" Target="../tags/tag500.xml"/><Relationship Id="rId12" Type="http://schemas.openxmlformats.org/officeDocument/2006/relationships/tags" Target="../tags/tag499.xml"/><Relationship Id="rId11" Type="http://schemas.openxmlformats.org/officeDocument/2006/relationships/tags" Target="../tags/tag498.xml"/><Relationship Id="rId10" Type="http://schemas.openxmlformats.org/officeDocument/2006/relationships/tags" Target="../tags/tag497.xml"/><Relationship Id="rId1" Type="http://schemas.openxmlformats.org/officeDocument/2006/relationships/tags" Target="../tags/tag48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16.xml"/><Relationship Id="rId1" Type="http://schemas.openxmlformats.org/officeDocument/2006/relationships/tags" Target="../tags/tag51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525.xml"/><Relationship Id="rId8" Type="http://schemas.openxmlformats.org/officeDocument/2006/relationships/tags" Target="../tags/tag524.xml"/><Relationship Id="rId7" Type="http://schemas.openxmlformats.org/officeDocument/2006/relationships/tags" Target="../tags/tag523.xml"/><Relationship Id="rId6" Type="http://schemas.openxmlformats.org/officeDocument/2006/relationships/tags" Target="../tags/tag522.xml"/><Relationship Id="rId52" Type="http://schemas.openxmlformats.org/officeDocument/2006/relationships/notesSlide" Target="../notesSlides/notesSlide1.xml"/><Relationship Id="rId51" Type="http://schemas.openxmlformats.org/officeDocument/2006/relationships/slideLayout" Target="../slideLayouts/slideLayout1.xml"/><Relationship Id="rId50" Type="http://schemas.openxmlformats.org/officeDocument/2006/relationships/tags" Target="../tags/tag566.xml"/><Relationship Id="rId5" Type="http://schemas.openxmlformats.org/officeDocument/2006/relationships/tags" Target="../tags/tag521.xml"/><Relationship Id="rId49" Type="http://schemas.openxmlformats.org/officeDocument/2006/relationships/tags" Target="../tags/tag565.xml"/><Relationship Id="rId48" Type="http://schemas.openxmlformats.org/officeDocument/2006/relationships/tags" Target="../tags/tag564.xml"/><Relationship Id="rId47" Type="http://schemas.openxmlformats.org/officeDocument/2006/relationships/tags" Target="../tags/tag563.xml"/><Relationship Id="rId46" Type="http://schemas.openxmlformats.org/officeDocument/2006/relationships/tags" Target="../tags/tag562.xml"/><Relationship Id="rId45" Type="http://schemas.openxmlformats.org/officeDocument/2006/relationships/tags" Target="../tags/tag561.xml"/><Relationship Id="rId44" Type="http://schemas.openxmlformats.org/officeDocument/2006/relationships/tags" Target="../tags/tag560.xml"/><Relationship Id="rId43" Type="http://schemas.openxmlformats.org/officeDocument/2006/relationships/tags" Target="../tags/tag559.xml"/><Relationship Id="rId42" Type="http://schemas.openxmlformats.org/officeDocument/2006/relationships/tags" Target="../tags/tag558.xml"/><Relationship Id="rId41" Type="http://schemas.openxmlformats.org/officeDocument/2006/relationships/tags" Target="../tags/tag557.xml"/><Relationship Id="rId40" Type="http://schemas.openxmlformats.org/officeDocument/2006/relationships/tags" Target="../tags/tag556.xml"/><Relationship Id="rId4" Type="http://schemas.openxmlformats.org/officeDocument/2006/relationships/tags" Target="../tags/tag520.xml"/><Relationship Id="rId39" Type="http://schemas.openxmlformats.org/officeDocument/2006/relationships/tags" Target="../tags/tag555.xml"/><Relationship Id="rId38" Type="http://schemas.openxmlformats.org/officeDocument/2006/relationships/tags" Target="../tags/tag554.xml"/><Relationship Id="rId37" Type="http://schemas.openxmlformats.org/officeDocument/2006/relationships/tags" Target="../tags/tag553.xml"/><Relationship Id="rId36" Type="http://schemas.openxmlformats.org/officeDocument/2006/relationships/tags" Target="../tags/tag552.xml"/><Relationship Id="rId35" Type="http://schemas.openxmlformats.org/officeDocument/2006/relationships/tags" Target="../tags/tag551.xml"/><Relationship Id="rId34" Type="http://schemas.openxmlformats.org/officeDocument/2006/relationships/tags" Target="../tags/tag550.xml"/><Relationship Id="rId33" Type="http://schemas.openxmlformats.org/officeDocument/2006/relationships/tags" Target="../tags/tag549.xml"/><Relationship Id="rId32" Type="http://schemas.openxmlformats.org/officeDocument/2006/relationships/tags" Target="../tags/tag548.xml"/><Relationship Id="rId31" Type="http://schemas.openxmlformats.org/officeDocument/2006/relationships/tags" Target="../tags/tag547.xml"/><Relationship Id="rId30" Type="http://schemas.openxmlformats.org/officeDocument/2006/relationships/tags" Target="../tags/tag546.xml"/><Relationship Id="rId3" Type="http://schemas.openxmlformats.org/officeDocument/2006/relationships/tags" Target="../tags/tag519.xml"/><Relationship Id="rId29" Type="http://schemas.openxmlformats.org/officeDocument/2006/relationships/tags" Target="../tags/tag545.xml"/><Relationship Id="rId28" Type="http://schemas.openxmlformats.org/officeDocument/2006/relationships/tags" Target="../tags/tag544.xml"/><Relationship Id="rId27" Type="http://schemas.openxmlformats.org/officeDocument/2006/relationships/tags" Target="../tags/tag543.xml"/><Relationship Id="rId26" Type="http://schemas.openxmlformats.org/officeDocument/2006/relationships/tags" Target="../tags/tag542.xml"/><Relationship Id="rId25" Type="http://schemas.openxmlformats.org/officeDocument/2006/relationships/tags" Target="../tags/tag541.xml"/><Relationship Id="rId24" Type="http://schemas.openxmlformats.org/officeDocument/2006/relationships/tags" Target="../tags/tag540.xml"/><Relationship Id="rId23" Type="http://schemas.openxmlformats.org/officeDocument/2006/relationships/tags" Target="../tags/tag539.xml"/><Relationship Id="rId22" Type="http://schemas.openxmlformats.org/officeDocument/2006/relationships/tags" Target="../tags/tag538.xml"/><Relationship Id="rId21" Type="http://schemas.openxmlformats.org/officeDocument/2006/relationships/tags" Target="../tags/tag537.xml"/><Relationship Id="rId20" Type="http://schemas.openxmlformats.org/officeDocument/2006/relationships/tags" Target="../tags/tag536.xml"/><Relationship Id="rId2" Type="http://schemas.openxmlformats.org/officeDocument/2006/relationships/tags" Target="../tags/tag518.xml"/><Relationship Id="rId19" Type="http://schemas.openxmlformats.org/officeDocument/2006/relationships/tags" Target="../tags/tag535.xml"/><Relationship Id="rId18" Type="http://schemas.openxmlformats.org/officeDocument/2006/relationships/tags" Target="../tags/tag534.xml"/><Relationship Id="rId17" Type="http://schemas.openxmlformats.org/officeDocument/2006/relationships/tags" Target="../tags/tag533.xml"/><Relationship Id="rId16" Type="http://schemas.openxmlformats.org/officeDocument/2006/relationships/tags" Target="../tags/tag532.xml"/><Relationship Id="rId15" Type="http://schemas.openxmlformats.org/officeDocument/2006/relationships/tags" Target="../tags/tag531.xml"/><Relationship Id="rId14" Type="http://schemas.openxmlformats.org/officeDocument/2006/relationships/tags" Target="../tags/tag530.xml"/><Relationship Id="rId13" Type="http://schemas.openxmlformats.org/officeDocument/2006/relationships/tags" Target="../tags/tag529.xml"/><Relationship Id="rId12" Type="http://schemas.openxmlformats.org/officeDocument/2006/relationships/tags" Target="../tags/tag528.xml"/><Relationship Id="rId11" Type="http://schemas.openxmlformats.org/officeDocument/2006/relationships/tags" Target="../tags/tag527.xml"/><Relationship Id="rId10" Type="http://schemas.openxmlformats.org/officeDocument/2006/relationships/tags" Target="../tags/tag526.xml"/><Relationship Id="rId1" Type="http://schemas.openxmlformats.org/officeDocument/2006/relationships/tags" Target="../tags/tag517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575.xml"/><Relationship Id="rId8" Type="http://schemas.openxmlformats.org/officeDocument/2006/relationships/tags" Target="../tags/tag574.xml"/><Relationship Id="rId7" Type="http://schemas.openxmlformats.org/officeDocument/2006/relationships/tags" Target="../tags/tag573.xml"/><Relationship Id="rId6" Type="http://schemas.openxmlformats.org/officeDocument/2006/relationships/image" Target="../media/image16.jpeg"/><Relationship Id="rId5" Type="http://schemas.openxmlformats.org/officeDocument/2006/relationships/tags" Target="../tags/tag572.xml"/><Relationship Id="rId4" Type="http://schemas.openxmlformats.org/officeDocument/2006/relationships/image" Target="../media/image15.jpeg"/><Relationship Id="rId3" Type="http://schemas.openxmlformats.org/officeDocument/2006/relationships/tags" Target="../tags/tag571.xml"/><Relationship Id="rId2" Type="http://schemas.openxmlformats.org/officeDocument/2006/relationships/tags" Target="../tags/tag570.xml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577.xml"/><Relationship Id="rId11" Type="http://schemas.openxmlformats.org/officeDocument/2006/relationships/tags" Target="../tags/tag576.xml"/><Relationship Id="rId10" Type="http://schemas.openxmlformats.org/officeDocument/2006/relationships/image" Target="../media/image17.jpeg"/><Relationship Id="rId1" Type="http://schemas.openxmlformats.org/officeDocument/2006/relationships/tags" Target="../tags/tag569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589.xml"/><Relationship Id="rId8" Type="http://schemas.openxmlformats.org/officeDocument/2006/relationships/tags" Target="../tags/tag588.xml"/><Relationship Id="rId7" Type="http://schemas.openxmlformats.org/officeDocument/2006/relationships/tags" Target="../tags/tag587.xml"/><Relationship Id="rId6" Type="http://schemas.openxmlformats.org/officeDocument/2006/relationships/tags" Target="../tags/tag586.xml"/><Relationship Id="rId50" Type="http://schemas.openxmlformats.org/officeDocument/2006/relationships/slideLayout" Target="../slideLayouts/slideLayout7.xml"/><Relationship Id="rId5" Type="http://schemas.openxmlformats.org/officeDocument/2006/relationships/tags" Target="../tags/tag585.xml"/><Relationship Id="rId49" Type="http://schemas.openxmlformats.org/officeDocument/2006/relationships/tags" Target="../tags/tag629.xml"/><Relationship Id="rId48" Type="http://schemas.openxmlformats.org/officeDocument/2006/relationships/tags" Target="../tags/tag628.xml"/><Relationship Id="rId47" Type="http://schemas.openxmlformats.org/officeDocument/2006/relationships/tags" Target="../tags/tag627.xml"/><Relationship Id="rId46" Type="http://schemas.openxmlformats.org/officeDocument/2006/relationships/tags" Target="../tags/tag626.xml"/><Relationship Id="rId45" Type="http://schemas.openxmlformats.org/officeDocument/2006/relationships/tags" Target="../tags/tag625.xml"/><Relationship Id="rId44" Type="http://schemas.openxmlformats.org/officeDocument/2006/relationships/tags" Target="../tags/tag624.xml"/><Relationship Id="rId43" Type="http://schemas.openxmlformats.org/officeDocument/2006/relationships/tags" Target="../tags/tag623.xml"/><Relationship Id="rId42" Type="http://schemas.openxmlformats.org/officeDocument/2006/relationships/tags" Target="../tags/tag622.xml"/><Relationship Id="rId41" Type="http://schemas.openxmlformats.org/officeDocument/2006/relationships/tags" Target="../tags/tag621.xml"/><Relationship Id="rId40" Type="http://schemas.openxmlformats.org/officeDocument/2006/relationships/tags" Target="../tags/tag620.xml"/><Relationship Id="rId4" Type="http://schemas.openxmlformats.org/officeDocument/2006/relationships/tags" Target="../tags/tag584.xml"/><Relationship Id="rId39" Type="http://schemas.openxmlformats.org/officeDocument/2006/relationships/tags" Target="../tags/tag619.xml"/><Relationship Id="rId38" Type="http://schemas.openxmlformats.org/officeDocument/2006/relationships/tags" Target="../tags/tag618.xml"/><Relationship Id="rId37" Type="http://schemas.openxmlformats.org/officeDocument/2006/relationships/tags" Target="../tags/tag617.xml"/><Relationship Id="rId36" Type="http://schemas.openxmlformats.org/officeDocument/2006/relationships/tags" Target="../tags/tag616.xml"/><Relationship Id="rId35" Type="http://schemas.openxmlformats.org/officeDocument/2006/relationships/tags" Target="../tags/tag615.xml"/><Relationship Id="rId34" Type="http://schemas.openxmlformats.org/officeDocument/2006/relationships/tags" Target="../tags/tag614.xml"/><Relationship Id="rId33" Type="http://schemas.openxmlformats.org/officeDocument/2006/relationships/tags" Target="../tags/tag613.xml"/><Relationship Id="rId32" Type="http://schemas.openxmlformats.org/officeDocument/2006/relationships/tags" Target="../tags/tag612.xml"/><Relationship Id="rId31" Type="http://schemas.openxmlformats.org/officeDocument/2006/relationships/tags" Target="../tags/tag611.xml"/><Relationship Id="rId30" Type="http://schemas.openxmlformats.org/officeDocument/2006/relationships/tags" Target="../tags/tag610.xml"/><Relationship Id="rId3" Type="http://schemas.openxmlformats.org/officeDocument/2006/relationships/tags" Target="../tags/tag583.xml"/><Relationship Id="rId29" Type="http://schemas.openxmlformats.org/officeDocument/2006/relationships/tags" Target="../tags/tag609.xml"/><Relationship Id="rId28" Type="http://schemas.openxmlformats.org/officeDocument/2006/relationships/tags" Target="../tags/tag608.xml"/><Relationship Id="rId27" Type="http://schemas.openxmlformats.org/officeDocument/2006/relationships/tags" Target="../tags/tag607.xml"/><Relationship Id="rId26" Type="http://schemas.openxmlformats.org/officeDocument/2006/relationships/tags" Target="../tags/tag606.xml"/><Relationship Id="rId25" Type="http://schemas.openxmlformats.org/officeDocument/2006/relationships/tags" Target="../tags/tag605.xml"/><Relationship Id="rId24" Type="http://schemas.openxmlformats.org/officeDocument/2006/relationships/tags" Target="../tags/tag604.xml"/><Relationship Id="rId23" Type="http://schemas.openxmlformats.org/officeDocument/2006/relationships/tags" Target="../tags/tag603.xml"/><Relationship Id="rId22" Type="http://schemas.openxmlformats.org/officeDocument/2006/relationships/tags" Target="../tags/tag602.xml"/><Relationship Id="rId21" Type="http://schemas.openxmlformats.org/officeDocument/2006/relationships/tags" Target="../tags/tag601.xml"/><Relationship Id="rId20" Type="http://schemas.openxmlformats.org/officeDocument/2006/relationships/tags" Target="../tags/tag600.xml"/><Relationship Id="rId2" Type="http://schemas.openxmlformats.org/officeDocument/2006/relationships/tags" Target="../tags/tag582.xml"/><Relationship Id="rId19" Type="http://schemas.openxmlformats.org/officeDocument/2006/relationships/tags" Target="../tags/tag599.xml"/><Relationship Id="rId18" Type="http://schemas.openxmlformats.org/officeDocument/2006/relationships/tags" Target="../tags/tag598.xml"/><Relationship Id="rId17" Type="http://schemas.openxmlformats.org/officeDocument/2006/relationships/tags" Target="../tags/tag597.xml"/><Relationship Id="rId16" Type="http://schemas.openxmlformats.org/officeDocument/2006/relationships/tags" Target="../tags/tag596.xml"/><Relationship Id="rId15" Type="http://schemas.openxmlformats.org/officeDocument/2006/relationships/tags" Target="../tags/tag595.xml"/><Relationship Id="rId14" Type="http://schemas.openxmlformats.org/officeDocument/2006/relationships/tags" Target="../tags/tag594.xml"/><Relationship Id="rId13" Type="http://schemas.openxmlformats.org/officeDocument/2006/relationships/tags" Target="../tags/tag593.xml"/><Relationship Id="rId12" Type="http://schemas.openxmlformats.org/officeDocument/2006/relationships/tags" Target="../tags/tag592.xml"/><Relationship Id="rId11" Type="http://schemas.openxmlformats.org/officeDocument/2006/relationships/tags" Target="../tags/tag591.xml"/><Relationship Id="rId10" Type="http://schemas.openxmlformats.org/officeDocument/2006/relationships/tags" Target="../tags/tag590.xml"/><Relationship Id="rId1" Type="http://schemas.openxmlformats.org/officeDocument/2006/relationships/tags" Target="../tags/tag58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638.xml"/><Relationship Id="rId8" Type="http://schemas.openxmlformats.org/officeDocument/2006/relationships/tags" Target="../tags/tag637.xml"/><Relationship Id="rId7" Type="http://schemas.openxmlformats.org/officeDocument/2006/relationships/tags" Target="../tags/tag636.xml"/><Relationship Id="rId6" Type="http://schemas.openxmlformats.org/officeDocument/2006/relationships/tags" Target="../tags/tag635.xml"/><Relationship Id="rId5" Type="http://schemas.openxmlformats.org/officeDocument/2006/relationships/tags" Target="../tags/tag634.xml"/><Relationship Id="rId4" Type="http://schemas.openxmlformats.org/officeDocument/2006/relationships/tags" Target="../tags/tag633.xml"/><Relationship Id="rId3" Type="http://schemas.openxmlformats.org/officeDocument/2006/relationships/tags" Target="../tags/tag632.xml"/><Relationship Id="rId27" Type="http://schemas.openxmlformats.org/officeDocument/2006/relationships/slideLayout" Target="../slideLayouts/slideLayout7.xml"/><Relationship Id="rId26" Type="http://schemas.openxmlformats.org/officeDocument/2006/relationships/image" Target="../media/image18.png"/><Relationship Id="rId25" Type="http://schemas.openxmlformats.org/officeDocument/2006/relationships/tags" Target="../tags/tag654.xml"/><Relationship Id="rId24" Type="http://schemas.openxmlformats.org/officeDocument/2006/relationships/tags" Target="../tags/tag653.xml"/><Relationship Id="rId23" Type="http://schemas.openxmlformats.org/officeDocument/2006/relationships/tags" Target="../tags/tag652.xml"/><Relationship Id="rId22" Type="http://schemas.openxmlformats.org/officeDocument/2006/relationships/tags" Target="../tags/tag651.xml"/><Relationship Id="rId21" Type="http://schemas.openxmlformats.org/officeDocument/2006/relationships/tags" Target="../tags/tag650.xml"/><Relationship Id="rId20" Type="http://schemas.openxmlformats.org/officeDocument/2006/relationships/tags" Target="../tags/tag649.xml"/><Relationship Id="rId2" Type="http://schemas.openxmlformats.org/officeDocument/2006/relationships/tags" Target="../tags/tag631.xml"/><Relationship Id="rId19" Type="http://schemas.openxmlformats.org/officeDocument/2006/relationships/tags" Target="../tags/tag648.xml"/><Relationship Id="rId18" Type="http://schemas.openxmlformats.org/officeDocument/2006/relationships/tags" Target="../tags/tag647.xml"/><Relationship Id="rId17" Type="http://schemas.openxmlformats.org/officeDocument/2006/relationships/tags" Target="../tags/tag646.xml"/><Relationship Id="rId16" Type="http://schemas.openxmlformats.org/officeDocument/2006/relationships/tags" Target="../tags/tag645.xml"/><Relationship Id="rId15" Type="http://schemas.openxmlformats.org/officeDocument/2006/relationships/tags" Target="../tags/tag644.xml"/><Relationship Id="rId14" Type="http://schemas.openxmlformats.org/officeDocument/2006/relationships/tags" Target="../tags/tag643.xml"/><Relationship Id="rId13" Type="http://schemas.openxmlformats.org/officeDocument/2006/relationships/tags" Target="../tags/tag642.xml"/><Relationship Id="rId12" Type="http://schemas.openxmlformats.org/officeDocument/2006/relationships/tags" Target="../tags/tag641.xml"/><Relationship Id="rId11" Type="http://schemas.openxmlformats.org/officeDocument/2006/relationships/tags" Target="../tags/tag640.xml"/><Relationship Id="rId10" Type="http://schemas.openxmlformats.org/officeDocument/2006/relationships/tags" Target="../tags/tag639.xml"/><Relationship Id="rId1" Type="http://schemas.openxmlformats.org/officeDocument/2006/relationships/tags" Target="../tags/tag63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78.xml"/><Relationship Id="rId8" Type="http://schemas.openxmlformats.org/officeDocument/2006/relationships/image" Target="../media/image9.png"/><Relationship Id="rId7" Type="http://schemas.openxmlformats.org/officeDocument/2006/relationships/tags" Target="../tags/tag277.xml"/><Relationship Id="rId6" Type="http://schemas.openxmlformats.org/officeDocument/2006/relationships/tags" Target="../tags/tag276.xml"/><Relationship Id="rId5" Type="http://schemas.openxmlformats.org/officeDocument/2006/relationships/tags" Target="../tags/tag275.xml"/><Relationship Id="rId4" Type="http://schemas.openxmlformats.org/officeDocument/2006/relationships/tags" Target="../tags/tag274.xml"/><Relationship Id="rId37" Type="http://schemas.openxmlformats.org/officeDocument/2006/relationships/slideLayout" Target="../slideLayouts/slideLayout1.xml"/><Relationship Id="rId36" Type="http://schemas.openxmlformats.org/officeDocument/2006/relationships/tags" Target="../tags/tag303.xml"/><Relationship Id="rId35" Type="http://schemas.openxmlformats.org/officeDocument/2006/relationships/tags" Target="../tags/tag302.xml"/><Relationship Id="rId34" Type="http://schemas.openxmlformats.org/officeDocument/2006/relationships/image" Target="../media/image11.png"/><Relationship Id="rId33" Type="http://schemas.openxmlformats.org/officeDocument/2006/relationships/tags" Target="../tags/tag301.xml"/><Relationship Id="rId32" Type="http://schemas.openxmlformats.org/officeDocument/2006/relationships/tags" Target="../tags/tag300.xml"/><Relationship Id="rId31" Type="http://schemas.openxmlformats.org/officeDocument/2006/relationships/image" Target="../media/image10.png"/><Relationship Id="rId30" Type="http://schemas.openxmlformats.org/officeDocument/2006/relationships/tags" Target="../tags/tag299.xml"/><Relationship Id="rId3" Type="http://schemas.openxmlformats.org/officeDocument/2006/relationships/tags" Target="../tags/tag273.xml"/><Relationship Id="rId29" Type="http://schemas.openxmlformats.org/officeDocument/2006/relationships/tags" Target="../tags/tag298.xml"/><Relationship Id="rId28" Type="http://schemas.openxmlformats.org/officeDocument/2006/relationships/tags" Target="../tags/tag297.xml"/><Relationship Id="rId27" Type="http://schemas.openxmlformats.org/officeDocument/2006/relationships/tags" Target="../tags/tag296.xml"/><Relationship Id="rId26" Type="http://schemas.openxmlformats.org/officeDocument/2006/relationships/tags" Target="../tags/tag295.xml"/><Relationship Id="rId25" Type="http://schemas.openxmlformats.org/officeDocument/2006/relationships/tags" Target="../tags/tag294.xml"/><Relationship Id="rId24" Type="http://schemas.openxmlformats.org/officeDocument/2006/relationships/tags" Target="../tags/tag293.xml"/><Relationship Id="rId23" Type="http://schemas.openxmlformats.org/officeDocument/2006/relationships/tags" Target="../tags/tag292.xml"/><Relationship Id="rId22" Type="http://schemas.openxmlformats.org/officeDocument/2006/relationships/tags" Target="../tags/tag291.xml"/><Relationship Id="rId21" Type="http://schemas.openxmlformats.org/officeDocument/2006/relationships/tags" Target="../tags/tag290.xml"/><Relationship Id="rId20" Type="http://schemas.openxmlformats.org/officeDocument/2006/relationships/tags" Target="../tags/tag289.xml"/><Relationship Id="rId2" Type="http://schemas.openxmlformats.org/officeDocument/2006/relationships/tags" Target="../tags/tag272.xml"/><Relationship Id="rId19" Type="http://schemas.openxmlformats.org/officeDocument/2006/relationships/tags" Target="../tags/tag288.xml"/><Relationship Id="rId18" Type="http://schemas.openxmlformats.org/officeDocument/2006/relationships/tags" Target="../tags/tag287.xml"/><Relationship Id="rId17" Type="http://schemas.openxmlformats.org/officeDocument/2006/relationships/tags" Target="../tags/tag286.xml"/><Relationship Id="rId16" Type="http://schemas.openxmlformats.org/officeDocument/2006/relationships/tags" Target="../tags/tag285.xml"/><Relationship Id="rId15" Type="http://schemas.openxmlformats.org/officeDocument/2006/relationships/tags" Target="../tags/tag284.xml"/><Relationship Id="rId14" Type="http://schemas.openxmlformats.org/officeDocument/2006/relationships/tags" Target="../tags/tag283.xml"/><Relationship Id="rId13" Type="http://schemas.openxmlformats.org/officeDocument/2006/relationships/tags" Target="../tags/tag282.xml"/><Relationship Id="rId12" Type="http://schemas.openxmlformats.org/officeDocument/2006/relationships/tags" Target="../tags/tag281.xml"/><Relationship Id="rId11" Type="http://schemas.openxmlformats.org/officeDocument/2006/relationships/tags" Target="../tags/tag280.xml"/><Relationship Id="rId10" Type="http://schemas.openxmlformats.org/officeDocument/2006/relationships/tags" Target="../tags/tag279.xml"/><Relationship Id="rId1" Type="http://schemas.openxmlformats.org/officeDocument/2006/relationships/tags" Target="../tags/tag27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311.xml"/><Relationship Id="rId7" Type="http://schemas.openxmlformats.org/officeDocument/2006/relationships/tags" Target="../tags/tag310.xml"/><Relationship Id="rId6" Type="http://schemas.openxmlformats.org/officeDocument/2006/relationships/tags" Target="../tags/tag309.xml"/><Relationship Id="rId5" Type="http://schemas.openxmlformats.org/officeDocument/2006/relationships/tags" Target="../tags/tag308.xml"/><Relationship Id="rId4" Type="http://schemas.openxmlformats.org/officeDocument/2006/relationships/tags" Target="../tags/tag307.xml"/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tags" Target="../tags/tag30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18.xml"/><Relationship Id="rId8" Type="http://schemas.openxmlformats.org/officeDocument/2006/relationships/image" Target="../media/image13.png"/><Relationship Id="rId7" Type="http://schemas.openxmlformats.org/officeDocument/2006/relationships/tags" Target="../tags/tag317.xml"/><Relationship Id="rId6" Type="http://schemas.openxmlformats.org/officeDocument/2006/relationships/image" Target="../media/image12.png"/><Relationship Id="rId5" Type="http://schemas.openxmlformats.org/officeDocument/2006/relationships/tags" Target="../tags/tag316.xml"/><Relationship Id="rId4" Type="http://schemas.openxmlformats.org/officeDocument/2006/relationships/tags" Target="../tags/tag315.xml"/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14.png"/><Relationship Id="rId1" Type="http://schemas.openxmlformats.org/officeDocument/2006/relationships/tags" Target="../tags/tag31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27.xml"/><Relationship Id="rId8" Type="http://schemas.openxmlformats.org/officeDocument/2006/relationships/tags" Target="../tags/tag326.xml"/><Relationship Id="rId7" Type="http://schemas.openxmlformats.org/officeDocument/2006/relationships/tags" Target="../tags/tag325.xml"/><Relationship Id="rId6" Type="http://schemas.openxmlformats.org/officeDocument/2006/relationships/tags" Target="../tags/tag324.xml"/><Relationship Id="rId5" Type="http://schemas.openxmlformats.org/officeDocument/2006/relationships/tags" Target="../tags/tag323.xml"/><Relationship Id="rId4" Type="http://schemas.openxmlformats.org/officeDocument/2006/relationships/tags" Target="../tags/tag322.xml"/><Relationship Id="rId3" Type="http://schemas.openxmlformats.org/officeDocument/2006/relationships/tags" Target="../tags/tag321.xml"/><Relationship Id="rId24" Type="http://schemas.openxmlformats.org/officeDocument/2006/relationships/slideLayout" Target="../slideLayouts/slideLayout44.xml"/><Relationship Id="rId23" Type="http://schemas.openxmlformats.org/officeDocument/2006/relationships/tags" Target="../tags/tag341.xml"/><Relationship Id="rId22" Type="http://schemas.openxmlformats.org/officeDocument/2006/relationships/tags" Target="../tags/tag340.xml"/><Relationship Id="rId21" Type="http://schemas.openxmlformats.org/officeDocument/2006/relationships/tags" Target="../tags/tag339.xml"/><Relationship Id="rId20" Type="http://schemas.openxmlformats.org/officeDocument/2006/relationships/tags" Target="../tags/tag338.xml"/><Relationship Id="rId2" Type="http://schemas.openxmlformats.org/officeDocument/2006/relationships/tags" Target="../tags/tag320.xml"/><Relationship Id="rId19" Type="http://schemas.openxmlformats.org/officeDocument/2006/relationships/tags" Target="../tags/tag337.xml"/><Relationship Id="rId18" Type="http://schemas.openxmlformats.org/officeDocument/2006/relationships/tags" Target="../tags/tag336.xml"/><Relationship Id="rId17" Type="http://schemas.openxmlformats.org/officeDocument/2006/relationships/tags" Target="../tags/tag335.xml"/><Relationship Id="rId16" Type="http://schemas.openxmlformats.org/officeDocument/2006/relationships/tags" Target="../tags/tag334.xml"/><Relationship Id="rId15" Type="http://schemas.openxmlformats.org/officeDocument/2006/relationships/tags" Target="../tags/tag333.xml"/><Relationship Id="rId14" Type="http://schemas.openxmlformats.org/officeDocument/2006/relationships/tags" Target="../tags/tag332.xml"/><Relationship Id="rId13" Type="http://schemas.openxmlformats.org/officeDocument/2006/relationships/tags" Target="../tags/tag331.xml"/><Relationship Id="rId12" Type="http://schemas.openxmlformats.org/officeDocument/2006/relationships/tags" Target="../tags/tag330.xml"/><Relationship Id="rId11" Type="http://schemas.openxmlformats.org/officeDocument/2006/relationships/tags" Target="../tags/tag329.xml"/><Relationship Id="rId10" Type="http://schemas.openxmlformats.org/officeDocument/2006/relationships/tags" Target="../tags/tag328.xml"/><Relationship Id="rId1" Type="http://schemas.openxmlformats.org/officeDocument/2006/relationships/tags" Target="../tags/tag31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350.xml"/><Relationship Id="rId8" Type="http://schemas.openxmlformats.org/officeDocument/2006/relationships/tags" Target="../tags/tag349.xml"/><Relationship Id="rId7" Type="http://schemas.openxmlformats.org/officeDocument/2006/relationships/tags" Target="../tags/tag348.xml"/><Relationship Id="rId6" Type="http://schemas.openxmlformats.org/officeDocument/2006/relationships/tags" Target="../tags/tag347.xml"/><Relationship Id="rId5" Type="http://schemas.openxmlformats.org/officeDocument/2006/relationships/tags" Target="../tags/tag346.xml"/><Relationship Id="rId4" Type="http://schemas.openxmlformats.org/officeDocument/2006/relationships/tags" Target="../tags/tag345.xml"/><Relationship Id="rId32" Type="http://schemas.openxmlformats.org/officeDocument/2006/relationships/slideLayout" Target="../slideLayouts/slideLayout44.xml"/><Relationship Id="rId31" Type="http://schemas.openxmlformats.org/officeDocument/2006/relationships/tags" Target="../tags/tag372.xml"/><Relationship Id="rId30" Type="http://schemas.openxmlformats.org/officeDocument/2006/relationships/tags" Target="../tags/tag371.xml"/><Relationship Id="rId3" Type="http://schemas.openxmlformats.org/officeDocument/2006/relationships/tags" Target="../tags/tag344.xml"/><Relationship Id="rId29" Type="http://schemas.openxmlformats.org/officeDocument/2006/relationships/tags" Target="../tags/tag370.xml"/><Relationship Id="rId28" Type="http://schemas.openxmlformats.org/officeDocument/2006/relationships/tags" Target="../tags/tag369.xml"/><Relationship Id="rId27" Type="http://schemas.openxmlformats.org/officeDocument/2006/relationships/tags" Target="../tags/tag368.xml"/><Relationship Id="rId26" Type="http://schemas.openxmlformats.org/officeDocument/2006/relationships/tags" Target="../tags/tag367.xml"/><Relationship Id="rId25" Type="http://schemas.openxmlformats.org/officeDocument/2006/relationships/tags" Target="../tags/tag366.xml"/><Relationship Id="rId24" Type="http://schemas.openxmlformats.org/officeDocument/2006/relationships/tags" Target="../tags/tag365.xml"/><Relationship Id="rId23" Type="http://schemas.openxmlformats.org/officeDocument/2006/relationships/tags" Target="../tags/tag364.xml"/><Relationship Id="rId22" Type="http://schemas.openxmlformats.org/officeDocument/2006/relationships/tags" Target="../tags/tag363.xml"/><Relationship Id="rId21" Type="http://schemas.openxmlformats.org/officeDocument/2006/relationships/tags" Target="../tags/tag362.xml"/><Relationship Id="rId20" Type="http://schemas.openxmlformats.org/officeDocument/2006/relationships/tags" Target="../tags/tag361.xml"/><Relationship Id="rId2" Type="http://schemas.openxmlformats.org/officeDocument/2006/relationships/tags" Target="../tags/tag343.xml"/><Relationship Id="rId19" Type="http://schemas.openxmlformats.org/officeDocument/2006/relationships/tags" Target="../tags/tag360.xml"/><Relationship Id="rId18" Type="http://schemas.openxmlformats.org/officeDocument/2006/relationships/tags" Target="../tags/tag359.xml"/><Relationship Id="rId17" Type="http://schemas.openxmlformats.org/officeDocument/2006/relationships/tags" Target="../tags/tag358.xml"/><Relationship Id="rId16" Type="http://schemas.openxmlformats.org/officeDocument/2006/relationships/tags" Target="../tags/tag357.xml"/><Relationship Id="rId15" Type="http://schemas.openxmlformats.org/officeDocument/2006/relationships/tags" Target="../tags/tag356.xml"/><Relationship Id="rId14" Type="http://schemas.openxmlformats.org/officeDocument/2006/relationships/tags" Target="../tags/tag355.xml"/><Relationship Id="rId13" Type="http://schemas.openxmlformats.org/officeDocument/2006/relationships/tags" Target="../tags/tag354.xml"/><Relationship Id="rId12" Type="http://schemas.openxmlformats.org/officeDocument/2006/relationships/tags" Target="../tags/tag353.xml"/><Relationship Id="rId11" Type="http://schemas.openxmlformats.org/officeDocument/2006/relationships/tags" Target="../tags/tag352.xml"/><Relationship Id="rId10" Type="http://schemas.openxmlformats.org/officeDocument/2006/relationships/tags" Target="../tags/tag351.xml"/><Relationship Id="rId1" Type="http://schemas.openxmlformats.org/officeDocument/2006/relationships/tags" Target="../tags/tag34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81.xml"/><Relationship Id="rId8" Type="http://schemas.openxmlformats.org/officeDocument/2006/relationships/tags" Target="../tags/tag380.xml"/><Relationship Id="rId7" Type="http://schemas.openxmlformats.org/officeDocument/2006/relationships/tags" Target="../tags/tag379.xml"/><Relationship Id="rId6" Type="http://schemas.openxmlformats.org/officeDocument/2006/relationships/tags" Target="../tags/tag378.xml"/><Relationship Id="rId5" Type="http://schemas.openxmlformats.org/officeDocument/2006/relationships/tags" Target="../tags/tag377.xml"/><Relationship Id="rId4" Type="http://schemas.openxmlformats.org/officeDocument/2006/relationships/tags" Target="../tags/tag376.xml"/><Relationship Id="rId3" Type="http://schemas.openxmlformats.org/officeDocument/2006/relationships/tags" Target="../tags/tag375.xml"/><Relationship Id="rId22" Type="http://schemas.openxmlformats.org/officeDocument/2006/relationships/slideLayout" Target="../slideLayouts/slideLayout44.xml"/><Relationship Id="rId21" Type="http://schemas.openxmlformats.org/officeDocument/2006/relationships/tags" Target="../tags/tag393.xml"/><Relationship Id="rId20" Type="http://schemas.openxmlformats.org/officeDocument/2006/relationships/tags" Target="../tags/tag392.xml"/><Relationship Id="rId2" Type="http://schemas.openxmlformats.org/officeDocument/2006/relationships/tags" Target="../tags/tag374.xml"/><Relationship Id="rId19" Type="http://schemas.openxmlformats.org/officeDocument/2006/relationships/tags" Target="../tags/tag391.xml"/><Relationship Id="rId18" Type="http://schemas.openxmlformats.org/officeDocument/2006/relationships/tags" Target="../tags/tag390.xml"/><Relationship Id="rId17" Type="http://schemas.openxmlformats.org/officeDocument/2006/relationships/tags" Target="../tags/tag389.xml"/><Relationship Id="rId16" Type="http://schemas.openxmlformats.org/officeDocument/2006/relationships/tags" Target="../tags/tag388.xml"/><Relationship Id="rId15" Type="http://schemas.openxmlformats.org/officeDocument/2006/relationships/tags" Target="../tags/tag387.xml"/><Relationship Id="rId14" Type="http://schemas.openxmlformats.org/officeDocument/2006/relationships/tags" Target="../tags/tag386.xml"/><Relationship Id="rId13" Type="http://schemas.openxmlformats.org/officeDocument/2006/relationships/tags" Target="../tags/tag385.xml"/><Relationship Id="rId12" Type="http://schemas.openxmlformats.org/officeDocument/2006/relationships/tags" Target="../tags/tag384.xml"/><Relationship Id="rId11" Type="http://schemas.openxmlformats.org/officeDocument/2006/relationships/tags" Target="../tags/tag383.xml"/><Relationship Id="rId10" Type="http://schemas.openxmlformats.org/officeDocument/2006/relationships/tags" Target="../tags/tag382.xml"/><Relationship Id="rId1" Type="http://schemas.openxmlformats.org/officeDocument/2006/relationships/tags" Target="../tags/tag37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402.xml"/><Relationship Id="rId8" Type="http://schemas.openxmlformats.org/officeDocument/2006/relationships/tags" Target="../tags/tag401.xml"/><Relationship Id="rId7" Type="http://schemas.openxmlformats.org/officeDocument/2006/relationships/tags" Target="../tags/tag400.xml"/><Relationship Id="rId6" Type="http://schemas.openxmlformats.org/officeDocument/2006/relationships/tags" Target="../tags/tag399.xml"/><Relationship Id="rId5" Type="http://schemas.openxmlformats.org/officeDocument/2006/relationships/tags" Target="../tags/tag398.xml"/><Relationship Id="rId4" Type="http://schemas.openxmlformats.org/officeDocument/2006/relationships/tags" Target="../tags/tag397.xml"/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9" Type="http://schemas.openxmlformats.org/officeDocument/2006/relationships/slideLayout" Target="../slideLayouts/slideLayout44.xml"/><Relationship Id="rId18" Type="http://schemas.openxmlformats.org/officeDocument/2006/relationships/tags" Target="../tags/tag411.xml"/><Relationship Id="rId17" Type="http://schemas.openxmlformats.org/officeDocument/2006/relationships/tags" Target="../tags/tag410.xml"/><Relationship Id="rId16" Type="http://schemas.openxmlformats.org/officeDocument/2006/relationships/tags" Target="../tags/tag409.xml"/><Relationship Id="rId15" Type="http://schemas.openxmlformats.org/officeDocument/2006/relationships/tags" Target="../tags/tag408.xml"/><Relationship Id="rId14" Type="http://schemas.openxmlformats.org/officeDocument/2006/relationships/tags" Target="../tags/tag407.xml"/><Relationship Id="rId13" Type="http://schemas.openxmlformats.org/officeDocument/2006/relationships/tags" Target="../tags/tag406.xml"/><Relationship Id="rId12" Type="http://schemas.openxmlformats.org/officeDocument/2006/relationships/tags" Target="../tags/tag405.xml"/><Relationship Id="rId11" Type="http://schemas.openxmlformats.org/officeDocument/2006/relationships/tags" Target="../tags/tag404.xml"/><Relationship Id="rId10" Type="http://schemas.openxmlformats.org/officeDocument/2006/relationships/tags" Target="../tags/tag403.xml"/><Relationship Id="rId1" Type="http://schemas.openxmlformats.org/officeDocument/2006/relationships/tags" Target="../tags/tag394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420.xml"/><Relationship Id="rId8" Type="http://schemas.openxmlformats.org/officeDocument/2006/relationships/tags" Target="../tags/tag419.xml"/><Relationship Id="rId7" Type="http://schemas.openxmlformats.org/officeDocument/2006/relationships/tags" Target="../tags/tag418.xml"/><Relationship Id="rId6" Type="http://schemas.openxmlformats.org/officeDocument/2006/relationships/tags" Target="../tags/tag417.xml"/><Relationship Id="rId5" Type="http://schemas.openxmlformats.org/officeDocument/2006/relationships/tags" Target="../tags/tag416.xml"/><Relationship Id="rId4" Type="http://schemas.openxmlformats.org/officeDocument/2006/relationships/tags" Target="../tags/tag415.xml"/><Relationship Id="rId3" Type="http://schemas.openxmlformats.org/officeDocument/2006/relationships/tags" Target="../tags/tag414.xml"/><Relationship Id="rId27" Type="http://schemas.openxmlformats.org/officeDocument/2006/relationships/slideLayout" Target="../slideLayouts/slideLayout44.xml"/><Relationship Id="rId26" Type="http://schemas.openxmlformats.org/officeDocument/2006/relationships/tags" Target="../tags/tag437.xml"/><Relationship Id="rId25" Type="http://schemas.openxmlformats.org/officeDocument/2006/relationships/tags" Target="../tags/tag436.xml"/><Relationship Id="rId24" Type="http://schemas.openxmlformats.org/officeDocument/2006/relationships/tags" Target="../tags/tag435.xml"/><Relationship Id="rId23" Type="http://schemas.openxmlformats.org/officeDocument/2006/relationships/tags" Target="../tags/tag434.xml"/><Relationship Id="rId22" Type="http://schemas.openxmlformats.org/officeDocument/2006/relationships/tags" Target="../tags/tag433.xml"/><Relationship Id="rId21" Type="http://schemas.openxmlformats.org/officeDocument/2006/relationships/tags" Target="../tags/tag432.xml"/><Relationship Id="rId20" Type="http://schemas.openxmlformats.org/officeDocument/2006/relationships/tags" Target="../tags/tag431.xml"/><Relationship Id="rId2" Type="http://schemas.openxmlformats.org/officeDocument/2006/relationships/tags" Target="../tags/tag413.xml"/><Relationship Id="rId19" Type="http://schemas.openxmlformats.org/officeDocument/2006/relationships/tags" Target="../tags/tag430.xml"/><Relationship Id="rId18" Type="http://schemas.openxmlformats.org/officeDocument/2006/relationships/tags" Target="../tags/tag429.xml"/><Relationship Id="rId17" Type="http://schemas.openxmlformats.org/officeDocument/2006/relationships/tags" Target="../tags/tag428.xml"/><Relationship Id="rId16" Type="http://schemas.openxmlformats.org/officeDocument/2006/relationships/tags" Target="../tags/tag427.xml"/><Relationship Id="rId15" Type="http://schemas.openxmlformats.org/officeDocument/2006/relationships/tags" Target="../tags/tag426.xml"/><Relationship Id="rId14" Type="http://schemas.openxmlformats.org/officeDocument/2006/relationships/tags" Target="../tags/tag425.xml"/><Relationship Id="rId13" Type="http://schemas.openxmlformats.org/officeDocument/2006/relationships/tags" Target="../tags/tag424.xml"/><Relationship Id="rId12" Type="http://schemas.openxmlformats.org/officeDocument/2006/relationships/tags" Target="../tags/tag423.xml"/><Relationship Id="rId11" Type="http://schemas.openxmlformats.org/officeDocument/2006/relationships/tags" Target="../tags/tag422.xml"/><Relationship Id="rId10" Type="http://schemas.openxmlformats.org/officeDocument/2006/relationships/tags" Target="../tags/tag421.xml"/><Relationship Id="rId1" Type="http://schemas.openxmlformats.org/officeDocument/2006/relationships/tags" Target="../tags/tag4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0" y="6293"/>
            <a:ext cx="12192000" cy="6858000"/>
          </a:xfrm>
          <a:prstGeom prst="rect">
            <a:avLst/>
          </a:prstGeom>
          <a:blipFill dpi="0"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851896" y="1442212"/>
            <a:ext cx="6273581" cy="4940176"/>
          </a:xfrm>
          <a:prstGeom prst="rect">
            <a:avLst/>
          </a:prstGeom>
        </p:spPr>
      </p:pic>
      <p:sp>
        <p:nvSpPr>
          <p:cNvPr id="5" name="Freeform 30"/>
          <p:cNvSpPr/>
          <p:nvPr>
            <p:custDataLst>
              <p:tags r:id="rId5"/>
            </p:custDataLst>
          </p:nvPr>
        </p:nvSpPr>
        <p:spPr bwMode="auto">
          <a:xfrm>
            <a:off x="-2" y="2031498"/>
            <a:ext cx="5640782" cy="4505126"/>
          </a:xfrm>
          <a:prstGeom prst="ellipse">
            <a:avLst/>
          </a:prstGeom>
          <a:gradFill rotWithShape="1">
            <a:gsLst>
              <a:gs pos="41000">
                <a:srgbClr val="ECECEC"/>
              </a:gs>
              <a:gs pos="100000">
                <a:srgbClr val="F7F7F7"/>
              </a:gs>
              <a:gs pos="7000">
                <a:srgbClr val="BEBEBE"/>
              </a:gs>
            </a:gsLst>
            <a:lin ang="7800000" scaled="0"/>
          </a:gradFill>
          <a:ln w="34925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7800000" scaled="0"/>
            </a:gradFill>
          </a:ln>
          <a:effectLst>
            <a:outerShdw blurRad="203200" dist="127000" dir="7200000" sx="102000" sy="102000" algn="ctr" rotWithShape="0">
              <a:schemeClr val="tx1">
                <a:lumMod val="90000"/>
                <a:lumOff val="10000"/>
                <a:alpha val="40000"/>
              </a:schemeClr>
            </a:outerShdw>
          </a:effectLst>
        </p:spPr>
        <p:txBody>
          <a:bodyPr wrap="none" anchor="ctr"/>
          <a:lstStyle/>
          <a:p>
            <a:pPr latinLnBrk="1"/>
            <a:endParaRPr kumimoji="1" lang="zh-CN" altLang="en-US" sz="2400">
              <a:solidFill>
                <a:srgbClr val="000000"/>
              </a:solidFill>
              <a:latin typeface="Gulim" panose="020B0600000101010101" charset="-127"/>
              <a:ea typeface="Gulim" panose="020B0600000101010101" charset="-127"/>
            </a:endParaRPr>
          </a:p>
        </p:txBody>
      </p: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4325984" y="308754"/>
            <a:ext cx="57534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800" b="1">
                <a:ln w="1905"/>
                <a:solidFill>
                  <a:srgbClr val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anose="020B0604030504040204" pitchFamily="34" charset="0"/>
                <a:ea typeface="黑体" panose="02010609060101010101" pitchFamily="2" charset="-122"/>
              </a:rPr>
              <a:t>走进奇妙的化学世界</a:t>
            </a:r>
            <a:endParaRPr lang="zh-CN" altLang="en-US" sz="4800" b="1">
              <a:ln w="1905"/>
              <a:solidFill>
                <a:srgbClr val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Verdana" panose="020B0604030504040204" pitchFamily="34" charset="0"/>
              <a:ea typeface="黑体" panose="02010609060101010101" pitchFamily="2" charset="-122"/>
            </a:endParaRPr>
          </a:p>
        </p:txBody>
      </p:sp>
      <p:sp>
        <p:nvSpPr>
          <p:cNvPr id="10" name="PA_文本框 20"/>
          <p:cNvSpPr txBox="1"/>
          <p:nvPr>
            <p:custDataLst>
              <p:tags r:id="rId7"/>
            </p:custDataLst>
          </p:nvPr>
        </p:nvSpPr>
        <p:spPr>
          <a:xfrm>
            <a:off x="1230870" y="1329337"/>
            <a:ext cx="3390157" cy="5847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defRPr sz="6600">
                <a:solidFill>
                  <a:srgbClr val="F9B3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sz="3200" b="1" smtClean="0">
                <a:solidFill>
                  <a:srgbClr val="0070C0"/>
                </a:solidFill>
              </a:rPr>
              <a:t>2022-2023</a:t>
            </a:r>
            <a:endParaRPr sz="3200" b="1">
              <a:solidFill>
                <a:srgbClr val="0070C0"/>
              </a:solidFill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1782910" y="2148488"/>
            <a:ext cx="2286076" cy="5979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30000"/>
              </a:lnSpc>
              <a:tabLst>
                <a:tab pos="2250440" algn="l"/>
              </a:tabLst>
            </a:pPr>
            <a:r>
              <a:rPr lang="zh-CN" altLang="en-US" sz="2800" b="1" smtClean="0">
                <a:solidFill>
                  <a:srgbClr val="76A1D7">
                    <a:lumMod val="75000"/>
                  </a:srgbClr>
                </a:solidFill>
                <a:latin typeface="微软雅黑" panose="020B0503020204020204" charset="-122"/>
              </a:rPr>
              <a:t>选择性必修</a:t>
            </a:r>
            <a:r>
              <a:rPr lang="en-US" altLang="zh-CN" sz="2800" b="1" smtClean="0">
                <a:solidFill>
                  <a:srgbClr val="76A1D7">
                    <a:lumMod val="75000"/>
                  </a:srgbClr>
                </a:solidFill>
                <a:latin typeface="微软雅黑" panose="020B0503020204020204" charset="-122"/>
              </a:rPr>
              <a:t>3</a:t>
            </a:r>
            <a:endParaRPr lang="zh-CN" altLang="zh-CN" sz="2800" b="1">
              <a:solidFill>
                <a:srgbClr val="76A1D7">
                  <a:lumMod val="75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13" name="文本框 1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674883" y="3089541"/>
            <a:ext cx="22910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 smtClean="0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第二章</a:t>
            </a:r>
            <a:r>
              <a:rPr lang="en-US" altLang="zh-CN" sz="3600" b="1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 </a:t>
            </a:r>
            <a:r>
              <a:rPr lang="en-US" altLang="zh-CN" sz="3600" b="1" smtClean="0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 </a:t>
            </a:r>
            <a:r>
              <a:rPr lang="zh-CN" altLang="en-US" sz="3600" b="1" smtClean="0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烃</a:t>
            </a:r>
            <a:endParaRPr lang="en-US" altLang="zh-CN" sz="3600" b="1" smtClean="0">
              <a:solidFill>
                <a:srgbClr val="0070C0"/>
              </a:solidFill>
              <a:latin typeface="Century Gothic" panose="020B0502020202020204" pitchFamily="34" charset="0"/>
              <a:ea typeface="微软雅黑" panose="020B0503020204020204" charset="-122"/>
              <a:sym typeface="Century Gothic" panose="020B0502020202020204" pitchFamily="34" charset="0"/>
            </a:endParaRPr>
          </a:p>
        </p:txBody>
      </p:sp>
      <p:sp>
        <p:nvSpPr>
          <p:cNvPr id="14" name="矩形 1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70312" y="4424095"/>
            <a:ext cx="4766150" cy="823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第一</a:t>
            </a:r>
            <a:r>
              <a:rPr lang="zh-CN" altLang="en-US" sz="3600" b="1" smtClean="0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节</a:t>
            </a:r>
            <a:r>
              <a:rPr lang="en-US" altLang="zh-CN" sz="3600" b="1" smtClean="0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   </a:t>
            </a:r>
            <a:r>
              <a:rPr lang="zh-CN" altLang="en-US" sz="3600" b="1" smtClean="0">
                <a:solidFill>
                  <a:srgbClr val="0070C0"/>
                </a:solidFill>
                <a:latin typeface="Century Gothic" panose="020B0502020202020204" pitchFamily="34" charset="0"/>
                <a:ea typeface="微软雅黑" panose="020B0503020204020204" charset="-122"/>
                <a:sym typeface="Century Gothic" panose="020B0502020202020204" pitchFamily="34" charset="0"/>
              </a:rPr>
              <a:t>烷烃</a:t>
            </a:r>
            <a:endParaRPr lang="en-US" altLang="zh-CN" sz="4400" b="1">
              <a:solidFill>
                <a:srgbClr val="0070C0"/>
              </a:solidFill>
              <a:latin typeface="Century Gothic" panose="020B0502020202020204" pitchFamily="34" charset="0"/>
              <a:ea typeface="微软雅黑" panose="020B0503020204020204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2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9591" y="617644"/>
            <a:ext cx="265296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(3</a:t>
            </a:r>
            <a:r>
              <a:rPr lang="en-US" altLang="zh-CN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写名称：</a:t>
            </a:r>
            <a:endParaRPr lang="zh-CN" altLang="en-US" sz="2800" b="1">
              <a:solidFill>
                <a:srgbClr val="0000C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Rectangle 3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118399" y="2645562"/>
            <a:ext cx="209867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kumimoji="1" lang="en-US" altLang="zh-CN" sz="28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kumimoji="1" lang="en-US" altLang="zh-CN" sz="2800" b="1" smtClean="0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4</a:t>
            </a:r>
            <a:r>
              <a:rPr kumimoji="1" lang="en-US" altLang="zh-CN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kumimoji="1" lang="zh-CN" altLang="en-US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甲基</a:t>
            </a:r>
            <a:endParaRPr kumimoji="1" lang="zh-CN" altLang="en-US" sz="2800" b="1">
              <a:solidFill>
                <a:srgbClr val="0000C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Text Box 28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10986" y="4374786"/>
            <a:ext cx="15430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smtClean="0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kumimoji="1" lang="en-US" altLang="zh-CN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kumimoji="1" lang="zh-CN" altLang="en-US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甲基</a:t>
            </a:r>
            <a:r>
              <a:rPr kumimoji="1" lang="en-US" altLang="zh-CN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kumimoji="1" lang="zh-CN" altLang="en-US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　</a:t>
            </a:r>
            <a:endParaRPr kumimoji="1" lang="zh-CN" altLang="en-US" sz="2800" b="1">
              <a:solidFill>
                <a:srgbClr val="0000C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Rectangle 4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553176" y="5531730"/>
            <a:ext cx="30988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zh-CN" altLang="en-US" sz="2800" b="1">
              <a:solidFill>
                <a:srgbClr val="0000C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57861" y="3886083"/>
            <a:ext cx="16764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己烷</a:t>
            </a:r>
            <a:endParaRPr kumimoji="1" lang="zh-CN" altLang="en-US" sz="2800" b="1">
              <a:solidFill>
                <a:srgbClr val="0000C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696292" y="4124271"/>
            <a:ext cx="5334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5</a:t>
            </a:r>
            <a:endParaRPr kumimoji="1" lang="en-US" altLang="zh-CN" sz="28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63" name="Text Box 10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677153" y="4148021"/>
            <a:ext cx="5334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6</a:t>
            </a:r>
            <a:endParaRPr kumimoji="1" lang="en-US" altLang="zh-CN" sz="28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64" name="Text Box 1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72758" y="2915660"/>
            <a:ext cx="5334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1</a:t>
            </a:r>
            <a:endParaRPr kumimoji="1" lang="en-US" altLang="zh-CN" sz="28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65" name="Text Box 1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867672" y="2879563"/>
            <a:ext cx="6096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2</a:t>
            </a:r>
            <a:endParaRPr kumimoji="1" lang="en-US" altLang="zh-CN" sz="28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66" name="Text Box 1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742574" y="2913683"/>
            <a:ext cx="5334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3</a:t>
            </a:r>
            <a:endParaRPr kumimoji="1" lang="en-US" altLang="zh-CN" sz="28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67" name="Text Box 14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661199" y="2932483"/>
            <a:ext cx="4572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4</a:t>
            </a:r>
            <a:endParaRPr kumimoji="1" lang="en-US" altLang="zh-CN" sz="28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grpSp>
        <p:nvGrpSpPr>
          <p:cNvPr id="68" name="组合 67"/>
          <p:cNvGrpSpPr/>
          <p:nvPr>
            <p:custDataLst>
              <p:tags r:id="rId12"/>
            </p:custDataLst>
          </p:nvPr>
        </p:nvGrpSpPr>
        <p:grpSpPr>
          <a:xfrm>
            <a:off x="2775716" y="3185840"/>
            <a:ext cx="5013532" cy="1192638"/>
            <a:chOff x="1116663" y="3646374"/>
            <a:chExt cx="5013532" cy="1192638"/>
          </a:xfrm>
        </p:grpSpPr>
        <p:sp>
          <p:nvSpPr>
            <p:cNvPr id="69" name="Text Box 7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116663" y="3646374"/>
              <a:ext cx="5013532" cy="521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 smtClean="0">
                  <a:latin typeface="Times New Roman" panose="02020603050405020304"/>
                  <a:ea typeface="微软雅黑" panose="020B0503020204020204" charset="-122"/>
                </a:rPr>
                <a:t>CH</a:t>
              </a:r>
              <a:r>
                <a:rPr kumimoji="1" lang="en-US" altLang="zh-CN" sz="2800" b="1" baseline="-25000" smtClean="0">
                  <a:latin typeface="Times New Roman" panose="02020603050405020304"/>
                  <a:ea typeface="微软雅黑" panose="020B0503020204020204" charset="-122"/>
                </a:rPr>
                <a:t>3</a:t>
              </a:r>
              <a:r>
                <a:rPr kumimoji="1" lang="en-US" altLang="zh-CN" sz="2800" b="1" smtClean="0">
                  <a:latin typeface="Times New Roman" panose="02020603050405020304"/>
                  <a:ea typeface="微软雅黑" panose="020B0503020204020204" charset="-122"/>
                </a:rPr>
                <a:t>—CH—CH</a:t>
              </a:r>
              <a:r>
                <a:rPr kumimoji="1" lang="en-US" altLang="zh-CN" sz="2800" b="1" baseline="-25000" smtClean="0">
                  <a:latin typeface="Times New Roman" panose="02020603050405020304"/>
                  <a:ea typeface="微软雅黑" panose="020B0503020204020204" charset="-122"/>
                </a:rPr>
                <a:t>2</a:t>
              </a:r>
              <a:r>
                <a:rPr kumimoji="1" lang="en-US" altLang="zh-CN" sz="2800" b="1" smtClean="0">
                  <a:latin typeface="Times New Roman" panose="02020603050405020304"/>
                  <a:ea typeface="微软雅黑" panose="020B0503020204020204" charset="-122"/>
                </a:rPr>
                <a:t>—CH—CH</a:t>
              </a:r>
              <a:r>
                <a:rPr kumimoji="1" lang="en-US" altLang="zh-CN" sz="2800" b="1" baseline="-25000" smtClean="0">
                  <a:latin typeface="Times New Roman" panose="02020603050405020304"/>
                  <a:ea typeface="微软雅黑" panose="020B0503020204020204" charset="-122"/>
                </a:rPr>
                <a:t>3</a:t>
              </a:r>
              <a:r>
                <a:rPr kumimoji="1" lang="en-US" altLang="zh-CN" sz="2800" b="1" smtClean="0">
                  <a:latin typeface="Times New Roman" panose="02020603050405020304"/>
                  <a:ea typeface="微软雅黑" panose="020B0503020204020204" charset="-122"/>
                </a:rPr>
                <a:t>                         </a:t>
              </a:r>
              <a:endParaRPr kumimoji="1" lang="en-US" altLang="zh-CN" sz="2800" b="1">
                <a:latin typeface="Times New Roman" panose="02020603050405020304"/>
                <a:ea typeface="微软雅黑" panose="020B0503020204020204" charset="-122"/>
              </a:endParaRPr>
            </a:p>
          </p:txBody>
        </p:sp>
        <p:sp>
          <p:nvSpPr>
            <p:cNvPr id="70" name="Line 19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flipH="1">
              <a:off x="2328693" y="4007896"/>
              <a:ext cx="0" cy="431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/>
                <a:ea typeface="微软雅黑" panose="020B0503020204020204" charset="-122"/>
              </a:endParaRPr>
            </a:p>
          </p:txBody>
        </p:sp>
        <p:sp>
          <p:nvSpPr>
            <p:cNvPr id="71" name="矩形 70"/>
            <p:cNvSpPr/>
            <p:nvPr>
              <p:custDataLst>
                <p:tags r:id="rId15"/>
              </p:custDataLst>
            </p:nvPr>
          </p:nvSpPr>
          <p:spPr>
            <a:xfrm>
              <a:off x="2105984" y="4312100"/>
              <a:ext cx="83185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3</a:t>
              </a:r>
              <a:endParaRPr lang="zh-CN" altLang="en-US"/>
            </a:p>
          </p:txBody>
        </p:sp>
        <p:sp>
          <p:nvSpPr>
            <p:cNvPr id="72" name="矩形 71"/>
            <p:cNvSpPr/>
            <p:nvPr>
              <p:custDataLst>
                <p:tags r:id="rId16"/>
              </p:custDataLst>
            </p:nvPr>
          </p:nvSpPr>
          <p:spPr>
            <a:xfrm>
              <a:off x="3991918" y="4317042"/>
              <a:ext cx="183642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2</a:t>
              </a:r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—CH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3</a:t>
              </a:r>
              <a:endParaRPr kumimoji="1" lang="en-US" altLang="zh-CN" sz="2800" b="1">
                <a:solidFill>
                  <a:prstClr val="black"/>
                </a:solidFill>
                <a:latin typeface="Times New Roman" panose="02020603050405020304"/>
                <a:ea typeface="微软雅黑" panose="020B0503020204020204" charset="-122"/>
              </a:endParaRPr>
            </a:p>
          </p:txBody>
        </p:sp>
        <p:sp>
          <p:nvSpPr>
            <p:cNvPr id="73" name="Line 19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>
              <a:off x="4215164" y="4007896"/>
              <a:ext cx="0" cy="431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/>
                <a:ea typeface="微软雅黑" panose="020B0503020204020204" charset="-122"/>
              </a:endParaRPr>
            </a:p>
          </p:txBody>
        </p:sp>
      </p:grpSp>
      <p:sp>
        <p:nvSpPr>
          <p:cNvPr id="74" name="Line 15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2371434" y="3464272"/>
            <a:ext cx="353274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5" name="Line 16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flipH="1">
            <a:off x="5874217" y="3447580"/>
            <a:ext cx="0" cy="66559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6" name="Line 17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5853291" y="4136958"/>
            <a:ext cx="2209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" name="Text Box 31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2775716" y="1631720"/>
            <a:ext cx="756321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不同基简</a:t>
            </a:r>
            <a:r>
              <a:rPr lang="zh-CN" altLang="en-US" sz="28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到繁，相同</a:t>
            </a:r>
            <a:r>
              <a:rPr lang="zh-CN" altLang="en-US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基合并</a:t>
            </a:r>
            <a:r>
              <a:rPr lang="zh-CN" altLang="en-US" sz="28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算</a:t>
            </a:r>
            <a:r>
              <a:rPr lang="en-US" altLang="zh-CN" sz="28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en-US" sz="28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标数目</a:t>
            </a:r>
            <a:r>
              <a:rPr lang="en-US" altLang="zh-CN" sz="28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 sz="2800" b="1">
              <a:solidFill>
                <a:srgbClr val="0000C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22"/>
            </p:custDataLst>
          </p:nvPr>
        </p:nvSpPr>
        <p:spPr>
          <a:xfrm>
            <a:off x="2775377" y="875789"/>
            <a:ext cx="6462642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取代基写</a:t>
            </a:r>
            <a:r>
              <a:rPr lang="zh-CN" altLang="en-US" sz="28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在前，标位</a:t>
            </a:r>
            <a:r>
              <a:rPr lang="zh-CN" altLang="en-US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置短线</a:t>
            </a:r>
            <a:r>
              <a:rPr lang="zh-CN" altLang="en-US" sz="28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</a:rPr>
              <a:t>连</a:t>
            </a:r>
            <a:endParaRPr lang="zh-CN" altLang="en-US" sz="2800" b="1">
              <a:solidFill>
                <a:srgbClr val="0000C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Text Box 7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5561612" y="5332451"/>
            <a:ext cx="929366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己烷</a:t>
            </a:r>
            <a:endParaRPr kumimoji="1" lang="zh-CN" altLang="en-US" sz="2800" b="1">
              <a:solidFill>
                <a:srgbClr val="0000FF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30" name="Text Box 8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4434916" y="5328168"/>
            <a:ext cx="151744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/>
                <a:ea typeface="微软雅黑" panose="020B0503020204020204" charset="-122"/>
              </a:rPr>
              <a:t>二</a:t>
            </a:r>
            <a:r>
              <a:rPr kumimoji="1" lang="zh-CN" altLang="en-US" sz="2800" b="1" smtClean="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甲基</a:t>
            </a:r>
            <a:endParaRPr kumimoji="1" lang="zh-CN" altLang="en-US" sz="2800" b="1">
              <a:solidFill>
                <a:srgbClr val="0000FF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31" name="Text Box 9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3322909" y="5328075"/>
            <a:ext cx="77068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smtClean="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2,4</a:t>
            </a:r>
            <a:endParaRPr kumimoji="1" lang="en-US" altLang="zh-CN" sz="2800" b="1">
              <a:solidFill>
                <a:srgbClr val="0000FF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32" name="Line 10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 flipV="1">
            <a:off x="3970464" y="5575876"/>
            <a:ext cx="413930" cy="1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 b="1"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33" name="矩形 15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650573" y="5277602"/>
            <a:ext cx="690562" cy="64516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zh-CN" altLang="en-US" sz="3600" b="1">
                <a:solidFill>
                  <a:srgbClr val="FF0000"/>
                </a:solidFill>
                <a:latin typeface="Verdana" panose="020B0604030504040204" pitchFamily="34" charset="0"/>
                <a:cs typeface="Verdana" panose="020B0604030504040204" pitchFamily="34" charset="0"/>
                <a:sym typeface="Times New Roman" panose="02020603050405020304"/>
              </a:rPr>
              <a:t>√</a:t>
            </a:r>
            <a:endParaRPr lang="zh-CN" altLang="en-US" sz="3600" b="1">
              <a:solidFill>
                <a:srgbClr val="FF0000"/>
              </a:solidFill>
              <a:latin typeface="Verdana" panose="020B0604030504040204" pitchFamily="34" charset="0"/>
              <a:cs typeface="Verdana" panose="020B0604030504040204" pitchFamily="34" charset="0"/>
              <a:sym typeface="Times New Roman" panose="020206030504050203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9" grpId="0"/>
      <p:bldP spid="62" grpId="0"/>
      <p:bldP spid="63" grpId="0"/>
      <p:bldP spid="64" grpId="0"/>
      <p:bldP spid="65" grpId="0"/>
      <p:bldP spid="66" grpId="0"/>
      <p:bldP spid="67" grpId="0"/>
      <p:bldP spid="74" grpId="0"/>
      <p:bldP spid="75" grpId="0"/>
      <p:bldP spid="76" grpId="0"/>
      <p:bldP spid="24" grpId="0"/>
      <p:bldP spid="2" grpId="0"/>
      <p:bldP spid="27" grpId="0"/>
      <p:bldP spid="30" grpId="0"/>
      <p:bldP spid="31" grpId="0"/>
      <p:bldP spid="32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10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 flipH="1">
            <a:off x="720353" y="2984210"/>
            <a:ext cx="6210800" cy="1046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8706560" y="6319908"/>
            <a:ext cx="309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4000" b="1">
                <a:solidFill>
                  <a:prstClr val="black"/>
                </a:solidFill>
                <a:latin typeface="Times New Roman" panose="02020603050405020304"/>
              </a:rPr>
              <a:t> </a:t>
            </a:r>
            <a:endParaRPr lang="zh-CN" altLang="en-US"/>
          </a:p>
        </p:txBody>
      </p:sp>
      <p:sp>
        <p:nvSpPr>
          <p:cNvPr id="15" name="矩形 14"/>
          <p:cNvSpPr/>
          <p:nvPr>
            <p:custDataLst>
              <p:tags r:id="rId3"/>
            </p:custDataLst>
          </p:nvPr>
        </p:nvSpPr>
        <p:spPr>
          <a:xfrm>
            <a:off x="8692272" y="6292920"/>
            <a:ext cx="309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4000" b="1">
                <a:solidFill>
                  <a:prstClr val="black"/>
                </a:solidFill>
                <a:latin typeface="Times New Roman" panose="02020603050405020304"/>
              </a:rPr>
              <a:t> </a:t>
            </a:r>
            <a:endParaRPr lang="zh-CN" altLang="en-US"/>
          </a:p>
        </p:txBody>
      </p:sp>
      <p:sp>
        <p:nvSpPr>
          <p:cNvPr id="8" name="Text Box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6780" y="3030565"/>
            <a:ext cx="6585694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rPr>
              <a:t>6     </a:t>
            </a:r>
            <a:r>
              <a:rPr kumimoji="1" lang="en-US" altLang="zh-CN" sz="2400" b="1" smtClean="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rPr>
              <a:t>      5         </a:t>
            </a:r>
            <a:r>
              <a:rPr kumimoji="1" lang="zh-CN" altLang="en-US" sz="2400" b="1" smtClean="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rPr>
              <a:t>   </a:t>
            </a:r>
            <a:r>
              <a:rPr kumimoji="1" lang="en-US" altLang="zh-CN" sz="2400" b="1" smtClean="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rPr>
              <a:t> 4           3          </a:t>
            </a:r>
            <a:r>
              <a:rPr kumimoji="1" lang="zh-CN" altLang="en-US" sz="2400" b="1" smtClean="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rPr>
              <a:t>  </a:t>
            </a:r>
            <a:r>
              <a:rPr kumimoji="1" lang="en-US" altLang="zh-CN" sz="2400" b="1" smtClean="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rPr>
              <a:t>2      </a:t>
            </a:r>
            <a:r>
              <a:rPr kumimoji="1" lang="zh-CN" altLang="en-US" sz="2400" b="1" smtClean="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rPr>
              <a:t>       </a:t>
            </a:r>
            <a:r>
              <a:rPr kumimoji="1" lang="en-US" altLang="zh-CN" sz="2400" b="1" smtClean="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rPr>
              <a:t>1</a:t>
            </a:r>
            <a:endParaRPr kumimoji="1" lang="en-US" altLang="zh-CN" sz="2400" b="1">
              <a:solidFill>
                <a:srgbClr val="FF0000"/>
              </a:solidFill>
              <a:latin typeface="Times New Roman" panose="02020603050405020304"/>
              <a:ea typeface="黑体" panose="02010609060101010101" pitchFamily="2" charset="-122"/>
              <a:cs typeface="Times New Roman" panose="02020603050405020304" charset="0"/>
            </a:endParaRPr>
          </a:p>
        </p:txBody>
      </p:sp>
      <p:grpSp>
        <p:nvGrpSpPr>
          <p:cNvPr id="35" name="Group 11"/>
          <p:cNvGrpSpPr/>
          <p:nvPr>
            <p:custDataLst>
              <p:tags r:id="rId5"/>
            </p:custDataLst>
          </p:nvPr>
        </p:nvGrpSpPr>
        <p:grpSpPr>
          <a:xfrm>
            <a:off x="709522" y="2098702"/>
            <a:ext cx="9675494" cy="1689101"/>
            <a:chOff x="527" y="95"/>
            <a:chExt cx="4631" cy="1064"/>
          </a:xfrm>
        </p:grpSpPr>
        <p:sp>
          <p:nvSpPr>
            <p:cNvPr id="36" name="Text Box 12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27" y="446"/>
              <a:ext cx="4631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sz="3200" b="1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CH</a:t>
              </a:r>
              <a:r>
                <a:rPr lang="en-US" sz="3200" b="1" baseline="-25000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3</a:t>
              </a:r>
              <a:r>
                <a:rPr lang="en-US" sz="3200" b="1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—CH—CH—C</a:t>
              </a:r>
              <a:r>
                <a:rPr lang="en-US" altLang="zh-CN" sz="3200" b="1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H</a:t>
              </a:r>
              <a:r>
                <a:rPr lang="en-US" altLang="zh-CN" sz="3200" b="1" baseline="-25000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2</a:t>
              </a:r>
              <a:r>
                <a:rPr lang="en-US" sz="3200" b="1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—CH</a:t>
              </a:r>
              <a:r>
                <a:rPr lang="en-US" sz="3200" b="1" baseline="-25000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2</a:t>
              </a:r>
              <a:r>
                <a:rPr lang="en-US" sz="3200" b="1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—CH</a:t>
              </a:r>
              <a:r>
                <a:rPr lang="en-US" sz="3200" b="1" baseline="-25000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3</a:t>
              </a:r>
              <a:endParaRPr lang="zh-CN" altLang="en-US" smtClean="0">
                <a:solidFill>
                  <a:srgbClr val="5F5F5F"/>
                </a:solidFill>
              </a:endParaRPr>
            </a:p>
          </p:txBody>
        </p:sp>
        <p:sp>
          <p:nvSpPr>
            <p:cNvPr id="37" name="Text Box 13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424" y="775"/>
              <a:ext cx="86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sz="3200" b="1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CH</a:t>
              </a:r>
              <a:r>
                <a:rPr lang="en-US" sz="3200" b="1" baseline="-25000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3</a:t>
              </a:r>
              <a:endParaRPr lang="zh-CN" altLang="en-US" smtClean="0">
                <a:solidFill>
                  <a:srgbClr val="5F5F5F"/>
                </a:solidFill>
              </a:endParaRPr>
            </a:p>
          </p:txBody>
        </p:sp>
        <p:sp>
          <p:nvSpPr>
            <p:cNvPr id="38" name="Text Box 14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2352" y="794"/>
              <a:ext cx="86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sz="3200" b="1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CH</a:t>
              </a:r>
              <a:r>
                <a:rPr lang="en-US" sz="3200" b="1" baseline="-25000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3</a:t>
              </a:r>
              <a:endParaRPr lang="zh-CN" altLang="en-US" smtClean="0">
                <a:solidFill>
                  <a:srgbClr val="5F5F5F"/>
                </a:solidFill>
              </a:endParaRPr>
            </a:p>
          </p:txBody>
        </p:sp>
        <p:sp>
          <p:nvSpPr>
            <p:cNvPr id="39" name="Line 15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1714" y="711"/>
              <a:ext cx="1" cy="1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000000"/>
                </a:solidFill>
                <a:sym typeface="Calibri" panose="020F0502020204030204"/>
              </a:endParaRPr>
            </a:p>
          </p:txBody>
        </p:sp>
        <p:sp>
          <p:nvSpPr>
            <p:cNvPr id="40" name="Line 16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>
              <a:off x="2701" y="737"/>
              <a:ext cx="1" cy="1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000000"/>
                </a:solidFill>
                <a:sym typeface="Calibri" panose="020F0502020204030204"/>
              </a:endParaRPr>
            </a:p>
          </p:txBody>
        </p:sp>
        <p:sp>
          <p:nvSpPr>
            <p:cNvPr id="41" name="Line 17"/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 flipH="1">
              <a:off x="1147" y="386"/>
              <a:ext cx="0" cy="1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mtClean="0">
                <a:solidFill>
                  <a:srgbClr val="000000"/>
                </a:solidFill>
                <a:sym typeface="Calibri" panose="020F0502020204030204"/>
              </a:endParaRPr>
            </a:p>
          </p:txBody>
        </p:sp>
        <p:sp>
          <p:nvSpPr>
            <p:cNvPr id="42" name="Text Box 18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839" y="95"/>
              <a:ext cx="86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sz="3200" b="1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CH</a:t>
              </a:r>
              <a:r>
                <a:rPr lang="en-US" sz="3200" b="1" baseline="-25000" smtClean="0">
                  <a:solidFill>
                    <a:srgbClr val="000000"/>
                  </a:solidFill>
                  <a:latin typeface="Times New Roman" panose="02020603050405020304" charset="0"/>
                  <a:ea typeface="方正姚体" panose="02010601030101010101" pitchFamily="2" charset="-122"/>
                  <a:sym typeface="Times New Roman" panose="02020603050405020304" charset="0"/>
                </a:rPr>
                <a:t>3</a:t>
              </a:r>
              <a:endParaRPr lang="zh-CN" altLang="en-US" smtClean="0">
                <a:solidFill>
                  <a:srgbClr val="5F5F5F"/>
                </a:solidFill>
              </a:endParaRPr>
            </a:p>
          </p:txBody>
        </p:sp>
      </p:grpSp>
      <p:sp>
        <p:nvSpPr>
          <p:cNvPr id="43" name="Rectangle 20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797442" y="4296199"/>
            <a:ext cx="54500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2</a:t>
            </a:r>
            <a:r>
              <a:rPr lang="en-US" sz="3200" b="1" smtClean="0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 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，</a:t>
            </a:r>
            <a:r>
              <a:rPr lang="en-US" sz="3200" b="1" smtClean="0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4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，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5</a:t>
            </a:r>
            <a:r>
              <a:rPr lang="en-US" sz="3200" b="1" smtClean="0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— 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三甲基己烷</a:t>
            </a:r>
            <a:endParaRPr lang="zh-CN" altLang="en-US" smtClean="0">
              <a:solidFill>
                <a:srgbClr val="5F5F5F"/>
              </a:solidFill>
            </a:endParaRPr>
          </a:p>
        </p:txBody>
      </p:sp>
      <p:sp>
        <p:nvSpPr>
          <p:cNvPr id="44" name="Line 29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V="1">
            <a:off x="2086257" y="5068421"/>
            <a:ext cx="4627139" cy="36005"/>
          </a:xfrm>
          <a:prstGeom prst="line">
            <a:avLst/>
          </a:prstGeom>
          <a:noFill/>
          <a:ln w="57150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  <a:sym typeface="Calibri" panose="020F0502020204030204"/>
            </a:endParaRPr>
          </a:p>
        </p:txBody>
      </p:sp>
      <p:sp>
        <p:nvSpPr>
          <p:cNvPr id="45" name="Rectangle 21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360336" y="5341059"/>
            <a:ext cx="4751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2</a:t>
            </a:r>
            <a:r>
              <a:rPr lang="en-US" sz="3200" b="1" smtClean="0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 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，</a:t>
            </a:r>
            <a:r>
              <a:rPr lang="en-US" sz="3200" b="1" smtClean="0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3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，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5</a:t>
            </a:r>
            <a:r>
              <a:rPr lang="en-US" sz="3200" b="1" smtClean="0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— 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三甲基己烷</a:t>
            </a:r>
            <a:endParaRPr lang="zh-CN" altLang="en-US" smtClean="0">
              <a:solidFill>
                <a:srgbClr val="5F5F5F"/>
              </a:solidFill>
            </a:endParaRPr>
          </a:p>
        </p:txBody>
      </p:sp>
      <p:grpSp>
        <p:nvGrpSpPr>
          <p:cNvPr id="46" name="Group 22"/>
          <p:cNvGrpSpPr/>
          <p:nvPr>
            <p:custDataLst>
              <p:tags r:id="rId16"/>
            </p:custDataLst>
          </p:nvPr>
        </p:nvGrpSpPr>
        <p:grpSpPr>
          <a:xfrm>
            <a:off x="6931153" y="4646480"/>
            <a:ext cx="1056216" cy="1152525"/>
            <a:chOff x="0" y="0"/>
            <a:chExt cx="499" cy="726"/>
          </a:xfrm>
        </p:grpSpPr>
        <p:grpSp>
          <p:nvGrpSpPr>
            <p:cNvPr id="47" name="Group 23"/>
            <p:cNvGrpSpPr/>
            <p:nvPr>
              <p:custDataLst>
                <p:tags r:id="rId17"/>
              </p:custDataLst>
            </p:nvPr>
          </p:nvGrpSpPr>
          <p:grpSpPr>
            <a:xfrm>
              <a:off x="45" y="0"/>
              <a:ext cx="317" cy="317"/>
              <a:chOff x="0" y="0"/>
              <a:chExt cx="317" cy="317"/>
            </a:xfrm>
          </p:grpSpPr>
          <p:sp>
            <p:nvSpPr>
              <p:cNvPr id="51" name="Line 24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0" y="24"/>
                <a:ext cx="317" cy="27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mtClean="0">
                  <a:solidFill>
                    <a:srgbClr val="000000"/>
                  </a:solidFill>
                  <a:sym typeface="Calibri" panose="020F0502020204030204"/>
                </a:endParaRPr>
              </a:p>
            </p:txBody>
          </p:sp>
          <p:sp>
            <p:nvSpPr>
              <p:cNvPr id="52" name="Line 25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rot="-5400000">
                <a:off x="-11" y="23"/>
                <a:ext cx="317" cy="27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mtClean="0">
                  <a:solidFill>
                    <a:srgbClr val="000000"/>
                  </a:solidFill>
                  <a:sym typeface="Calibri" panose="020F0502020204030204"/>
                </a:endParaRPr>
              </a:p>
            </p:txBody>
          </p:sp>
        </p:grpSp>
        <p:grpSp>
          <p:nvGrpSpPr>
            <p:cNvPr id="48" name="Group 26"/>
            <p:cNvGrpSpPr/>
            <p:nvPr>
              <p:custDataLst>
                <p:tags r:id="rId20"/>
              </p:custDataLst>
            </p:nvPr>
          </p:nvGrpSpPr>
          <p:grpSpPr>
            <a:xfrm>
              <a:off x="0" y="317"/>
              <a:ext cx="499" cy="409"/>
              <a:chOff x="0" y="0"/>
              <a:chExt cx="499" cy="409"/>
            </a:xfrm>
          </p:grpSpPr>
          <p:sp>
            <p:nvSpPr>
              <p:cNvPr id="49" name="Line 27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0" y="227"/>
                <a:ext cx="181" cy="18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mtClean="0">
                  <a:solidFill>
                    <a:srgbClr val="000000"/>
                  </a:solidFill>
                  <a:sym typeface="Calibri" panose="020F0502020204030204"/>
                </a:endParaRPr>
              </a:p>
            </p:txBody>
          </p:sp>
          <p:sp>
            <p:nvSpPr>
              <p:cNvPr id="50" name="Line 28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flipV="1">
                <a:off x="181" y="0"/>
                <a:ext cx="318" cy="409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mtClean="0">
                  <a:solidFill>
                    <a:srgbClr val="000000"/>
                  </a:solidFill>
                  <a:sym typeface="Calibri" panose="020F0502020204030204"/>
                </a:endParaRPr>
              </a:p>
            </p:txBody>
          </p:sp>
        </p:grpSp>
      </p:grpSp>
      <p:sp>
        <p:nvSpPr>
          <p:cNvPr id="53" name="文本框 52"/>
          <p:cNvSpPr txBox="1"/>
          <p:nvPr>
            <p:custDataLst>
              <p:tags r:id="rId23"/>
            </p:custDataLst>
          </p:nvPr>
        </p:nvSpPr>
        <p:spPr>
          <a:xfrm>
            <a:off x="720353" y="739694"/>
            <a:ext cx="8400084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3200" b="1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说明：</a:t>
            </a:r>
            <a:r>
              <a:rPr lang="zh-CN" altLang="en-US" sz="3200" b="1" smtClean="0"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有多种支链时</a:t>
            </a:r>
            <a:r>
              <a:rPr lang="zh-CN" altLang="en-US" sz="3200" b="1" smtClean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，支链编号数和要</a:t>
            </a:r>
            <a:r>
              <a:rPr lang="zh-CN" altLang="en-US" sz="3200" b="1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小</a:t>
            </a:r>
            <a:endParaRPr lang="zh-CN" altLang="en-US" sz="3200" b="1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sym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3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  <p:bldP spid="43" grpId="0"/>
      <p:bldP spid="44" grpId="0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/>
          <p:cNvGrpSpPr/>
          <p:nvPr>
            <p:custDataLst>
              <p:tags r:id="rId1"/>
            </p:custDataLst>
          </p:nvPr>
        </p:nvGrpSpPr>
        <p:grpSpPr>
          <a:xfrm>
            <a:off x="2516455" y="1041452"/>
            <a:ext cx="7543800" cy="4876800"/>
            <a:chOff x="0" y="0"/>
            <a:chExt cx="4752" cy="3072"/>
          </a:xfrm>
        </p:grpSpPr>
        <p:sp>
          <p:nvSpPr>
            <p:cNvPr id="16" name="Rectangle 3"/>
            <p:cNvSpPr/>
            <p:nvPr>
              <p:custDataLst>
                <p:tags r:id="rId2"/>
              </p:custDataLst>
            </p:nvPr>
          </p:nvSpPr>
          <p:spPr>
            <a:xfrm>
              <a:off x="0" y="0"/>
              <a:ext cx="4752" cy="3072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 eaLnBrk="0" hangingPunct="0">
                <a:spcBef>
                  <a:spcPct val="20000"/>
                </a:spcBef>
              </a:pPr>
              <a:r>
                <a:rPr lang="en-US" altLang="x-none" sz="2800"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  </a:t>
              </a:r>
              <a:r>
                <a:rPr lang="en-US" altLang="x-none" sz="2800" smtClean="0"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                                 </a:t>
              </a:r>
              <a:endParaRPr lang="zh-CN" altLang="en-US" sz="2800"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endParaRPr>
            </a:p>
            <a:p>
              <a:pPr marL="342900" indent="-342900" eaLnBrk="0" hangingPunct="0">
                <a:spcBef>
                  <a:spcPct val="20000"/>
                </a:spcBef>
              </a:pPr>
              <a:r>
                <a:rPr lang="en-US" altLang="x-none" sz="2800"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                                     </a:t>
              </a:r>
              <a:endParaRPr lang="zh-CN" altLang="en-US" sz="2800"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endParaRPr>
            </a:p>
            <a:p>
              <a:pPr marL="342900" indent="-342900" eaLnBrk="0" hangingPunct="0">
                <a:spcBef>
                  <a:spcPct val="20000"/>
                </a:spcBef>
              </a:pPr>
              <a:r>
                <a:rPr lang="en-US" altLang="x-none" sz="4400" b="1"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CH</a:t>
              </a:r>
              <a:r>
                <a:rPr lang="en-US" altLang="x-none" sz="4400" b="1" baseline="-25000"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3</a:t>
              </a:r>
              <a:r>
                <a:rPr lang="en-US" altLang="x-none" sz="4400" b="1"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–CH–CH   CH</a:t>
              </a:r>
              <a:r>
                <a:rPr lang="en-US" altLang="x-none" sz="4400" b="1" baseline="-25000"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2</a:t>
              </a:r>
              <a:r>
                <a:rPr lang="en-US" altLang="x-none" sz="4400" b="1"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–CH</a:t>
              </a:r>
              <a:r>
                <a:rPr lang="en-US" altLang="x-none" sz="4400" b="1" baseline="-25000"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3</a:t>
              </a:r>
              <a:endParaRPr lang="zh-CN" altLang="en-US" sz="4400" b="1" baseline="-25000"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endParaRPr>
            </a:p>
            <a:p>
              <a:pPr marL="342900" indent="-342900" eaLnBrk="0" hangingPunct="0">
                <a:spcBef>
                  <a:spcPct val="20000"/>
                </a:spcBef>
              </a:pPr>
              <a:r>
                <a:rPr lang="en-US" altLang="x-none" sz="4400" b="1"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         CH</a:t>
              </a:r>
              <a:r>
                <a:rPr lang="en-US" altLang="x-none" sz="4400" b="1" baseline="-25000"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3  </a:t>
              </a:r>
              <a:r>
                <a:rPr lang="en-US" altLang="x-none" sz="4400" b="1" err="1"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CH</a:t>
              </a:r>
              <a:r>
                <a:rPr lang="en-US" altLang="x-none" sz="4400" b="1" baseline="-25000" err="1"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3</a:t>
              </a: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" name="Text Box 4"/>
            <p:cNvSpPr/>
            <p:nvPr>
              <p:custDataLst>
                <p:tags r:id="rId3"/>
              </p:custDataLst>
            </p:nvPr>
          </p:nvSpPr>
          <p:spPr>
            <a:xfrm rot="5400000">
              <a:off x="906" y="938"/>
              <a:ext cx="294" cy="48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x-none" sz="44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–</a:t>
              </a: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Text Box 5"/>
            <p:cNvSpPr/>
            <p:nvPr>
              <p:custDataLst>
                <p:tags r:id="rId4"/>
              </p:custDataLst>
            </p:nvPr>
          </p:nvSpPr>
          <p:spPr>
            <a:xfrm rot="5400000">
              <a:off x="1653" y="971"/>
              <a:ext cx="294" cy="48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x-none" sz="44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–</a:t>
              </a: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Text Box 6"/>
            <p:cNvSpPr/>
            <p:nvPr>
              <p:custDataLst>
                <p:tags r:id="rId5"/>
              </p:custDataLst>
            </p:nvPr>
          </p:nvSpPr>
          <p:spPr>
            <a:xfrm rot="10800000">
              <a:off x="2091" y="767"/>
              <a:ext cx="294" cy="48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x-none" sz="44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–</a:t>
              </a: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0" name="Text Box 7"/>
          <p:cNvSpPr/>
          <p:nvPr>
            <p:custDataLst>
              <p:tags r:id="rId6"/>
            </p:custDataLst>
          </p:nvPr>
        </p:nvSpPr>
        <p:spPr>
          <a:xfrm>
            <a:off x="8001536" y="4283960"/>
            <a:ext cx="2209800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主链名称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" name="Text Box 8"/>
          <p:cNvSpPr/>
          <p:nvPr>
            <p:custDataLst>
              <p:tags r:id="rId7"/>
            </p:custDataLst>
          </p:nvPr>
        </p:nvSpPr>
        <p:spPr>
          <a:xfrm>
            <a:off x="8001536" y="4858628"/>
            <a:ext cx="2743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支链名称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" name="Text Box 9"/>
          <p:cNvSpPr/>
          <p:nvPr>
            <p:custDataLst>
              <p:tags r:id="rId8"/>
            </p:custDataLst>
          </p:nvPr>
        </p:nvSpPr>
        <p:spPr>
          <a:xfrm>
            <a:off x="8001539" y="5434898"/>
            <a:ext cx="2571751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支链数目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" name="Text Box 10"/>
          <p:cNvSpPr/>
          <p:nvPr>
            <p:custDataLst>
              <p:tags r:id="rId9"/>
            </p:custDataLst>
          </p:nvPr>
        </p:nvSpPr>
        <p:spPr>
          <a:xfrm>
            <a:off x="8001536" y="6011153"/>
            <a:ext cx="2743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支链位置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4" name="Rectangle 11"/>
          <p:cNvSpPr/>
          <p:nvPr>
            <p:custDataLst>
              <p:tags r:id="rId10"/>
            </p:custDataLst>
          </p:nvPr>
        </p:nvSpPr>
        <p:spPr>
          <a:xfrm>
            <a:off x="6633111" y="3707693"/>
            <a:ext cx="1316386" cy="701731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66FF66"/>
              </a:gs>
            </a:gsLst>
            <a:lin ang="5400000" scaled="1"/>
          </a:gradFill>
          <a:ln w="9525">
            <a:noFill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zh-CN" altLang="en-US" sz="44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戊烷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" name="Rectangle 12"/>
          <p:cNvSpPr/>
          <p:nvPr>
            <p:custDataLst>
              <p:tags r:id="rId11"/>
            </p:custDataLst>
          </p:nvPr>
        </p:nvSpPr>
        <p:spPr>
          <a:xfrm>
            <a:off x="5264691" y="3707693"/>
            <a:ext cx="1439863" cy="701731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66FF66"/>
              </a:gs>
            </a:gsLst>
            <a:lin ang="5400000" scaled="1"/>
          </a:gradFill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zh-CN" altLang="en-US" sz="44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甲基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" name="Text Box 13"/>
          <p:cNvSpPr/>
          <p:nvPr>
            <p:custDataLst>
              <p:tags r:id="rId12"/>
            </p:custDataLst>
          </p:nvPr>
        </p:nvSpPr>
        <p:spPr>
          <a:xfrm>
            <a:off x="2743739" y="3707693"/>
            <a:ext cx="1728788" cy="701731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66FF66"/>
              </a:gs>
            </a:gsLst>
            <a:lin ang="5400000" scaled="1"/>
          </a:gradFill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altLang="x-none" sz="4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2</a:t>
            </a:r>
            <a:r>
              <a:rPr lang="zh-CN" altLang="en-US" sz="4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，</a:t>
            </a:r>
            <a:r>
              <a:rPr lang="en-US" altLang="x-none" sz="4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3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" name="Text Box 14"/>
          <p:cNvSpPr/>
          <p:nvPr>
            <p:custDataLst>
              <p:tags r:id="rId13"/>
            </p:custDataLst>
          </p:nvPr>
        </p:nvSpPr>
        <p:spPr>
          <a:xfrm>
            <a:off x="4472523" y="3707697"/>
            <a:ext cx="863600" cy="70040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66FF66"/>
              </a:gs>
            </a:gsLst>
            <a:lin ang="5400000" scaled="1"/>
          </a:gradFill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二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" name="Text Box 15"/>
          <p:cNvSpPr/>
          <p:nvPr>
            <p:custDataLst>
              <p:tags r:id="rId14"/>
            </p:custDataLst>
          </p:nvPr>
        </p:nvSpPr>
        <p:spPr>
          <a:xfrm>
            <a:off x="3967701" y="3855328"/>
            <a:ext cx="57467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x-none" sz="36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Calibri" panose="020F0502020204030204"/>
              </a:rPr>
              <a:t> 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" name="Line 16"/>
          <p:cNvSpPr/>
          <p:nvPr>
            <p:custDataLst>
              <p:tags r:id="rId15"/>
            </p:custDataLst>
          </p:nvPr>
        </p:nvSpPr>
        <p:spPr>
          <a:xfrm>
            <a:off x="2660921" y="2913123"/>
            <a:ext cx="5761039" cy="158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/>
            </a:endParaRPr>
          </a:p>
        </p:txBody>
      </p:sp>
      <p:sp>
        <p:nvSpPr>
          <p:cNvPr id="30" name="Line 17"/>
          <p:cNvSpPr/>
          <p:nvPr>
            <p:custDataLst>
              <p:tags r:id="rId16"/>
            </p:custDataLst>
          </p:nvPr>
        </p:nvSpPr>
        <p:spPr>
          <a:xfrm>
            <a:off x="4040724" y="3995028"/>
            <a:ext cx="431800" cy="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/>
            </a:endParaRPr>
          </a:p>
        </p:txBody>
      </p:sp>
      <p:sp>
        <p:nvSpPr>
          <p:cNvPr id="31" name="Line 18"/>
          <p:cNvSpPr/>
          <p:nvPr>
            <p:custDataLst>
              <p:tags r:id="rId17"/>
            </p:custDataLst>
          </p:nvPr>
        </p:nvSpPr>
        <p:spPr>
          <a:xfrm>
            <a:off x="5912388" y="5147553"/>
            <a:ext cx="2016125" cy="0"/>
          </a:xfrm>
          <a:prstGeom prst="line">
            <a:avLst/>
          </a:prstGeom>
          <a:ln w="57150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/>
            </a:endParaRPr>
          </a:p>
        </p:txBody>
      </p:sp>
      <p:sp>
        <p:nvSpPr>
          <p:cNvPr id="32" name="Line 19"/>
          <p:cNvSpPr/>
          <p:nvPr>
            <p:custDataLst>
              <p:tags r:id="rId18"/>
            </p:custDataLst>
          </p:nvPr>
        </p:nvSpPr>
        <p:spPr>
          <a:xfrm flipH="1">
            <a:off x="4832888" y="5795253"/>
            <a:ext cx="3097213" cy="0"/>
          </a:xfrm>
          <a:prstGeom prst="line">
            <a:avLst/>
          </a:prstGeom>
          <a:ln w="57150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/>
            </a:endParaRPr>
          </a:p>
        </p:txBody>
      </p:sp>
      <p:sp>
        <p:nvSpPr>
          <p:cNvPr id="33" name="Line 20"/>
          <p:cNvSpPr/>
          <p:nvPr>
            <p:custDataLst>
              <p:tags r:id="rId19"/>
            </p:custDataLst>
          </p:nvPr>
        </p:nvSpPr>
        <p:spPr>
          <a:xfrm flipH="1">
            <a:off x="3319999" y="6371524"/>
            <a:ext cx="4824412" cy="1587"/>
          </a:xfrm>
          <a:prstGeom prst="line">
            <a:avLst/>
          </a:prstGeom>
          <a:ln w="57150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/>
            </a:endParaRPr>
          </a:p>
        </p:txBody>
      </p:sp>
      <p:sp>
        <p:nvSpPr>
          <p:cNvPr id="34" name="Line 21"/>
          <p:cNvSpPr/>
          <p:nvPr>
            <p:custDataLst>
              <p:tags r:id="rId20"/>
            </p:custDataLst>
          </p:nvPr>
        </p:nvSpPr>
        <p:spPr>
          <a:xfrm>
            <a:off x="3320001" y="4426828"/>
            <a:ext cx="1587" cy="1944688"/>
          </a:xfrm>
          <a:prstGeom prst="line">
            <a:avLst/>
          </a:prstGeom>
          <a:ln w="57150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/>
            </a:endParaRPr>
          </a:p>
        </p:txBody>
      </p:sp>
      <p:sp>
        <p:nvSpPr>
          <p:cNvPr id="35" name="Line 22"/>
          <p:cNvSpPr/>
          <p:nvPr>
            <p:custDataLst>
              <p:tags r:id="rId21"/>
            </p:custDataLst>
          </p:nvPr>
        </p:nvSpPr>
        <p:spPr>
          <a:xfrm>
            <a:off x="7136354" y="4720524"/>
            <a:ext cx="936625" cy="1587"/>
          </a:xfrm>
          <a:prstGeom prst="line">
            <a:avLst/>
          </a:prstGeom>
          <a:ln w="57150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/>
            </a:endParaRPr>
          </a:p>
        </p:txBody>
      </p:sp>
      <p:sp>
        <p:nvSpPr>
          <p:cNvPr id="36" name="Line 23"/>
          <p:cNvSpPr/>
          <p:nvPr>
            <p:custDataLst>
              <p:tags r:id="rId22"/>
            </p:custDataLst>
          </p:nvPr>
        </p:nvSpPr>
        <p:spPr>
          <a:xfrm>
            <a:off x="7136349" y="4360161"/>
            <a:ext cx="1587" cy="360363"/>
          </a:xfrm>
          <a:prstGeom prst="line">
            <a:avLst/>
          </a:prstGeom>
          <a:ln w="57150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/>
            </a:endParaRPr>
          </a:p>
        </p:txBody>
      </p:sp>
      <p:sp>
        <p:nvSpPr>
          <p:cNvPr id="37" name="Line 24"/>
          <p:cNvSpPr/>
          <p:nvPr>
            <p:custDataLst>
              <p:tags r:id="rId23"/>
            </p:custDataLst>
          </p:nvPr>
        </p:nvSpPr>
        <p:spPr>
          <a:xfrm flipH="1">
            <a:off x="4832885" y="4426836"/>
            <a:ext cx="0" cy="1368425"/>
          </a:xfrm>
          <a:prstGeom prst="line">
            <a:avLst/>
          </a:prstGeom>
          <a:ln w="57150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/>
            </a:endParaRPr>
          </a:p>
        </p:txBody>
      </p:sp>
      <p:sp>
        <p:nvSpPr>
          <p:cNvPr id="38" name="Line 25"/>
          <p:cNvSpPr/>
          <p:nvPr>
            <p:custDataLst>
              <p:tags r:id="rId24"/>
            </p:custDataLst>
          </p:nvPr>
        </p:nvSpPr>
        <p:spPr>
          <a:xfrm>
            <a:off x="5912391" y="4426836"/>
            <a:ext cx="3175" cy="720725"/>
          </a:xfrm>
          <a:prstGeom prst="line">
            <a:avLst/>
          </a:prstGeom>
          <a:ln w="57150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eaLnBrk="0" hangingPunct="0"/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Calibri" panose="020F0502020204030204"/>
            </a:endParaRPr>
          </a:p>
        </p:txBody>
      </p:sp>
      <p:sp>
        <p:nvSpPr>
          <p:cNvPr id="39" name="矩形 38"/>
          <p:cNvSpPr/>
          <p:nvPr>
            <p:custDataLst>
              <p:tags r:id="rId25"/>
            </p:custDataLst>
          </p:nvPr>
        </p:nvSpPr>
        <p:spPr>
          <a:xfrm>
            <a:off x="702898" y="3201247"/>
            <a:ext cx="8473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100000"/>
              </a:lnSpc>
              <a:spcBef>
                <a:spcPct val="0"/>
              </a:spcBef>
            </a:pPr>
            <a:r>
              <a:rPr lang="zh-CN" altLang="en-US" sz="32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名称的</a:t>
            </a:r>
            <a:r>
              <a:rPr lang="zh-CN" altLang="en-US" sz="32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含义</a:t>
            </a:r>
            <a:endParaRPr lang="zh-CN" altLang="en-US" sz="32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矩形 39"/>
          <p:cNvSpPr/>
          <p:nvPr>
            <p:custDataLst>
              <p:tags r:id="rId26"/>
            </p:custDataLst>
          </p:nvPr>
        </p:nvSpPr>
        <p:spPr>
          <a:xfrm>
            <a:off x="353118" y="520483"/>
            <a:ext cx="823880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名称组成：支链位置</a:t>
            </a:r>
            <a:r>
              <a:rPr lang="en-US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-----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支链名称</a:t>
            </a:r>
            <a:r>
              <a:rPr lang="en-US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-----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主链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名称</a:t>
            </a:r>
            <a:endParaRPr lang="zh-CN" altLang="en-US" sz="28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矩形 40"/>
          <p:cNvSpPr/>
          <p:nvPr>
            <p:custDataLst>
              <p:tags r:id="rId27"/>
            </p:custDataLst>
          </p:nvPr>
        </p:nvSpPr>
        <p:spPr>
          <a:xfrm>
            <a:off x="353118" y="960213"/>
            <a:ext cx="102201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数字意义：阿拉伯数字</a:t>
            </a:r>
            <a:r>
              <a:rPr lang="en-US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---------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支链位置</a:t>
            </a:r>
            <a:endParaRPr lang="zh-CN" altLang="en-US" sz="28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</a:pP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 汉字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数字</a:t>
            </a:r>
            <a:r>
              <a:rPr lang="en-US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---------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相同支链的个数</a:t>
            </a:r>
            <a:endParaRPr lang="zh-CN" altLang="en-US" sz="28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6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8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0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4698" y="1891110"/>
            <a:ext cx="11831392" cy="46166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                        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</a:rPr>
              <a:t>1)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最长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原则：应选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最长的碳链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做主链；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                        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</a:rPr>
              <a:t>2)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最近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原则：应从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离支链最近一端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对主链碳原子进行编号；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</a:rPr>
              <a:t>(3)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最多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原则：若存在多条等长主链时，应选择含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支链数较多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的碳链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做主链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</a:rPr>
              <a:t>(4)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最简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原则：若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不同的支链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距主链两端等长时，应从靠近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简单支链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的一端对主链碳原子进行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编号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</a:rPr>
              <a:t>(5)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最小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原则：若相同的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支链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距主链两端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等长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时，应以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支链位号之和最小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为原则，对主链碳原子进行编号。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圆角矩形 19149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33958" y="653993"/>
            <a:ext cx="4454344" cy="67839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33CC33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FF3300"/>
            </a:solidFill>
            <a:rou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烷烃的</a:t>
            </a:r>
            <a:r>
              <a:rPr lang="zh-CN" altLang="en-US" sz="4000" b="1">
                <a:latin typeface="隶书" panose="02010509060101010101" pitchFamily="49" charset="-122"/>
                <a:ea typeface="隶书" panose="02010509060101010101" pitchFamily="49" charset="-122"/>
              </a:rPr>
              <a:t>系统</a:t>
            </a:r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命名法</a:t>
            </a:r>
            <a:endParaRPr lang="zh-CN" altLang="en-US" sz="4000" b="1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22"/>
          <p:cNvSpPr/>
          <p:nvPr>
            <p:custDataLst>
              <p:tags r:id="rId1"/>
            </p:custDataLst>
          </p:nvPr>
        </p:nvSpPr>
        <p:spPr>
          <a:xfrm>
            <a:off x="5832399" y="1292524"/>
            <a:ext cx="3811587" cy="1612900"/>
          </a:xfrm>
          <a:custGeom>
            <a:avLst/>
            <a:gdLst>
              <a:gd name="txL" fmla="*/ 0 w 3262358"/>
              <a:gd name="txT" fmla="*/ 0 h 1240628"/>
              <a:gd name="txR" fmla="*/ 3262358 w 3262358"/>
              <a:gd name="txB" fmla="*/ 1240628 h 1240628"/>
            </a:gdLst>
            <a:ahLst/>
            <a:cxnLst>
              <a:cxn ang="0">
                <a:pos x="0" y="0"/>
              </a:cxn>
            </a:cxnLst>
            <a:rect l="txL" t="txT" r="txR" b="txB"/>
            <a:pathLst>
              <a:path w="3262358" h="1240628">
                <a:moveTo>
                  <a:pt x="0" y="0"/>
                </a:moveTo>
                <a:lnTo>
                  <a:pt x="595515" y="0"/>
                </a:lnTo>
                <a:cubicBezTo>
                  <a:pt x="760575" y="210252"/>
                  <a:pt x="1037271" y="347630"/>
                  <a:pt x="1350619" y="347630"/>
                </a:cubicBezTo>
                <a:cubicBezTo>
                  <a:pt x="1663967" y="347630"/>
                  <a:pt x="1940664" y="210252"/>
                  <a:pt x="2105723" y="0"/>
                </a:cubicBezTo>
                <a:lnTo>
                  <a:pt x="3262358" y="0"/>
                </a:lnTo>
                <a:lnTo>
                  <a:pt x="3262358" y="1240628"/>
                </a:lnTo>
                <a:lnTo>
                  <a:pt x="2122092" y="1240628"/>
                </a:lnTo>
                <a:cubicBezTo>
                  <a:pt x="1969695" y="982463"/>
                  <a:pt x="1661886" y="806335"/>
                  <a:pt x="1307087" y="806335"/>
                </a:cubicBezTo>
                <a:cubicBezTo>
                  <a:pt x="952289" y="806335"/>
                  <a:pt x="644480" y="982463"/>
                  <a:pt x="492083" y="1240628"/>
                </a:cubicBezTo>
                <a:lnTo>
                  <a:pt x="0" y="1240628"/>
                </a:lnTo>
                <a:close/>
              </a:path>
            </a:pathLst>
          </a:custGeom>
          <a:pattFill prst="dkVert">
            <a:fgClr>
              <a:srgbClr val="0070C0"/>
            </a:fgClr>
            <a:bgClr>
              <a:srgbClr val="00B0F0"/>
            </a:bgClr>
          </a:pattFill>
          <a:ln w="25400">
            <a:noFill/>
          </a:ln>
        </p:spPr>
        <p:txBody>
          <a:bodyPr anchor="ctr" anchorCtr="0"/>
          <a:lstStyle/>
          <a:p>
            <a:pPr marL="0" indent="0" algn="ctr" eaLnBrk="1" latinLnBrk="0" hangingPunct="1">
              <a:buNone/>
            </a:pPr>
            <a:endParaRPr b="1" i="1" baseline="0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43010" name="矩形 22"/>
          <p:cNvSpPr/>
          <p:nvPr>
            <p:custDataLst>
              <p:tags r:id="rId2"/>
            </p:custDataLst>
          </p:nvPr>
        </p:nvSpPr>
        <p:spPr>
          <a:xfrm>
            <a:off x="5733868" y="5038861"/>
            <a:ext cx="3811587" cy="1612900"/>
          </a:xfrm>
          <a:custGeom>
            <a:avLst/>
            <a:gdLst>
              <a:gd name="txL" fmla="*/ 0 w 3262358"/>
              <a:gd name="txT" fmla="*/ 0 h 1240628"/>
              <a:gd name="txR" fmla="*/ 3262358 w 3262358"/>
              <a:gd name="txB" fmla="*/ 1240628 h 1240628"/>
            </a:gdLst>
            <a:ahLst/>
            <a:cxnLst>
              <a:cxn ang="0">
                <a:pos x="0" y="0"/>
              </a:cxn>
            </a:cxnLst>
            <a:rect l="txL" t="txT" r="txR" b="txB"/>
            <a:pathLst>
              <a:path w="3262358" h="1240628">
                <a:moveTo>
                  <a:pt x="0" y="0"/>
                </a:moveTo>
                <a:lnTo>
                  <a:pt x="595515" y="0"/>
                </a:lnTo>
                <a:cubicBezTo>
                  <a:pt x="760575" y="210252"/>
                  <a:pt x="1037271" y="347630"/>
                  <a:pt x="1350619" y="347630"/>
                </a:cubicBezTo>
                <a:cubicBezTo>
                  <a:pt x="1663967" y="347630"/>
                  <a:pt x="1940664" y="210252"/>
                  <a:pt x="2105723" y="0"/>
                </a:cubicBezTo>
                <a:lnTo>
                  <a:pt x="3262358" y="0"/>
                </a:lnTo>
                <a:lnTo>
                  <a:pt x="3262358" y="1240628"/>
                </a:lnTo>
                <a:lnTo>
                  <a:pt x="2122092" y="1240628"/>
                </a:lnTo>
                <a:cubicBezTo>
                  <a:pt x="1969695" y="982463"/>
                  <a:pt x="1661886" y="806335"/>
                  <a:pt x="1307087" y="806335"/>
                </a:cubicBezTo>
                <a:cubicBezTo>
                  <a:pt x="952289" y="806335"/>
                  <a:pt x="644480" y="982463"/>
                  <a:pt x="492083" y="1240628"/>
                </a:cubicBezTo>
                <a:lnTo>
                  <a:pt x="0" y="1240628"/>
                </a:lnTo>
                <a:close/>
              </a:path>
            </a:pathLst>
          </a:custGeom>
          <a:pattFill prst="dkVert">
            <a:fgClr>
              <a:srgbClr val="0070C0"/>
            </a:fgClr>
            <a:bgClr>
              <a:srgbClr val="00B0F0"/>
            </a:bgClr>
          </a:pattFill>
          <a:ln w="25400">
            <a:noFill/>
          </a:ln>
        </p:spPr>
        <p:txBody>
          <a:bodyPr anchor="ctr" anchorCtr="0"/>
          <a:lstStyle/>
          <a:p>
            <a:pPr marL="0" indent="0" algn="ctr" eaLnBrk="1" latinLnBrk="0" hangingPunct="1">
              <a:buNone/>
            </a:pPr>
            <a:endParaRPr b="1" i="1" baseline="0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43011" name="矩形 22"/>
          <p:cNvSpPr/>
          <p:nvPr>
            <p:custDataLst>
              <p:tags r:id="rId3"/>
            </p:custDataLst>
          </p:nvPr>
        </p:nvSpPr>
        <p:spPr>
          <a:xfrm>
            <a:off x="2838268" y="4972186"/>
            <a:ext cx="3811587" cy="1611313"/>
          </a:xfrm>
          <a:custGeom>
            <a:avLst/>
            <a:gdLst>
              <a:gd name="txL" fmla="*/ 0 w 3262358"/>
              <a:gd name="txT" fmla="*/ 0 h 1240628"/>
              <a:gd name="txR" fmla="*/ 3262358 w 3262358"/>
              <a:gd name="txB" fmla="*/ 1240628 h 1240628"/>
            </a:gdLst>
            <a:ahLst/>
            <a:cxnLst>
              <a:cxn ang="0">
                <a:pos x="0" y="0"/>
              </a:cxn>
            </a:cxnLst>
            <a:rect l="txL" t="txT" r="txR" b="txB"/>
            <a:pathLst>
              <a:path w="3262358" h="1240628">
                <a:moveTo>
                  <a:pt x="0" y="0"/>
                </a:moveTo>
                <a:lnTo>
                  <a:pt x="595515" y="0"/>
                </a:lnTo>
                <a:cubicBezTo>
                  <a:pt x="760575" y="210252"/>
                  <a:pt x="1037271" y="347630"/>
                  <a:pt x="1350619" y="347630"/>
                </a:cubicBezTo>
                <a:cubicBezTo>
                  <a:pt x="1663967" y="347630"/>
                  <a:pt x="1940664" y="210252"/>
                  <a:pt x="2105723" y="0"/>
                </a:cubicBezTo>
                <a:lnTo>
                  <a:pt x="3262358" y="0"/>
                </a:lnTo>
                <a:lnTo>
                  <a:pt x="3262358" y="1240628"/>
                </a:lnTo>
                <a:lnTo>
                  <a:pt x="2122092" y="1240628"/>
                </a:lnTo>
                <a:cubicBezTo>
                  <a:pt x="1969695" y="982463"/>
                  <a:pt x="1661886" y="806335"/>
                  <a:pt x="1307087" y="806335"/>
                </a:cubicBezTo>
                <a:cubicBezTo>
                  <a:pt x="952289" y="806335"/>
                  <a:pt x="644480" y="982463"/>
                  <a:pt x="492083" y="1240628"/>
                </a:cubicBezTo>
                <a:lnTo>
                  <a:pt x="0" y="1240628"/>
                </a:lnTo>
                <a:close/>
              </a:path>
            </a:pathLst>
          </a:custGeom>
          <a:pattFill prst="dkVert">
            <a:fgClr>
              <a:srgbClr val="0070C0"/>
            </a:fgClr>
            <a:bgClr>
              <a:srgbClr val="00B0F0"/>
            </a:bgClr>
          </a:pattFill>
          <a:ln w="25400">
            <a:noFill/>
          </a:ln>
        </p:spPr>
        <p:txBody>
          <a:bodyPr anchor="ctr" anchorCtr="0"/>
          <a:lstStyle/>
          <a:p>
            <a:pPr marL="0" indent="0" algn="ctr" eaLnBrk="1" latinLnBrk="0" hangingPunct="1">
              <a:buNone/>
            </a:pPr>
            <a:endParaRPr b="1" i="1" baseline="0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43012" name="矩形 22"/>
          <p:cNvSpPr/>
          <p:nvPr>
            <p:custDataLst>
              <p:tags r:id="rId4"/>
            </p:custDataLst>
          </p:nvPr>
        </p:nvSpPr>
        <p:spPr>
          <a:xfrm rot="5400000">
            <a:off x="1163455" y="3330711"/>
            <a:ext cx="3544888" cy="1611313"/>
          </a:xfrm>
          <a:custGeom>
            <a:avLst/>
            <a:gdLst>
              <a:gd name="txL" fmla="*/ 0 w 3545408"/>
              <a:gd name="txT" fmla="*/ 0 h 1611619"/>
              <a:gd name="txR" fmla="*/ 3545408 w 3545408"/>
              <a:gd name="txB" fmla="*/ 1611619 h 1611619"/>
            </a:gdLst>
            <a:ahLst/>
            <a:cxnLst>
              <a:cxn ang="0">
                <a:pos x="0" y="0"/>
              </a:cxn>
            </a:cxnLst>
            <a:rect l="txL" t="txT" r="txR" b="txB"/>
            <a:pathLst>
              <a:path w="3545408" h="1611619">
                <a:moveTo>
                  <a:pt x="0" y="1611619"/>
                </a:moveTo>
                <a:lnTo>
                  <a:pt x="0" y="0"/>
                </a:lnTo>
                <a:lnTo>
                  <a:pt x="743327" y="0"/>
                </a:lnTo>
                <a:cubicBezTo>
                  <a:pt x="949356" y="273125"/>
                  <a:pt x="1294730" y="451584"/>
                  <a:pt x="1685854" y="451584"/>
                </a:cubicBezTo>
                <a:cubicBezTo>
                  <a:pt x="2076977" y="451584"/>
                  <a:pt x="2422353" y="273125"/>
                  <a:pt x="2628381" y="0"/>
                </a:cubicBezTo>
                <a:lnTo>
                  <a:pt x="3545408" y="0"/>
                </a:lnTo>
                <a:lnTo>
                  <a:pt x="3545408" y="1611619"/>
                </a:lnTo>
                <a:lnTo>
                  <a:pt x="2648813" y="1611619"/>
                </a:lnTo>
                <a:cubicBezTo>
                  <a:pt x="2458590" y="1276254"/>
                  <a:pt x="2074380" y="1047457"/>
                  <a:pt x="1631517" y="1047457"/>
                </a:cubicBezTo>
                <a:cubicBezTo>
                  <a:pt x="1188655" y="1047457"/>
                  <a:pt x="804445" y="1276254"/>
                  <a:pt x="614222" y="1611619"/>
                </a:cubicBezTo>
                <a:close/>
              </a:path>
            </a:pathLst>
          </a:custGeom>
          <a:pattFill prst="dkVert">
            <a:fgClr>
              <a:srgbClr val="0070C0"/>
            </a:fgClr>
            <a:bgClr>
              <a:srgbClr val="00B0F0"/>
            </a:bgClr>
          </a:pattFill>
          <a:ln w="25400">
            <a:noFill/>
          </a:ln>
        </p:spPr>
        <p:txBody>
          <a:bodyPr anchor="ctr" anchorCtr="0"/>
          <a:lstStyle/>
          <a:p>
            <a:pPr marL="0" indent="0" algn="ctr" eaLnBrk="1" latinLnBrk="0" hangingPunct="1">
              <a:buNone/>
            </a:pPr>
            <a:endParaRPr b="1" i="1" baseline="0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43013" name="矩形 22"/>
          <p:cNvSpPr/>
          <p:nvPr>
            <p:custDataLst>
              <p:tags r:id="rId5"/>
            </p:custDataLst>
          </p:nvPr>
        </p:nvSpPr>
        <p:spPr>
          <a:xfrm>
            <a:off x="3300230" y="1384833"/>
            <a:ext cx="3811587" cy="1612900"/>
          </a:xfrm>
          <a:custGeom>
            <a:avLst/>
            <a:gdLst>
              <a:gd name="txL" fmla="*/ 0 w 3262358"/>
              <a:gd name="txT" fmla="*/ 0 h 1240628"/>
              <a:gd name="txR" fmla="*/ 3262358 w 3262358"/>
              <a:gd name="txB" fmla="*/ 1240628 h 1240628"/>
            </a:gdLst>
            <a:ahLst/>
            <a:cxnLst>
              <a:cxn ang="0">
                <a:pos x="0" y="0"/>
              </a:cxn>
            </a:cxnLst>
            <a:rect l="txL" t="txT" r="txR" b="txB"/>
            <a:pathLst>
              <a:path w="3262358" h="1240628">
                <a:moveTo>
                  <a:pt x="0" y="0"/>
                </a:moveTo>
                <a:lnTo>
                  <a:pt x="595515" y="0"/>
                </a:lnTo>
                <a:cubicBezTo>
                  <a:pt x="760575" y="210252"/>
                  <a:pt x="1037271" y="347630"/>
                  <a:pt x="1350619" y="347630"/>
                </a:cubicBezTo>
                <a:cubicBezTo>
                  <a:pt x="1663967" y="347630"/>
                  <a:pt x="1940664" y="210252"/>
                  <a:pt x="2105723" y="0"/>
                </a:cubicBezTo>
                <a:lnTo>
                  <a:pt x="3262358" y="0"/>
                </a:lnTo>
                <a:lnTo>
                  <a:pt x="3262358" y="1240628"/>
                </a:lnTo>
                <a:lnTo>
                  <a:pt x="2122092" y="1240628"/>
                </a:lnTo>
                <a:cubicBezTo>
                  <a:pt x="1969695" y="982463"/>
                  <a:pt x="1661886" y="806335"/>
                  <a:pt x="1307087" y="806335"/>
                </a:cubicBezTo>
                <a:cubicBezTo>
                  <a:pt x="952289" y="806335"/>
                  <a:pt x="644480" y="982463"/>
                  <a:pt x="492083" y="1240628"/>
                </a:cubicBezTo>
                <a:lnTo>
                  <a:pt x="0" y="1240628"/>
                </a:lnTo>
                <a:close/>
              </a:path>
            </a:pathLst>
          </a:custGeom>
          <a:pattFill prst="dkVert">
            <a:fgClr>
              <a:srgbClr val="0070C0"/>
            </a:fgClr>
            <a:bgClr>
              <a:srgbClr val="00B0F0"/>
            </a:bgClr>
          </a:pattFill>
          <a:ln w="25400">
            <a:noFill/>
          </a:ln>
        </p:spPr>
        <p:txBody>
          <a:bodyPr anchor="ctr" anchorCtr="0"/>
          <a:lstStyle/>
          <a:p>
            <a:pPr marL="0" indent="0" algn="ctr" eaLnBrk="1" latinLnBrk="0" hangingPunct="1">
              <a:buNone/>
            </a:pPr>
            <a:endParaRPr b="1" i="1" baseline="0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  <a:sym typeface="微软雅黑" panose="020B0503020204020204" charset="-122"/>
            </a:endParaRPr>
          </a:p>
        </p:txBody>
      </p:sp>
      <p:grpSp>
        <p:nvGrpSpPr>
          <p:cNvPr id="43019" name="组合 55"/>
          <p:cNvGrpSpPr/>
          <p:nvPr>
            <p:custDataLst>
              <p:tags r:id="rId6"/>
            </p:custDataLst>
          </p:nvPr>
        </p:nvGrpSpPr>
        <p:grpSpPr>
          <a:xfrm>
            <a:off x="5468755" y="874849"/>
            <a:ext cx="2139950" cy="2411412"/>
            <a:chOff x="0" y="0"/>
            <a:chExt cx="3528392" cy="3978182"/>
          </a:xfrm>
        </p:grpSpPr>
        <p:sp>
          <p:nvSpPr>
            <p:cNvPr id="43020" name="椭圆 56"/>
            <p:cNvSpPr/>
            <p:nvPr>
              <p:custDataLst>
                <p:tags r:id="rId7"/>
              </p:custDataLst>
            </p:nvPr>
          </p:nvSpPr>
          <p:spPr>
            <a:xfrm>
              <a:off x="0" y="449790"/>
              <a:ext cx="3528392" cy="3528392"/>
            </a:xfrm>
            <a:prstGeom prst="ellipse">
              <a:avLst/>
            </a:prstGeom>
            <a:solidFill>
              <a:srgbClr val="0996FF"/>
            </a:solidFill>
            <a:ln w="25400" cap="flat" cmpd="sng">
              <a:solidFill>
                <a:srgbClr val="FFFFFF">
                  <a:alpha val="75999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43021" name="椭圆 57"/>
            <p:cNvSpPr/>
            <p:nvPr>
              <p:custDataLst>
                <p:tags r:id="rId8"/>
              </p:custDataLst>
            </p:nvPr>
          </p:nvSpPr>
          <p:spPr>
            <a:xfrm>
              <a:off x="144016" y="578838"/>
              <a:ext cx="3240360" cy="3240360"/>
            </a:xfrm>
            <a:prstGeom prst="ellipse">
              <a:avLst/>
            </a:prstGeom>
            <a:gradFill rotWithShape="1">
              <a:gsLst>
                <a:gs pos="0">
                  <a:srgbClr val="00416F">
                    <a:alpha val="100000"/>
                  </a:srgbClr>
                </a:gs>
                <a:gs pos="71999">
                  <a:srgbClr val="00416F">
                    <a:alpha val="100000"/>
                  </a:srgbClr>
                </a:gs>
                <a:gs pos="82999">
                  <a:srgbClr val="005DA0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path path="shape">
                <a:fillToRect l="50000" t="50000" r="50000" b="50000"/>
              </a:path>
            </a:gradFill>
            <a:ln w="25400" cap="flat" cmpd="sng">
              <a:solidFill>
                <a:srgbClr val="FFFFFF">
                  <a:alpha val="45000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43022" name="椭圆 58"/>
            <p:cNvSpPr/>
            <p:nvPr>
              <p:custDataLst>
                <p:tags r:id="rId9"/>
              </p:custDataLst>
            </p:nvPr>
          </p:nvSpPr>
          <p:spPr>
            <a:xfrm>
              <a:off x="436607" y="884285"/>
              <a:ext cx="2628673" cy="2628673"/>
            </a:xfrm>
            <a:prstGeom prst="ellipse">
              <a:avLst/>
            </a:prstGeom>
            <a:pattFill prst="solidDmnd">
              <a:fgClr>
                <a:srgbClr val="34D1F0"/>
              </a:fgClr>
              <a:bgClr>
                <a:srgbClr val="68DDF4"/>
              </a:bgClr>
            </a:pattFill>
            <a:ln w="28575" cap="flat" cmpd="sng">
              <a:solidFill>
                <a:srgbClr val="FFFFFF">
                  <a:alpha val="57999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43023" name="椭圆 5"/>
            <p:cNvSpPr/>
            <p:nvPr>
              <p:custDataLst>
                <p:tags r:id="rId10"/>
              </p:custDataLst>
            </p:nvPr>
          </p:nvSpPr>
          <p:spPr>
            <a:xfrm rot="18046632">
              <a:off x="-726304" y="882098"/>
              <a:ext cx="3528392" cy="1764196"/>
            </a:xfrm>
            <a:custGeom>
              <a:avLst/>
              <a:gdLst>
                <a:gd name="txL" fmla="*/ 0 w 3528392"/>
                <a:gd name="txT" fmla="*/ 0 h 1764196"/>
                <a:gd name="txR" fmla="*/ 3528392 w 3528392"/>
                <a:gd name="txB" fmla="*/ 1764196 h 1764196"/>
              </a:gdLst>
              <a:ahLst/>
              <a:cxnLst>
                <a:cxn ang="0">
                  <a:pos x="0" y="0"/>
                </a:cxn>
              </a:cxnLst>
              <a:rect l="txL" t="txT" r="txR" b="txB"/>
              <a:pathLst>
                <a:path w="3528392" h="1764196">
                  <a:moveTo>
                    <a:pt x="1764196" y="0"/>
                  </a:moveTo>
                  <a:cubicBezTo>
                    <a:pt x="2738535" y="0"/>
                    <a:pt x="3528392" y="789857"/>
                    <a:pt x="3528392" y="1764196"/>
                  </a:cubicBezTo>
                  <a:lnTo>
                    <a:pt x="0" y="1764196"/>
                  </a:lnTo>
                  <a:cubicBezTo>
                    <a:pt x="0" y="789857"/>
                    <a:pt x="789857" y="0"/>
                    <a:pt x="1764196" y="0"/>
                  </a:cubicBezTo>
                  <a:close/>
                </a:path>
              </a:pathLst>
            </a:custGeom>
            <a:solidFill>
              <a:srgbClr val="FFFFFF">
                <a:alpha val="17999"/>
              </a:srgbClr>
            </a:solidFill>
            <a:ln w="25400">
              <a:noFill/>
            </a:ln>
          </p:spPr>
          <p:txBody>
            <a:bodyPr anchor="t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</p:grpSp>
      <p:grpSp>
        <p:nvGrpSpPr>
          <p:cNvPr id="43027" name="组合 63"/>
          <p:cNvGrpSpPr/>
          <p:nvPr>
            <p:custDataLst>
              <p:tags r:id="rId11"/>
            </p:custDataLst>
          </p:nvPr>
        </p:nvGrpSpPr>
        <p:grpSpPr>
          <a:xfrm>
            <a:off x="1855605" y="4275274"/>
            <a:ext cx="2139950" cy="2411412"/>
            <a:chOff x="0" y="0"/>
            <a:chExt cx="3528392" cy="3978182"/>
          </a:xfrm>
        </p:grpSpPr>
        <p:sp>
          <p:nvSpPr>
            <p:cNvPr id="43028" name="椭圆 64"/>
            <p:cNvSpPr/>
            <p:nvPr>
              <p:custDataLst>
                <p:tags r:id="rId12"/>
              </p:custDataLst>
            </p:nvPr>
          </p:nvSpPr>
          <p:spPr>
            <a:xfrm>
              <a:off x="0" y="449790"/>
              <a:ext cx="3528392" cy="3528392"/>
            </a:xfrm>
            <a:prstGeom prst="ellipse">
              <a:avLst/>
            </a:prstGeom>
            <a:solidFill>
              <a:srgbClr val="0996FF"/>
            </a:solidFill>
            <a:ln w="25400" cap="flat" cmpd="sng">
              <a:solidFill>
                <a:srgbClr val="FFFFFF">
                  <a:alpha val="75999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43029" name="椭圆 65"/>
            <p:cNvSpPr/>
            <p:nvPr>
              <p:custDataLst>
                <p:tags r:id="rId13"/>
              </p:custDataLst>
            </p:nvPr>
          </p:nvSpPr>
          <p:spPr>
            <a:xfrm>
              <a:off x="144016" y="578838"/>
              <a:ext cx="3240360" cy="3240360"/>
            </a:xfrm>
            <a:prstGeom prst="ellipse">
              <a:avLst/>
            </a:prstGeom>
            <a:gradFill rotWithShape="1">
              <a:gsLst>
                <a:gs pos="0">
                  <a:srgbClr val="00416F">
                    <a:alpha val="100000"/>
                  </a:srgbClr>
                </a:gs>
                <a:gs pos="71999">
                  <a:srgbClr val="00416F">
                    <a:alpha val="100000"/>
                  </a:srgbClr>
                </a:gs>
                <a:gs pos="82999">
                  <a:srgbClr val="005DA0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path path="shape">
                <a:fillToRect l="50000" t="50000" r="50000" b="50000"/>
              </a:path>
            </a:gradFill>
            <a:ln w="25400" cap="flat" cmpd="sng">
              <a:solidFill>
                <a:srgbClr val="FFFFFF">
                  <a:alpha val="45000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43030" name="椭圆 66"/>
            <p:cNvSpPr/>
            <p:nvPr>
              <p:custDataLst>
                <p:tags r:id="rId14"/>
              </p:custDataLst>
            </p:nvPr>
          </p:nvSpPr>
          <p:spPr>
            <a:xfrm>
              <a:off x="436607" y="884285"/>
              <a:ext cx="2628673" cy="2628673"/>
            </a:xfrm>
            <a:prstGeom prst="ellipse">
              <a:avLst/>
            </a:prstGeom>
            <a:pattFill prst="solidDmnd">
              <a:fgClr>
                <a:srgbClr val="34D1F0"/>
              </a:fgClr>
              <a:bgClr>
                <a:srgbClr val="68DDF4"/>
              </a:bgClr>
            </a:pattFill>
            <a:ln w="28575" cap="flat" cmpd="sng">
              <a:solidFill>
                <a:srgbClr val="FFFFFF">
                  <a:alpha val="57999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43031" name="椭圆 5"/>
            <p:cNvSpPr/>
            <p:nvPr>
              <p:custDataLst>
                <p:tags r:id="rId15"/>
              </p:custDataLst>
            </p:nvPr>
          </p:nvSpPr>
          <p:spPr>
            <a:xfrm rot="18046632">
              <a:off x="-726304" y="882098"/>
              <a:ext cx="3528392" cy="1764196"/>
            </a:xfrm>
            <a:custGeom>
              <a:avLst/>
              <a:gdLst>
                <a:gd name="txL" fmla="*/ 0 w 3528392"/>
                <a:gd name="txT" fmla="*/ 0 h 1764196"/>
                <a:gd name="txR" fmla="*/ 3528392 w 3528392"/>
                <a:gd name="txB" fmla="*/ 1764196 h 1764196"/>
              </a:gdLst>
              <a:ahLst/>
              <a:cxnLst>
                <a:cxn ang="0">
                  <a:pos x="0" y="0"/>
                </a:cxn>
              </a:cxnLst>
              <a:rect l="txL" t="txT" r="txR" b="txB"/>
              <a:pathLst>
                <a:path w="3528392" h="1764196">
                  <a:moveTo>
                    <a:pt x="1764196" y="0"/>
                  </a:moveTo>
                  <a:cubicBezTo>
                    <a:pt x="2738535" y="0"/>
                    <a:pt x="3528392" y="789857"/>
                    <a:pt x="3528392" y="1764196"/>
                  </a:cubicBezTo>
                  <a:lnTo>
                    <a:pt x="0" y="1764196"/>
                  </a:lnTo>
                  <a:cubicBezTo>
                    <a:pt x="0" y="789857"/>
                    <a:pt x="789857" y="0"/>
                    <a:pt x="1764196" y="0"/>
                  </a:cubicBezTo>
                  <a:close/>
                </a:path>
              </a:pathLst>
            </a:custGeom>
            <a:solidFill>
              <a:srgbClr val="FFFFFF">
                <a:alpha val="17999"/>
              </a:srgbClr>
            </a:solidFill>
            <a:ln w="25400">
              <a:noFill/>
            </a:ln>
          </p:spPr>
          <p:txBody>
            <a:bodyPr anchor="ctr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</p:grpSp>
      <p:sp>
        <p:nvSpPr>
          <p:cNvPr id="43036" name="TextBox 72"/>
          <p:cNvSpPr/>
          <p:nvPr>
            <p:custDataLst>
              <p:tags r:id="rId16"/>
            </p:custDataLst>
          </p:nvPr>
        </p:nvSpPr>
        <p:spPr>
          <a:xfrm>
            <a:off x="5884389" y="1640314"/>
            <a:ext cx="1584325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eaLnBrk="1" latinLnBrk="0" hangingPunct="1">
              <a:buNone/>
            </a:pPr>
            <a:r>
              <a:rPr lang="zh-CN" altLang="en-US" sz="3200" b="1">
                <a:solidFill>
                  <a:srgbClr val="FF0000"/>
                </a:solidFill>
                <a:latin typeface="+mj-ea"/>
                <a:ea typeface="+mj-ea"/>
                <a:sym typeface="Arial" panose="020B0604020202020204" pitchFamily="34" charset="0"/>
              </a:rPr>
              <a:t>编号</a:t>
            </a:r>
            <a:r>
              <a:rPr lang="zh-CN" altLang="en-US" sz="3200" b="1" smtClean="0">
                <a:solidFill>
                  <a:srgbClr val="FF0000"/>
                </a:solidFill>
                <a:latin typeface="+mj-ea"/>
                <a:ea typeface="+mj-ea"/>
                <a:sym typeface="Arial" panose="020B0604020202020204" pitchFamily="34" charset="0"/>
              </a:rPr>
              <a:t>位</a:t>
            </a:r>
            <a:endParaRPr lang="en-US" altLang="zh-CN" sz="3200" b="1" smtClean="0">
              <a:solidFill>
                <a:srgbClr val="FF0000"/>
              </a:solidFill>
              <a:latin typeface="+mj-ea"/>
              <a:ea typeface="+mj-ea"/>
              <a:sym typeface="Arial" panose="020B0604020202020204" pitchFamily="34" charset="0"/>
            </a:endParaRPr>
          </a:p>
          <a:p>
            <a:pPr marL="0" indent="0" eaLnBrk="1" latinLnBrk="0" hangingPunct="1">
              <a:buNone/>
            </a:pPr>
            <a:r>
              <a:rPr lang="zh-CN" altLang="en-US" sz="3200" b="1">
                <a:solidFill>
                  <a:srgbClr val="FF0000"/>
                </a:solidFill>
                <a:latin typeface="+mj-ea"/>
                <a:ea typeface="+mj-ea"/>
                <a:sym typeface="Arial" panose="020B0604020202020204" pitchFamily="34" charset="0"/>
              </a:rPr>
              <a:t>定支链</a:t>
            </a:r>
            <a:endParaRPr lang="zh-CN" altLang="en-US" sz="400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43038" name="TextBox 74"/>
          <p:cNvSpPr/>
          <p:nvPr>
            <p:custDataLst>
              <p:tags r:id="rId17"/>
            </p:custDataLst>
          </p:nvPr>
        </p:nvSpPr>
        <p:spPr>
          <a:xfrm>
            <a:off x="4088150" y="3396528"/>
            <a:ext cx="5555836" cy="8915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>
                <a:solidFill>
                  <a:srgbClr val="FF0000"/>
                </a:solidFill>
                <a:latin typeface="+mj-ea"/>
                <a:ea typeface="+mj-ea"/>
              </a:rPr>
              <a:t>烷烃命名的纲要</a:t>
            </a:r>
            <a:endParaRPr lang="en-US" altLang="zh-CN" sz="4000" b="1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43039" name="组合 75"/>
          <p:cNvGrpSpPr/>
          <p:nvPr>
            <p:custDataLst>
              <p:tags r:id="rId18"/>
            </p:custDataLst>
          </p:nvPr>
        </p:nvGrpSpPr>
        <p:grpSpPr>
          <a:xfrm>
            <a:off x="5310851" y="4327139"/>
            <a:ext cx="2139950" cy="2411413"/>
            <a:chOff x="0" y="0"/>
            <a:chExt cx="3528392" cy="3978182"/>
          </a:xfrm>
        </p:grpSpPr>
        <p:sp>
          <p:nvSpPr>
            <p:cNvPr id="43040" name="椭圆 76"/>
            <p:cNvSpPr/>
            <p:nvPr>
              <p:custDataLst>
                <p:tags r:id="rId19"/>
              </p:custDataLst>
            </p:nvPr>
          </p:nvSpPr>
          <p:spPr>
            <a:xfrm>
              <a:off x="0" y="449790"/>
              <a:ext cx="3528392" cy="3528392"/>
            </a:xfrm>
            <a:prstGeom prst="ellipse">
              <a:avLst/>
            </a:prstGeom>
            <a:solidFill>
              <a:srgbClr val="0996FF"/>
            </a:solidFill>
            <a:ln w="25400" cap="flat" cmpd="sng">
              <a:solidFill>
                <a:srgbClr val="FFFFFF">
                  <a:alpha val="75999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43041" name="椭圆 77"/>
            <p:cNvSpPr/>
            <p:nvPr>
              <p:custDataLst>
                <p:tags r:id="rId20"/>
              </p:custDataLst>
            </p:nvPr>
          </p:nvSpPr>
          <p:spPr>
            <a:xfrm>
              <a:off x="144016" y="578838"/>
              <a:ext cx="3240360" cy="3240360"/>
            </a:xfrm>
            <a:prstGeom prst="ellipse">
              <a:avLst/>
            </a:prstGeom>
            <a:gradFill rotWithShape="1">
              <a:gsLst>
                <a:gs pos="0">
                  <a:srgbClr val="00416F">
                    <a:alpha val="100000"/>
                  </a:srgbClr>
                </a:gs>
                <a:gs pos="71999">
                  <a:srgbClr val="00416F">
                    <a:alpha val="100000"/>
                  </a:srgbClr>
                </a:gs>
                <a:gs pos="82999">
                  <a:srgbClr val="005DA0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path path="shape">
                <a:fillToRect l="50000" t="50000" r="50000" b="50000"/>
              </a:path>
            </a:gradFill>
            <a:ln w="25400" cap="flat" cmpd="sng">
              <a:solidFill>
                <a:srgbClr val="FFFFFF">
                  <a:alpha val="45000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43042" name="椭圆 78"/>
            <p:cNvSpPr/>
            <p:nvPr>
              <p:custDataLst>
                <p:tags r:id="rId21"/>
              </p:custDataLst>
            </p:nvPr>
          </p:nvSpPr>
          <p:spPr>
            <a:xfrm>
              <a:off x="436607" y="884285"/>
              <a:ext cx="2628673" cy="2628673"/>
            </a:xfrm>
            <a:prstGeom prst="ellipse">
              <a:avLst/>
            </a:prstGeom>
            <a:pattFill prst="solidDmnd">
              <a:fgClr>
                <a:srgbClr val="34D1F0"/>
              </a:fgClr>
              <a:bgClr>
                <a:srgbClr val="68DDF4"/>
              </a:bgClr>
            </a:pattFill>
            <a:ln w="28575" cap="flat" cmpd="sng">
              <a:solidFill>
                <a:srgbClr val="FFFFFF">
                  <a:alpha val="57999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43043" name="椭圆 5"/>
            <p:cNvSpPr/>
            <p:nvPr>
              <p:custDataLst>
                <p:tags r:id="rId22"/>
              </p:custDataLst>
            </p:nvPr>
          </p:nvSpPr>
          <p:spPr>
            <a:xfrm rot="18046632">
              <a:off x="-726304" y="882098"/>
              <a:ext cx="3528392" cy="1764196"/>
            </a:xfrm>
            <a:custGeom>
              <a:avLst/>
              <a:gdLst>
                <a:gd name="txL" fmla="*/ 0 w 3528392"/>
                <a:gd name="txT" fmla="*/ 0 h 1764196"/>
                <a:gd name="txR" fmla="*/ 3528392 w 3528392"/>
                <a:gd name="txB" fmla="*/ 1764196 h 1764196"/>
              </a:gdLst>
              <a:ahLst/>
              <a:cxnLst>
                <a:cxn ang="0">
                  <a:pos x="0" y="0"/>
                </a:cxn>
              </a:cxnLst>
              <a:rect l="txL" t="txT" r="txR" b="txB"/>
              <a:pathLst>
                <a:path w="3528392" h="1764196">
                  <a:moveTo>
                    <a:pt x="1764196" y="0"/>
                  </a:moveTo>
                  <a:cubicBezTo>
                    <a:pt x="2738535" y="0"/>
                    <a:pt x="3528392" y="789857"/>
                    <a:pt x="3528392" y="1764196"/>
                  </a:cubicBezTo>
                  <a:lnTo>
                    <a:pt x="0" y="1764196"/>
                  </a:lnTo>
                  <a:cubicBezTo>
                    <a:pt x="0" y="789857"/>
                    <a:pt x="789857" y="0"/>
                    <a:pt x="1764196" y="0"/>
                  </a:cubicBezTo>
                  <a:close/>
                </a:path>
              </a:pathLst>
            </a:custGeom>
            <a:solidFill>
              <a:srgbClr val="FFFFFF">
                <a:alpha val="17999"/>
              </a:srgbClr>
            </a:solidFill>
            <a:ln w="25400">
              <a:noFill/>
            </a:ln>
          </p:spPr>
          <p:txBody>
            <a:bodyPr anchor="ctr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</p:grpSp>
      <p:grpSp>
        <p:nvGrpSpPr>
          <p:cNvPr id="43047" name="组合 83"/>
          <p:cNvGrpSpPr/>
          <p:nvPr>
            <p:custDataLst>
              <p:tags r:id="rId23"/>
            </p:custDataLst>
          </p:nvPr>
        </p:nvGrpSpPr>
        <p:grpSpPr>
          <a:xfrm>
            <a:off x="8709641" y="4410802"/>
            <a:ext cx="2139950" cy="2413000"/>
            <a:chOff x="0" y="0"/>
            <a:chExt cx="3528392" cy="3978182"/>
          </a:xfrm>
        </p:grpSpPr>
        <p:sp>
          <p:nvSpPr>
            <p:cNvPr id="43048" name="椭圆 84"/>
            <p:cNvSpPr/>
            <p:nvPr>
              <p:custDataLst>
                <p:tags r:id="rId24"/>
              </p:custDataLst>
            </p:nvPr>
          </p:nvSpPr>
          <p:spPr>
            <a:xfrm>
              <a:off x="0" y="449790"/>
              <a:ext cx="3528392" cy="3528392"/>
            </a:xfrm>
            <a:prstGeom prst="ellipse">
              <a:avLst/>
            </a:prstGeom>
            <a:solidFill>
              <a:srgbClr val="0996FF"/>
            </a:solidFill>
            <a:ln w="25400" cap="flat" cmpd="sng">
              <a:solidFill>
                <a:srgbClr val="FFFFFF">
                  <a:alpha val="75999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43049" name="椭圆 85"/>
            <p:cNvSpPr/>
            <p:nvPr>
              <p:custDataLst>
                <p:tags r:id="rId25"/>
              </p:custDataLst>
            </p:nvPr>
          </p:nvSpPr>
          <p:spPr>
            <a:xfrm>
              <a:off x="144016" y="578838"/>
              <a:ext cx="3240360" cy="3240360"/>
            </a:xfrm>
            <a:prstGeom prst="ellipse">
              <a:avLst/>
            </a:prstGeom>
            <a:gradFill rotWithShape="1">
              <a:gsLst>
                <a:gs pos="0">
                  <a:srgbClr val="00416F">
                    <a:alpha val="100000"/>
                  </a:srgbClr>
                </a:gs>
                <a:gs pos="71999">
                  <a:srgbClr val="00416F">
                    <a:alpha val="100000"/>
                  </a:srgbClr>
                </a:gs>
                <a:gs pos="82999">
                  <a:srgbClr val="005DA0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path path="shape">
                <a:fillToRect l="50000" t="50000" r="50000" b="50000"/>
              </a:path>
            </a:gradFill>
            <a:ln w="25400" cap="flat" cmpd="sng">
              <a:solidFill>
                <a:srgbClr val="FFFFFF">
                  <a:alpha val="45000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43050" name="椭圆 86"/>
            <p:cNvSpPr/>
            <p:nvPr>
              <p:custDataLst>
                <p:tags r:id="rId26"/>
              </p:custDataLst>
            </p:nvPr>
          </p:nvSpPr>
          <p:spPr>
            <a:xfrm>
              <a:off x="436607" y="884285"/>
              <a:ext cx="2628673" cy="2628673"/>
            </a:xfrm>
            <a:prstGeom prst="ellipse">
              <a:avLst/>
            </a:prstGeom>
            <a:pattFill prst="solidDmnd">
              <a:fgClr>
                <a:srgbClr val="34D1F0"/>
              </a:fgClr>
              <a:bgClr>
                <a:srgbClr val="68DDF4"/>
              </a:bgClr>
            </a:pattFill>
            <a:ln w="28575" cap="flat" cmpd="sng">
              <a:solidFill>
                <a:srgbClr val="FFFFFF">
                  <a:alpha val="57999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43051" name="椭圆 5"/>
            <p:cNvSpPr/>
            <p:nvPr>
              <p:custDataLst>
                <p:tags r:id="rId27"/>
              </p:custDataLst>
            </p:nvPr>
          </p:nvSpPr>
          <p:spPr>
            <a:xfrm rot="18046632">
              <a:off x="-726304" y="882098"/>
              <a:ext cx="3528392" cy="1764196"/>
            </a:xfrm>
            <a:custGeom>
              <a:avLst/>
              <a:gdLst>
                <a:gd name="txL" fmla="*/ 0 w 3528392"/>
                <a:gd name="txT" fmla="*/ 0 h 1764196"/>
                <a:gd name="txR" fmla="*/ 3528392 w 3528392"/>
                <a:gd name="txB" fmla="*/ 1764196 h 1764196"/>
              </a:gdLst>
              <a:ahLst/>
              <a:cxnLst>
                <a:cxn ang="0">
                  <a:pos x="0" y="0"/>
                </a:cxn>
              </a:cxnLst>
              <a:rect l="txL" t="txT" r="txR" b="txB"/>
              <a:pathLst>
                <a:path w="3528392" h="1764196">
                  <a:moveTo>
                    <a:pt x="1764196" y="0"/>
                  </a:moveTo>
                  <a:cubicBezTo>
                    <a:pt x="2738535" y="0"/>
                    <a:pt x="3528392" y="789857"/>
                    <a:pt x="3528392" y="1764196"/>
                  </a:cubicBezTo>
                  <a:lnTo>
                    <a:pt x="0" y="1764196"/>
                  </a:lnTo>
                  <a:cubicBezTo>
                    <a:pt x="0" y="789857"/>
                    <a:pt x="789857" y="0"/>
                    <a:pt x="1764196" y="0"/>
                  </a:cubicBezTo>
                  <a:close/>
                </a:path>
              </a:pathLst>
            </a:custGeom>
            <a:solidFill>
              <a:srgbClr val="FFFFFF">
                <a:alpha val="17999"/>
              </a:srgbClr>
            </a:solidFill>
            <a:ln w="25400">
              <a:noFill/>
            </a:ln>
          </p:spPr>
          <p:txBody>
            <a:bodyPr anchor="ctr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</p:grpSp>
      <p:grpSp>
        <p:nvGrpSpPr>
          <p:cNvPr id="50" name="组合 83"/>
          <p:cNvGrpSpPr/>
          <p:nvPr>
            <p:custDataLst>
              <p:tags r:id="rId28"/>
            </p:custDataLst>
          </p:nvPr>
        </p:nvGrpSpPr>
        <p:grpSpPr>
          <a:xfrm>
            <a:off x="8899610" y="773883"/>
            <a:ext cx="2139950" cy="2413000"/>
            <a:chOff x="0" y="0"/>
            <a:chExt cx="3528392" cy="3978182"/>
          </a:xfrm>
        </p:grpSpPr>
        <p:sp>
          <p:nvSpPr>
            <p:cNvPr id="51" name="椭圆 84"/>
            <p:cNvSpPr/>
            <p:nvPr>
              <p:custDataLst>
                <p:tags r:id="rId29"/>
              </p:custDataLst>
            </p:nvPr>
          </p:nvSpPr>
          <p:spPr>
            <a:xfrm>
              <a:off x="0" y="449790"/>
              <a:ext cx="3528392" cy="3528392"/>
            </a:xfrm>
            <a:prstGeom prst="ellipse">
              <a:avLst/>
            </a:prstGeom>
            <a:solidFill>
              <a:srgbClr val="0996FF"/>
            </a:solidFill>
            <a:ln w="25400" cap="flat" cmpd="sng">
              <a:solidFill>
                <a:srgbClr val="FFFFFF">
                  <a:alpha val="75999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52" name="椭圆 85"/>
            <p:cNvSpPr/>
            <p:nvPr>
              <p:custDataLst>
                <p:tags r:id="rId30"/>
              </p:custDataLst>
            </p:nvPr>
          </p:nvSpPr>
          <p:spPr>
            <a:xfrm>
              <a:off x="144016" y="578838"/>
              <a:ext cx="3240360" cy="3240360"/>
            </a:xfrm>
            <a:prstGeom prst="ellipse">
              <a:avLst/>
            </a:prstGeom>
            <a:gradFill rotWithShape="1">
              <a:gsLst>
                <a:gs pos="0">
                  <a:srgbClr val="00416F">
                    <a:alpha val="100000"/>
                  </a:srgbClr>
                </a:gs>
                <a:gs pos="71999">
                  <a:srgbClr val="00416F">
                    <a:alpha val="100000"/>
                  </a:srgbClr>
                </a:gs>
                <a:gs pos="82999">
                  <a:srgbClr val="005DA0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path path="shape">
                <a:fillToRect l="50000" t="50000" r="50000" b="50000"/>
              </a:path>
            </a:gradFill>
            <a:ln w="25400" cap="flat" cmpd="sng">
              <a:solidFill>
                <a:srgbClr val="FFFFFF">
                  <a:alpha val="45000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53" name="椭圆 86"/>
            <p:cNvSpPr/>
            <p:nvPr>
              <p:custDataLst>
                <p:tags r:id="rId31"/>
              </p:custDataLst>
            </p:nvPr>
          </p:nvSpPr>
          <p:spPr>
            <a:xfrm>
              <a:off x="436607" y="884285"/>
              <a:ext cx="2628673" cy="2628673"/>
            </a:xfrm>
            <a:prstGeom prst="ellipse">
              <a:avLst/>
            </a:prstGeom>
            <a:pattFill prst="solidDmnd">
              <a:fgClr>
                <a:srgbClr val="34D1F0"/>
              </a:fgClr>
              <a:bgClr>
                <a:srgbClr val="68DDF4"/>
              </a:bgClr>
            </a:pattFill>
            <a:ln w="28575" cap="flat" cmpd="sng">
              <a:solidFill>
                <a:srgbClr val="FFFFFF">
                  <a:alpha val="57999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54" name="椭圆 5"/>
            <p:cNvSpPr/>
            <p:nvPr>
              <p:custDataLst>
                <p:tags r:id="rId32"/>
              </p:custDataLst>
            </p:nvPr>
          </p:nvSpPr>
          <p:spPr>
            <a:xfrm rot="18046632">
              <a:off x="-726304" y="882098"/>
              <a:ext cx="3528392" cy="1764196"/>
            </a:xfrm>
            <a:custGeom>
              <a:avLst/>
              <a:gdLst>
                <a:gd name="txL" fmla="*/ 0 w 3528392"/>
                <a:gd name="txT" fmla="*/ 0 h 1764196"/>
                <a:gd name="txR" fmla="*/ 3528392 w 3528392"/>
                <a:gd name="txB" fmla="*/ 1764196 h 1764196"/>
              </a:gdLst>
              <a:ahLst/>
              <a:cxnLst>
                <a:cxn ang="0">
                  <a:pos x="0" y="0"/>
                </a:cxn>
              </a:cxnLst>
              <a:rect l="txL" t="txT" r="txR" b="txB"/>
              <a:pathLst>
                <a:path w="3528392" h="1764196">
                  <a:moveTo>
                    <a:pt x="1764196" y="0"/>
                  </a:moveTo>
                  <a:cubicBezTo>
                    <a:pt x="2738535" y="0"/>
                    <a:pt x="3528392" y="789857"/>
                    <a:pt x="3528392" y="1764196"/>
                  </a:cubicBezTo>
                  <a:lnTo>
                    <a:pt x="0" y="1764196"/>
                  </a:lnTo>
                  <a:cubicBezTo>
                    <a:pt x="0" y="789857"/>
                    <a:pt x="789857" y="0"/>
                    <a:pt x="1764196" y="0"/>
                  </a:cubicBezTo>
                  <a:close/>
                </a:path>
              </a:pathLst>
            </a:custGeom>
            <a:solidFill>
              <a:srgbClr val="FFFFFF">
                <a:alpha val="17999"/>
              </a:srgbClr>
            </a:solidFill>
            <a:ln w="25400">
              <a:noFill/>
            </a:ln>
          </p:spPr>
          <p:txBody>
            <a:bodyPr anchor="t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</p:grpSp>
      <p:sp>
        <p:nvSpPr>
          <p:cNvPr id="3" name="左箭头 2"/>
          <p:cNvSpPr/>
          <p:nvPr>
            <p:custDataLst>
              <p:tags r:id="rId33"/>
            </p:custDataLst>
          </p:nvPr>
        </p:nvSpPr>
        <p:spPr>
          <a:xfrm>
            <a:off x="7660695" y="1760986"/>
            <a:ext cx="1151570" cy="559445"/>
          </a:xfrm>
          <a:prstGeom prst="leftArrow">
            <a:avLst/>
          </a:prstGeom>
          <a:solidFill>
            <a:srgbClr val="FFFF00"/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左箭头 55"/>
          <p:cNvSpPr/>
          <p:nvPr>
            <p:custDataLst>
              <p:tags r:id="rId34"/>
            </p:custDataLst>
          </p:nvPr>
        </p:nvSpPr>
        <p:spPr>
          <a:xfrm>
            <a:off x="3984673" y="1819251"/>
            <a:ext cx="1180543" cy="559445"/>
          </a:xfrm>
          <a:prstGeom prst="leftArrow">
            <a:avLst/>
          </a:prstGeom>
          <a:solidFill>
            <a:srgbClr val="FFFF00"/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TextBox 72"/>
          <p:cNvSpPr/>
          <p:nvPr>
            <p:custDataLst>
              <p:tags r:id="rId35"/>
            </p:custDataLst>
          </p:nvPr>
        </p:nvSpPr>
        <p:spPr>
          <a:xfrm>
            <a:off x="9254018" y="1505716"/>
            <a:ext cx="1584325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eaLnBrk="1" latinLnBrk="0" hangingPunct="1">
              <a:buNone/>
            </a:pPr>
            <a:r>
              <a:rPr lang="zh-CN" altLang="en-US" sz="3200" b="1" baseline="0" smtClean="0">
                <a:solidFill>
                  <a:srgbClr val="FF0000"/>
                </a:solidFill>
                <a:latin typeface="+mj-ea"/>
                <a:ea typeface="+mj-ea"/>
                <a:sym typeface="Arial" panose="020B0604020202020204" pitchFamily="34" charset="0"/>
              </a:rPr>
              <a:t>选主链称某烷</a:t>
            </a:r>
            <a:r>
              <a:rPr lang="en-US" altLang="zh-CN" sz="3200" b="1" baseline="0" smtClean="0">
                <a:solidFill>
                  <a:srgbClr val="FF0000"/>
                </a:solidFill>
                <a:latin typeface="+mj-ea"/>
                <a:ea typeface="+mj-ea"/>
                <a:sym typeface="Arial" panose="020B0604020202020204" pitchFamily="34" charset="0"/>
              </a:rPr>
              <a:t> </a:t>
            </a:r>
            <a:endParaRPr lang="zh-CN" altLang="en-US" sz="4000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58" name="组合 55"/>
          <p:cNvGrpSpPr/>
          <p:nvPr>
            <p:custDataLst>
              <p:tags r:id="rId36"/>
            </p:custDataLst>
          </p:nvPr>
        </p:nvGrpSpPr>
        <p:grpSpPr>
          <a:xfrm>
            <a:off x="1667268" y="738526"/>
            <a:ext cx="2139950" cy="2411412"/>
            <a:chOff x="0" y="0"/>
            <a:chExt cx="3528392" cy="3978182"/>
          </a:xfrm>
        </p:grpSpPr>
        <p:sp>
          <p:nvSpPr>
            <p:cNvPr id="59" name="椭圆 56"/>
            <p:cNvSpPr/>
            <p:nvPr>
              <p:custDataLst>
                <p:tags r:id="rId37"/>
              </p:custDataLst>
            </p:nvPr>
          </p:nvSpPr>
          <p:spPr>
            <a:xfrm>
              <a:off x="0" y="449790"/>
              <a:ext cx="3528392" cy="3528392"/>
            </a:xfrm>
            <a:prstGeom prst="ellipse">
              <a:avLst/>
            </a:prstGeom>
            <a:solidFill>
              <a:srgbClr val="0996FF"/>
            </a:solidFill>
            <a:ln w="25400" cap="flat" cmpd="sng">
              <a:solidFill>
                <a:srgbClr val="FFFFFF">
                  <a:alpha val="75999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60" name="椭圆 57"/>
            <p:cNvSpPr/>
            <p:nvPr>
              <p:custDataLst>
                <p:tags r:id="rId38"/>
              </p:custDataLst>
            </p:nvPr>
          </p:nvSpPr>
          <p:spPr>
            <a:xfrm>
              <a:off x="144016" y="578838"/>
              <a:ext cx="3240360" cy="3240360"/>
            </a:xfrm>
            <a:prstGeom prst="ellipse">
              <a:avLst/>
            </a:prstGeom>
            <a:gradFill rotWithShape="1">
              <a:gsLst>
                <a:gs pos="0">
                  <a:srgbClr val="00416F">
                    <a:alpha val="100000"/>
                  </a:srgbClr>
                </a:gs>
                <a:gs pos="71999">
                  <a:srgbClr val="00416F">
                    <a:alpha val="100000"/>
                  </a:srgbClr>
                </a:gs>
                <a:gs pos="82999">
                  <a:srgbClr val="005DA0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path path="shape">
                <a:fillToRect l="50000" t="50000" r="50000" b="50000"/>
              </a:path>
            </a:gradFill>
            <a:ln w="25400" cap="flat" cmpd="sng">
              <a:solidFill>
                <a:srgbClr val="FFFFFF">
                  <a:alpha val="45000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61" name="椭圆 58"/>
            <p:cNvSpPr/>
            <p:nvPr>
              <p:custDataLst>
                <p:tags r:id="rId39"/>
              </p:custDataLst>
            </p:nvPr>
          </p:nvSpPr>
          <p:spPr>
            <a:xfrm>
              <a:off x="436607" y="884285"/>
              <a:ext cx="2628673" cy="2628673"/>
            </a:xfrm>
            <a:prstGeom prst="ellipse">
              <a:avLst/>
            </a:prstGeom>
            <a:pattFill prst="solidDmnd">
              <a:fgClr>
                <a:srgbClr val="34D1F0"/>
              </a:fgClr>
              <a:bgClr>
                <a:srgbClr val="68DDF4"/>
              </a:bgClr>
            </a:pattFill>
            <a:ln w="28575" cap="flat" cmpd="sng">
              <a:solidFill>
                <a:srgbClr val="FFFFFF">
                  <a:alpha val="57999"/>
                </a:srgbClr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  <p:sp>
          <p:nvSpPr>
            <p:cNvPr id="62" name="椭圆 5"/>
            <p:cNvSpPr/>
            <p:nvPr>
              <p:custDataLst>
                <p:tags r:id="rId40"/>
              </p:custDataLst>
            </p:nvPr>
          </p:nvSpPr>
          <p:spPr>
            <a:xfrm rot="18046632">
              <a:off x="-726304" y="882098"/>
              <a:ext cx="3528392" cy="1764196"/>
            </a:xfrm>
            <a:custGeom>
              <a:avLst/>
              <a:gdLst>
                <a:gd name="txL" fmla="*/ 0 w 3528392"/>
                <a:gd name="txT" fmla="*/ 0 h 1764196"/>
                <a:gd name="txR" fmla="*/ 3528392 w 3528392"/>
                <a:gd name="txB" fmla="*/ 1764196 h 1764196"/>
              </a:gdLst>
              <a:ahLst/>
              <a:cxnLst>
                <a:cxn ang="0">
                  <a:pos x="0" y="0"/>
                </a:cxn>
              </a:cxnLst>
              <a:rect l="txL" t="txT" r="txR" b="txB"/>
              <a:pathLst>
                <a:path w="3528392" h="1764196">
                  <a:moveTo>
                    <a:pt x="1764196" y="0"/>
                  </a:moveTo>
                  <a:cubicBezTo>
                    <a:pt x="2738535" y="0"/>
                    <a:pt x="3528392" y="789857"/>
                    <a:pt x="3528392" y="1764196"/>
                  </a:cubicBezTo>
                  <a:lnTo>
                    <a:pt x="0" y="1764196"/>
                  </a:lnTo>
                  <a:cubicBezTo>
                    <a:pt x="0" y="789857"/>
                    <a:pt x="789857" y="0"/>
                    <a:pt x="1764196" y="0"/>
                  </a:cubicBezTo>
                  <a:close/>
                </a:path>
              </a:pathLst>
            </a:custGeom>
            <a:solidFill>
              <a:srgbClr val="FFFFFF">
                <a:alpha val="17999"/>
              </a:srgbClr>
            </a:solidFill>
            <a:ln w="25400">
              <a:noFill/>
            </a:ln>
          </p:spPr>
          <p:txBody>
            <a:bodyPr anchor="t" anchorCtr="0"/>
            <a:lstStyle/>
            <a:p>
              <a:pPr marL="0" indent="0" algn="ctr" eaLnBrk="1" latinLnBrk="0" hangingPunct="1">
                <a:buNone/>
              </a:pPr>
              <a:endParaRPr b="1" i="1" baseline="0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  <a:sym typeface="微软雅黑" panose="020B0503020204020204" charset="-122"/>
              </a:endParaRPr>
            </a:p>
          </p:txBody>
        </p:sp>
      </p:grpSp>
      <p:sp>
        <p:nvSpPr>
          <p:cNvPr id="63" name="左箭头 62"/>
          <p:cNvSpPr/>
          <p:nvPr>
            <p:custDataLst>
              <p:tags r:id="rId41"/>
            </p:custDataLst>
          </p:nvPr>
        </p:nvSpPr>
        <p:spPr>
          <a:xfrm rot="16200000">
            <a:off x="2387348" y="3523352"/>
            <a:ext cx="1169988" cy="580145"/>
          </a:xfrm>
          <a:prstGeom prst="leftArrow">
            <a:avLst/>
          </a:prstGeom>
          <a:solidFill>
            <a:srgbClr val="FFFF00"/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左箭头 63"/>
          <p:cNvSpPr/>
          <p:nvPr>
            <p:custDataLst>
              <p:tags r:id="rId42"/>
            </p:custDataLst>
          </p:nvPr>
        </p:nvSpPr>
        <p:spPr>
          <a:xfrm rot="10800000">
            <a:off x="4038235" y="5460027"/>
            <a:ext cx="1161647" cy="559445"/>
          </a:xfrm>
          <a:prstGeom prst="leftArrow">
            <a:avLst/>
          </a:prstGeom>
          <a:solidFill>
            <a:srgbClr val="FFFF00"/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左箭头 64"/>
          <p:cNvSpPr/>
          <p:nvPr>
            <p:custDataLst>
              <p:tags r:id="rId43"/>
            </p:custDataLst>
          </p:nvPr>
        </p:nvSpPr>
        <p:spPr>
          <a:xfrm rot="10800000">
            <a:off x="7618818" y="5498118"/>
            <a:ext cx="1036996" cy="559445"/>
          </a:xfrm>
          <a:prstGeom prst="leftArrow">
            <a:avLst/>
          </a:prstGeom>
          <a:solidFill>
            <a:srgbClr val="FFFF00"/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TextBox 72"/>
          <p:cNvSpPr/>
          <p:nvPr>
            <p:custDataLst>
              <p:tags r:id="rId44"/>
            </p:custDataLst>
          </p:nvPr>
        </p:nvSpPr>
        <p:spPr>
          <a:xfrm>
            <a:off x="1977968" y="1524023"/>
            <a:ext cx="1715116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eaLnBrk="1" latinLnBrk="0" hangingPunct="1">
              <a:buNone/>
            </a:pPr>
            <a:r>
              <a:rPr lang="zh-CN" altLang="en-US" sz="3200" b="1" smtClean="0">
                <a:solidFill>
                  <a:srgbClr val="FF0000"/>
                </a:solidFill>
                <a:latin typeface="+mj-ea"/>
                <a:ea typeface="+mj-ea"/>
              </a:rPr>
              <a:t>取代基写在前</a:t>
            </a:r>
            <a:endParaRPr lang="zh-CN" altLang="en-US" sz="3200" b="1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67" name="TextBox 72"/>
          <p:cNvSpPr/>
          <p:nvPr>
            <p:custDataLst>
              <p:tags r:id="rId45"/>
            </p:custDataLst>
          </p:nvPr>
        </p:nvSpPr>
        <p:spPr>
          <a:xfrm>
            <a:off x="2192828" y="4994237"/>
            <a:ext cx="1584325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+mj-ea"/>
                <a:ea typeface="+mj-ea"/>
              </a:rPr>
              <a:t>标位置短线连</a:t>
            </a:r>
            <a:endParaRPr lang="zh-CN" altLang="en-US" sz="3200" b="1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68" name="TextBox 72"/>
          <p:cNvSpPr/>
          <p:nvPr>
            <p:custDataLst>
              <p:tags r:id="rId46"/>
            </p:custDataLst>
          </p:nvPr>
        </p:nvSpPr>
        <p:spPr>
          <a:xfrm>
            <a:off x="5666056" y="5121245"/>
            <a:ext cx="1584325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+mj-ea"/>
                <a:ea typeface="+mj-ea"/>
              </a:rPr>
              <a:t>不同基简到繁</a:t>
            </a:r>
            <a:endParaRPr lang="zh-CN" altLang="en-US" sz="3200" b="1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69" name="TextBox 72"/>
          <p:cNvSpPr/>
          <p:nvPr>
            <p:custDataLst>
              <p:tags r:id="rId47"/>
            </p:custDataLst>
          </p:nvPr>
        </p:nvSpPr>
        <p:spPr>
          <a:xfrm>
            <a:off x="9071736" y="5232045"/>
            <a:ext cx="1584325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+mj-ea"/>
                <a:ea typeface="+mj-ea"/>
              </a:rPr>
              <a:t>相同基合并算</a:t>
            </a:r>
            <a:endParaRPr lang="zh-CN" altLang="en-US" sz="3200" b="1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71" name="组合 70"/>
          <p:cNvGrpSpPr/>
          <p:nvPr>
            <p:custDataLst>
              <p:tags r:id="rId48"/>
            </p:custDataLst>
          </p:nvPr>
        </p:nvGrpSpPr>
        <p:grpSpPr>
          <a:xfrm>
            <a:off x="260875" y="609780"/>
            <a:ext cx="1472055" cy="645795"/>
            <a:chOff x="16281" y="176"/>
            <a:chExt cx="3168" cy="1017"/>
          </a:xfrm>
        </p:grpSpPr>
        <p:sp>
          <p:nvSpPr>
            <p:cNvPr id="72" name="圆角矩形 71"/>
            <p:cNvSpPr/>
            <p:nvPr>
              <p:custDataLst>
                <p:tags r:id="rId49"/>
              </p:custDataLst>
            </p:nvPr>
          </p:nvSpPr>
          <p:spPr>
            <a:xfrm>
              <a:off x="16281" y="176"/>
              <a:ext cx="3168" cy="10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矩形 5"/>
            <p:cNvSpPr>
              <a:spLocks noChangeArrowheads="1"/>
            </p:cNvSpPr>
            <p:nvPr>
              <p:custDataLst>
                <p:tags r:id="rId50"/>
              </p:custDataLst>
            </p:nvPr>
          </p:nvSpPr>
          <p:spPr bwMode="auto">
            <a:xfrm>
              <a:off x="16542" y="176"/>
              <a:ext cx="2907" cy="1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3600" b="1" smtClean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总结</a:t>
              </a:r>
              <a:endParaRPr lang="zh-CN" altLang="zh-CN" sz="36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36" grpId="0"/>
      <p:bldP spid="3" grpId="0"/>
      <p:bldP spid="56" grpId="0"/>
      <p:bldP spid="57" grpId="0"/>
      <p:bldP spid="63" grpId="0"/>
      <p:bldP spid="64" grpId="0"/>
      <p:bldP spid="65" grpId="0"/>
      <p:bldP spid="66" grpId="0"/>
      <p:bldP spid="67" grpId="0"/>
      <p:bldP spid="68" grpId="0"/>
      <p:bldP spid="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69215" y="337947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sp>
        <p:nvSpPr>
          <p:cNvPr id="28" name="Rectangle 20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69215" y="762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pic>
        <p:nvPicPr>
          <p:cNvPr id="8" name="图片 7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93204" y="1753467"/>
            <a:ext cx="2148840" cy="1047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/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19161" y="3173874"/>
            <a:ext cx="2193290" cy="895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7" name="文本框 106"/>
          <p:cNvSpPr txBox="1"/>
          <p:nvPr>
            <p:custDataLst>
              <p:tags r:id="rId7"/>
            </p:custDataLst>
          </p:nvPr>
        </p:nvSpPr>
        <p:spPr>
          <a:xfrm>
            <a:off x="6049465" y="5078568"/>
            <a:ext cx="37985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800" b="1">
                <a:latin typeface="Times New Roman" panose="02020603050405020304" charset="0"/>
                <a:ea typeface="宋体" panose="02010600030101010101" pitchFamily="2" charset="-122"/>
              </a:rPr>
              <a:t>2,3­</a:t>
            </a:r>
            <a:r>
              <a:rPr lang="zh-CN" sz="2800" b="1">
                <a:ea typeface="宋体" panose="02010600030101010101" pitchFamily="2" charset="-122"/>
              </a:rPr>
              <a:t>二甲基</a:t>
            </a:r>
            <a:r>
              <a:rPr lang="en-US" sz="2800" b="1">
                <a:latin typeface="Times New Roman" panose="02020603050405020304" charset="0"/>
                <a:ea typeface="宋体" panose="02010600030101010101" pitchFamily="2" charset="-122"/>
              </a:rPr>
              <a:t>­4­</a:t>
            </a:r>
            <a:r>
              <a:rPr lang="zh-CN" sz="2800" b="1">
                <a:ea typeface="宋体" panose="02010600030101010101" pitchFamily="2" charset="-122"/>
              </a:rPr>
              <a:t>乙基庚烷</a:t>
            </a:r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4096385" y="1889760"/>
            <a:ext cx="5279390" cy="798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800" b="1">
                <a:latin typeface="Times New Roman" panose="02020603050405020304" charset="0"/>
                <a:ea typeface="宋体" panose="02010600030101010101" pitchFamily="2" charset="-122"/>
              </a:rPr>
              <a:t>2­</a:t>
            </a:r>
            <a:r>
              <a:rPr lang="zh-CN" sz="2800" b="1">
                <a:ea typeface="宋体" panose="02010600030101010101" pitchFamily="2" charset="-122"/>
              </a:rPr>
              <a:t>甲基</a:t>
            </a:r>
            <a:r>
              <a:rPr lang="en-US" sz="2800" b="1" smtClean="0">
                <a:latin typeface="Times New Roman" panose="02020603050405020304" charset="0"/>
                <a:ea typeface="宋体" panose="02010600030101010101" pitchFamily="2" charset="-122"/>
              </a:rPr>
              <a:t>­</a:t>
            </a:r>
            <a:r>
              <a:rPr lang="en-US" altLang="zh-CN" sz="2800" b="1" smtClean="0">
                <a:latin typeface="Times New Roman" panose="02020603050405020304" charset="0"/>
                <a:ea typeface="宋体" panose="02010600030101010101" pitchFamily="2" charset="-122"/>
              </a:rPr>
              <a:t>—</a:t>
            </a:r>
            <a:r>
              <a:rPr lang="en-US" sz="2800" b="1" smtClean="0">
                <a:latin typeface="Times New Roman" panose="02020603050405020304" charset="0"/>
                <a:ea typeface="宋体" panose="02010600030101010101" pitchFamily="2" charset="-122"/>
              </a:rPr>
              <a:t>5­</a:t>
            </a:r>
            <a:r>
              <a:rPr lang="en-US" altLang="zh-CN" sz="2800" b="1">
                <a:latin typeface="Times New Roman" panose="02020603050405020304" charset="0"/>
              </a:rPr>
              <a:t>—</a:t>
            </a:r>
            <a:r>
              <a:rPr lang="zh-CN" sz="2800" b="1" smtClean="0">
                <a:ea typeface="宋体" panose="02010600030101010101" pitchFamily="2" charset="-122"/>
              </a:rPr>
              <a:t>乙</a:t>
            </a:r>
            <a:r>
              <a:rPr lang="zh-CN" sz="2800" b="1">
                <a:ea typeface="宋体" panose="02010600030101010101" pitchFamily="2" charset="-122"/>
              </a:rPr>
              <a:t>基庚烷</a:t>
            </a:r>
            <a:endParaRPr lang="en-US" sz="2800" b="1">
              <a:latin typeface="Times New Roman" panose="02020603050405020304" charset="0"/>
              <a:ea typeface="宋体" panose="02010600030101010101" pitchFamily="2" charset="-122"/>
            </a:endParaRPr>
          </a:p>
          <a:p>
            <a:endParaRPr lang="zh-CN" altLang="en-US"/>
          </a:p>
        </p:txBody>
      </p:sp>
      <p:pic>
        <p:nvPicPr>
          <p:cNvPr id="13" name="图片 12"/>
          <p:cNvPicPr/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61937" y="5041463"/>
            <a:ext cx="4086225" cy="1066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3869467" y="3183897"/>
            <a:ext cx="5054613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800" b="1">
                <a:latin typeface="Times New Roman" panose="02020603050405020304" charset="0"/>
                <a:ea typeface="宋体" panose="02010600030101010101" pitchFamily="2" charset="-122"/>
              </a:rPr>
              <a:t>3,3</a:t>
            </a:r>
            <a:r>
              <a:rPr lang="en-US" sz="2800" b="1" smtClean="0">
                <a:latin typeface="Times New Roman" panose="02020603050405020304" charset="0"/>
                <a:ea typeface="宋体" panose="02010600030101010101" pitchFamily="2" charset="-122"/>
              </a:rPr>
              <a:t>­</a:t>
            </a:r>
            <a:r>
              <a:rPr lang="en-US" altLang="zh-CN" sz="2800" b="1">
                <a:latin typeface="Times New Roman" panose="02020603050405020304" charset="0"/>
              </a:rPr>
              <a:t>—</a:t>
            </a:r>
            <a:r>
              <a:rPr lang="zh-CN" sz="2800" b="1" smtClean="0">
                <a:ea typeface="宋体" panose="02010600030101010101" pitchFamily="2" charset="-122"/>
              </a:rPr>
              <a:t>二甲基</a:t>
            </a:r>
            <a:r>
              <a:rPr lang="en-US" altLang="zh-CN" sz="2800" b="1">
                <a:latin typeface="Times New Roman" panose="02020603050405020304" charset="0"/>
              </a:rPr>
              <a:t>—</a:t>
            </a:r>
            <a:r>
              <a:rPr lang="en-US" sz="2800" b="1" smtClean="0">
                <a:latin typeface="Times New Roman" panose="02020603050405020304" charset="0"/>
                <a:ea typeface="宋体" panose="02010600030101010101" pitchFamily="2" charset="-122"/>
              </a:rPr>
              <a:t>­</a:t>
            </a:r>
            <a:r>
              <a:rPr lang="en-US" sz="2800" b="1">
                <a:latin typeface="Times New Roman" panose="02020603050405020304" charset="0"/>
                <a:ea typeface="宋体" panose="02010600030101010101" pitchFamily="2" charset="-122"/>
              </a:rPr>
              <a:t>5</a:t>
            </a:r>
            <a:r>
              <a:rPr lang="en-US" sz="2800" b="1" smtClean="0">
                <a:latin typeface="Times New Roman" panose="02020603050405020304" charset="0"/>
                <a:ea typeface="宋体" panose="02010600030101010101" pitchFamily="2" charset="-122"/>
              </a:rPr>
              <a:t>­</a:t>
            </a:r>
            <a:r>
              <a:rPr lang="en-US" altLang="zh-CN" sz="2800" b="1">
                <a:latin typeface="Times New Roman" panose="02020603050405020304" charset="0"/>
              </a:rPr>
              <a:t>—</a:t>
            </a:r>
            <a:r>
              <a:rPr lang="zh-CN" sz="2800" b="1" smtClean="0">
                <a:ea typeface="宋体" panose="02010600030101010101" pitchFamily="2" charset="-122"/>
              </a:rPr>
              <a:t>乙</a:t>
            </a:r>
            <a:r>
              <a:rPr lang="zh-CN" sz="2800" b="1">
                <a:ea typeface="宋体" panose="02010600030101010101" pitchFamily="2" charset="-122"/>
              </a:rPr>
              <a:t>基庚</a:t>
            </a:r>
            <a:r>
              <a:rPr lang="zh-CN" sz="2800" b="1" smtClean="0">
                <a:ea typeface="宋体" panose="02010600030101010101" pitchFamily="2" charset="-122"/>
              </a:rPr>
              <a:t>烷</a:t>
            </a:r>
            <a:endParaRPr lang="en-US" sz="2800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5" name="Text Box 3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19161" y="631716"/>
            <a:ext cx="2032000" cy="707886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4000" b="1" smtClean="0">
                <a:solidFill>
                  <a:schemeClr val="bg1"/>
                </a:solidFill>
                <a:ea typeface="黑体" panose="02010609060101010101" pitchFamily="2" charset="-122"/>
              </a:rPr>
              <a:t>练习</a:t>
            </a:r>
            <a:r>
              <a:rPr lang="en-US" altLang="zh-CN" sz="4000" b="1">
                <a:solidFill>
                  <a:schemeClr val="bg1"/>
                </a:solidFill>
                <a:ea typeface="黑体" panose="02010609060101010101" pitchFamily="2" charset="-122"/>
              </a:rPr>
              <a:t>2</a:t>
            </a:r>
            <a:r>
              <a:rPr lang="zh-CN" altLang="en-US" sz="4000" b="1" smtClean="0">
                <a:solidFill>
                  <a:schemeClr val="bg1"/>
                </a:solidFill>
                <a:sym typeface="Calibri" panose="020F0502020204030204"/>
              </a:rPr>
              <a:t>：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  <p:bldP spid="1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Rectangle 3"/>
          <p:cNvSpPr>
            <a:spLocks noGrp="1" noChangeArrowheads="1"/>
          </p:cNvSpPr>
          <p:nvPr>
            <p:ph type="body" idx="4294967295"/>
            <p:custDataLst>
              <p:tags r:id="rId1"/>
            </p:custDataLst>
          </p:nvPr>
        </p:nvSpPr>
        <p:spPr>
          <a:xfrm>
            <a:off x="2586698" y="668004"/>
            <a:ext cx="8928100" cy="3101165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zh-CN" altLang="en-US" sz="3600" b="1" smtClean="0">
                <a:ea typeface="黑体" panose="02010609060101010101" pitchFamily="2" charset="-122"/>
              </a:rPr>
              <a:t>判断</a:t>
            </a:r>
            <a:r>
              <a:rPr lang="zh-CN" altLang="en-US" sz="3600" b="1">
                <a:ea typeface="黑体" panose="02010609060101010101" pitchFamily="2" charset="-122"/>
              </a:rPr>
              <a:t>下列名称的正误：</a:t>
            </a:r>
            <a:endParaRPr lang="zh-CN" altLang="en-US" sz="3600" b="1">
              <a:ea typeface="黑体" panose="02010609060101010101" pitchFamily="2" charset="-122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zh-CN" altLang="en-US" sz="3600" b="1">
                <a:ea typeface="黑体" panose="02010609060101010101" pitchFamily="2" charset="-122"/>
              </a:rPr>
              <a:t>    ⑴ 3，3 – 二甲基丁烷；</a:t>
            </a:r>
            <a:endParaRPr lang="zh-CN" altLang="en-US" sz="3600" b="1">
              <a:ea typeface="黑体" panose="02010609060101010101" pitchFamily="2" charset="-122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zh-CN" altLang="en-US" sz="3600" b="1">
                <a:ea typeface="黑体" panose="02010609060101010101" pitchFamily="2" charset="-122"/>
              </a:rPr>
              <a:t>    ⑵ 2，3 –二甲基-2 –乙基己烷；</a:t>
            </a:r>
            <a:endParaRPr lang="zh-CN" altLang="en-US" sz="3600" b="1">
              <a:ea typeface="黑体" panose="02010609060101010101" pitchFamily="2" charset="-122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zh-CN" altLang="en-US" sz="3600" b="1">
                <a:ea typeface="黑体" panose="02010609060101010101" pitchFamily="2" charset="-122"/>
              </a:rPr>
              <a:t>    ⑶ 2，3－二甲基－４－乙基己烷；</a:t>
            </a:r>
            <a:endParaRPr lang="zh-CN" altLang="en-US" sz="3600" b="1">
              <a:ea typeface="黑体" panose="02010609060101010101" pitchFamily="2" charset="-122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zh-CN" altLang="en-US" sz="3600" b="1">
                <a:ea typeface="黑体" panose="02010609060101010101" pitchFamily="2" charset="-122"/>
              </a:rPr>
              <a:t>　⑷ 2，3，５ –三甲基己烷</a:t>
            </a:r>
            <a:endParaRPr lang="zh-CN" altLang="en-US" sz="3600" b="1">
              <a:ea typeface="黑体" panose="02010609060101010101" pitchFamily="2" charset="-122"/>
            </a:endParaRPr>
          </a:p>
        </p:txBody>
      </p:sp>
      <p:sp>
        <p:nvSpPr>
          <p:cNvPr id="175108" name="Text 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147338" y="2924297"/>
            <a:ext cx="9350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800" b="1">
                <a:solidFill>
                  <a:srgbClr val="FF0000"/>
                </a:solidFill>
              </a:rPr>
              <a:t>√</a:t>
            </a:r>
            <a:endParaRPr lang="zh-CN" altLang="en-US" sz="4800" b="1">
              <a:solidFill>
                <a:srgbClr val="FF0000"/>
              </a:solidFill>
            </a:endParaRPr>
          </a:p>
        </p:txBody>
      </p:sp>
      <p:sp>
        <p:nvSpPr>
          <p:cNvPr id="175109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442055" y="1133168"/>
            <a:ext cx="7969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800" b="1">
                <a:solidFill>
                  <a:srgbClr val="FF0000"/>
                </a:solidFill>
              </a:rPr>
              <a:t>×</a:t>
            </a:r>
            <a:endParaRPr lang="en-US" altLang="zh-CN" sz="4800" b="1">
              <a:solidFill>
                <a:srgbClr val="FF0000"/>
              </a:solidFill>
            </a:endParaRPr>
          </a:p>
        </p:txBody>
      </p:sp>
      <p:sp>
        <p:nvSpPr>
          <p:cNvPr id="175110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863810" y="1545124"/>
            <a:ext cx="79692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800" b="1">
                <a:solidFill>
                  <a:srgbClr val="FF0000"/>
                </a:solidFill>
              </a:rPr>
              <a:t>×</a:t>
            </a:r>
            <a:endParaRPr lang="en-US" altLang="zh-CN" sz="4800" b="1">
              <a:solidFill>
                <a:srgbClr val="FF0000"/>
              </a:solidFill>
            </a:endParaRPr>
          </a:p>
        </p:txBody>
      </p:sp>
      <p:sp>
        <p:nvSpPr>
          <p:cNvPr id="175111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756973" y="2218586"/>
            <a:ext cx="9350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800" b="1">
                <a:solidFill>
                  <a:srgbClr val="FF0000"/>
                </a:solidFill>
              </a:rPr>
              <a:t>√</a:t>
            </a:r>
            <a:endParaRPr lang="zh-CN" altLang="en-US" sz="4800" b="1">
              <a:solidFill>
                <a:srgbClr val="FF0000"/>
              </a:solidFill>
            </a:endParaRPr>
          </a:p>
        </p:txBody>
      </p:sp>
      <p:grpSp>
        <p:nvGrpSpPr>
          <p:cNvPr id="5" name="组合 4"/>
          <p:cNvGrpSpPr/>
          <p:nvPr>
            <p:custDataLst>
              <p:tags r:id="rId6"/>
            </p:custDataLst>
          </p:nvPr>
        </p:nvGrpSpPr>
        <p:grpSpPr>
          <a:xfrm>
            <a:off x="1073445" y="4202662"/>
            <a:ext cx="1617784" cy="1383665"/>
            <a:chOff x="1800665" y="4644660"/>
            <a:chExt cx="1617784" cy="1383665"/>
          </a:xfrm>
        </p:grpSpPr>
        <p:grpSp>
          <p:nvGrpSpPr>
            <p:cNvPr id="11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1800665" y="4644660"/>
              <a:ext cx="1617784" cy="1383665"/>
              <a:chOff x="7336301" y="4789735"/>
              <a:chExt cx="1617784" cy="1383665"/>
            </a:xfrm>
          </p:grpSpPr>
          <p:sp>
            <p:nvSpPr>
              <p:cNvPr id="12" name="文本框 11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7336301" y="4789735"/>
                <a:ext cx="1617784" cy="1383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/>
                  <a:t>         </a:t>
                </a:r>
                <a:r>
                  <a:rPr lang="zh-CN" altLang="en-US" sz="2800" b="1" smtClean="0"/>
                  <a:t> </a:t>
                </a:r>
                <a:r>
                  <a:rPr lang="en-US" altLang="zh-CN" sz="2800" b="1" smtClean="0"/>
                  <a:t>C</a:t>
                </a:r>
                <a:endParaRPr lang="en-US" altLang="zh-CN" sz="2800" b="1"/>
              </a:p>
              <a:p>
                <a:r>
                  <a:rPr lang="en-US" altLang="zh-CN" sz="2800" b="1"/>
                  <a:t>  C-C-C-C</a:t>
                </a:r>
                <a:endParaRPr lang="en-US" altLang="zh-CN" sz="2800" b="1"/>
              </a:p>
              <a:p>
                <a:r>
                  <a:rPr lang="en-US" altLang="zh-CN" sz="2800" b="1"/>
                  <a:t>         </a:t>
                </a:r>
                <a:r>
                  <a:rPr lang="zh-CN" altLang="en-US" sz="2800" b="1" smtClean="0"/>
                  <a:t> </a:t>
                </a:r>
                <a:r>
                  <a:rPr lang="en-US" altLang="zh-CN" sz="2800" b="1" smtClean="0"/>
                  <a:t>C</a:t>
                </a:r>
                <a:endParaRPr lang="zh-CN" altLang="en-US" sz="2800" b="1"/>
              </a:p>
            </p:txBody>
          </p:sp>
          <p:cxnSp>
            <p:nvCxnSpPr>
              <p:cNvPr id="13" name="直接连接符 12"/>
              <p:cNvCxnSpPr/>
              <p:nvPr>
                <p:custDataLst>
                  <p:tags r:id="rId9"/>
                </p:custDataLst>
              </p:nvPr>
            </p:nvCxnSpPr>
            <p:spPr>
              <a:xfrm flipH="1" flipV="1">
                <a:off x="8278527" y="5623872"/>
                <a:ext cx="0" cy="17185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" name="直接连接符 13"/>
            <p:cNvCxnSpPr/>
            <p:nvPr>
              <p:custDataLst>
                <p:tags r:id="rId10"/>
              </p:custDataLst>
            </p:nvPr>
          </p:nvCxnSpPr>
          <p:spPr>
            <a:xfrm flipH="1" flipV="1">
              <a:off x="2782441" y="4994031"/>
              <a:ext cx="0" cy="21114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文本框 20"/>
          <p:cNvSpPr txBox="1"/>
          <p:nvPr>
            <p:custDataLst>
              <p:tags r:id="rId11"/>
            </p:custDataLst>
          </p:nvPr>
        </p:nvSpPr>
        <p:spPr>
          <a:xfrm>
            <a:off x="3503076" y="4763359"/>
            <a:ext cx="284895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/>
              <a:t>C- C- C-C-C-C</a:t>
            </a:r>
            <a:endParaRPr lang="en-US" altLang="zh-CN" sz="2800" b="1"/>
          </a:p>
        </p:txBody>
      </p:sp>
      <p:grpSp>
        <p:nvGrpSpPr>
          <p:cNvPr id="8" name="组合 7"/>
          <p:cNvGrpSpPr/>
          <p:nvPr>
            <p:custDataLst>
              <p:tags r:id="rId12"/>
            </p:custDataLst>
          </p:nvPr>
        </p:nvGrpSpPr>
        <p:grpSpPr>
          <a:xfrm>
            <a:off x="3847204" y="5208465"/>
            <a:ext cx="451485" cy="627540"/>
            <a:chOff x="8772935" y="5387925"/>
            <a:chExt cx="451485" cy="627540"/>
          </a:xfrm>
        </p:grpSpPr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 flipH="1" flipV="1">
              <a:off x="8995111" y="5387925"/>
              <a:ext cx="0" cy="21114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/>
            <p:cNvSpPr txBox="1"/>
            <p:nvPr>
              <p:custDataLst>
                <p:tags r:id="rId14"/>
              </p:custDataLst>
            </p:nvPr>
          </p:nvSpPr>
          <p:spPr>
            <a:xfrm>
              <a:off x="8772935" y="5493495"/>
              <a:ext cx="451485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/>
                <a:t> C</a:t>
              </a:r>
              <a:endParaRPr lang="zh-CN" altLang="en-US" sz="2800" b="1"/>
            </a:p>
          </p:txBody>
        </p:sp>
      </p:grpSp>
      <p:grpSp>
        <p:nvGrpSpPr>
          <p:cNvPr id="26" name="组合 25"/>
          <p:cNvGrpSpPr/>
          <p:nvPr>
            <p:custDataLst>
              <p:tags r:id="rId15"/>
            </p:custDataLst>
          </p:nvPr>
        </p:nvGrpSpPr>
        <p:grpSpPr>
          <a:xfrm>
            <a:off x="4225901" y="5227097"/>
            <a:ext cx="444352" cy="628790"/>
            <a:chOff x="8772935" y="5387925"/>
            <a:chExt cx="444352" cy="628790"/>
          </a:xfrm>
        </p:grpSpPr>
        <p:cxnSp>
          <p:nvCxnSpPr>
            <p:cNvPr id="27" name="直接连接符 26"/>
            <p:cNvCxnSpPr/>
            <p:nvPr>
              <p:custDataLst>
                <p:tags r:id="rId16"/>
              </p:custDataLst>
            </p:nvPr>
          </p:nvCxnSpPr>
          <p:spPr>
            <a:xfrm flipH="1" flipV="1">
              <a:off x="8995111" y="5387925"/>
              <a:ext cx="0" cy="21114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>
              <p:custDataLst>
                <p:tags r:id="rId17"/>
              </p:custDataLst>
            </p:nvPr>
          </p:nvSpPr>
          <p:spPr>
            <a:xfrm>
              <a:off x="8772935" y="5493495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/>
                <a:t>C</a:t>
              </a:r>
              <a:endParaRPr lang="zh-CN" altLang="en-US" sz="2800" b="1"/>
            </a:p>
          </p:txBody>
        </p:sp>
      </p:grpSp>
      <p:grpSp>
        <p:nvGrpSpPr>
          <p:cNvPr id="9" name="组合 8"/>
          <p:cNvGrpSpPr/>
          <p:nvPr>
            <p:custDataLst>
              <p:tags r:id="rId18"/>
            </p:custDataLst>
          </p:nvPr>
        </p:nvGrpSpPr>
        <p:grpSpPr>
          <a:xfrm>
            <a:off x="3843802" y="3754489"/>
            <a:ext cx="481055" cy="1105091"/>
            <a:chOff x="8274748" y="4712177"/>
            <a:chExt cx="481055" cy="1105091"/>
          </a:xfrm>
        </p:grpSpPr>
        <p:grpSp>
          <p:nvGrpSpPr>
            <p:cNvPr id="29" name="组合 28"/>
            <p:cNvGrpSpPr/>
            <p:nvPr>
              <p:custDataLst>
                <p:tags r:id="rId19"/>
              </p:custDataLst>
            </p:nvPr>
          </p:nvGrpSpPr>
          <p:grpSpPr>
            <a:xfrm>
              <a:off x="8274748" y="5105211"/>
              <a:ext cx="451485" cy="627540"/>
              <a:chOff x="8772935" y="5387925"/>
              <a:chExt cx="398454" cy="627540"/>
            </a:xfrm>
          </p:grpSpPr>
          <p:cxnSp>
            <p:nvCxnSpPr>
              <p:cNvPr id="30" name="直接连接符 29"/>
              <p:cNvCxnSpPr/>
              <p:nvPr>
                <p:custDataLst>
                  <p:tags r:id="rId20"/>
                </p:custDataLst>
              </p:nvPr>
            </p:nvCxnSpPr>
            <p:spPr>
              <a:xfrm flipH="1" flipV="1">
                <a:off x="8995111" y="5387925"/>
                <a:ext cx="0" cy="21114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文本框 30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8772935" y="5493495"/>
                <a:ext cx="398454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/>
                  <a:t> C</a:t>
                </a:r>
                <a:endParaRPr lang="zh-CN" altLang="en-US" sz="2800" b="1"/>
              </a:p>
            </p:txBody>
          </p:sp>
        </p:grpSp>
        <p:cxnSp>
          <p:nvCxnSpPr>
            <p:cNvPr id="33" name="直接连接符 32"/>
            <p:cNvCxnSpPr/>
            <p:nvPr>
              <p:custDataLst>
                <p:tags r:id="rId22"/>
              </p:custDataLst>
            </p:nvPr>
          </p:nvCxnSpPr>
          <p:spPr>
            <a:xfrm flipH="1" flipV="1">
              <a:off x="8526494" y="5606127"/>
              <a:ext cx="0" cy="21114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>
              <p:custDataLst>
                <p:tags r:id="rId23"/>
              </p:custDataLst>
            </p:nvPr>
          </p:nvSpPr>
          <p:spPr>
            <a:xfrm>
              <a:off x="8304318" y="4712177"/>
              <a:ext cx="451485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/>
                <a:t> C</a:t>
              </a:r>
              <a:endParaRPr lang="zh-CN" altLang="en-US" sz="2800" b="1"/>
            </a:p>
          </p:txBody>
        </p:sp>
      </p:grpSp>
      <p:sp>
        <p:nvSpPr>
          <p:cNvPr id="10" name="矩形 9"/>
          <p:cNvSpPr/>
          <p:nvPr>
            <p:custDataLst>
              <p:tags r:id="rId24"/>
            </p:custDataLst>
          </p:nvPr>
        </p:nvSpPr>
        <p:spPr>
          <a:xfrm>
            <a:off x="489203" y="5516469"/>
            <a:ext cx="26164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2,2</a:t>
            </a:r>
            <a:r>
              <a:rPr lang="zh-CN" altLang="en-US" sz="2800" b="1">
                <a:solidFill>
                  <a:srgbClr val="FF0000"/>
                </a:solidFill>
                <a:ea typeface="黑体" panose="02010609060101010101" pitchFamily="2" charset="-122"/>
              </a:rPr>
              <a:t>–二甲基丁烷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37" name="矩形 36"/>
          <p:cNvSpPr/>
          <p:nvPr>
            <p:custDataLst>
              <p:tags r:id="rId25"/>
            </p:custDataLst>
          </p:nvPr>
        </p:nvSpPr>
        <p:spPr>
          <a:xfrm>
            <a:off x="3105625" y="6051121"/>
            <a:ext cx="29754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3,</a:t>
            </a:r>
            <a:r>
              <a:rPr lang="zh-CN" altLang="en-US" sz="2800" b="1">
                <a:solidFill>
                  <a:srgbClr val="FF0000"/>
                </a:solidFill>
                <a:ea typeface="黑体" panose="02010609060101010101" pitchFamily="2" charset="-122"/>
              </a:rPr>
              <a:t>3 </a:t>
            </a:r>
            <a:r>
              <a:rPr lang="en-US" alt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,4</a:t>
            </a:r>
            <a:r>
              <a:rPr lang="zh-CN" altLang="en-US" sz="2800" b="1">
                <a:solidFill>
                  <a:srgbClr val="FF0000"/>
                </a:solidFill>
                <a:ea typeface="黑体" panose="02010609060101010101" pitchFamily="2" charset="-122"/>
              </a:rPr>
              <a:t>–三甲基庚烷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38" name="文本框 37"/>
          <p:cNvSpPr txBox="1"/>
          <p:nvPr>
            <p:custDataLst>
              <p:tags r:id="rId26"/>
            </p:custDataLst>
          </p:nvPr>
        </p:nvSpPr>
        <p:spPr>
          <a:xfrm>
            <a:off x="6484444" y="4790815"/>
            <a:ext cx="284895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/>
              <a:t>C- C- C- C-C-C</a:t>
            </a:r>
            <a:endParaRPr lang="en-US" altLang="zh-CN" sz="2800" b="1"/>
          </a:p>
        </p:txBody>
      </p:sp>
      <p:grpSp>
        <p:nvGrpSpPr>
          <p:cNvPr id="39" name="组合 38"/>
          <p:cNvGrpSpPr/>
          <p:nvPr>
            <p:custDataLst>
              <p:tags r:id="rId27"/>
            </p:custDataLst>
          </p:nvPr>
        </p:nvGrpSpPr>
        <p:grpSpPr>
          <a:xfrm>
            <a:off x="6828572" y="5235921"/>
            <a:ext cx="444352" cy="628790"/>
            <a:chOff x="8772935" y="5387925"/>
            <a:chExt cx="444352" cy="628790"/>
          </a:xfrm>
        </p:grpSpPr>
        <p:cxnSp>
          <p:nvCxnSpPr>
            <p:cNvPr id="40" name="直接连接符 39"/>
            <p:cNvCxnSpPr/>
            <p:nvPr>
              <p:custDataLst>
                <p:tags r:id="rId28"/>
              </p:custDataLst>
            </p:nvPr>
          </p:nvCxnSpPr>
          <p:spPr>
            <a:xfrm flipH="1" flipV="1">
              <a:off x="8995111" y="5387925"/>
              <a:ext cx="0" cy="21114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文本框 40"/>
            <p:cNvSpPr txBox="1"/>
            <p:nvPr>
              <p:custDataLst>
                <p:tags r:id="rId29"/>
              </p:custDataLst>
            </p:nvPr>
          </p:nvSpPr>
          <p:spPr>
            <a:xfrm>
              <a:off x="8772935" y="5493495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/>
                <a:t>C</a:t>
              </a:r>
              <a:endParaRPr lang="zh-CN" altLang="en-US" sz="2800" b="1"/>
            </a:p>
          </p:txBody>
        </p:sp>
      </p:grpSp>
      <p:grpSp>
        <p:nvGrpSpPr>
          <p:cNvPr id="42" name="组合 41"/>
          <p:cNvGrpSpPr/>
          <p:nvPr>
            <p:custDataLst>
              <p:tags r:id="rId30"/>
            </p:custDataLst>
          </p:nvPr>
        </p:nvGrpSpPr>
        <p:grpSpPr>
          <a:xfrm>
            <a:off x="7207269" y="5254553"/>
            <a:ext cx="444352" cy="628790"/>
            <a:chOff x="8772935" y="5387925"/>
            <a:chExt cx="444352" cy="628790"/>
          </a:xfrm>
        </p:grpSpPr>
        <p:cxnSp>
          <p:nvCxnSpPr>
            <p:cNvPr id="43" name="直接连接符 42"/>
            <p:cNvCxnSpPr/>
            <p:nvPr>
              <p:custDataLst>
                <p:tags r:id="rId31"/>
              </p:custDataLst>
            </p:nvPr>
          </p:nvCxnSpPr>
          <p:spPr>
            <a:xfrm flipH="1" flipV="1">
              <a:off x="8995111" y="5387925"/>
              <a:ext cx="0" cy="21114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>
              <p:custDataLst>
                <p:tags r:id="rId32"/>
              </p:custDataLst>
            </p:nvPr>
          </p:nvSpPr>
          <p:spPr>
            <a:xfrm>
              <a:off x="8772935" y="5493495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/>
                <a:t>C</a:t>
              </a:r>
              <a:endParaRPr lang="zh-CN" altLang="en-US" sz="2800" b="1"/>
            </a:p>
          </p:txBody>
        </p:sp>
      </p:grpSp>
      <p:grpSp>
        <p:nvGrpSpPr>
          <p:cNvPr id="45" name="组合 44"/>
          <p:cNvGrpSpPr/>
          <p:nvPr>
            <p:custDataLst>
              <p:tags r:id="rId33"/>
            </p:custDataLst>
          </p:nvPr>
        </p:nvGrpSpPr>
        <p:grpSpPr>
          <a:xfrm>
            <a:off x="7588772" y="3790069"/>
            <a:ext cx="503492" cy="1105091"/>
            <a:chOff x="8274748" y="4712177"/>
            <a:chExt cx="503492" cy="1105091"/>
          </a:xfrm>
        </p:grpSpPr>
        <p:grpSp>
          <p:nvGrpSpPr>
            <p:cNvPr id="46" name="组合 45"/>
            <p:cNvGrpSpPr/>
            <p:nvPr>
              <p:custDataLst>
                <p:tags r:id="rId34"/>
              </p:custDataLst>
            </p:nvPr>
          </p:nvGrpSpPr>
          <p:grpSpPr>
            <a:xfrm>
              <a:off x="8274748" y="5105211"/>
              <a:ext cx="503492" cy="628790"/>
              <a:chOff x="8772935" y="5387925"/>
              <a:chExt cx="444352" cy="628790"/>
            </a:xfrm>
          </p:grpSpPr>
          <p:cxnSp>
            <p:nvCxnSpPr>
              <p:cNvPr id="49" name="直接连接符 48"/>
              <p:cNvCxnSpPr/>
              <p:nvPr>
                <p:custDataLst>
                  <p:tags r:id="rId35"/>
                </p:custDataLst>
              </p:nvPr>
            </p:nvCxnSpPr>
            <p:spPr>
              <a:xfrm flipH="1" flipV="1">
                <a:off x="8995111" y="5387925"/>
                <a:ext cx="0" cy="21114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文本框 49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8772935" y="5493495"/>
                <a:ext cx="4443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/>
                  <a:t>C</a:t>
                </a:r>
                <a:endParaRPr lang="zh-CN" altLang="en-US" sz="2800" b="1"/>
              </a:p>
            </p:txBody>
          </p:sp>
        </p:grpSp>
        <p:cxnSp>
          <p:nvCxnSpPr>
            <p:cNvPr id="47" name="直接连接符 46"/>
            <p:cNvCxnSpPr/>
            <p:nvPr>
              <p:custDataLst>
                <p:tags r:id="rId37"/>
              </p:custDataLst>
            </p:nvPr>
          </p:nvCxnSpPr>
          <p:spPr>
            <a:xfrm flipH="1" flipV="1">
              <a:off x="8526494" y="5606127"/>
              <a:ext cx="0" cy="21114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文本框 47"/>
            <p:cNvSpPr txBox="1"/>
            <p:nvPr>
              <p:custDataLst>
                <p:tags r:id="rId38"/>
              </p:custDataLst>
            </p:nvPr>
          </p:nvSpPr>
          <p:spPr>
            <a:xfrm>
              <a:off x="8304318" y="4712177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/>
                <a:t>C</a:t>
              </a:r>
              <a:endParaRPr lang="zh-CN" altLang="en-US" sz="2800" b="1"/>
            </a:p>
          </p:txBody>
        </p:sp>
      </p:grpSp>
      <p:sp>
        <p:nvSpPr>
          <p:cNvPr id="51" name="文本框 50"/>
          <p:cNvSpPr txBox="1"/>
          <p:nvPr>
            <p:custDataLst>
              <p:tags r:id="rId39"/>
            </p:custDataLst>
          </p:nvPr>
        </p:nvSpPr>
        <p:spPr>
          <a:xfrm>
            <a:off x="9190669" y="4788091"/>
            <a:ext cx="284895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/>
              <a:t>C- C- C-C-C- C</a:t>
            </a:r>
            <a:endParaRPr lang="en-US" altLang="zh-CN" sz="2800" b="1"/>
          </a:p>
        </p:txBody>
      </p:sp>
      <p:grpSp>
        <p:nvGrpSpPr>
          <p:cNvPr id="52" name="组合 51"/>
          <p:cNvGrpSpPr/>
          <p:nvPr>
            <p:custDataLst>
              <p:tags r:id="rId40"/>
            </p:custDataLst>
          </p:nvPr>
        </p:nvGrpSpPr>
        <p:grpSpPr>
          <a:xfrm>
            <a:off x="9534797" y="5233197"/>
            <a:ext cx="444352" cy="628790"/>
            <a:chOff x="8772935" y="5387925"/>
            <a:chExt cx="444352" cy="628790"/>
          </a:xfrm>
        </p:grpSpPr>
        <p:cxnSp>
          <p:nvCxnSpPr>
            <p:cNvPr id="53" name="直接连接符 52"/>
            <p:cNvCxnSpPr/>
            <p:nvPr>
              <p:custDataLst>
                <p:tags r:id="rId41"/>
              </p:custDataLst>
            </p:nvPr>
          </p:nvCxnSpPr>
          <p:spPr>
            <a:xfrm flipH="1" flipV="1">
              <a:off x="8995111" y="5387925"/>
              <a:ext cx="0" cy="21114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文本框 53"/>
            <p:cNvSpPr txBox="1"/>
            <p:nvPr>
              <p:custDataLst>
                <p:tags r:id="rId42"/>
              </p:custDataLst>
            </p:nvPr>
          </p:nvSpPr>
          <p:spPr>
            <a:xfrm>
              <a:off x="8772935" y="5493495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/>
                <a:t>C</a:t>
              </a:r>
              <a:endParaRPr lang="zh-CN" altLang="en-US" sz="2800" b="1"/>
            </a:p>
          </p:txBody>
        </p:sp>
      </p:grpSp>
      <p:grpSp>
        <p:nvGrpSpPr>
          <p:cNvPr id="55" name="组合 54"/>
          <p:cNvGrpSpPr/>
          <p:nvPr>
            <p:custDataLst>
              <p:tags r:id="rId43"/>
            </p:custDataLst>
          </p:nvPr>
        </p:nvGrpSpPr>
        <p:grpSpPr>
          <a:xfrm>
            <a:off x="9913494" y="5251829"/>
            <a:ext cx="444352" cy="628790"/>
            <a:chOff x="8772935" y="5387925"/>
            <a:chExt cx="444352" cy="628790"/>
          </a:xfrm>
        </p:grpSpPr>
        <p:cxnSp>
          <p:nvCxnSpPr>
            <p:cNvPr id="56" name="直接连接符 55"/>
            <p:cNvCxnSpPr/>
            <p:nvPr>
              <p:custDataLst>
                <p:tags r:id="rId44"/>
              </p:custDataLst>
            </p:nvPr>
          </p:nvCxnSpPr>
          <p:spPr>
            <a:xfrm flipH="1" flipV="1">
              <a:off x="8995111" y="5387925"/>
              <a:ext cx="0" cy="21114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文本框 56"/>
            <p:cNvSpPr txBox="1"/>
            <p:nvPr>
              <p:custDataLst>
                <p:tags r:id="rId45"/>
              </p:custDataLst>
            </p:nvPr>
          </p:nvSpPr>
          <p:spPr>
            <a:xfrm>
              <a:off x="8772935" y="5493495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/>
                <a:t>C</a:t>
              </a:r>
              <a:endParaRPr lang="zh-CN" altLang="en-US" sz="2800" b="1"/>
            </a:p>
          </p:txBody>
        </p:sp>
      </p:grpSp>
      <p:grpSp>
        <p:nvGrpSpPr>
          <p:cNvPr id="59" name="组合 58"/>
          <p:cNvGrpSpPr/>
          <p:nvPr>
            <p:custDataLst>
              <p:tags r:id="rId46"/>
            </p:custDataLst>
          </p:nvPr>
        </p:nvGrpSpPr>
        <p:grpSpPr>
          <a:xfrm>
            <a:off x="10464816" y="4256845"/>
            <a:ext cx="503492" cy="628790"/>
            <a:chOff x="8772935" y="5493495"/>
            <a:chExt cx="444352" cy="628790"/>
          </a:xfrm>
        </p:grpSpPr>
        <p:cxnSp>
          <p:nvCxnSpPr>
            <p:cNvPr id="62" name="直接连接符 61"/>
            <p:cNvCxnSpPr/>
            <p:nvPr>
              <p:custDataLst>
                <p:tags r:id="rId47"/>
              </p:custDataLst>
            </p:nvPr>
          </p:nvCxnSpPr>
          <p:spPr>
            <a:xfrm flipH="1" flipV="1">
              <a:off x="8993541" y="5911144"/>
              <a:ext cx="0" cy="21114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文本框 62"/>
            <p:cNvSpPr txBox="1"/>
            <p:nvPr>
              <p:custDataLst>
                <p:tags r:id="rId48"/>
              </p:custDataLst>
            </p:nvPr>
          </p:nvSpPr>
          <p:spPr>
            <a:xfrm>
              <a:off x="8772935" y="5493495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/>
                <a:t>C</a:t>
              </a:r>
              <a:endParaRPr lang="zh-CN" altLang="en-US" sz="2800" b="1"/>
            </a:p>
          </p:txBody>
        </p:sp>
      </p:grpSp>
      <p:sp>
        <p:nvSpPr>
          <p:cNvPr id="58" name="Text Box 3"/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96766" y="601119"/>
            <a:ext cx="1975165" cy="707886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4000" b="1" smtClean="0">
                <a:solidFill>
                  <a:schemeClr val="bg1"/>
                </a:solidFill>
                <a:ea typeface="黑体" panose="02010609060101010101" pitchFamily="2" charset="-122"/>
              </a:rPr>
              <a:t>练习</a:t>
            </a:r>
            <a:r>
              <a:rPr lang="en-US" altLang="zh-CN" sz="4000" b="1">
                <a:solidFill>
                  <a:schemeClr val="bg1"/>
                </a:solidFill>
                <a:ea typeface="黑体" panose="02010609060101010101" pitchFamily="2" charset="-122"/>
              </a:rPr>
              <a:t>3</a:t>
            </a:r>
            <a:r>
              <a:rPr lang="zh-CN" altLang="en-US" sz="4000" b="1" smtClean="0">
                <a:solidFill>
                  <a:schemeClr val="bg1"/>
                </a:solidFill>
                <a:sym typeface="Calibri" panose="020F0502020204030204"/>
              </a:rPr>
              <a:t>：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5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5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75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75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 uiExpand="1" build="p"/>
      <p:bldP spid="175108" grpId="0"/>
      <p:bldP spid="175109" grpId="0"/>
      <p:bldP spid="175110" grpId="0"/>
      <p:bldP spid="175111" grpId="0"/>
      <p:bldP spid="21" grpId="0"/>
      <p:bldP spid="10" grpId="0"/>
      <p:bldP spid="37" grpId="0"/>
      <p:bldP spid="38" grpId="0"/>
      <p:bldP spid="5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矩形 2"/>
          <p:cNvSpPr/>
          <p:nvPr>
            <p:custDataLst>
              <p:tags r:id="rId1"/>
            </p:custDataLst>
          </p:nvPr>
        </p:nvSpPr>
        <p:spPr>
          <a:xfrm>
            <a:off x="2657657" y="714862"/>
            <a:ext cx="3581007" cy="7572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zh-CN" sz="3600" b="1" smtClean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 </a:t>
            </a:r>
            <a:r>
              <a:rPr lang="zh-CN" altLang="en-US" sz="3600" b="1" smtClean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写出结构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简式？</a:t>
            </a:r>
            <a:endParaRPr lang="zh-CN" altLang="en-US" sz="3600" b="1">
              <a:solidFill>
                <a:srgbClr val="000000"/>
              </a:solidFill>
              <a:latin typeface="Times New Roman" panose="02020603050405020304" charset="0"/>
              <a:ea typeface="黑体" panose="02010609060101010101" pitchFamily="2" charset="-122"/>
            </a:endParaRPr>
          </a:p>
        </p:txBody>
      </p:sp>
      <p:grpSp>
        <p:nvGrpSpPr>
          <p:cNvPr id="2" name="组合 18"/>
          <p:cNvGrpSpPr/>
          <p:nvPr>
            <p:custDataLst>
              <p:tags r:id="rId2"/>
            </p:custDataLst>
          </p:nvPr>
        </p:nvGrpSpPr>
        <p:grpSpPr>
          <a:xfrm>
            <a:off x="757873" y="1752232"/>
            <a:ext cx="7161530" cy="2178684"/>
            <a:chOff x="628340" y="1635949"/>
            <a:chExt cx="5921271" cy="2401246"/>
          </a:xfrm>
        </p:grpSpPr>
        <p:sp>
          <p:nvSpPr>
            <p:cNvPr id="16400" name="Rectangle 3"/>
            <p:cNvSpPr/>
            <p:nvPr>
              <p:custDataLst>
                <p:tags r:id="rId3"/>
              </p:custDataLst>
            </p:nvPr>
          </p:nvSpPr>
          <p:spPr>
            <a:xfrm>
              <a:off x="628340" y="2576923"/>
              <a:ext cx="5921271" cy="7110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CH</a:t>
              </a:r>
              <a:r>
                <a:rPr lang="zh-CN" altLang="zh-CN" sz="3600" b="1" baseline="-25000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3</a:t>
              </a:r>
              <a:r>
                <a:rPr lang="zh-CN" altLang="en-US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−</a:t>
              </a:r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CH</a:t>
              </a:r>
              <a:r>
                <a:rPr lang="zh-CN" altLang="zh-CN" sz="3600" b="1" baseline="-25000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2</a:t>
              </a:r>
              <a:r>
                <a:rPr lang="zh-CN" altLang="en-US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−</a:t>
              </a: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  </a:t>
              </a:r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CH</a:t>
              </a:r>
              <a:r>
                <a:rPr lang="zh-CN" altLang="en-US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−</a:t>
              </a:r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</a:t>
              </a:r>
              <a:r>
                <a:rPr lang="zh-CN" altLang="en-US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−</a:t>
              </a:r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CH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2</a:t>
              </a:r>
              <a:r>
                <a:rPr lang="zh-CN" altLang="en-US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−</a:t>
              </a:r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CH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2</a:t>
              </a:r>
              <a:r>
                <a:rPr lang="zh-CN" altLang="en-US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−</a:t>
              </a:r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CH</a:t>
              </a:r>
              <a:r>
                <a:rPr lang="zh-CN" altLang="zh-CN" sz="3600" b="1" baseline="-25000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3</a:t>
              </a:r>
              <a:endParaRPr lang="zh-CN" altLang="zh-CN" sz="3600" b="1" baseline="-25000">
                <a:solidFill>
                  <a:srgbClr val="FF0000"/>
                </a:solidFill>
                <a:latin typeface="Times New Roman" panose="02020603050405020304" charset="0"/>
                <a:ea typeface="方正魏碑简体"/>
              </a:endParaRPr>
            </a:p>
          </p:txBody>
        </p:sp>
        <p:sp>
          <p:nvSpPr>
            <p:cNvPr id="16401" name="矩形 6"/>
            <p:cNvSpPr/>
            <p:nvPr>
              <p:custDataLst>
                <p:tags r:id="rId4"/>
              </p:custDataLst>
            </p:nvPr>
          </p:nvSpPr>
          <p:spPr>
            <a:xfrm>
              <a:off x="3369010" y="3263847"/>
              <a:ext cx="1769674" cy="7124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CH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2</a:t>
              </a:r>
              <a:r>
                <a:rPr lang="zh-CN" altLang="en-US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−</a:t>
              </a:r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CH</a:t>
              </a:r>
              <a:r>
                <a:rPr lang="zh-CN" altLang="zh-CN" sz="3600" b="1" baseline="-25000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3</a:t>
              </a:r>
              <a:endParaRPr lang="zh-CN" altLang="en-US" sz="3600">
                <a:solidFill>
                  <a:srgbClr val="FF0000"/>
                </a:solidFill>
                <a:latin typeface="Calibri" panose="020F0502020204030204"/>
                <a:ea typeface="Times New Roman" panose="02020603050405020304" charset="0"/>
              </a:endParaRPr>
            </a:p>
          </p:txBody>
        </p:sp>
        <p:cxnSp>
          <p:nvCxnSpPr>
            <p:cNvPr id="16402" name="直接连接符 7"/>
            <p:cNvCxnSpPr/>
            <p:nvPr>
              <p:custDataLst>
                <p:tags r:id="rId5"/>
              </p:custDataLst>
            </p:nvPr>
          </p:nvCxnSpPr>
          <p:spPr>
            <a:xfrm flipH="1">
              <a:off x="3594457" y="3100783"/>
              <a:ext cx="0" cy="234000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6403" name="直接连接符 9"/>
            <p:cNvCxnSpPr/>
            <p:nvPr>
              <p:custDataLst>
                <p:tags r:id="rId6"/>
              </p:custDataLst>
            </p:nvPr>
          </p:nvCxnSpPr>
          <p:spPr>
            <a:xfrm flipH="1">
              <a:off x="3594284" y="2306652"/>
              <a:ext cx="0" cy="234000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16404" name="矩形 10"/>
            <p:cNvSpPr/>
            <p:nvPr>
              <p:custDataLst>
                <p:tags r:id="rId7"/>
              </p:custDataLst>
            </p:nvPr>
          </p:nvSpPr>
          <p:spPr>
            <a:xfrm>
              <a:off x="3369010" y="1635949"/>
              <a:ext cx="852497" cy="7124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CH</a:t>
              </a:r>
              <a:r>
                <a:rPr lang="zh-CN" altLang="zh-CN" sz="3600" b="1" baseline="-25000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3</a:t>
              </a:r>
              <a:endParaRPr lang="zh-CN" altLang="en-US" sz="3600">
                <a:solidFill>
                  <a:srgbClr val="FF0000"/>
                </a:solidFill>
                <a:latin typeface="Calibri" panose="020F0502020204030204"/>
                <a:ea typeface="方正魏碑简体"/>
              </a:endParaRPr>
            </a:p>
          </p:txBody>
        </p:sp>
        <p:grpSp>
          <p:nvGrpSpPr>
            <p:cNvPr id="16405" name="组合 14"/>
            <p:cNvGrpSpPr/>
            <p:nvPr>
              <p:custDataLst>
                <p:tags r:id="rId8"/>
              </p:custDataLst>
            </p:nvPr>
          </p:nvGrpSpPr>
          <p:grpSpPr>
            <a:xfrm>
              <a:off x="2646281" y="3110581"/>
              <a:ext cx="852497" cy="926614"/>
              <a:chOff x="2677113" y="3110581"/>
              <a:chExt cx="852497" cy="926614"/>
            </a:xfrm>
          </p:grpSpPr>
          <p:sp>
            <p:nvSpPr>
              <p:cNvPr id="16406" name="矩形 12"/>
              <p:cNvSpPr/>
              <p:nvPr>
                <p:custDataLst>
                  <p:tags r:id="rId9"/>
                </p:custDataLst>
              </p:nvPr>
            </p:nvSpPr>
            <p:spPr>
              <a:xfrm>
                <a:off x="2677113" y="3324735"/>
                <a:ext cx="852497" cy="71246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zh-CN" altLang="zh-CN" sz="3600" b="1">
                    <a:solidFill>
                      <a:srgbClr val="FF0000"/>
                    </a:solidFill>
                    <a:latin typeface="Times New Roman" panose="02020603050405020304" charset="0"/>
                    <a:ea typeface="方正魏碑简体"/>
                  </a:rPr>
                  <a:t>CH</a:t>
                </a:r>
                <a:r>
                  <a:rPr lang="zh-CN" altLang="zh-CN" sz="36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方正魏碑简体"/>
                  </a:rPr>
                  <a:t>3</a:t>
                </a:r>
                <a:endParaRPr lang="zh-CN" altLang="en-US" sz="3600">
                  <a:solidFill>
                    <a:srgbClr val="FF0000"/>
                  </a:solidFill>
                  <a:latin typeface="Calibri" panose="020F0502020204030204"/>
                  <a:ea typeface="方正魏碑简体"/>
                </a:endParaRPr>
              </a:p>
            </p:txBody>
          </p:sp>
          <p:cxnSp>
            <p:nvCxnSpPr>
              <p:cNvPr id="16407" name="直接连接符 13"/>
              <p:cNvCxnSpPr/>
              <p:nvPr>
                <p:custDataLst>
                  <p:tags r:id="rId10"/>
                </p:custDataLst>
              </p:nvPr>
            </p:nvCxnSpPr>
            <p:spPr>
              <a:xfrm flipH="1">
                <a:off x="2878933" y="3110581"/>
                <a:ext cx="0" cy="23400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cxnSp>
        </p:grpSp>
      </p:grpSp>
      <p:sp>
        <p:nvSpPr>
          <p:cNvPr id="16" name="矩形 15"/>
          <p:cNvSpPr/>
          <p:nvPr>
            <p:custDataLst>
              <p:tags r:id="rId11"/>
            </p:custDataLst>
          </p:nvPr>
        </p:nvSpPr>
        <p:spPr>
          <a:xfrm>
            <a:off x="327025" y="3836988"/>
            <a:ext cx="11537950" cy="7572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zh-CN" sz="36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2</a:t>
            </a:r>
            <a:r>
              <a:rPr lang="en-US" altLang="zh-CN" sz="3600" b="1" smtClean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. </a:t>
            </a:r>
            <a:r>
              <a:rPr lang="en-US" altLang="zh-CN" sz="36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2,5-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二甲基</a:t>
            </a:r>
            <a:r>
              <a:rPr lang="en-US" altLang="zh-CN" sz="36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-4-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乙基己烷，此命名是否正确？</a:t>
            </a:r>
            <a:endParaRPr lang="en-US" altLang="zh-CN" sz="3600" b="1">
              <a:solidFill>
                <a:srgbClr val="000000"/>
              </a:solidFill>
              <a:latin typeface="Times New Roman" panose="02020603050405020304" charset="0"/>
              <a:ea typeface="黑体" panose="02010609060101010101" pitchFamily="2" charset="-122"/>
            </a:endParaRPr>
          </a:p>
        </p:txBody>
      </p:sp>
      <p:grpSp>
        <p:nvGrpSpPr>
          <p:cNvPr id="4" name="组合 30"/>
          <p:cNvGrpSpPr/>
          <p:nvPr>
            <p:custDataLst>
              <p:tags r:id="rId12"/>
            </p:custDataLst>
          </p:nvPr>
        </p:nvGrpSpPr>
        <p:grpSpPr>
          <a:xfrm>
            <a:off x="1286828" y="4556125"/>
            <a:ext cx="6616699" cy="1814513"/>
            <a:chOff x="1064080" y="5150250"/>
            <a:chExt cx="5470070" cy="2001203"/>
          </a:xfrm>
        </p:grpSpPr>
        <p:sp>
          <p:nvSpPr>
            <p:cNvPr id="16390" name="Rectangle 3"/>
            <p:cNvSpPr/>
            <p:nvPr>
              <p:custDataLst>
                <p:tags r:id="rId13"/>
              </p:custDataLst>
            </p:nvPr>
          </p:nvSpPr>
          <p:spPr>
            <a:xfrm>
              <a:off x="1064080" y="5791963"/>
              <a:ext cx="5470070" cy="71153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CH</a:t>
              </a:r>
              <a:r>
                <a:rPr lang="zh-CN" altLang="zh-CN" sz="3600" b="1" baseline="-25000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3</a:t>
              </a:r>
              <a:r>
                <a:rPr lang="zh-CN" altLang="en-US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−</a:t>
              </a:r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CH</a:t>
              </a:r>
              <a:r>
                <a:rPr lang="zh-CN" altLang="en-US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−</a:t>
              </a:r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CH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2</a:t>
              </a:r>
              <a:r>
                <a:rPr lang="zh-CN" altLang="en-US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−</a:t>
              </a: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    </a:t>
              </a:r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</a:t>
              </a: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H</a:t>
              </a:r>
              <a:r>
                <a:rPr lang="zh-CN" altLang="en-US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−</a:t>
              </a: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 </a:t>
              </a:r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CH</a:t>
              </a:r>
              <a:r>
                <a:rPr lang="zh-CN" altLang="en-US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−</a:t>
              </a:r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CH</a:t>
              </a:r>
              <a:r>
                <a:rPr lang="zh-CN" altLang="zh-CN" sz="3600" b="1" baseline="-25000">
                  <a:solidFill>
                    <a:srgbClr val="FF0000"/>
                  </a:solidFill>
                  <a:latin typeface="Times New Roman" panose="02020603050405020304" charset="0"/>
                  <a:ea typeface="方正魏碑简体"/>
                </a:rPr>
                <a:t>3</a:t>
              </a:r>
              <a:endParaRPr lang="zh-CN" altLang="zh-CN" sz="3600" b="1" baseline="-25000">
                <a:solidFill>
                  <a:srgbClr val="FF0000"/>
                </a:solidFill>
                <a:latin typeface="Times New Roman" panose="02020603050405020304" charset="0"/>
                <a:ea typeface="方正魏碑简体"/>
              </a:endParaRPr>
            </a:p>
          </p:txBody>
        </p:sp>
        <p:grpSp>
          <p:nvGrpSpPr>
            <p:cNvPr id="16391" name="组合 29"/>
            <p:cNvGrpSpPr/>
            <p:nvPr>
              <p:custDataLst>
                <p:tags r:id="rId14"/>
              </p:custDataLst>
            </p:nvPr>
          </p:nvGrpSpPr>
          <p:grpSpPr>
            <a:xfrm>
              <a:off x="3960192" y="6318621"/>
              <a:ext cx="1840505" cy="831911"/>
              <a:chOff x="3960192" y="6318621"/>
              <a:chExt cx="1840505" cy="831911"/>
            </a:xfrm>
          </p:grpSpPr>
          <p:sp>
            <p:nvSpPr>
              <p:cNvPr id="16398" name="矩形 21"/>
              <p:cNvSpPr/>
              <p:nvPr>
                <p:custDataLst>
                  <p:tags r:id="rId15"/>
                </p:custDataLst>
              </p:nvPr>
            </p:nvSpPr>
            <p:spPr>
              <a:xfrm>
                <a:off x="3960192" y="6438993"/>
                <a:ext cx="1840505" cy="71153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3600" b="1">
                    <a:solidFill>
                      <a:srgbClr val="FF0000"/>
                    </a:solidFill>
                    <a:latin typeface="Times New Roman" panose="02020603050405020304" charset="0"/>
                    <a:ea typeface="方正魏碑简体"/>
                  </a:rPr>
                  <a:t> </a:t>
                </a:r>
                <a:r>
                  <a:rPr lang="zh-CN" altLang="zh-CN" sz="3600" b="1">
                    <a:solidFill>
                      <a:srgbClr val="FF0000"/>
                    </a:solidFill>
                    <a:latin typeface="Times New Roman" panose="02020603050405020304" charset="0"/>
                    <a:ea typeface="方正魏碑简体"/>
                  </a:rPr>
                  <a:t>CH</a:t>
                </a:r>
                <a:r>
                  <a:rPr lang="en-US" altLang="zh-CN" sz="36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方正魏碑简体"/>
                  </a:rPr>
                  <a:t>2</a:t>
                </a:r>
                <a:r>
                  <a:rPr lang="zh-CN" altLang="en-US" sz="3600" b="1">
                    <a:solidFill>
                      <a:srgbClr val="FF0000"/>
                    </a:solidFill>
                    <a:latin typeface="Times New Roman" panose="02020603050405020304" charset="0"/>
                    <a:ea typeface="方正魏碑简体"/>
                  </a:rPr>
                  <a:t>−</a:t>
                </a:r>
                <a:r>
                  <a:rPr lang="zh-CN" altLang="zh-CN" sz="3600" b="1">
                    <a:solidFill>
                      <a:srgbClr val="FF0000"/>
                    </a:solidFill>
                    <a:latin typeface="Times New Roman" panose="02020603050405020304" charset="0"/>
                    <a:ea typeface="方正魏碑简体"/>
                  </a:rPr>
                  <a:t>CH</a:t>
                </a:r>
                <a:r>
                  <a:rPr lang="zh-CN" altLang="zh-CN" sz="36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方正魏碑简体"/>
                  </a:rPr>
                  <a:t>3</a:t>
                </a:r>
                <a:endParaRPr lang="zh-CN" altLang="en-US" sz="3600">
                  <a:solidFill>
                    <a:srgbClr val="FF0000"/>
                  </a:solidFill>
                  <a:latin typeface="Calibri" panose="020F0502020204030204"/>
                  <a:ea typeface="Times New Roman" panose="02020603050405020304" charset="0"/>
                </a:endParaRPr>
              </a:p>
            </p:txBody>
          </p:sp>
          <p:cxnSp>
            <p:nvCxnSpPr>
              <p:cNvPr id="16399" name="直接连接符 22"/>
              <p:cNvCxnSpPr/>
              <p:nvPr>
                <p:custDataLst>
                  <p:tags r:id="rId16"/>
                </p:custDataLst>
              </p:nvPr>
            </p:nvCxnSpPr>
            <p:spPr>
              <a:xfrm flipH="1">
                <a:off x="4222916" y="6318621"/>
                <a:ext cx="0" cy="23400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cxnSp>
        </p:grpSp>
        <p:grpSp>
          <p:nvGrpSpPr>
            <p:cNvPr id="16392" name="组合 28"/>
            <p:cNvGrpSpPr/>
            <p:nvPr>
              <p:custDataLst>
                <p:tags r:id="rId17"/>
              </p:custDataLst>
            </p:nvPr>
          </p:nvGrpSpPr>
          <p:grpSpPr>
            <a:xfrm>
              <a:off x="4896296" y="5150250"/>
              <a:ext cx="852497" cy="763331"/>
              <a:chOff x="3960192" y="5146331"/>
              <a:chExt cx="852497" cy="763331"/>
            </a:xfrm>
          </p:grpSpPr>
          <p:cxnSp>
            <p:nvCxnSpPr>
              <p:cNvPr id="16396" name="直接连接符 23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4221693" y="5675662"/>
                <a:ext cx="0" cy="23400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cxnSp>
          <p:sp>
            <p:nvSpPr>
              <p:cNvPr id="16397" name="矩形 24"/>
              <p:cNvSpPr/>
              <p:nvPr>
                <p:custDataLst>
                  <p:tags r:id="rId19"/>
                </p:custDataLst>
              </p:nvPr>
            </p:nvSpPr>
            <p:spPr>
              <a:xfrm>
                <a:off x="3960192" y="5146331"/>
                <a:ext cx="852497" cy="71246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zh-CN" altLang="zh-CN" sz="3600" b="1">
                    <a:solidFill>
                      <a:srgbClr val="FF0000"/>
                    </a:solidFill>
                    <a:latin typeface="Times New Roman" panose="02020603050405020304" charset="0"/>
                    <a:ea typeface="方正魏碑简体"/>
                  </a:rPr>
                  <a:t>CH</a:t>
                </a:r>
                <a:r>
                  <a:rPr lang="zh-CN" altLang="zh-CN" sz="36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方正魏碑简体"/>
                  </a:rPr>
                  <a:t>3</a:t>
                </a:r>
                <a:endParaRPr lang="zh-CN" altLang="en-US" sz="3600">
                  <a:solidFill>
                    <a:srgbClr val="FF0000"/>
                  </a:solidFill>
                  <a:latin typeface="Calibri" panose="020F0502020204030204"/>
                  <a:ea typeface="方正魏碑简体"/>
                </a:endParaRPr>
              </a:p>
            </p:txBody>
          </p:sp>
        </p:grpSp>
        <p:grpSp>
          <p:nvGrpSpPr>
            <p:cNvPr id="16393" name="组合 25"/>
            <p:cNvGrpSpPr/>
            <p:nvPr>
              <p:custDataLst>
                <p:tags r:id="rId20"/>
              </p:custDataLst>
            </p:nvPr>
          </p:nvGrpSpPr>
          <p:grpSpPr>
            <a:xfrm>
              <a:off x="1869571" y="6318621"/>
              <a:ext cx="852497" cy="832832"/>
              <a:chOff x="3040432" y="3062290"/>
              <a:chExt cx="852497" cy="832832"/>
            </a:xfrm>
          </p:grpSpPr>
          <p:sp>
            <p:nvSpPr>
              <p:cNvPr id="16394" name="矩形 26"/>
              <p:cNvSpPr/>
              <p:nvPr>
                <p:custDataLst>
                  <p:tags r:id="rId21"/>
                </p:custDataLst>
              </p:nvPr>
            </p:nvSpPr>
            <p:spPr>
              <a:xfrm>
                <a:off x="3040432" y="3182662"/>
                <a:ext cx="852497" cy="71246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zh-CN" altLang="zh-CN" sz="3600" b="1">
                    <a:solidFill>
                      <a:srgbClr val="FF0000"/>
                    </a:solidFill>
                    <a:latin typeface="Times New Roman" panose="02020603050405020304" charset="0"/>
                    <a:ea typeface="方正魏碑简体"/>
                  </a:rPr>
                  <a:t>CH</a:t>
                </a:r>
                <a:r>
                  <a:rPr lang="zh-CN" altLang="zh-CN" sz="3600" b="1" baseline="-25000">
                    <a:solidFill>
                      <a:srgbClr val="FF0000"/>
                    </a:solidFill>
                    <a:latin typeface="Times New Roman" panose="02020603050405020304" charset="0"/>
                    <a:ea typeface="方正魏碑简体"/>
                  </a:rPr>
                  <a:t>3</a:t>
                </a:r>
                <a:endParaRPr lang="zh-CN" altLang="en-US" sz="3600">
                  <a:solidFill>
                    <a:srgbClr val="FF0000"/>
                  </a:solidFill>
                  <a:latin typeface="Calibri" panose="020F0502020204030204"/>
                  <a:ea typeface="方正魏碑简体"/>
                </a:endParaRPr>
              </a:p>
            </p:txBody>
          </p:sp>
          <p:cxnSp>
            <p:nvCxnSpPr>
              <p:cNvPr id="16395" name="直接连接符 27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3303156" y="3062290"/>
                <a:ext cx="0" cy="23400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cxnSp>
        </p:grpSp>
      </p:grpSp>
      <p:sp>
        <p:nvSpPr>
          <p:cNvPr id="24" name="Text Box 3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29165" y="531941"/>
            <a:ext cx="2032000" cy="707886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4000" b="1" smtClean="0">
                <a:solidFill>
                  <a:schemeClr val="bg1"/>
                </a:solidFill>
                <a:ea typeface="黑体" panose="02010609060101010101" pitchFamily="2" charset="-122"/>
              </a:rPr>
              <a:t>练习</a:t>
            </a:r>
            <a:r>
              <a:rPr lang="en-US" altLang="zh-CN" sz="4000" b="1">
                <a:solidFill>
                  <a:schemeClr val="bg1"/>
                </a:solidFill>
                <a:ea typeface="黑体" panose="02010609060101010101" pitchFamily="2" charset="-122"/>
              </a:rPr>
              <a:t>4</a:t>
            </a:r>
            <a:r>
              <a:rPr lang="zh-CN" altLang="en-US" sz="4000" b="1" smtClean="0">
                <a:solidFill>
                  <a:schemeClr val="bg1"/>
                </a:solidFill>
                <a:sym typeface="Calibri" panose="020F0502020204030204"/>
              </a:rPr>
              <a:t>：</a:t>
            </a:r>
            <a:endParaRPr lang="zh-CN" altLang="en-US"/>
          </a:p>
        </p:txBody>
      </p:sp>
      <p:sp>
        <p:nvSpPr>
          <p:cNvPr id="25" name="矩形 2"/>
          <p:cNvSpPr/>
          <p:nvPr>
            <p:custDataLst>
              <p:tags r:id="rId24"/>
            </p:custDataLst>
          </p:nvPr>
        </p:nvSpPr>
        <p:spPr>
          <a:xfrm>
            <a:off x="850835" y="1189962"/>
            <a:ext cx="8876936" cy="7572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zh-CN" sz="36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1</a:t>
            </a:r>
            <a:r>
              <a:rPr lang="en-US" altLang="zh-CN" sz="3600" b="1" smtClean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. 3,4-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二甲基</a:t>
            </a:r>
            <a:r>
              <a:rPr lang="en-US" altLang="zh-CN" sz="36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-4-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乙基庚</a:t>
            </a:r>
            <a:r>
              <a:rPr lang="zh-CN" altLang="en-US" sz="3600" b="1" smtClean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烷</a:t>
            </a:r>
            <a:endParaRPr lang="zh-CN" altLang="en-US" sz="3600" b="1">
              <a:solidFill>
                <a:srgbClr val="000000"/>
              </a:solidFill>
              <a:latin typeface="Times New Roman" panose="02020603050405020304" charset="0"/>
              <a:ea typeface="黑体" panose="02010609060101010101" pitchFamily="2" charset="-122"/>
            </a:endParaRPr>
          </a:p>
        </p:txBody>
      </p:sp>
      <p:pic>
        <p:nvPicPr>
          <p:cNvPr id="16408" name="New picture"/>
          <p:cNvPicPr/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1277600" y="10871200"/>
            <a:ext cx="342900" cy="254000"/>
          </a:xfrm>
          <a:prstGeom prst="cub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/>
          <p:nvPr>
            <p:custDataLst>
              <p:tags r:id="rId1"/>
            </p:custDataLst>
          </p:nvPr>
        </p:nvSpPr>
        <p:spPr>
          <a:xfrm>
            <a:off x="2470786" y="1424881"/>
            <a:ext cx="9197474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烃分子失去一个或几个氢原子后所剩余的部分叫做烃基。</a:t>
            </a:r>
            <a:endParaRPr lang="zh-CN" altLang="en-US" sz="2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47" name="Text Box 3"/>
          <p:cNvSpPr/>
          <p:nvPr>
            <p:custDataLst>
              <p:tags r:id="rId2"/>
            </p:custDataLst>
          </p:nvPr>
        </p:nvSpPr>
        <p:spPr>
          <a:xfrm>
            <a:off x="213382" y="3031512"/>
            <a:ext cx="2665412" cy="584775"/>
          </a:xfrm>
          <a:prstGeom prst="rect">
            <a:avLst/>
          </a:prstGeom>
          <a:gradFill rotWithShape="0">
            <a:gsLst>
              <a:gs pos="0">
                <a:srgbClr val="CC3300"/>
              </a:gs>
              <a:gs pos="50000">
                <a:srgbClr val="FFFFFF"/>
              </a:gs>
              <a:gs pos="100000">
                <a:srgbClr val="CC3300"/>
              </a:gs>
            </a:gsLst>
            <a:lin ang="5400000" scaled="1"/>
          </a:gradFill>
          <a:ln w="9525">
            <a:noFill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方正姚体" panose="02010601030101010101" pitchFamily="2" charset="-122"/>
                <a:sym typeface="Times New Roman" panose="02020603050405020304" charset="0"/>
              </a:rPr>
              <a:t>常见的烃基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6148" name="Group 4"/>
          <p:cNvGrpSpPr/>
          <p:nvPr>
            <p:custDataLst>
              <p:tags r:id="rId3"/>
            </p:custDataLst>
          </p:nvPr>
        </p:nvGrpSpPr>
        <p:grpSpPr>
          <a:xfrm>
            <a:off x="6456363" y="3124214"/>
            <a:ext cx="3275012" cy="1296035"/>
            <a:chOff x="0" y="0"/>
            <a:chExt cx="5156" cy="2042"/>
          </a:xfrm>
        </p:grpSpPr>
        <p:sp>
          <p:nvSpPr>
            <p:cNvPr id="2" name="Text Box 5"/>
            <p:cNvSpPr/>
            <p:nvPr>
              <p:custDataLst>
                <p:tags r:id="rId4"/>
              </p:custDataLst>
            </p:nvPr>
          </p:nvSpPr>
          <p:spPr>
            <a:xfrm>
              <a:off x="0" y="907"/>
              <a:ext cx="5040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36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－</a:t>
              </a:r>
              <a:r>
                <a:rPr lang="en-US" altLang="x-none" sz="36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CH</a:t>
              </a:r>
              <a:r>
                <a:rPr lang="en-US" altLang="x-none" sz="3600" b="1" baseline="-25000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2</a:t>
              </a:r>
              <a:r>
                <a:rPr lang="en-US" altLang="x-none" sz="36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CH</a:t>
              </a:r>
              <a:r>
                <a:rPr lang="en-US" altLang="x-none" sz="3600" b="1" baseline="-25000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2</a:t>
              </a:r>
              <a:r>
                <a:rPr lang="en-US" altLang="x-none" sz="36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CH</a:t>
              </a:r>
              <a:r>
                <a:rPr lang="en-US" altLang="x-none" sz="3600" b="1" baseline="-25000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3</a:t>
              </a: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49" name="Text Box 6"/>
            <p:cNvSpPr/>
            <p:nvPr>
              <p:custDataLst>
                <p:tags r:id="rId5"/>
              </p:custDataLst>
            </p:nvPr>
          </p:nvSpPr>
          <p:spPr>
            <a:xfrm>
              <a:off x="113" y="0"/>
              <a:ext cx="3960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x-none" sz="3200" b="1" smtClean="0">
                  <a:solidFill>
                    <a:srgbClr val="0000F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③</a:t>
              </a:r>
              <a:r>
                <a:rPr lang="zh-CN" altLang="en-US" sz="3200" b="1" smtClean="0">
                  <a:solidFill>
                    <a:srgbClr val="000000"/>
                  </a:solidFill>
                  <a:latin typeface="Times New Roman" panose="02020603050405020304" charset="0"/>
                  <a:ea typeface="黑体" panose="02010609060101010101" pitchFamily="2" charset="-122"/>
                  <a:sym typeface="Times New Roman" panose="02020603050405020304" charset="0"/>
                </a:rPr>
                <a:t>丙</a:t>
              </a:r>
              <a:r>
                <a:rPr lang="zh-CN" altLang="en-US" sz="3200" b="1">
                  <a:solidFill>
                    <a:srgbClr val="000000"/>
                  </a:solidFill>
                  <a:latin typeface="Times New Roman" panose="02020603050405020304" charset="0"/>
                  <a:ea typeface="黑体" panose="02010609060101010101" pitchFamily="2" charset="-122"/>
                  <a:sym typeface="Times New Roman" panose="02020603050405020304" charset="0"/>
                </a:rPr>
                <a:t>基：</a:t>
              </a: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6150" name="Group 7"/>
            <p:cNvGrpSpPr>
              <a:grpSpLocks noChangeAspect="1"/>
            </p:cNvGrpSpPr>
            <p:nvPr>
              <p:custDataLst>
                <p:tags r:id="rId6"/>
              </p:custDataLst>
            </p:nvPr>
          </p:nvGrpSpPr>
          <p:grpSpPr>
            <a:xfrm>
              <a:off x="340" y="1"/>
              <a:ext cx="4816" cy="2041"/>
              <a:chOff x="0" y="0"/>
              <a:chExt cx="1926" cy="1152"/>
            </a:xfrm>
          </p:grpSpPr>
          <p:pic>
            <p:nvPicPr>
              <p:cNvPr id="6151" name="Picture 8" descr="lady68"/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 flipV="1">
                <a:off x="6" y="1104"/>
                <a:ext cx="1920" cy="4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6152" name="Picture 9" descr="lady68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 flipV="1">
                <a:off x="0" y="0"/>
                <a:ext cx="1920" cy="48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grpSp>
        <p:nvGrpSpPr>
          <p:cNvPr id="6154" name="Group 10"/>
          <p:cNvGrpSpPr/>
          <p:nvPr>
            <p:custDataLst>
              <p:tags r:id="rId10"/>
            </p:custDataLst>
          </p:nvPr>
        </p:nvGrpSpPr>
        <p:grpSpPr>
          <a:xfrm>
            <a:off x="6527803" y="4805363"/>
            <a:ext cx="3060700" cy="1367472"/>
            <a:chOff x="0" y="0"/>
            <a:chExt cx="4818" cy="2153"/>
          </a:xfrm>
        </p:grpSpPr>
        <p:grpSp>
          <p:nvGrpSpPr>
            <p:cNvPr id="3" name="Group 11"/>
            <p:cNvGrpSpPr/>
            <p:nvPr>
              <p:custDataLst>
                <p:tags r:id="rId11"/>
              </p:custDataLst>
            </p:nvPr>
          </p:nvGrpSpPr>
          <p:grpSpPr>
            <a:xfrm>
              <a:off x="227" y="680"/>
              <a:ext cx="4200" cy="1440"/>
              <a:chOff x="0" y="0"/>
              <a:chExt cx="1680" cy="576"/>
            </a:xfrm>
          </p:grpSpPr>
          <p:sp>
            <p:nvSpPr>
              <p:cNvPr id="6155" name="Text Box 12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0"/>
                <a:ext cx="1680" cy="4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x-none" sz="3600" b="1">
                    <a:solidFill>
                      <a:srgbClr val="00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Times New Roman" panose="02020603050405020304" charset="0"/>
                  </a:rPr>
                  <a:t>CH</a:t>
                </a:r>
                <a:r>
                  <a:rPr lang="en-US" altLang="x-none" sz="3600" b="1" baseline="-25000">
                    <a:solidFill>
                      <a:srgbClr val="00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Times New Roman" panose="02020603050405020304" charset="0"/>
                  </a:rPr>
                  <a:t>3</a:t>
                </a:r>
                <a:r>
                  <a:rPr lang="en-US" altLang="x-none" sz="3600" b="1">
                    <a:solidFill>
                      <a:srgbClr val="00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Times New Roman" panose="02020603050405020304" charset="0"/>
                  </a:rPr>
                  <a:t>CHCH</a:t>
                </a:r>
                <a:r>
                  <a:rPr lang="en-US" altLang="x-none" sz="3600" b="1" baseline="-25000">
                    <a:solidFill>
                      <a:srgbClr val="000000"/>
                    </a:solidFill>
                    <a:latin typeface="Times New Roman" panose="02020603050405020304" charset="0"/>
                    <a:ea typeface="宋体" panose="02010600030101010101" pitchFamily="2" charset="-122"/>
                    <a:sym typeface="Times New Roman" panose="02020603050405020304" charset="0"/>
                  </a:rPr>
                  <a:t>3</a:t>
                </a:r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56" name="Line 13"/>
              <p:cNvSpPr/>
              <p:nvPr>
                <p:custDataLst>
                  <p:tags r:id="rId13"/>
                </p:custDataLst>
              </p:nvPr>
            </p:nvSpPr>
            <p:spPr>
              <a:xfrm>
                <a:off x="659" y="336"/>
                <a:ext cx="1" cy="24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Calibri" panose="020F0502020204030204"/>
                </a:endParaRPr>
              </a:p>
            </p:txBody>
          </p:sp>
        </p:grpSp>
        <p:sp>
          <p:nvSpPr>
            <p:cNvPr id="6157" name="Text Box 14"/>
            <p:cNvSpPr/>
            <p:nvPr>
              <p:custDataLst>
                <p:tags r:id="rId14"/>
              </p:custDataLst>
            </p:nvPr>
          </p:nvSpPr>
          <p:spPr>
            <a:xfrm>
              <a:off x="113" y="0"/>
              <a:ext cx="3720" cy="92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x-none" sz="3200" b="1">
                  <a:solidFill>
                    <a:srgbClr val="0000FF"/>
                  </a:solidFill>
                  <a:latin typeface="黑体" panose="02010609060101010101" pitchFamily="2" charset="-122"/>
                  <a:ea typeface="黑体" panose="02010609060101010101" pitchFamily="2" charset="-122"/>
                  <a:sym typeface="黑体" panose="02010609060101010101" pitchFamily="2" charset="-122"/>
                </a:rPr>
                <a:t>④</a:t>
              </a:r>
              <a:r>
                <a:rPr lang="zh-CN" altLang="en-US" sz="3200" b="1">
                  <a:solidFill>
                    <a:srgbClr val="000000"/>
                  </a:solidFill>
                  <a:latin typeface="黑体" panose="02010609060101010101" pitchFamily="2" charset="-122"/>
                  <a:ea typeface="黑体" panose="02010609060101010101" pitchFamily="2" charset="-122"/>
                  <a:sym typeface="黑体" panose="02010609060101010101" pitchFamily="2" charset="-122"/>
                </a:rPr>
                <a:t>异丙基：</a:t>
              </a: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6158" name="Group 15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>
            <a:xfrm>
              <a:off x="0" y="0"/>
              <a:ext cx="4818" cy="2153"/>
              <a:chOff x="0" y="0"/>
              <a:chExt cx="1927" cy="1344"/>
            </a:xfrm>
          </p:grpSpPr>
          <p:pic>
            <p:nvPicPr>
              <p:cNvPr id="6159" name="Picture 16" descr="lady68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 flipV="1">
                <a:off x="0" y="1296"/>
                <a:ext cx="1920" cy="4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6160" name="Picture 17" descr="lady68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 flipV="1">
                <a:off x="7" y="0"/>
                <a:ext cx="1920" cy="48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grpSp>
        <p:nvGrpSpPr>
          <p:cNvPr id="6162" name="Group 18"/>
          <p:cNvGrpSpPr/>
          <p:nvPr>
            <p:custDataLst>
              <p:tags r:id="rId18"/>
            </p:custDataLst>
          </p:nvPr>
        </p:nvGrpSpPr>
        <p:grpSpPr>
          <a:xfrm>
            <a:off x="1981200" y="4808538"/>
            <a:ext cx="4175125" cy="1439862"/>
            <a:chOff x="0" y="0"/>
            <a:chExt cx="6575" cy="2268"/>
          </a:xfrm>
        </p:grpSpPr>
        <p:sp>
          <p:nvSpPr>
            <p:cNvPr id="4" name="Text Box 19"/>
            <p:cNvSpPr/>
            <p:nvPr>
              <p:custDataLst>
                <p:tags r:id="rId19"/>
              </p:custDataLst>
            </p:nvPr>
          </p:nvSpPr>
          <p:spPr>
            <a:xfrm>
              <a:off x="0" y="0"/>
              <a:ext cx="3468" cy="92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x-none" sz="3200" b="1">
                  <a:solidFill>
                    <a:srgbClr val="0000FF"/>
                  </a:solidFill>
                  <a:latin typeface="黑体" panose="02010609060101010101" pitchFamily="2" charset="-122"/>
                  <a:ea typeface="黑体" panose="02010609060101010101" pitchFamily="2" charset="-122"/>
                  <a:sym typeface="黑体" panose="02010609060101010101" pitchFamily="2" charset="-122"/>
                </a:rPr>
                <a:t>②</a:t>
              </a:r>
              <a:r>
                <a:rPr lang="zh-CN" altLang="en-US" sz="3200" b="1">
                  <a:solidFill>
                    <a:srgbClr val="000000"/>
                  </a:solidFill>
                  <a:latin typeface="黑体" panose="02010609060101010101" pitchFamily="2" charset="-122"/>
                  <a:ea typeface="黑体" panose="02010609060101010101" pitchFamily="2" charset="-122"/>
                  <a:sym typeface="黑体" panose="02010609060101010101" pitchFamily="2" charset="-122"/>
                </a:rPr>
                <a:t>乙 基：</a:t>
              </a: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63" name="Text Box 20"/>
            <p:cNvSpPr/>
            <p:nvPr>
              <p:custDataLst>
                <p:tags r:id="rId20"/>
              </p:custDataLst>
            </p:nvPr>
          </p:nvSpPr>
          <p:spPr>
            <a:xfrm>
              <a:off x="2495" y="115"/>
              <a:ext cx="4080" cy="197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80000"/>
                </a:lnSpc>
                <a:spcBef>
                  <a:spcPct val="50000"/>
                </a:spcBef>
              </a:pPr>
              <a:r>
                <a:rPr lang="zh-CN" altLang="en-US" sz="36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－</a:t>
              </a:r>
              <a:r>
                <a:rPr lang="en-US" altLang="x-none" sz="36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CH</a:t>
              </a:r>
              <a:r>
                <a:rPr lang="en-US" altLang="x-none" sz="3600" b="1" baseline="-25000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2</a:t>
              </a:r>
              <a:r>
                <a:rPr lang="en-US" altLang="x-none" sz="36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CH</a:t>
              </a:r>
              <a:r>
                <a:rPr lang="en-US" altLang="x-none" sz="3600" b="1" baseline="-25000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3</a:t>
              </a:r>
              <a:r>
                <a:rPr lang="en-US" altLang="x-none" sz="3600" baseline="-25000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 </a:t>
              </a:r>
              <a:endParaRPr lang="zh-CN" altLang="en-US" sz="3600" baseline="-2500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sym typeface="Times New Roman" panose="02020603050405020304" charset="0"/>
              </a:endParaRPr>
            </a:p>
            <a:p>
              <a:pPr algn="ctr" eaLnBrk="0" hangingPunct="0">
                <a:lnSpc>
                  <a:spcPct val="80000"/>
                </a:lnSpc>
                <a:spcBef>
                  <a:spcPct val="50000"/>
                </a:spcBef>
              </a:pPr>
              <a:r>
                <a:rPr lang="en-US" altLang="x-none" sz="3600" baseline="-25000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 </a:t>
              </a:r>
              <a:r>
                <a:rPr lang="zh-CN" altLang="en-US" sz="36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或－</a:t>
              </a:r>
              <a:r>
                <a:rPr lang="en-US" altLang="x-none" sz="36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C</a:t>
              </a:r>
              <a:r>
                <a:rPr lang="en-US" altLang="x-none" sz="3600" b="1" baseline="-25000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2</a:t>
              </a:r>
              <a:r>
                <a:rPr lang="en-US" altLang="x-none" sz="36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H</a:t>
              </a:r>
              <a:r>
                <a:rPr lang="en-US" altLang="x-none" sz="3600" b="1" baseline="-25000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5</a:t>
              </a:r>
              <a:r>
                <a:rPr lang="en-US" altLang="x-none" sz="3600" baseline="-25000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 </a:t>
              </a: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6164" name="Group 21"/>
            <p:cNvGrpSpPr>
              <a:grpSpLocks noChangeAspect="1"/>
            </p:cNvGrpSpPr>
            <p:nvPr>
              <p:custDataLst>
                <p:tags r:id="rId21"/>
              </p:custDataLst>
            </p:nvPr>
          </p:nvGrpSpPr>
          <p:grpSpPr>
            <a:xfrm>
              <a:off x="455" y="2"/>
              <a:ext cx="5102" cy="2266"/>
              <a:chOff x="0" y="0"/>
              <a:chExt cx="1926" cy="1152"/>
            </a:xfrm>
          </p:grpSpPr>
          <p:pic>
            <p:nvPicPr>
              <p:cNvPr id="6165" name="Picture 22" descr="lady68"/>
              <p:cNvPicPr>
                <a:picLocks noChangeAspect="1"/>
              </p:cNvPicPr>
              <p:nvPr>
                <p:custDataLst>
                  <p:tags r:id="rId22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 flipV="1">
                <a:off x="6" y="1104"/>
                <a:ext cx="1920" cy="4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6166" name="Picture 23" descr="lady68"/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 flipV="1">
                <a:off x="0" y="0"/>
                <a:ext cx="1920" cy="48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grpSp>
        <p:nvGrpSpPr>
          <p:cNvPr id="6168" name="Group 24"/>
          <p:cNvGrpSpPr/>
          <p:nvPr>
            <p:custDataLst>
              <p:tags r:id="rId24"/>
            </p:custDataLst>
          </p:nvPr>
        </p:nvGrpSpPr>
        <p:grpSpPr>
          <a:xfrm>
            <a:off x="1961976" y="3707493"/>
            <a:ext cx="3887788" cy="935037"/>
            <a:chOff x="0" y="0"/>
            <a:chExt cx="5880" cy="1474"/>
          </a:xfrm>
        </p:grpSpPr>
        <p:sp>
          <p:nvSpPr>
            <p:cNvPr id="5" name="Text Box 25"/>
            <p:cNvSpPr/>
            <p:nvPr>
              <p:custDataLst>
                <p:tags r:id="rId25"/>
              </p:custDataLst>
            </p:nvPr>
          </p:nvSpPr>
          <p:spPr>
            <a:xfrm>
              <a:off x="0" y="114"/>
              <a:ext cx="5880" cy="10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x-none" sz="3200" b="1">
                  <a:solidFill>
                    <a:srgbClr val="0000FF"/>
                  </a:solidFill>
                  <a:latin typeface="黑体" panose="02010609060101010101" pitchFamily="2" charset="-122"/>
                  <a:ea typeface="黑体" panose="02010609060101010101" pitchFamily="2" charset="-122"/>
                  <a:sym typeface="黑体" panose="02010609060101010101" pitchFamily="2" charset="-122"/>
                </a:rPr>
                <a:t>①</a:t>
              </a:r>
              <a:r>
                <a:rPr lang="zh-CN" altLang="en-US" sz="3200" b="1">
                  <a:solidFill>
                    <a:srgbClr val="000000"/>
                  </a:solidFill>
                  <a:latin typeface="黑体" panose="02010609060101010101" pitchFamily="2" charset="-122"/>
                  <a:ea typeface="黑体" panose="02010609060101010101" pitchFamily="2" charset="-122"/>
                  <a:sym typeface="黑体" panose="02010609060101010101" pitchFamily="2" charset="-122"/>
                </a:rPr>
                <a:t>甲 基：</a:t>
              </a:r>
              <a:r>
                <a:rPr lang="zh-CN" altLang="en-US" sz="36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－</a:t>
              </a:r>
              <a:r>
                <a:rPr lang="en-US" altLang="x-none" sz="3600" b="1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CH</a:t>
              </a:r>
              <a:r>
                <a:rPr lang="en-US" altLang="x-none" sz="3600" b="1" baseline="-25000">
                  <a:solidFill>
                    <a:srgbClr val="000000"/>
                  </a:solidFill>
                  <a:latin typeface="Times New Roman" panose="02020603050405020304" charset="0"/>
                  <a:ea typeface="宋体" panose="02010600030101010101" pitchFamily="2" charset="-122"/>
                  <a:sym typeface="Times New Roman" panose="02020603050405020304" charset="0"/>
                </a:rPr>
                <a:t>3</a:t>
              </a: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6169" name="Group 26"/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340" y="0"/>
              <a:ext cx="4816" cy="1474"/>
              <a:chOff x="0" y="0"/>
              <a:chExt cx="1926" cy="1152"/>
            </a:xfrm>
          </p:grpSpPr>
          <p:pic>
            <p:nvPicPr>
              <p:cNvPr id="6170" name="Picture 27" descr="lady68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 flipV="1">
                <a:off x="6" y="1104"/>
                <a:ext cx="1920" cy="4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6171" name="Picture 28" descr="lady68"/>
              <p:cNvPicPr>
                <a:picLocks noChangeAspect="1"/>
              </p:cNvPicPr>
              <p:nvPr>
                <p:custDataLst>
                  <p:tags r:id="rId28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 flipV="1">
                <a:off x="0" y="0"/>
                <a:ext cx="1920" cy="48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6173" name="Text Box 30"/>
          <p:cNvSpPr/>
          <p:nvPr>
            <p:custDataLst>
              <p:tags r:id="rId29"/>
            </p:custDataLst>
          </p:nvPr>
        </p:nvSpPr>
        <p:spPr>
          <a:xfrm>
            <a:off x="9458" y="1388915"/>
            <a:ext cx="2270760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en-US" altLang="x-none" sz="36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1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、</a:t>
            </a:r>
            <a:r>
              <a:rPr lang="en-US" altLang="x-none" sz="3600" b="1" err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烃基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：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0" name="图片 1" descr="组48325同意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406400" y="658813"/>
            <a:ext cx="2389188" cy="6080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" name="文本框 7"/>
          <p:cNvSpPr txBox="1"/>
          <p:nvPr>
            <p:custDataLst>
              <p:tags r:id="rId32"/>
            </p:custDataLst>
          </p:nvPr>
        </p:nvSpPr>
        <p:spPr>
          <a:xfrm>
            <a:off x="1060450" y="752475"/>
            <a:ext cx="1416050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2400" b="1">
                <a:solidFill>
                  <a:srgbClr val="EF7509"/>
                </a:solidFill>
                <a:latin typeface="思源黑体 CN Heavy" pitchFamily="34" charset="-122"/>
                <a:ea typeface="思源黑体 CN Heavy" pitchFamily="34" charset="-122"/>
              </a:rPr>
              <a:t>知识储备</a:t>
            </a:r>
            <a:endParaRPr lang="zh-CN" altLang="en-US" sz="2400" b="1">
              <a:solidFill>
                <a:srgbClr val="EF7509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32" name="图片 6" descr="盒子2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212725" y="611188"/>
            <a:ext cx="747713" cy="744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" name="Text Box 30"/>
          <p:cNvSpPr/>
          <p:nvPr>
            <p:custDataLst>
              <p:tags r:id="rId35"/>
            </p:custDataLst>
          </p:nvPr>
        </p:nvSpPr>
        <p:spPr>
          <a:xfrm>
            <a:off x="-57112" y="2160949"/>
            <a:ext cx="2270760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en-US" altLang="zh-CN" sz="3600" b="1" smtClean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2</a:t>
            </a:r>
            <a:r>
              <a:rPr lang="zh-CN" altLang="en-US" sz="3600" b="1" smtClean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、烷</a:t>
            </a:r>
            <a:r>
              <a:rPr lang="en-US" altLang="x-none" sz="3600" b="1" smtClean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基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：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" name="Text Box 2"/>
          <p:cNvSpPr/>
          <p:nvPr>
            <p:custDataLst>
              <p:tags r:id="rId36"/>
            </p:custDataLst>
          </p:nvPr>
        </p:nvSpPr>
        <p:spPr>
          <a:xfrm>
            <a:off x="2301519" y="2246407"/>
            <a:ext cx="8851585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烷烃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分子失去一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个氢原子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后所剩余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的原子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团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叫做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黑体" panose="02010609060101010101" pitchFamily="2" charset="-122"/>
                <a:sym typeface="Times New Roman" panose="02020603050405020304" charset="0"/>
              </a:rPr>
              <a:t>烃基。</a:t>
            </a:r>
            <a:endParaRPr lang="zh-CN" altLang="en-US" sz="2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4" dur="10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1" dur="1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8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5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/>
      <p:bldP spid="35" grpId="0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文本框 5122"/>
          <p:cNvSpPr txBox="1"/>
          <p:nvPr>
            <p:custDataLst>
              <p:tags r:id="rId1"/>
            </p:custDataLst>
          </p:nvPr>
        </p:nvSpPr>
        <p:spPr>
          <a:xfrm>
            <a:off x="242444" y="1300536"/>
            <a:ext cx="5502275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smtClean="0">
                <a:latin typeface="Arial" panose="020B0604020202020204" pitchFamily="34" charset="0"/>
                <a:ea typeface="宋体" panose="02010600030101010101" pitchFamily="2" charset="-122"/>
              </a:rPr>
              <a:t>⑴ </a:t>
            </a:r>
            <a:r>
              <a:rPr lang="zh-CN" altLang="en-US" sz="3600" b="1" smtClean="0">
                <a:latin typeface="Arial Black" panose="020B0A04020102020204" pitchFamily="34" charset="0"/>
                <a:ea typeface="黑体" panose="02010609060101010101" pitchFamily="2" charset="-122"/>
              </a:rPr>
              <a:t>直</a:t>
            </a:r>
            <a:r>
              <a:rPr lang="zh-CN" altLang="en-US" sz="3600" b="1">
                <a:latin typeface="Arial Black" panose="020B0A04020102020204" pitchFamily="34" charset="0"/>
                <a:ea typeface="黑体" panose="02010609060101010101" pitchFamily="2" charset="-122"/>
              </a:rPr>
              <a:t>链烷烃命名：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 Black" panose="020B0A04020102020204" pitchFamily="34" charset="0"/>
                <a:ea typeface="黑体" panose="02010609060101010101" pitchFamily="2" charset="-122"/>
              </a:rPr>
              <a:t>某</a:t>
            </a:r>
            <a:r>
              <a:rPr lang="zh-CN" altLang="en-US" sz="3600" b="1">
                <a:latin typeface="Arial Black" panose="020B0A04020102020204" pitchFamily="34" charset="0"/>
                <a:ea typeface="黑体" panose="02010609060101010101" pitchFamily="2" charset="-122"/>
              </a:rPr>
              <a:t>烷</a:t>
            </a:r>
            <a:endParaRPr lang="zh-CN" altLang="en-US" sz="3600" b="1">
              <a:latin typeface="Arial Black" panose="020B0A04020102020204" pitchFamily="34" charset="0"/>
              <a:ea typeface="黑体" panose="02010609060101010101" pitchFamily="2" charset="-122"/>
            </a:endParaRPr>
          </a:p>
        </p:txBody>
      </p:sp>
      <p:sp>
        <p:nvSpPr>
          <p:cNvPr id="5124" name="文本框 5123"/>
          <p:cNvSpPr txBox="1"/>
          <p:nvPr>
            <p:custDataLst>
              <p:tags r:id="rId2"/>
            </p:custDataLst>
          </p:nvPr>
        </p:nvSpPr>
        <p:spPr>
          <a:xfrm>
            <a:off x="90743" y="2047526"/>
            <a:ext cx="12079959" cy="1292662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smtClean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 Black" panose="020B0A04020102020204" pitchFamily="34" charset="0"/>
                <a:ea typeface="黑体" panose="02010609060101010101" pitchFamily="2" charset="-122"/>
              </a:rPr>
              <a:t>    某</a:t>
            </a:r>
            <a:r>
              <a:rPr lang="zh-CN" altLang="en-US" sz="3600" b="1">
                <a:latin typeface="Arial Black" panose="020B0A04020102020204" pitchFamily="34" charset="0"/>
                <a:ea typeface="黑体" panose="02010609060101010101" pitchFamily="2" charset="-122"/>
              </a:rPr>
              <a:t>：指碳原子的个数</a:t>
            </a:r>
            <a:endParaRPr lang="zh-CN" altLang="en-US" sz="3600" b="1">
              <a:latin typeface="Arial Black" panose="020B0A04020102020204" pitchFamily="34" charset="0"/>
              <a:ea typeface="黑体" panose="0201060906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>
                <a:latin typeface="Arial Black" panose="020B0A04020102020204" pitchFamily="34" charset="0"/>
                <a:ea typeface="黑体" panose="02010609060101010101" pitchFamily="2" charset="-122"/>
              </a:rPr>
              <a:t>当碳原子个数小于或等于</a:t>
            </a:r>
            <a:r>
              <a:rPr lang="en-US" altLang="zh-CN" sz="2800" b="1">
                <a:latin typeface="Arial Black" panose="020B0A04020102020204" pitchFamily="34" charset="0"/>
                <a:ea typeface="黑体" panose="02010609060101010101" pitchFamily="2" charset="-122"/>
              </a:rPr>
              <a:t>10</a:t>
            </a:r>
            <a:r>
              <a:rPr lang="zh-CN" altLang="en-US" sz="2800" b="1">
                <a:latin typeface="Arial Black" panose="020B0A04020102020204" pitchFamily="34" charset="0"/>
                <a:ea typeface="黑体" panose="02010609060101010101" pitchFamily="2" charset="-122"/>
              </a:rPr>
              <a:t>时用“</a:t>
            </a:r>
            <a:r>
              <a:rPr lang="zh-CN" altLang="en-US" sz="2800" b="1">
                <a:solidFill>
                  <a:srgbClr val="0000FF"/>
                </a:solidFill>
                <a:latin typeface="Arial Black" panose="020B0A04020102020204" pitchFamily="34" charset="0"/>
                <a:ea typeface="黑体" panose="02010609060101010101" pitchFamily="2" charset="-122"/>
              </a:rPr>
              <a:t>天干</a:t>
            </a:r>
            <a:r>
              <a:rPr lang="zh-CN" altLang="en-US" sz="2800" b="1">
                <a:latin typeface="Arial Black" panose="020B0A04020102020204" pitchFamily="34" charset="0"/>
                <a:ea typeface="黑体" panose="02010609060101010101" pitchFamily="2" charset="-122"/>
              </a:rPr>
              <a:t>”表示；大于</a:t>
            </a:r>
            <a:r>
              <a:rPr lang="en-US" altLang="zh-CN" sz="2800" b="1">
                <a:latin typeface="Arial Black" panose="020B0A04020102020204" pitchFamily="34" charset="0"/>
                <a:ea typeface="黑体" panose="02010609060101010101" pitchFamily="2" charset="-122"/>
              </a:rPr>
              <a:t>10</a:t>
            </a:r>
            <a:r>
              <a:rPr lang="zh-CN" altLang="en-US" sz="2800" b="1">
                <a:latin typeface="Arial Black" panose="020B0A04020102020204" pitchFamily="34" charset="0"/>
                <a:ea typeface="黑体" panose="02010609060101010101" pitchFamily="2" charset="-122"/>
              </a:rPr>
              <a:t>时用</a:t>
            </a:r>
            <a:r>
              <a:rPr lang="zh-CN" altLang="en-US" sz="2800" b="1">
                <a:solidFill>
                  <a:srgbClr val="0000FF"/>
                </a:solidFill>
                <a:latin typeface="Arial Black" panose="020B0A04020102020204" pitchFamily="34" charset="0"/>
                <a:ea typeface="黑体" panose="02010609060101010101" pitchFamily="2" charset="-122"/>
              </a:rPr>
              <a:t>中文数字</a:t>
            </a:r>
            <a:r>
              <a:rPr lang="zh-CN" altLang="en-US" sz="2800" b="1">
                <a:latin typeface="Arial Black" panose="020B0A04020102020204" pitchFamily="34" charset="0"/>
                <a:ea typeface="黑体" panose="02010609060101010101" pitchFamily="2" charset="-122"/>
              </a:rPr>
              <a:t>表示。</a:t>
            </a:r>
            <a:endParaRPr lang="zh-CN" altLang="en-US" sz="2800" b="1">
              <a:latin typeface="Arial Black" panose="020B0A04020102020204" pitchFamily="34" charset="0"/>
              <a:ea typeface="黑体" panose="02010609060101010101" pitchFamily="2" charset="-122"/>
            </a:endParaRPr>
          </a:p>
        </p:txBody>
      </p:sp>
      <p:sp>
        <p:nvSpPr>
          <p:cNvPr id="5125" name="矩形 5124"/>
          <p:cNvSpPr/>
          <p:nvPr>
            <p:custDataLst>
              <p:tags r:id="rId3"/>
            </p:custDataLst>
          </p:nvPr>
        </p:nvSpPr>
        <p:spPr>
          <a:xfrm>
            <a:off x="364186" y="3440847"/>
            <a:ext cx="4304383" cy="212365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天干：</a:t>
            </a:r>
            <a:endParaRPr lang="zh-CN" altLang="en-US" sz="36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</a:rPr>
              <a:t>甲、乙、丙、丁、戊、</a:t>
            </a:r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</a:rPr>
              <a:t>己、庚、辛、壬、癸</a:t>
            </a:r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126" name="文本框 5125"/>
          <p:cNvSpPr txBox="1"/>
          <p:nvPr>
            <p:custDataLst>
              <p:tags r:id="rId4"/>
            </p:custDataLst>
          </p:nvPr>
        </p:nvSpPr>
        <p:spPr>
          <a:xfrm>
            <a:off x="5202494" y="3550265"/>
            <a:ext cx="6357937" cy="28931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3600" b="1">
                <a:latin typeface="Arial Black" panose="020B0A04020102020204" pitchFamily="34" charset="0"/>
                <a:ea typeface="黑体" panose="02010609060101010101" pitchFamily="2" charset="-122"/>
              </a:rPr>
              <a:t>如：</a:t>
            </a:r>
            <a:r>
              <a:rPr lang="en-US" altLang="zh-CN" sz="2800" b="1">
                <a:latin typeface="Arial" panose="020B0604020202020204" pitchFamily="34" charset="0"/>
                <a:ea typeface="黑体" panose="02010609060101010101" pitchFamily="2" charset="-122"/>
              </a:rPr>
              <a:t>CH</a:t>
            </a:r>
            <a:r>
              <a:rPr lang="en-US" altLang="zh-CN" sz="2800" b="1" baseline="-25000">
                <a:latin typeface="Arial" panose="020B0604020202020204" pitchFamily="34" charset="0"/>
                <a:ea typeface="黑体" panose="02010609060101010101" pitchFamily="2" charset="-122"/>
              </a:rPr>
              <a:t>3</a:t>
            </a:r>
            <a:r>
              <a:rPr lang="en-US" altLang="zh-CN" sz="2800" b="1">
                <a:latin typeface="Arial" panose="020B0604020202020204" pitchFamily="34" charset="0"/>
                <a:ea typeface="黑体" panose="02010609060101010101" pitchFamily="2" charset="-122"/>
              </a:rPr>
              <a:t>CH</a:t>
            </a:r>
            <a:r>
              <a:rPr lang="en-US" altLang="zh-CN" sz="2800" b="1" baseline="-25000">
                <a:latin typeface="Arial" panose="020B0604020202020204" pitchFamily="34" charset="0"/>
                <a:ea typeface="黑体" panose="02010609060101010101" pitchFamily="2" charset="-122"/>
              </a:rPr>
              <a:t>3</a:t>
            </a:r>
            <a:r>
              <a:rPr lang="en-US" altLang="zh-CN" sz="3600" b="1">
                <a:latin typeface="Arial" panose="020B0604020202020204" pitchFamily="34" charset="0"/>
                <a:ea typeface="黑体" panose="02010609060101010101" pitchFamily="2" charset="-122"/>
              </a:rPr>
              <a:t> </a:t>
            </a:r>
            <a:endParaRPr lang="en-US" altLang="zh-CN" sz="3600" b="1">
              <a:latin typeface="Arial" panose="020B0604020202020204" pitchFamily="34" charset="0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3600" b="1">
                <a:latin typeface="Arial" panose="020B0604020202020204" pitchFamily="34" charset="0"/>
                <a:ea typeface="黑体" panose="02010609060101010101" pitchFamily="2" charset="-122"/>
              </a:rPr>
              <a:t>    </a:t>
            </a:r>
            <a:r>
              <a:rPr lang="en-US" altLang="zh-CN" sz="2800" b="1">
                <a:latin typeface="Arial" panose="020B0604020202020204" pitchFamily="34" charset="0"/>
                <a:ea typeface="黑体" panose="02010609060101010101" pitchFamily="2" charset="-122"/>
              </a:rPr>
              <a:t>CH</a:t>
            </a:r>
            <a:r>
              <a:rPr lang="en-US" altLang="zh-CN" sz="2800" b="1" baseline="-25000">
                <a:latin typeface="Arial" panose="020B0604020202020204" pitchFamily="34" charset="0"/>
                <a:ea typeface="黑体" panose="02010609060101010101" pitchFamily="2" charset="-122"/>
              </a:rPr>
              <a:t>3</a:t>
            </a:r>
            <a:r>
              <a:rPr lang="en-US" altLang="zh-CN" sz="2800" b="1">
                <a:latin typeface="Arial" panose="020B0604020202020204" pitchFamily="34" charset="0"/>
                <a:ea typeface="黑体" panose="02010609060101010101" pitchFamily="2" charset="-122"/>
              </a:rPr>
              <a:t>CH</a:t>
            </a:r>
            <a:r>
              <a:rPr lang="en-US" altLang="zh-CN" sz="2800" b="1" baseline="-25000">
                <a:latin typeface="Arial" panose="020B0604020202020204" pitchFamily="34" charset="0"/>
                <a:ea typeface="黑体" panose="02010609060101010101" pitchFamily="2" charset="-122"/>
              </a:rPr>
              <a:t>2</a:t>
            </a:r>
            <a:r>
              <a:rPr lang="en-US" altLang="zh-CN" sz="2800" b="1">
                <a:latin typeface="Arial" panose="020B0604020202020204" pitchFamily="34" charset="0"/>
                <a:ea typeface="黑体" panose="02010609060101010101" pitchFamily="2" charset="-122"/>
              </a:rPr>
              <a:t>CH</a:t>
            </a:r>
            <a:r>
              <a:rPr lang="en-US" altLang="zh-CN" sz="2800" b="1" baseline="-25000">
                <a:latin typeface="Arial" panose="020B0604020202020204" pitchFamily="34" charset="0"/>
                <a:ea typeface="黑体" panose="02010609060101010101" pitchFamily="2" charset="-122"/>
              </a:rPr>
              <a:t>3</a:t>
            </a:r>
            <a:endParaRPr lang="en-US" altLang="zh-CN" sz="2800" b="1" baseline="-25000">
              <a:latin typeface="Arial" panose="020B0604020202020204" pitchFamily="34" charset="0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>
                <a:latin typeface="Arial" panose="020B0604020202020204" pitchFamily="34" charset="0"/>
                <a:ea typeface="宋体" panose="02010600030101010101" pitchFamily="2" charset="-122"/>
              </a:rPr>
              <a:t>         </a:t>
            </a:r>
            <a:r>
              <a:rPr lang="en-US" altLang="zh-CN" sz="2800" b="1" smtClean="0">
                <a:latin typeface="Arial" panose="020B0604020202020204" pitchFamily="34" charset="0"/>
                <a:ea typeface="宋体" panose="02010600030101010101" pitchFamily="2" charset="-122"/>
              </a:rPr>
              <a:t>C</a:t>
            </a:r>
            <a:r>
              <a:rPr lang="en-US" altLang="zh-CN" sz="2800" b="1" baseline="-25000" smtClean="0">
                <a:latin typeface="Arial" panose="020B0604020202020204" pitchFamily="34" charset="0"/>
                <a:ea typeface="宋体" panose="02010600030101010101" pitchFamily="2" charset="-122"/>
              </a:rPr>
              <a:t>12</a:t>
            </a:r>
            <a:r>
              <a:rPr lang="en-US" altLang="zh-CN" sz="2800" b="1" smtClean="0">
                <a:latin typeface="Arial" panose="020B0604020202020204" pitchFamily="34" charset="0"/>
                <a:ea typeface="宋体" panose="02010600030101010101" pitchFamily="2" charset="-122"/>
              </a:rPr>
              <a:t>H</a:t>
            </a:r>
            <a:r>
              <a:rPr lang="en-US" altLang="zh-CN" sz="2800" b="1" baseline="-25000" smtClean="0">
                <a:latin typeface="Arial" panose="020B0604020202020204" pitchFamily="34" charset="0"/>
                <a:ea typeface="宋体" panose="02010600030101010101" pitchFamily="2" charset="-122"/>
              </a:rPr>
              <a:t>26</a:t>
            </a:r>
            <a:endParaRPr lang="en-US" altLang="zh-CN" sz="2800" b="1" baseline="-25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7" name="文本框 5126"/>
          <p:cNvSpPr txBox="1"/>
          <p:nvPr>
            <p:custDataLst>
              <p:tags r:id="rId5"/>
            </p:custDataLst>
          </p:nvPr>
        </p:nvSpPr>
        <p:spPr>
          <a:xfrm>
            <a:off x="8491548" y="5564506"/>
            <a:ext cx="1447800" cy="60939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十二烷</a:t>
            </a:r>
            <a:endParaRPr lang="zh-CN" altLang="en-US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8" name="文本框 5127"/>
          <p:cNvSpPr txBox="1"/>
          <p:nvPr>
            <p:custDataLst>
              <p:tags r:id="rId6"/>
            </p:custDataLst>
          </p:nvPr>
        </p:nvSpPr>
        <p:spPr>
          <a:xfrm>
            <a:off x="8605848" y="3751583"/>
            <a:ext cx="12192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乙烷</a:t>
            </a:r>
            <a:endParaRPr lang="zh-CN" altLang="en-US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9" name="文本框 5128"/>
          <p:cNvSpPr txBox="1"/>
          <p:nvPr>
            <p:custDataLst>
              <p:tags r:id="rId7"/>
            </p:custDataLst>
          </p:nvPr>
        </p:nvSpPr>
        <p:spPr>
          <a:xfrm>
            <a:off x="8622507" y="4735830"/>
            <a:ext cx="12954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丙烷</a:t>
            </a:r>
            <a:endParaRPr lang="zh-CN" altLang="en-US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圆角矩形 19149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779379" y="571811"/>
            <a:ext cx="4454344" cy="67839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33CC33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FF3300"/>
            </a:solidFill>
            <a:rou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 smtClean="0">
                <a:latin typeface="隶书" panose="02010509060101010101" pitchFamily="49" charset="-122"/>
                <a:ea typeface="隶书" panose="02010509060101010101" pitchFamily="49" charset="-122"/>
              </a:rPr>
              <a:t>烷烃的习惯命名</a:t>
            </a:r>
            <a:r>
              <a:rPr lang="zh-CN" altLang="en-US" sz="4000" b="1">
                <a:latin typeface="隶书" panose="02010509060101010101" pitchFamily="49" charset="-122"/>
                <a:ea typeface="隶书" panose="02010509060101010101" pitchFamily="49" charset="-122"/>
              </a:rPr>
              <a:t>法</a:t>
            </a:r>
            <a:endParaRPr lang="zh-CN" altLang="en-US" sz="4000" b="1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/>
      <p:bldP spid="5125" grpId="0"/>
      <p:bldP spid="5126" grpId="0"/>
      <p:bldP spid="5127" grpId="0"/>
      <p:bldP spid="5128" grpId="0"/>
      <p:bldP spid="51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文本框 7169"/>
          <p:cNvSpPr txBox="1"/>
          <p:nvPr>
            <p:custDataLst>
              <p:tags r:id="rId1"/>
            </p:custDataLst>
          </p:nvPr>
        </p:nvSpPr>
        <p:spPr>
          <a:xfrm>
            <a:off x="334277" y="533631"/>
            <a:ext cx="6800619" cy="116955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smtClean="0">
                <a:latin typeface="Arial" panose="020B0604020202020204" pitchFamily="34" charset="0"/>
                <a:ea typeface="宋体" panose="02010600030101010101" pitchFamily="2" charset="-122"/>
              </a:rPr>
              <a:t>⑵ </a:t>
            </a:r>
            <a:r>
              <a:rPr lang="zh-CN" altLang="en-US" sz="2800" b="1" smtClean="0">
                <a:latin typeface="Arial Black" panose="020B0A04020102020204" pitchFamily="34" charset="0"/>
                <a:ea typeface="黑体" panose="02010609060101010101" pitchFamily="2" charset="-122"/>
              </a:rPr>
              <a:t>有</a:t>
            </a:r>
            <a:r>
              <a:rPr lang="zh-CN" altLang="en-US" sz="2800" b="1">
                <a:latin typeface="Arial Black" panose="020B0A04020102020204" pitchFamily="34" charset="0"/>
                <a:ea typeface="黑体" panose="02010609060101010101" pitchFamily="2" charset="-122"/>
              </a:rPr>
              <a:t>同分异构体的烷烃命名</a:t>
            </a:r>
            <a:r>
              <a:rPr lang="zh-CN" altLang="en-US" sz="2800" b="1" smtClean="0">
                <a:latin typeface="Arial Black" panose="020B0A04020102020204" pitchFamily="34" charset="0"/>
                <a:ea typeface="黑体" panose="02010609060101010101" pitchFamily="2" charset="-122"/>
              </a:rPr>
              <a:t>：</a:t>
            </a:r>
            <a:endParaRPr lang="en-US" altLang="zh-CN" sz="2800" b="1" smtClean="0">
              <a:latin typeface="Arial Black" panose="020B0A04020102020204" pitchFamily="34" charset="0"/>
              <a:ea typeface="黑体" panose="0201060906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smtClean="0">
                <a:latin typeface="Arial Black" panose="020B0A04020102020204" pitchFamily="34" charset="0"/>
                <a:ea typeface="黑体" panose="02010609060101010101" pitchFamily="2" charset="-122"/>
              </a:rPr>
              <a:t>“</a:t>
            </a:r>
            <a:r>
              <a:rPr lang="zh-CN" altLang="en-US" sz="2800" b="1" smtClean="0">
                <a:solidFill>
                  <a:srgbClr val="FF0000"/>
                </a:solidFill>
                <a:latin typeface="Arial Black" panose="020B0A04020102020204" pitchFamily="34" charset="0"/>
                <a:ea typeface="黑体" panose="02010609060101010101" pitchFamily="2" charset="-122"/>
              </a:rPr>
              <a:t>正</a:t>
            </a:r>
            <a:r>
              <a:rPr lang="zh-CN" altLang="en-US" sz="2800" b="1" smtClean="0">
                <a:latin typeface="Arial Black" panose="020B0A04020102020204" pitchFamily="34" charset="0"/>
                <a:ea typeface="黑体" panose="02010609060101010101" pitchFamily="2" charset="-122"/>
              </a:rPr>
              <a:t>”</a:t>
            </a:r>
            <a:r>
              <a:rPr lang="zh-CN" altLang="en-US" sz="2800" b="1">
                <a:effectLst>
                  <a:outerShdw blurRad="38100" dist="38100" dir="2700000">
                    <a:srgbClr val="FFFFFF"/>
                  </a:outerShdw>
                </a:effectLst>
                <a:latin typeface="Arial Black" panose="020B0A04020102020204" pitchFamily="34" charset="0"/>
                <a:ea typeface="黑体" panose="02010609060101010101" pitchFamily="2" charset="-122"/>
              </a:rPr>
              <a:t>某</a:t>
            </a:r>
            <a:r>
              <a:rPr lang="zh-CN" altLang="en-US" sz="2800" b="1">
                <a:latin typeface="Arial Black" panose="020B0A04020102020204" pitchFamily="34" charset="0"/>
                <a:ea typeface="黑体" panose="02010609060101010101" pitchFamily="2" charset="-122"/>
              </a:rPr>
              <a:t>烷、 “</a:t>
            </a:r>
            <a:r>
              <a:rPr lang="zh-CN" altLang="en-US" sz="2800" b="1">
                <a:solidFill>
                  <a:srgbClr val="FF0000"/>
                </a:solidFill>
                <a:latin typeface="Arial Black" panose="020B0A04020102020204" pitchFamily="34" charset="0"/>
                <a:ea typeface="黑体" panose="02010609060101010101" pitchFamily="2" charset="-122"/>
              </a:rPr>
              <a:t>异</a:t>
            </a:r>
            <a:r>
              <a:rPr lang="zh-CN" altLang="en-US" sz="2800" b="1">
                <a:latin typeface="Arial Black" panose="020B0A04020102020204" pitchFamily="34" charset="0"/>
                <a:ea typeface="黑体" panose="02010609060101010101" pitchFamily="2" charset="-122"/>
              </a:rPr>
              <a:t>”</a:t>
            </a:r>
            <a:r>
              <a:rPr lang="zh-CN" altLang="en-US" sz="2800" b="1">
                <a:effectLst>
                  <a:outerShdw blurRad="38100" dist="38100" dir="2700000">
                    <a:srgbClr val="FFFFFF"/>
                  </a:outerShdw>
                </a:effectLst>
                <a:latin typeface="Arial Black" panose="020B0A04020102020204" pitchFamily="34" charset="0"/>
                <a:ea typeface="黑体" panose="02010609060101010101" pitchFamily="2" charset="-122"/>
              </a:rPr>
              <a:t>某</a:t>
            </a:r>
            <a:r>
              <a:rPr lang="zh-CN" altLang="en-US" sz="2800" b="1">
                <a:latin typeface="Arial Black" panose="020B0A04020102020204" pitchFamily="34" charset="0"/>
                <a:ea typeface="黑体" panose="02010609060101010101" pitchFamily="2" charset="-122"/>
              </a:rPr>
              <a:t>烷、 “</a:t>
            </a:r>
            <a:r>
              <a:rPr lang="zh-CN" altLang="en-US" sz="2800" b="1">
                <a:solidFill>
                  <a:srgbClr val="FF0000"/>
                </a:solidFill>
                <a:latin typeface="Arial Black" panose="020B0A04020102020204" pitchFamily="34" charset="0"/>
                <a:ea typeface="黑体" panose="02010609060101010101" pitchFamily="2" charset="-122"/>
              </a:rPr>
              <a:t>新</a:t>
            </a:r>
            <a:r>
              <a:rPr lang="zh-CN" altLang="en-US" sz="2800" b="1">
                <a:latin typeface="Arial Black" panose="020B0A04020102020204" pitchFamily="34" charset="0"/>
                <a:ea typeface="黑体" panose="02010609060101010101" pitchFamily="2" charset="-122"/>
              </a:rPr>
              <a:t>”</a:t>
            </a:r>
            <a:r>
              <a:rPr lang="zh-CN" altLang="en-US" sz="2800" b="1">
                <a:effectLst>
                  <a:outerShdw blurRad="38100" dist="38100" dir="2700000">
                    <a:srgbClr val="FFFFFF"/>
                  </a:outerShdw>
                </a:effectLst>
                <a:latin typeface="Arial Black" panose="020B0A04020102020204" pitchFamily="34" charset="0"/>
                <a:ea typeface="黑体" panose="02010609060101010101" pitchFamily="2" charset="-122"/>
              </a:rPr>
              <a:t>某</a:t>
            </a:r>
            <a:r>
              <a:rPr lang="zh-CN" altLang="en-US" sz="2800" b="1">
                <a:latin typeface="Arial Black" panose="020B0A04020102020204" pitchFamily="34" charset="0"/>
                <a:ea typeface="黑体" panose="02010609060101010101" pitchFamily="2" charset="-122"/>
              </a:rPr>
              <a:t>烷</a:t>
            </a:r>
            <a:endParaRPr lang="zh-CN" altLang="en-US" sz="2800" b="1">
              <a:latin typeface="Arial Black" panose="020B0A04020102020204" pitchFamily="34" charset="0"/>
              <a:ea typeface="黑体" panose="02010609060101010101" pitchFamily="2" charset="-122"/>
            </a:endParaRPr>
          </a:p>
        </p:txBody>
      </p:sp>
      <p:sp>
        <p:nvSpPr>
          <p:cNvPr id="7171" name="矩形 7170"/>
          <p:cNvSpPr/>
          <p:nvPr>
            <p:custDataLst>
              <p:tags r:id="rId2"/>
            </p:custDataLst>
          </p:nvPr>
        </p:nvSpPr>
        <p:spPr>
          <a:xfrm>
            <a:off x="617613" y="1703182"/>
            <a:ext cx="471635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无支链用“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正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”</a:t>
            </a:r>
            <a:r>
              <a:rPr lang="zh-CN" altLang="en-US" sz="32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某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烷表示</a:t>
            </a:r>
            <a:endParaRPr lang="zh-CN" altLang="en-US" sz="32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172" name="矩形 7171"/>
          <p:cNvSpPr/>
          <p:nvPr>
            <p:custDataLst>
              <p:tags r:id="rId3"/>
            </p:custDataLst>
          </p:nvPr>
        </p:nvSpPr>
        <p:spPr>
          <a:xfrm>
            <a:off x="334277" y="2558659"/>
            <a:ext cx="5061001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含         用“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异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”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某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烷表示</a:t>
            </a:r>
            <a:endParaRPr lang="zh-CN" altLang="en-US" sz="28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173" name="矩形 7172"/>
          <p:cNvSpPr/>
          <p:nvPr>
            <p:custDataLst>
              <p:tags r:id="rId4"/>
            </p:custDataLst>
          </p:nvPr>
        </p:nvSpPr>
        <p:spPr>
          <a:xfrm>
            <a:off x="6342315" y="2497103"/>
            <a:ext cx="5753498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含       </a:t>
            </a:r>
            <a:r>
              <a:rPr lang="zh-CN" altLang="en-US" sz="3200" b="1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用“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新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”</a:t>
            </a:r>
            <a:r>
              <a:rPr lang="zh-CN" altLang="en-US" sz="32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某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烷表示</a:t>
            </a:r>
            <a:endParaRPr lang="zh-CN" altLang="en-US" sz="32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7174" name="图片 717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11462" y="2536236"/>
            <a:ext cx="1355220" cy="904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5" name="图片 717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26584" y="1926487"/>
            <a:ext cx="1898770" cy="10753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52" t="2348" r="1576" b="1503"/>
          <a:stretch>
            <a:fillRect/>
          </a:stretch>
        </p:blipFill>
        <p:spPr>
          <a:xfrm>
            <a:off x="617613" y="3457508"/>
            <a:ext cx="10534720" cy="286595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  <p:bldP spid="71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>
            <p:custDataLst>
              <p:tags r:id="rId1"/>
            </p:custDataLst>
          </p:nvPr>
        </p:nvGrpSpPr>
        <p:grpSpPr>
          <a:xfrm>
            <a:off x="2278130" y="4090436"/>
            <a:ext cx="5013532" cy="1192638"/>
            <a:chOff x="1116663" y="3646374"/>
            <a:chExt cx="5013532" cy="1192638"/>
          </a:xfrm>
        </p:grpSpPr>
        <p:sp>
          <p:nvSpPr>
            <p:cNvPr id="16" name="Text Box 7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1116663" y="3646374"/>
              <a:ext cx="5013532" cy="521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 smtClean="0">
                  <a:latin typeface="Times New Roman" panose="02020603050405020304"/>
                  <a:ea typeface="微软雅黑" panose="020B0503020204020204" charset="-122"/>
                </a:rPr>
                <a:t>CH</a:t>
              </a:r>
              <a:r>
                <a:rPr kumimoji="1" lang="en-US" altLang="zh-CN" sz="2800" b="1" baseline="-25000" smtClean="0">
                  <a:latin typeface="Times New Roman" panose="02020603050405020304"/>
                  <a:ea typeface="微软雅黑" panose="020B0503020204020204" charset="-122"/>
                </a:rPr>
                <a:t>3</a:t>
              </a:r>
              <a:r>
                <a:rPr kumimoji="1" lang="en-US" altLang="zh-CN" sz="2800" b="1" smtClean="0">
                  <a:latin typeface="Times New Roman" panose="02020603050405020304"/>
                  <a:ea typeface="微软雅黑" panose="020B0503020204020204" charset="-122"/>
                </a:rPr>
                <a:t>—CH—CH</a:t>
              </a:r>
              <a:r>
                <a:rPr kumimoji="1" lang="en-US" altLang="zh-CN" sz="2800" b="1" baseline="-25000" smtClean="0">
                  <a:latin typeface="Times New Roman" panose="02020603050405020304"/>
                  <a:ea typeface="微软雅黑" panose="020B0503020204020204" charset="-122"/>
                </a:rPr>
                <a:t>2</a:t>
              </a:r>
              <a:r>
                <a:rPr kumimoji="1" lang="en-US" altLang="zh-CN" sz="2800" b="1" smtClean="0">
                  <a:latin typeface="Times New Roman" panose="02020603050405020304"/>
                  <a:ea typeface="微软雅黑" panose="020B0503020204020204" charset="-122"/>
                </a:rPr>
                <a:t>—CH—CH</a:t>
              </a:r>
              <a:r>
                <a:rPr kumimoji="1" lang="en-US" altLang="zh-CN" sz="2800" b="1" baseline="-25000" smtClean="0">
                  <a:latin typeface="Times New Roman" panose="02020603050405020304"/>
                  <a:ea typeface="微软雅黑" panose="020B0503020204020204" charset="-122"/>
                </a:rPr>
                <a:t>3</a:t>
              </a:r>
              <a:r>
                <a:rPr kumimoji="1" lang="en-US" altLang="zh-CN" sz="2800" b="1" smtClean="0">
                  <a:latin typeface="Times New Roman" panose="02020603050405020304"/>
                  <a:ea typeface="微软雅黑" panose="020B0503020204020204" charset="-122"/>
                </a:rPr>
                <a:t>                         </a:t>
              </a:r>
              <a:endParaRPr kumimoji="1" lang="en-US" altLang="zh-CN" sz="2800" b="1">
                <a:latin typeface="Times New Roman" panose="02020603050405020304"/>
                <a:ea typeface="微软雅黑" panose="020B0503020204020204" charset="-122"/>
              </a:endParaRPr>
            </a:p>
          </p:txBody>
        </p:sp>
        <p:sp>
          <p:nvSpPr>
            <p:cNvPr id="23" name="Line 19"/>
            <p:cNvSpPr>
              <a:spLocks noChangeShapeType="1"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2328693" y="4007896"/>
              <a:ext cx="0" cy="431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/>
                <a:ea typeface="微软雅黑" panose="020B0503020204020204" charset="-122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4"/>
              </p:custDataLst>
            </p:nvPr>
          </p:nvSpPr>
          <p:spPr>
            <a:xfrm>
              <a:off x="2105984" y="4312100"/>
              <a:ext cx="83185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3</a:t>
              </a:r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5"/>
              </p:custDataLst>
            </p:nvPr>
          </p:nvSpPr>
          <p:spPr>
            <a:xfrm>
              <a:off x="3991918" y="4317042"/>
              <a:ext cx="183642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2</a:t>
              </a:r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—CH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3</a:t>
              </a:r>
              <a:endParaRPr kumimoji="1" lang="en-US" altLang="zh-CN" sz="2800" b="1">
                <a:solidFill>
                  <a:prstClr val="black"/>
                </a:solidFill>
                <a:latin typeface="Times New Roman" panose="02020603050405020304"/>
                <a:ea typeface="微软雅黑" panose="020B0503020204020204" charset="-122"/>
              </a:endParaRPr>
            </a:p>
          </p:txBody>
        </p:sp>
        <p:sp>
          <p:nvSpPr>
            <p:cNvPr id="28" name="Line 19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 flipH="1">
              <a:off x="4215164" y="4007896"/>
              <a:ext cx="0" cy="431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/>
                <a:ea typeface="微软雅黑" panose="020B0503020204020204" charset="-122"/>
              </a:endParaRPr>
            </a:p>
          </p:txBody>
        </p:sp>
      </p:grpSp>
      <p:sp>
        <p:nvSpPr>
          <p:cNvPr id="3" name="Text Box 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1670" y="1617432"/>
            <a:ext cx="40148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</a:rPr>
              <a:t>(1</a:t>
            </a:r>
            <a:r>
              <a:rPr kumimoji="1" lang="en-US" altLang="zh-CN" sz="2800" b="1" smtClean="0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</a:rPr>
              <a:t>) </a:t>
            </a:r>
            <a:r>
              <a:rPr kumimoji="1" lang="zh-CN" altLang="en-US" sz="2800" b="1" smtClean="0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</a:rPr>
              <a:t>选主链</a:t>
            </a:r>
            <a:r>
              <a:rPr kumimoji="1" lang="zh-CN" altLang="en-US" sz="2800" b="1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</a:rPr>
              <a:t>，称“某烷”</a:t>
            </a:r>
            <a:endParaRPr kumimoji="1" lang="zh-CN" altLang="en-US" sz="2800" b="1">
              <a:solidFill>
                <a:srgbClr val="0000CC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721977" y="4756162"/>
            <a:ext cx="109031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latin typeface="Times New Roman" panose="02020603050405020304"/>
                <a:ea typeface="微软雅黑" panose="020B0503020204020204" charset="-122"/>
              </a:rPr>
              <a:t>己烷</a:t>
            </a:r>
            <a:endParaRPr kumimoji="1" lang="zh-CN" altLang="en-US" sz="2800" b="1"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6" name="Rectangle 5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099301" y="1621224"/>
            <a:ext cx="2748666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kumimoji="1" lang="en-US" altLang="zh-CN" sz="2800" b="1" smtClean="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——</a:t>
            </a:r>
            <a:r>
              <a:rPr kumimoji="1" lang="zh-CN" altLang="en-US" sz="2800" b="1" smtClean="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主链</a:t>
            </a:r>
            <a:r>
              <a:rPr kumimoji="1" lang="zh-CN" altLang="en-US" sz="2800" b="1" smtClean="0">
                <a:solidFill>
                  <a:srgbClr val="FF0000"/>
                </a:solidFill>
                <a:latin typeface="Times New Roman" panose="02020603050405020304"/>
                <a:ea typeface="微软雅黑" panose="020B0503020204020204" charset="-122"/>
              </a:rPr>
              <a:t>最长</a:t>
            </a:r>
            <a:endParaRPr kumimoji="1" lang="zh-CN" altLang="en-US" sz="2800" b="1">
              <a:solidFill>
                <a:srgbClr val="0000FF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9" name="Line 15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2306876" y="4366310"/>
            <a:ext cx="3114527" cy="3148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" name="Line 16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H="1">
            <a:off x="5376631" y="4397799"/>
            <a:ext cx="0" cy="75529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" name="Line 17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5376631" y="5022516"/>
            <a:ext cx="2209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" name="Line 17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2128539" y="4090436"/>
            <a:ext cx="5218342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" name="Text Box 4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511191" y="3863104"/>
            <a:ext cx="109031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 smtClean="0">
                <a:latin typeface="Times New Roman" panose="02020603050405020304"/>
                <a:ea typeface="微软雅黑" panose="020B0503020204020204" charset="-122"/>
              </a:rPr>
              <a:t>戊烷</a:t>
            </a:r>
            <a:endParaRPr kumimoji="1" lang="zh-CN" altLang="en-US" sz="2800" b="1"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43" name="矩形 15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8601506" y="4756162"/>
            <a:ext cx="690562" cy="64516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zh-CN" altLang="en-US" sz="3600" b="1">
                <a:solidFill>
                  <a:srgbClr val="FF0000"/>
                </a:solidFill>
                <a:latin typeface="Verdana" panose="020B0604030504040204" pitchFamily="34" charset="0"/>
                <a:cs typeface="Verdana" panose="020B0604030504040204" pitchFamily="34" charset="0"/>
                <a:sym typeface="Times New Roman" panose="02020603050405020304"/>
              </a:rPr>
              <a:t>√</a:t>
            </a:r>
            <a:endParaRPr lang="zh-CN" altLang="en-US" sz="3600" b="1">
              <a:solidFill>
                <a:srgbClr val="FF0000"/>
              </a:solidFill>
              <a:latin typeface="Verdana" panose="020B0604030504040204" pitchFamily="34" charset="0"/>
              <a:cs typeface="Verdana" panose="020B0604030504040204" pitchFamily="34" charset="0"/>
              <a:sym typeface="Times New Roman" panose="02020603050405020304"/>
            </a:endParaRPr>
          </a:p>
        </p:txBody>
      </p:sp>
      <p:grpSp>
        <p:nvGrpSpPr>
          <p:cNvPr id="46" name="组合 45"/>
          <p:cNvGrpSpPr/>
          <p:nvPr>
            <p:custDataLst>
              <p:tags r:id="rId16"/>
            </p:custDataLst>
          </p:nvPr>
        </p:nvGrpSpPr>
        <p:grpSpPr>
          <a:xfrm>
            <a:off x="2222911" y="3638652"/>
            <a:ext cx="4363684" cy="549426"/>
            <a:chOff x="6086988" y="4559085"/>
            <a:chExt cx="4363684" cy="549426"/>
          </a:xfrm>
        </p:grpSpPr>
        <p:sp>
          <p:nvSpPr>
            <p:cNvPr id="47" name="Rectangle 10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7098973" y="4646123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</a:rPr>
                <a:t>4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  <p:sp>
          <p:nvSpPr>
            <p:cNvPr id="48" name="Rectangle 11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8041997" y="4616504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</a:rPr>
                <a:t>3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  <p:sp>
          <p:nvSpPr>
            <p:cNvPr id="49" name="Rectangle 12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9076041" y="4578526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</a:rPr>
                <a:t>2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  <p:sp>
          <p:nvSpPr>
            <p:cNvPr id="50" name="Rectangle 13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9993472" y="4559085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</a:rPr>
                <a:t>1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  <p:sp>
          <p:nvSpPr>
            <p:cNvPr id="51" name="Rectangle 10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086988" y="4651311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</a:rPr>
                <a:t>5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</p:grpSp>
      <p:sp>
        <p:nvSpPr>
          <p:cNvPr id="52" name="Text Box 5"/>
          <p:cNvSpPr/>
          <p:nvPr>
            <p:custDataLst>
              <p:tags r:id="rId22"/>
            </p:custDataLst>
          </p:nvPr>
        </p:nvSpPr>
        <p:spPr>
          <a:xfrm>
            <a:off x="282387" y="2611726"/>
            <a:ext cx="11694016" cy="60939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CCFF"/>
              </a:gs>
            </a:gsLst>
            <a:lin ang="5400000" scaled="1"/>
          </a:gradFill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 smtClean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选定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分子中最</a:t>
            </a:r>
            <a:r>
              <a:rPr lang="zh-CN" altLang="en-US" sz="2800" b="1">
                <a:solidFill>
                  <a:srgbClr val="CC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长</a:t>
            </a:r>
            <a:r>
              <a:rPr lang="zh-CN" altLang="en-US" sz="2800" b="1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的碳链做主链，并按主链上碳原子的数目称为“某烷”。</a:t>
            </a:r>
            <a:endParaRPr lang="zh-CN" altLang="en-US" sz="2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4" name="文本框 53"/>
          <p:cNvSpPr txBox="1"/>
          <p:nvPr>
            <p:custDataLst>
              <p:tags r:id="rId23"/>
            </p:custDataLst>
          </p:nvPr>
        </p:nvSpPr>
        <p:spPr>
          <a:xfrm>
            <a:off x="3146915" y="561712"/>
            <a:ext cx="5071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学习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任务：</a:t>
            </a:r>
            <a:r>
              <a:rPr sz="2800" b="1" err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烷烃的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系统</a:t>
            </a:r>
            <a:r>
              <a:rPr sz="2800" b="1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命名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xit" presetSubtype="2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P spid="10" grpId="0"/>
      <p:bldP spid="11" grpId="0"/>
      <p:bldP spid="40" grpId="0"/>
      <p:bldP spid="40" grpId="1"/>
      <p:bldP spid="42" grpId="0"/>
      <p:bldP spid="42" grpId="1"/>
      <p:bldP spid="43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2440" y="728042"/>
            <a:ext cx="40148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</a:rPr>
              <a:t>(1</a:t>
            </a:r>
            <a:r>
              <a:rPr kumimoji="1" lang="en-US" altLang="zh-CN" sz="2800" b="1" smtClean="0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</a:rPr>
              <a:t>) </a:t>
            </a:r>
            <a:r>
              <a:rPr kumimoji="1" lang="zh-CN" altLang="en-US" sz="2800" b="1" smtClean="0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</a:rPr>
              <a:t>选主链</a:t>
            </a:r>
            <a:r>
              <a:rPr kumimoji="1" lang="zh-CN" altLang="en-US" sz="2800" b="1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</a:rPr>
              <a:t>，称“某烷”</a:t>
            </a:r>
            <a:endParaRPr kumimoji="1" lang="zh-CN" altLang="en-US" sz="2800" b="1">
              <a:solidFill>
                <a:srgbClr val="0000CC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6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92967" y="1131957"/>
            <a:ext cx="2748666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kumimoji="1" lang="en-US" altLang="zh-CN" sz="2800" b="1" smtClean="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——</a:t>
            </a:r>
            <a:r>
              <a:rPr kumimoji="1" lang="zh-CN" altLang="en-US" sz="2800" b="1" smtClean="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主链</a:t>
            </a:r>
            <a:r>
              <a:rPr kumimoji="1" lang="zh-CN" altLang="en-US" sz="2800" b="1" smtClean="0">
                <a:solidFill>
                  <a:srgbClr val="FF0000"/>
                </a:solidFill>
                <a:latin typeface="Times New Roman" panose="02020603050405020304"/>
                <a:ea typeface="微软雅黑" panose="020B0503020204020204" charset="-122"/>
              </a:rPr>
              <a:t>最长</a:t>
            </a:r>
            <a:endParaRPr kumimoji="1" lang="zh-CN" altLang="en-US" sz="2800" b="1">
              <a:solidFill>
                <a:srgbClr val="0000FF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17" name="Rectangle 2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27366" y="2414236"/>
            <a:ext cx="2566672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en-US" altLang="zh-CN" sz="2800" b="1" smtClean="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——</a:t>
            </a:r>
            <a:r>
              <a:rPr kumimoji="1" lang="zh-CN" altLang="en-US" sz="2800" b="1" smtClean="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支链</a:t>
            </a:r>
            <a:r>
              <a:rPr kumimoji="1" lang="zh-CN" altLang="en-US" sz="2800" b="1" smtClean="0">
                <a:solidFill>
                  <a:srgbClr val="FF0000"/>
                </a:solidFill>
                <a:latin typeface="Times New Roman" panose="02020603050405020304"/>
                <a:ea typeface="微软雅黑" panose="020B0503020204020204" charset="-122"/>
              </a:rPr>
              <a:t>最多</a:t>
            </a:r>
            <a:endParaRPr kumimoji="1" lang="zh-CN" altLang="en-US" sz="2800" b="1">
              <a:solidFill>
                <a:srgbClr val="0000FF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19" name="Text Box 2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2440" y="1987366"/>
            <a:ext cx="6678916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Times New Roman" panose="02020603050405020304"/>
                <a:ea typeface="微软雅黑" panose="020B0503020204020204" charset="-122"/>
              </a:rPr>
              <a:t>出现多条等长的最长碳链，怎么办呢？</a:t>
            </a:r>
            <a:endParaRPr lang="zh-CN" altLang="en-US" sz="2800" b="1"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38" name="Rectangle 2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65383" y="5784577"/>
            <a:ext cx="2508363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800" b="1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</a:rPr>
              <a:t>选主链原则：</a:t>
            </a:r>
            <a:endParaRPr kumimoji="1" lang="zh-CN" altLang="en-US" sz="2800" b="1">
              <a:solidFill>
                <a:srgbClr val="0000CC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39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422896" y="5853217"/>
            <a:ext cx="2848882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——</a:t>
            </a:r>
            <a:r>
              <a:rPr kumimoji="1" lang="zh-CN" altLang="en-US" sz="2800" b="1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最</a:t>
            </a: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/>
                <a:ea typeface="微软雅黑" panose="020B0503020204020204" charset="-122"/>
              </a:rPr>
              <a:t>长</a:t>
            </a:r>
            <a:r>
              <a:rPr kumimoji="1" lang="zh-CN" altLang="en-US" sz="2800" b="1" smtClean="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最</a:t>
            </a:r>
            <a:r>
              <a:rPr kumimoji="1" lang="zh-CN" altLang="en-US" sz="2800" b="1" smtClean="0">
                <a:solidFill>
                  <a:srgbClr val="FF3300"/>
                </a:solidFill>
                <a:latin typeface="Times New Roman" panose="02020603050405020304"/>
                <a:ea typeface="微软雅黑" panose="020B0503020204020204" charset="-122"/>
              </a:rPr>
              <a:t>多</a:t>
            </a:r>
            <a:endParaRPr kumimoji="1" lang="zh-CN" altLang="en-US" sz="2800" b="1">
              <a:solidFill>
                <a:srgbClr val="0000FF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>
            <p:custDataLst>
              <p:tags r:id="rId7"/>
            </p:custDataLst>
          </p:nvPr>
        </p:nvGrpSpPr>
        <p:grpSpPr>
          <a:xfrm>
            <a:off x="2221953" y="3001243"/>
            <a:ext cx="8382000" cy="1946357"/>
            <a:chOff x="1051122" y="3299876"/>
            <a:chExt cx="8382000" cy="1946357"/>
          </a:xfrm>
        </p:grpSpPr>
        <p:sp>
          <p:nvSpPr>
            <p:cNvPr id="25" name="Rectangle 14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967948" y="4724263"/>
              <a:ext cx="831850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latin typeface="Times New Roman" panose="02020603050405020304"/>
                  <a:ea typeface="微软雅黑" panose="020B0503020204020204" charset="-122"/>
                </a:rPr>
                <a:t>CH</a:t>
              </a:r>
              <a:r>
                <a:rPr kumimoji="1" lang="en-US" altLang="zh-CN" sz="2800" b="1" baseline="-25000">
                  <a:latin typeface="Times New Roman" panose="02020603050405020304"/>
                  <a:ea typeface="微软雅黑" panose="020B0503020204020204" charset="-122"/>
                </a:rPr>
                <a:t>3</a:t>
              </a:r>
              <a:endParaRPr kumimoji="1" lang="en-US" altLang="zh-CN" sz="2800" b="1" baseline="-25000">
                <a:latin typeface="Times New Roman" panose="02020603050405020304"/>
                <a:ea typeface="微软雅黑" panose="020B0503020204020204" charset="-122"/>
              </a:endParaRPr>
            </a:p>
          </p:txBody>
        </p:sp>
        <p:sp>
          <p:nvSpPr>
            <p:cNvPr id="31" name="Text Box 7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1051122" y="3775380"/>
              <a:ext cx="8382000" cy="1167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>
                  <a:latin typeface="Times New Roman" panose="02020603050405020304"/>
                  <a:ea typeface="微软雅黑" panose="020B0503020204020204" charset="-122"/>
                </a:rPr>
                <a:t>CH</a:t>
              </a:r>
              <a:r>
                <a:rPr kumimoji="1" lang="en-US" altLang="zh-CN" sz="2800" b="1" baseline="-25000">
                  <a:latin typeface="Times New Roman" panose="02020603050405020304"/>
                  <a:ea typeface="微软雅黑" panose="020B0503020204020204" charset="-122"/>
                </a:rPr>
                <a:t>3</a:t>
              </a:r>
              <a:r>
                <a:rPr kumimoji="1" lang="en-US" altLang="zh-CN" sz="2800" b="1">
                  <a:latin typeface="Times New Roman" panose="02020603050405020304"/>
                  <a:ea typeface="微软雅黑" panose="020B0503020204020204" charset="-122"/>
                </a:rPr>
                <a:t>—CH—CH</a:t>
              </a:r>
              <a:r>
                <a:rPr kumimoji="1" lang="en-US" altLang="zh-CN" sz="2800" b="1" baseline="-25000">
                  <a:latin typeface="Times New Roman" panose="02020603050405020304"/>
                  <a:ea typeface="微软雅黑" panose="020B0503020204020204" charset="-122"/>
                </a:rPr>
                <a:t>2</a:t>
              </a:r>
              <a:r>
                <a:rPr kumimoji="1" lang="en-US" altLang="zh-CN" sz="2800" b="1">
                  <a:latin typeface="Times New Roman" panose="02020603050405020304"/>
                  <a:ea typeface="微软雅黑" panose="020B0503020204020204" charset="-122"/>
                </a:rPr>
                <a:t>—CH—C—CH</a:t>
              </a:r>
              <a:r>
                <a:rPr kumimoji="1" lang="en-US" altLang="zh-CN" sz="2800" b="1" baseline="-25000">
                  <a:latin typeface="Times New Roman" panose="02020603050405020304"/>
                  <a:ea typeface="微软雅黑" panose="020B0503020204020204" charset="-122"/>
                </a:rPr>
                <a:t>3</a:t>
              </a:r>
              <a:endParaRPr kumimoji="1" lang="en-US" altLang="zh-CN" sz="2800" b="1">
                <a:latin typeface="Times New Roman" panose="02020603050405020304"/>
                <a:ea typeface="微软雅黑" panose="020B0503020204020204" charset="-122"/>
              </a:endParaRPr>
            </a:p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>
                  <a:latin typeface="Times New Roman" panose="02020603050405020304"/>
                  <a:ea typeface="微软雅黑" panose="020B0503020204020204" charset="-122"/>
                </a:rPr>
                <a:t>           </a:t>
              </a:r>
              <a:r>
                <a:rPr kumimoji="1" lang="en-US" altLang="zh-CN" sz="2800" b="1" smtClean="0">
                  <a:latin typeface="Times New Roman" panose="02020603050405020304"/>
                  <a:ea typeface="微软雅黑" panose="020B0503020204020204" charset="-122"/>
                </a:rPr>
                <a:t>                 </a:t>
              </a:r>
              <a:endParaRPr kumimoji="1" lang="en-US" altLang="zh-CN" sz="2800" b="1" baseline="-25000">
                <a:latin typeface="Times New Roman" panose="02020603050405020304"/>
                <a:ea typeface="微软雅黑" panose="020B0503020204020204" charset="-122"/>
              </a:endParaRPr>
            </a:p>
          </p:txBody>
        </p:sp>
        <p:sp>
          <p:nvSpPr>
            <p:cNvPr id="32" name="Line 18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H="1">
              <a:off x="2275990" y="4165346"/>
              <a:ext cx="0" cy="1874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19"/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>
              <a:off x="4173070" y="4178993"/>
              <a:ext cx="7519" cy="2577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Rectangle 12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4727913" y="3299876"/>
              <a:ext cx="920750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latin typeface="Times New Roman" panose="02020603050405020304"/>
                  <a:ea typeface="微软雅黑" panose="020B0503020204020204" charset="-122"/>
                </a:rPr>
                <a:t> CH</a:t>
              </a:r>
              <a:r>
                <a:rPr kumimoji="1" lang="en-US" altLang="zh-CN" sz="2800" b="1" baseline="-25000">
                  <a:latin typeface="Times New Roman" panose="02020603050405020304"/>
                  <a:ea typeface="微软雅黑" panose="020B0503020204020204" charset="-122"/>
                </a:rPr>
                <a:t>3</a:t>
              </a:r>
              <a:endParaRPr kumimoji="1" lang="en-US" altLang="zh-CN" sz="2800" b="1" baseline="-25000">
                <a:latin typeface="Times New Roman" panose="02020603050405020304"/>
                <a:ea typeface="微软雅黑" panose="020B0503020204020204" charset="-122"/>
              </a:endParaRPr>
            </a:p>
          </p:txBody>
        </p:sp>
        <p:sp>
          <p:nvSpPr>
            <p:cNvPr id="35" name="Line 13"/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 flipH="1">
              <a:off x="5035833" y="3692424"/>
              <a:ext cx="0" cy="2667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Line 18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flipH="1">
              <a:off x="5056535" y="4178993"/>
              <a:ext cx="0" cy="1874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18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H="1">
              <a:off x="4183480" y="4671783"/>
              <a:ext cx="0" cy="215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" name="矩形 1"/>
            <p:cNvSpPr/>
            <p:nvPr>
              <p:custDataLst>
                <p:tags r:id="rId16"/>
              </p:custDataLst>
            </p:nvPr>
          </p:nvSpPr>
          <p:spPr>
            <a:xfrm>
              <a:off x="4847667" y="4216568"/>
              <a:ext cx="83185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3</a:t>
              </a:r>
              <a:endParaRPr kumimoji="1" lang="en-US" altLang="zh-CN" sz="2800" b="1" baseline="-25000">
                <a:solidFill>
                  <a:prstClr val="black"/>
                </a:solidFill>
                <a:latin typeface="Times New Roman" panose="02020603050405020304"/>
                <a:ea typeface="微软雅黑" panose="020B0503020204020204" charset="-122"/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17"/>
              </p:custDataLst>
            </p:nvPr>
          </p:nvSpPr>
          <p:spPr>
            <a:xfrm>
              <a:off x="2057002" y="4216568"/>
              <a:ext cx="83185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3</a:t>
              </a:r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18"/>
              </p:custDataLst>
            </p:nvPr>
          </p:nvSpPr>
          <p:spPr>
            <a:xfrm>
              <a:off x="3966300" y="4285209"/>
              <a:ext cx="83185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2</a:t>
              </a:r>
              <a:endParaRPr lang="zh-CN" altLang="en-US"/>
            </a:p>
          </p:txBody>
        </p:sp>
      </p:grpSp>
      <p:sp>
        <p:nvSpPr>
          <p:cNvPr id="41" name="Text Box 4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9807037" y="3316081"/>
            <a:ext cx="1063031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latin typeface="Times New Roman" panose="02020603050405020304"/>
                <a:ea typeface="微软雅黑" panose="020B0503020204020204" charset="-122"/>
              </a:rPr>
              <a:t>己烷</a:t>
            </a:r>
            <a:endParaRPr kumimoji="1" lang="zh-CN" altLang="en-US" sz="2800" b="1"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20" name="Line 10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1728022" y="3497733"/>
            <a:ext cx="610889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" name="Line 15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1685047" y="3917935"/>
            <a:ext cx="3523548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" name="Line 17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 flipH="1">
            <a:off x="5280020" y="3919366"/>
            <a:ext cx="0" cy="112346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" name="矩形 15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0565087" y="3173659"/>
            <a:ext cx="690562" cy="64516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zh-CN" altLang="en-US" sz="3600" b="1">
                <a:solidFill>
                  <a:srgbClr val="FF0000"/>
                </a:solidFill>
                <a:latin typeface="Verdana" panose="020B0604030504040204" pitchFamily="34" charset="0"/>
                <a:cs typeface="Verdana" panose="020B0604030504040204" pitchFamily="34" charset="0"/>
                <a:sym typeface="Times New Roman" panose="02020603050405020304"/>
              </a:rPr>
              <a:t>√</a:t>
            </a:r>
            <a:endParaRPr lang="zh-CN" altLang="en-US" sz="3600" b="1">
              <a:solidFill>
                <a:srgbClr val="FF0000"/>
              </a:solidFill>
              <a:latin typeface="Verdana" panose="020B0604030504040204" pitchFamily="34" charset="0"/>
              <a:cs typeface="Verdana" panose="020B0604030504040204" pitchFamily="34" charset="0"/>
              <a:sym typeface="Times New Roman" panose="02020603050405020304"/>
            </a:endParaRPr>
          </a:p>
        </p:txBody>
      </p:sp>
      <p:grpSp>
        <p:nvGrpSpPr>
          <p:cNvPr id="46" name="组合 45"/>
          <p:cNvGrpSpPr/>
          <p:nvPr>
            <p:custDataLst>
              <p:tags r:id="rId24"/>
            </p:custDataLst>
          </p:nvPr>
        </p:nvGrpSpPr>
        <p:grpSpPr>
          <a:xfrm>
            <a:off x="2280377" y="3004269"/>
            <a:ext cx="4942731" cy="607243"/>
            <a:chOff x="6061100" y="4559085"/>
            <a:chExt cx="4389572" cy="607243"/>
          </a:xfrm>
        </p:grpSpPr>
        <p:sp>
          <p:nvSpPr>
            <p:cNvPr id="47" name="Rectangle 10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7647650" y="4660387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</a:rPr>
                <a:t>4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  <p:sp>
          <p:nvSpPr>
            <p:cNvPr id="48" name="Rectangle 11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8532345" y="4676502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</a:rPr>
                <a:t>3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  <p:sp>
          <p:nvSpPr>
            <p:cNvPr id="49" name="Rectangle 12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9148609" y="4616504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</a:rPr>
                <a:t>2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  <p:sp>
          <p:nvSpPr>
            <p:cNvPr id="50" name="Rectangle 13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9993472" y="4559085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</a:rPr>
                <a:t>1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  <p:sp>
          <p:nvSpPr>
            <p:cNvPr id="51" name="Rectangle 10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6061100" y="4709128"/>
              <a:ext cx="1147899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</a:rPr>
                <a:t>6</a:t>
              </a:r>
              <a:r>
                <a:rPr lang="zh-CN" altLang="en-US" sz="2800" b="1" smtClean="0">
                  <a:solidFill>
                    <a:srgbClr val="FF0000"/>
                  </a:solidFill>
                  <a:latin typeface="Times New Roman" panose="02020603050405020304" charset="0"/>
                </a:rPr>
                <a:t>           </a:t>
              </a:r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</a:rPr>
                <a:t>5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</p:grpSp>
      <p:sp>
        <p:nvSpPr>
          <p:cNvPr id="54" name="Text Box 20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7999096" y="3301786"/>
            <a:ext cx="1563469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smtClean="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kumimoji="1"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个支链</a:t>
            </a:r>
            <a:endParaRPr kumimoji="1"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Text Box 20"/>
          <p:cNvSpPr txBox="1"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4849484" y="5052099"/>
            <a:ext cx="15634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kumimoji="1"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个支链</a:t>
            </a:r>
            <a:endParaRPr kumimoji="1"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9" grpId="0"/>
      <p:bldP spid="38" grpId="0"/>
      <p:bldP spid="39" grpId="0"/>
      <p:bldP spid="41" grpId="0"/>
      <p:bldP spid="20" grpId="0"/>
      <p:bldP spid="21" grpId="0"/>
      <p:bldP spid="21" grpId="1"/>
      <p:bldP spid="22" grpId="0"/>
      <p:bldP spid="22" grpId="1"/>
      <p:bldP spid="44" grpId="0"/>
      <p:bldP spid="54" grpId="0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87985" y="588741"/>
            <a:ext cx="448056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</a:rPr>
              <a:t>(2)</a:t>
            </a:r>
            <a:r>
              <a:rPr kumimoji="1" lang="zh-CN" altLang="en-US" sz="2800" b="1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</a:rPr>
              <a:t>选起点编</a:t>
            </a:r>
            <a:r>
              <a:rPr kumimoji="1" lang="zh-CN" altLang="en-US" sz="2800" b="1" smtClean="0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</a:rPr>
              <a:t>序号，定</a:t>
            </a:r>
            <a:r>
              <a:rPr kumimoji="1" lang="zh-CN" altLang="en-US" sz="2800" b="1">
                <a:solidFill>
                  <a:srgbClr val="0000CC"/>
                </a:solidFill>
                <a:latin typeface="Times New Roman" panose="02020603050405020304"/>
                <a:ea typeface="微软雅黑" panose="020B0503020204020204" charset="-122"/>
              </a:rPr>
              <a:t>支链</a:t>
            </a:r>
            <a:endParaRPr kumimoji="1" lang="zh-CN" altLang="en-US" sz="2800" b="1">
              <a:solidFill>
                <a:srgbClr val="0000CC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4" name="Text 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02702" y="1268507"/>
            <a:ext cx="1144524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kumimoji="1" lang="zh-CN" altLang="en-US" sz="2800" b="1" smtClean="0">
                <a:solidFill>
                  <a:srgbClr val="000000"/>
                </a:solidFill>
                <a:latin typeface="Times New Roman" panose="02020603050405020304"/>
                <a:ea typeface="微软雅黑" panose="020B0503020204020204" charset="-122"/>
              </a:rPr>
              <a:t>选定主链</a:t>
            </a: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/>
                <a:ea typeface="微软雅黑" panose="020B0503020204020204" charset="-122"/>
              </a:rPr>
              <a:t>中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/>
                <a:ea typeface="微软雅黑" panose="020B0503020204020204" charset="-122"/>
              </a:rPr>
              <a:t>离支链最近</a:t>
            </a: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/>
                <a:ea typeface="微软雅黑" panose="020B0503020204020204" charset="-122"/>
              </a:rPr>
              <a:t>的一端作为起点，用</a:t>
            </a:r>
            <a:r>
              <a:rPr kumimoji="1" lang="en-US" altLang="zh-CN" sz="2800" b="1">
                <a:solidFill>
                  <a:srgbClr val="000000"/>
                </a:solidFill>
                <a:latin typeface="Times New Roman" panose="02020603050405020304"/>
                <a:ea typeface="微软雅黑" panose="020B0503020204020204" charset="-122"/>
              </a:rPr>
              <a:t>1</a:t>
            </a: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/>
                <a:ea typeface="微软雅黑" panose="020B0503020204020204" charset="-122"/>
              </a:rPr>
              <a:t>、</a:t>
            </a:r>
            <a:r>
              <a:rPr kumimoji="1" lang="en-US" altLang="zh-CN" sz="2800" b="1">
                <a:solidFill>
                  <a:srgbClr val="000000"/>
                </a:solidFill>
                <a:latin typeface="Times New Roman" panose="02020603050405020304"/>
                <a:ea typeface="微软雅黑" panose="020B0503020204020204" charset="-122"/>
              </a:rPr>
              <a:t>2</a:t>
            </a: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/>
                <a:ea typeface="微软雅黑" panose="020B0503020204020204" charset="-122"/>
              </a:rPr>
              <a:t>、</a:t>
            </a:r>
            <a:r>
              <a:rPr kumimoji="1" lang="en-US" altLang="zh-CN" sz="2800" b="1">
                <a:solidFill>
                  <a:srgbClr val="000000"/>
                </a:solidFill>
                <a:latin typeface="Times New Roman" panose="02020603050405020304"/>
                <a:ea typeface="微软雅黑" panose="020B0503020204020204" charset="-122"/>
              </a:rPr>
              <a:t>3</a:t>
            </a: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/>
                <a:ea typeface="微软雅黑" panose="020B0503020204020204" charset="-122"/>
              </a:rPr>
              <a:t>等数字给主链的各碳原子依次编号定位</a:t>
            </a:r>
            <a:r>
              <a:rPr kumimoji="1" lang="zh-CN" altLang="en-US" sz="2800" b="1" smtClean="0">
                <a:solidFill>
                  <a:srgbClr val="000000"/>
                </a:solidFill>
                <a:latin typeface="Times New Roman" panose="02020603050405020304"/>
                <a:ea typeface="微软雅黑" panose="020B0503020204020204" charset="-122"/>
              </a:rPr>
              <a:t>，确定</a:t>
            </a: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/>
                <a:ea typeface="微软雅黑" panose="020B0503020204020204" charset="-122"/>
              </a:rPr>
              <a:t>支链所在的位置。</a:t>
            </a:r>
            <a:endParaRPr kumimoji="1" lang="zh-CN" altLang="en-US" sz="2800" b="1">
              <a:solidFill>
                <a:srgbClr val="000000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5" name="Rectangle 4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60943" y="2793290"/>
            <a:ext cx="53468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——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起点离支链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/>
                <a:ea typeface="微软雅黑" panose="020B0503020204020204" charset="-122"/>
              </a:rPr>
              <a:t>最近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原则</a:t>
            </a:r>
            <a:endParaRPr lang="zh-CN" altLang="en-US" sz="2800" b="1">
              <a:solidFill>
                <a:srgbClr val="0000FF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7" name="Text Box 2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522508" y="4932232"/>
            <a:ext cx="1273622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latin typeface="微软雅黑" panose="020B0503020204020204" charset="-122"/>
                <a:ea typeface="微软雅黑" panose="020B0503020204020204" charset="-122"/>
              </a:rPr>
              <a:t>己烷</a:t>
            </a:r>
            <a:endParaRPr kumimoji="1"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676986" y="5192940"/>
            <a:ext cx="5334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5</a:t>
            </a:r>
            <a:endParaRPr kumimoji="1" lang="en-US" altLang="zh-CN" sz="28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638125" y="5176576"/>
            <a:ext cx="5334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6</a:t>
            </a:r>
            <a:endParaRPr kumimoji="1" lang="en-US" altLang="zh-CN" sz="28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22" name="Text Box 1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844008" y="3912285"/>
            <a:ext cx="5334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1</a:t>
            </a:r>
            <a:endParaRPr kumimoji="1" lang="en-US" altLang="zh-CN" sz="28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23" name="Text Box 12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804283" y="3937759"/>
            <a:ext cx="6096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2</a:t>
            </a:r>
            <a:endParaRPr kumimoji="1" lang="en-US" altLang="zh-CN" sz="28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24" name="Text Box 13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709726" y="3948443"/>
            <a:ext cx="5334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3</a:t>
            </a:r>
            <a:endParaRPr kumimoji="1" lang="en-US" altLang="zh-CN" sz="28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25" name="Text Box 1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668122" y="3934797"/>
            <a:ext cx="4572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4</a:t>
            </a:r>
            <a:endParaRPr kumimoji="1" lang="en-US" altLang="zh-CN" sz="28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grpSp>
        <p:nvGrpSpPr>
          <p:cNvPr id="31" name="组合 30"/>
          <p:cNvGrpSpPr/>
          <p:nvPr>
            <p:custDataLst>
              <p:tags r:id="rId11"/>
            </p:custDataLst>
          </p:nvPr>
        </p:nvGrpSpPr>
        <p:grpSpPr>
          <a:xfrm>
            <a:off x="2746993" y="4220556"/>
            <a:ext cx="5013532" cy="1192638"/>
            <a:chOff x="1116663" y="3646374"/>
            <a:chExt cx="5013532" cy="1192638"/>
          </a:xfrm>
        </p:grpSpPr>
        <p:sp>
          <p:nvSpPr>
            <p:cNvPr id="32" name="Text Box 7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116663" y="3646374"/>
              <a:ext cx="5013532" cy="521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 smtClean="0">
                  <a:latin typeface="Times New Roman" panose="02020603050405020304"/>
                  <a:ea typeface="微软雅黑" panose="020B0503020204020204" charset="-122"/>
                </a:rPr>
                <a:t>CH</a:t>
              </a:r>
              <a:r>
                <a:rPr kumimoji="1" lang="en-US" altLang="zh-CN" sz="2800" b="1" baseline="-25000" smtClean="0">
                  <a:latin typeface="Times New Roman" panose="02020603050405020304"/>
                  <a:ea typeface="微软雅黑" panose="020B0503020204020204" charset="-122"/>
                </a:rPr>
                <a:t>3</a:t>
              </a:r>
              <a:r>
                <a:rPr kumimoji="1" lang="en-US" altLang="zh-CN" sz="2800" b="1" smtClean="0">
                  <a:latin typeface="Times New Roman" panose="02020603050405020304"/>
                  <a:ea typeface="微软雅黑" panose="020B0503020204020204" charset="-122"/>
                </a:rPr>
                <a:t>—CH—CH</a:t>
              </a:r>
              <a:r>
                <a:rPr kumimoji="1" lang="en-US" altLang="zh-CN" sz="2800" b="1" baseline="-25000" smtClean="0">
                  <a:latin typeface="Times New Roman" panose="02020603050405020304"/>
                  <a:ea typeface="微软雅黑" panose="020B0503020204020204" charset="-122"/>
                </a:rPr>
                <a:t>2</a:t>
              </a:r>
              <a:r>
                <a:rPr kumimoji="1" lang="en-US" altLang="zh-CN" sz="2800" b="1" smtClean="0">
                  <a:latin typeface="Times New Roman" panose="02020603050405020304"/>
                  <a:ea typeface="微软雅黑" panose="020B0503020204020204" charset="-122"/>
                </a:rPr>
                <a:t>—CH—CH</a:t>
              </a:r>
              <a:r>
                <a:rPr kumimoji="1" lang="en-US" altLang="zh-CN" sz="2800" b="1" baseline="-25000" smtClean="0">
                  <a:latin typeface="Times New Roman" panose="02020603050405020304"/>
                  <a:ea typeface="微软雅黑" panose="020B0503020204020204" charset="-122"/>
                </a:rPr>
                <a:t>3</a:t>
              </a:r>
              <a:r>
                <a:rPr kumimoji="1" lang="en-US" altLang="zh-CN" sz="2800" b="1" smtClean="0">
                  <a:latin typeface="Times New Roman" panose="02020603050405020304"/>
                  <a:ea typeface="微软雅黑" panose="020B0503020204020204" charset="-122"/>
                </a:rPr>
                <a:t>                         </a:t>
              </a:r>
              <a:endParaRPr kumimoji="1" lang="en-US" altLang="zh-CN" sz="2800" b="1">
                <a:latin typeface="Times New Roman" panose="02020603050405020304"/>
                <a:ea typeface="微软雅黑" panose="020B0503020204020204" charset="-122"/>
              </a:endParaRPr>
            </a:p>
          </p:txBody>
        </p:sp>
        <p:sp>
          <p:nvSpPr>
            <p:cNvPr id="33" name="Line 19"/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 flipH="1">
              <a:off x="2328693" y="4007896"/>
              <a:ext cx="0" cy="431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/>
                <a:ea typeface="微软雅黑" panose="020B0503020204020204" charset="-122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14"/>
              </p:custDataLst>
            </p:nvPr>
          </p:nvSpPr>
          <p:spPr>
            <a:xfrm>
              <a:off x="2105984" y="4312100"/>
              <a:ext cx="83185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3</a:t>
              </a:r>
              <a:endParaRPr lang="zh-CN" altLang="en-US"/>
            </a:p>
          </p:txBody>
        </p:sp>
        <p:sp>
          <p:nvSpPr>
            <p:cNvPr id="35" name="矩形 34"/>
            <p:cNvSpPr/>
            <p:nvPr>
              <p:custDataLst>
                <p:tags r:id="rId15"/>
              </p:custDataLst>
            </p:nvPr>
          </p:nvSpPr>
          <p:spPr>
            <a:xfrm>
              <a:off x="3991918" y="4317042"/>
              <a:ext cx="183642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2</a:t>
              </a:r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—CH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  <a:ea typeface="微软雅黑" panose="020B0503020204020204" charset="-122"/>
                </a:rPr>
                <a:t>3</a:t>
              </a:r>
              <a:endParaRPr kumimoji="1" lang="en-US" altLang="zh-CN" sz="2800" b="1">
                <a:solidFill>
                  <a:prstClr val="black"/>
                </a:solidFill>
                <a:latin typeface="Times New Roman" panose="02020603050405020304"/>
                <a:ea typeface="微软雅黑" panose="020B0503020204020204" charset="-122"/>
              </a:endParaRPr>
            </a:p>
          </p:txBody>
        </p:sp>
        <p:sp>
          <p:nvSpPr>
            <p:cNvPr id="36" name="Line 19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>
              <a:off x="4215164" y="4007896"/>
              <a:ext cx="0" cy="431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/>
                <a:ea typeface="微软雅黑" panose="020B0503020204020204" charset="-122"/>
              </a:endParaRPr>
            </a:p>
          </p:txBody>
        </p:sp>
      </p:grpSp>
      <p:sp>
        <p:nvSpPr>
          <p:cNvPr id="37" name="Line 15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2342711" y="4498988"/>
            <a:ext cx="353274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8" name="Line 16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H="1">
            <a:off x="5845494" y="4482296"/>
            <a:ext cx="0" cy="66559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" name="Line 17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5824568" y="5171674"/>
            <a:ext cx="2209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" name="TextBox 1"/>
          <p:cNvSpPr txBox="1"/>
          <p:nvPr>
            <p:custDataLst>
              <p:tags r:id="rId20"/>
            </p:custDataLst>
          </p:nvPr>
        </p:nvSpPr>
        <p:spPr>
          <a:xfrm>
            <a:off x="3399053" y="5637697"/>
            <a:ext cx="12811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甲基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TextBox 1"/>
          <p:cNvSpPr txBox="1"/>
          <p:nvPr>
            <p:custDataLst>
              <p:tags r:id="rId21"/>
            </p:custDataLst>
          </p:nvPr>
        </p:nvSpPr>
        <p:spPr>
          <a:xfrm>
            <a:off x="5617226" y="3453799"/>
            <a:ext cx="12811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en-US" altLang="zh-CN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甲基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20" grpId="0"/>
      <p:bldP spid="21" grpId="0"/>
      <p:bldP spid="22" grpId="0"/>
      <p:bldP spid="23" grpId="0"/>
      <p:bldP spid="24" grpId="0"/>
      <p:bldP spid="25" grpId="0"/>
      <p:bldP spid="37" grpId="0"/>
      <p:bldP spid="38" grpId="0"/>
      <p:bldP spid="39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>
            <p:custDataLst>
              <p:tags r:id="rId1"/>
            </p:custDataLst>
          </p:nvPr>
        </p:nvGrpSpPr>
        <p:grpSpPr>
          <a:xfrm>
            <a:off x="2778462" y="3340415"/>
            <a:ext cx="6226993" cy="1611389"/>
            <a:chOff x="1254462" y="3340415"/>
            <a:chExt cx="6226993" cy="1611389"/>
          </a:xfrm>
        </p:grpSpPr>
        <p:sp>
          <p:nvSpPr>
            <p:cNvPr id="4" name="Text Box 7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1254462" y="3340415"/>
              <a:ext cx="6226993" cy="1167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 smtClean="0">
                  <a:latin typeface="Times New Roman" panose="02020603050405020304"/>
                  <a:cs typeface="Times New Roman" panose="02020603050405020304" charset="0"/>
                </a:rPr>
                <a:t>CH</a:t>
              </a:r>
              <a:r>
                <a:rPr kumimoji="1" lang="en-US" altLang="zh-CN" sz="2800" b="1" baseline="-25000" smtClean="0">
                  <a:latin typeface="Times New Roman" panose="02020603050405020304"/>
                  <a:cs typeface="Times New Roman" panose="02020603050405020304" charset="0"/>
                </a:rPr>
                <a:t>3</a:t>
              </a:r>
              <a:r>
                <a:rPr kumimoji="1" lang="en-US" altLang="zh-CN" sz="2800" b="1" smtClean="0">
                  <a:latin typeface="Times New Roman" panose="02020603050405020304"/>
                  <a:cs typeface="Times New Roman" panose="02020603050405020304" charset="0"/>
                </a:rPr>
                <a:t>—CH</a:t>
              </a:r>
              <a:r>
                <a:rPr kumimoji="1" lang="en-US" altLang="zh-CN" sz="2800" b="1" baseline="-25000" smtClean="0">
                  <a:latin typeface="Times New Roman" panose="02020603050405020304"/>
                  <a:cs typeface="Times New Roman" panose="02020603050405020304" charset="0"/>
                </a:rPr>
                <a:t>2</a:t>
              </a:r>
              <a:r>
                <a:rPr kumimoji="1" lang="en-US" altLang="zh-CN" sz="2800" b="1" smtClean="0">
                  <a:latin typeface="Times New Roman" panose="02020603050405020304"/>
                  <a:cs typeface="Times New Roman" panose="02020603050405020304" charset="0"/>
                </a:rPr>
                <a:t>—CH—CH—CH</a:t>
              </a:r>
              <a:r>
                <a:rPr kumimoji="1" lang="en-US" altLang="zh-CN" sz="2800" b="1" baseline="-25000" smtClean="0">
                  <a:latin typeface="Times New Roman" panose="02020603050405020304"/>
                  <a:cs typeface="Times New Roman" panose="02020603050405020304" charset="0"/>
                </a:rPr>
                <a:t>2</a:t>
              </a:r>
              <a:r>
                <a:rPr kumimoji="1" lang="en-US" altLang="zh-CN" sz="2800" b="1" smtClean="0">
                  <a:latin typeface="Times New Roman" panose="02020603050405020304"/>
                  <a:cs typeface="Times New Roman" panose="02020603050405020304" charset="0"/>
                </a:rPr>
                <a:t>—CH</a:t>
              </a:r>
              <a:r>
                <a:rPr kumimoji="1" lang="en-US" altLang="zh-CN" sz="2800" b="1" baseline="-25000" smtClean="0">
                  <a:latin typeface="Times New Roman" panose="02020603050405020304"/>
                  <a:cs typeface="Times New Roman" panose="02020603050405020304" charset="0"/>
                </a:rPr>
                <a:t>3</a:t>
              </a:r>
              <a:endParaRPr kumimoji="1" lang="en-US" altLang="zh-CN" sz="2800" b="1">
                <a:latin typeface="Times New Roman" panose="02020603050405020304"/>
                <a:cs typeface="Times New Roman" panose="02020603050405020304" charset="0"/>
              </a:endParaRPr>
            </a:p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>
                  <a:latin typeface="Times New Roman" panose="02020603050405020304"/>
                  <a:cs typeface="Times New Roman" panose="02020603050405020304" charset="0"/>
                </a:rPr>
                <a:t>                      </a:t>
              </a:r>
              <a:r>
                <a:rPr kumimoji="1" lang="en-US" altLang="zh-CN" sz="2800" b="1" smtClean="0">
                  <a:latin typeface="Times New Roman" panose="02020603050405020304"/>
                  <a:cs typeface="Times New Roman" panose="02020603050405020304" charset="0"/>
                </a:rPr>
                <a:t>    </a:t>
              </a:r>
              <a:endParaRPr kumimoji="1" lang="en-US" altLang="zh-CN" sz="2800" b="1" baseline="-25000">
                <a:latin typeface="Times New Roman" panose="02020603050405020304"/>
                <a:cs typeface="Times New Roman" panose="02020603050405020304" charset="0"/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3244919" y="3904323"/>
              <a:ext cx="831850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latin typeface="Times New Roman" panose="02020603050405020304"/>
                  <a:cs typeface="Times New Roman" panose="02020603050405020304" charset="0"/>
                </a:rPr>
                <a:t>CH</a:t>
              </a:r>
              <a:r>
                <a:rPr kumimoji="1" lang="en-US" altLang="zh-CN" sz="2800" b="1" baseline="-25000">
                  <a:latin typeface="Times New Roman" panose="02020603050405020304"/>
                  <a:cs typeface="Times New Roman" panose="02020603050405020304" charset="0"/>
                </a:rPr>
                <a:t>3</a:t>
              </a:r>
              <a:endParaRPr kumimoji="1" lang="en-US" altLang="zh-CN" sz="2800" b="1" baseline="-25000">
                <a:latin typeface="Times New Roman" panose="02020603050405020304"/>
                <a:cs typeface="Times New Roman" panose="02020603050405020304" charset="0"/>
              </a:endParaRPr>
            </a:p>
          </p:txBody>
        </p:sp>
        <p:sp>
          <p:nvSpPr>
            <p:cNvPr id="14" name="Line 18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 flipH="1">
              <a:off x="3470130" y="3751427"/>
              <a:ext cx="0" cy="2888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Times New Roman" panose="02020603050405020304"/>
                <a:cs typeface="Times New Roman" panose="02020603050405020304" charset="0"/>
              </a:endParaRPr>
            </a:p>
          </p:txBody>
        </p:sp>
        <p:sp>
          <p:nvSpPr>
            <p:cNvPr id="16" name="矩形 15"/>
            <p:cNvSpPr/>
            <p:nvPr>
              <p:custDataLst>
                <p:tags r:id="rId5"/>
              </p:custDataLst>
            </p:nvPr>
          </p:nvSpPr>
          <p:spPr>
            <a:xfrm>
              <a:off x="4129601" y="4429834"/>
              <a:ext cx="83185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  <a:cs typeface="Times New Roman" panose="02020603050405020304" charset="0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  <a:cs typeface="Times New Roman" panose="02020603050405020304" charset="0"/>
                </a:rPr>
                <a:t>3</a:t>
              </a:r>
              <a:endParaRPr lang="zh-CN" altLang="en-US" sz="2800">
                <a:latin typeface="Times New Roman" panose="02020603050405020304"/>
                <a:cs typeface="Times New Roman" panose="02020603050405020304" charset="0"/>
              </a:endParaRPr>
            </a:p>
          </p:txBody>
        </p:sp>
        <p:sp>
          <p:nvSpPr>
            <p:cNvPr id="17" name="矩形 16"/>
            <p:cNvSpPr/>
            <p:nvPr>
              <p:custDataLst>
                <p:tags r:id="rId6"/>
              </p:custDataLst>
            </p:nvPr>
          </p:nvSpPr>
          <p:spPr>
            <a:xfrm>
              <a:off x="4134419" y="3880457"/>
              <a:ext cx="83185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  <a:cs typeface="Times New Roman" panose="02020603050405020304" charset="0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  <a:cs typeface="Times New Roman" panose="02020603050405020304" charset="0"/>
                </a:rPr>
                <a:t>2</a:t>
              </a:r>
              <a:endParaRPr kumimoji="1" lang="en-US" altLang="zh-CN" sz="2800" b="1" baseline="-25000">
                <a:solidFill>
                  <a:prstClr val="black"/>
                </a:solidFill>
                <a:latin typeface="Times New Roman" panose="02020603050405020304"/>
                <a:cs typeface="Times New Roman" panose="02020603050405020304" charset="0"/>
              </a:endParaRPr>
            </a:p>
          </p:txBody>
        </p:sp>
        <p:sp>
          <p:nvSpPr>
            <p:cNvPr id="20" name="Line 18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4357955" y="4292605"/>
              <a:ext cx="0" cy="2888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Times New Roman" panose="02020603050405020304"/>
                <a:cs typeface="Times New Roman" panose="02020603050405020304" charset="0"/>
              </a:endParaRPr>
            </a:p>
          </p:txBody>
        </p:sp>
        <p:sp>
          <p:nvSpPr>
            <p:cNvPr id="21" name="Line 18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4363815" y="3750648"/>
              <a:ext cx="0" cy="2888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Times New Roman" panose="02020603050405020304"/>
                <a:cs typeface="Times New Roman" panose="02020603050405020304" charset="0"/>
              </a:endParaRPr>
            </a:p>
          </p:txBody>
        </p:sp>
      </p:grpSp>
      <p:sp>
        <p:nvSpPr>
          <p:cNvPr id="3" name="Text Box 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44586" y="527102"/>
            <a:ext cx="9800936" cy="73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不管从主碳链的哪端开始，支链的位置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都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同样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近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，怎么办？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814387" y="3109582"/>
            <a:ext cx="5941686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 smtClean="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rPr>
              <a:t> 1           2           3          4          5           6</a:t>
            </a:r>
            <a:endParaRPr kumimoji="1" lang="en-US" altLang="zh-CN" sz="2400" b="1">
              <a:solidFill>
                <a:srgbClr val="FF0000"/>
              </a:solidFill>
              <a:latin typeface="Times New Roman" panose="02020603050405020304"/>
              <a:ea typeface="黑体" panose="0201060906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Rectangle 16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238330" y="1337695"/>
            <a:ext cx="54102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2800" b="1" smtClean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同样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近时，简单</a:t>
            </a:r>
            <a:r>
              <a:rPr lang="zh-CN" altLang="en-US" sz="2800" b="1" smtClean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优先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原则</a:t>
            </a:r>
            <a:endParaRPr lang="zh-CN" altLang="en-US" sz="2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Line 17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2316832" y="3618747"/>
            <a:ext cx="6688623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TextBox 1"/>
          <p:cNvSpPr txBox="1"/>
          <p:nvPr>
            <p:custDataLst>
              <p:tags r:id="rId13"/>
            </p:custDataLst>
          </p:nvPr>
        </p:nvSpPr>
        <p:spPr>
          <a:xfrm>
            <a:off x="3806541" y="4675174"/>
            <a:ext cx="12680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3-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甲基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14"/>
            </p:custDataLst>
          </p:nvPr>
        </p:nvSpPr>
        <p:spPr>
          <a:xfrm>
            <a:off x="7129672" y="4707892"/>
            <a:ext cx="126809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2800" b="1" smtClean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3-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乙基</a:t>
            </a:r>
            <a:endParaRPr lang="zh-CN" altLang="en-US" sz="2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5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115979" y="4639549"/>
            <a:ext cx="690562" cy="64516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zh-CN" altLang="en-US" sz="3600" b="1">
                <a:solidFill>
                  <a:srgbClr val="FF0000"/>
                </a:solidFill>
                <a:latin typeface="Verdana" panose="020B0604030504040204" pitchFamily="34" charset="0"/>
                <a:cs typeface="Verdana" panose="020B0604030504040204" pitchFamily="34" charset="0"/>
                <a:sym typeface="Times New Roman" panose="02020603050405020304"/>
              </a:rPr>
              <a:t>√</a:t>
            </a:r>
            <a:endParaRPr lang="zh-CN" altLang="en-US" sz="3600" b="1">
              <a:solidFill>
                <a:srgbClr val="FF0000"/>
              </a:solidFill>
              <a:latin typeface="Verdana" panose="020B0604030504040204" pitchFamily="34" charset="0"/>
              <a:cs typeface="Verdana" panose="020B0604030504040204" pitchFamily="34" charset="0"/>
              <a:sym typeface="Times New Roman" panose="02020603050405020304"/>
            </a:endParaRPr>
          </a:p>
        </p:txBody>
      </p:sp>
      <p:sp>
        <p:nvSpPr>
          <p:cNvPr id="13" name="TextBox 12"/>
          <p:cNvSpPr txBox="1"/>
          <p:nvPr>
            <p:custDataLst>
              <p:tags r:id="rId16"/>
            </p:custDataLst>
          </p:nvPr>
        </p:nvSpPr>
        <p:spPr>
          <a:xfrm>
            <a:off x="4626950" y="564927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从左向右编号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778463" y="3642427"/>
            <a:ext cx="704639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 smtClean="0">
                <a:solidFill>
                  <a:srgbClr val="0000FF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rPr>
              <a:t> 6           5           4           3          2          1</a:t>
            </a:r>
            <a:endParaRPr kumimoji="1" lang="en-US" altLang="zh-CN" sz="2400" b="1">
              <a:solidFill>
                <a:srgbClr val="0000FF"/>
              </a:solidFill>
              <a:latin typeface="Times New Roman" panose="02020603050405020304"/>
              <a:ea typeface="黑体" panose="02010609060101010101" pitchFamily="2" charset="-122"/>
              <a:cs typeface="Times New Roman" panose="02020603050405020304" charset="0"/>
            </a:endParaRPr>
          </a:p>
        </p:txBody>
      </p:sp>
      <p:sp>
        <p:nvSpPr>
          <p:cNvPr id="23" name="Text Box 19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92909" y="1990613"/>
            <a:ext cx="8163164" cy="86793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CC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说明：</a:t>
            </a:r>
            <a:r>
              <a:rPr lang="zh-CN" altLang="en-US" sz="3200" b="1" smtClean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两端等距不同基，起点靠近</a:t>
            </a:r>
            <a:r>
              <a:rPr lang="zh-CN" altLang="en-US" sz="3600" b="1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简</a:t>
            </a:r>
            <a:r>
              <a:rPr lang="zh-CN" altLang="en-US" sz="3200" b="1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单</a:t>
            </a:r>
            <a:r>
              <a:rPr lang="zh-CN" altLang="en-US" sz="3200" b="1" smtClean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基。 </a:t>
            </a:r>
            <a:r>
              <a:rPr lang="zh-CN" altLang="en-US" sz="2800" b="1" smtClean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黑体" panose="02010609060101010101" pitchFamily="2" charset="-122"/>
              </a:rPr>
              <a:t>          </a:t>
            </a:r>
            <a:endParaRPr lang="zh-CN" altLang="en-US" smtClean="0">
              <a:solidFill>
                <a:srgbClr val="5F5F5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2" grpId="0"/>
      <p:bldP spid="5" grpId="0"/>
      <p:bldP spid="19" grpId="0"/>
      <p:bldP spid="13" grpId="0"/>
      <p:bldP spid="10" grpId="0"/>
      <p:bldP spid="10" grpId="1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>
            <p:custDataLst>
              <p:tags r:id="rId1"/>
            </p:custDataLst>
          </p:nvPr>
        </p:nvGrpSpPr>
        <p:grpSpPr>
          <a:xfrm>
            <a:off x="2847383" y="2312665"/>
            <a:ext cx="5668836" cy="2054781"/>
            <a:chOff x="1547813" y="3128266"/>
            <a:chExt cx="5668836" cy="2054781"/>
          </a:xfrm>
        </p:grpSpPr>
        <p:sp>
          <p:nvSpPr>
            <p:cNvPr id="3" name="Text Box 7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1547813" y="3637635"/>
              <a:ext cx="5668836" cy="1167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>
                  <a:latin typeface="Times New Roman" panose="02020603050405020304"/>
                </a:rPr>
                <a:t>CH</a:t>
              </a:r>
              <a:r>
                <a:rPr kumimoji="1" lang="en-US" altLang="zh-CN" sz="2800" b="1" baseline="-25000">
                  <a:latin typeface="Times New Roman" panose="02020603050405020304"/>
                </a:rPr>
                <a:t>3</a:t>
              </a:r>
              <a:r>
                <a:rPr kumimoji="1" lang="en-US" altLang="zh-CN" sz="2800" b="1">
                  <a:latin typeface="Times New Roman" panose="02020603050405020304"/>
                </a:rPr>
                <a:t>—CH—CH</a:t>
              </a:r>
              <a:r>
                <a:rPr kumimoji="1" lang="en-US" altLang="zh-CN" sz="2800" b="1" baseline="-25000">
                  <a:latin typeface="Times New Roman" panose="02020603050405020304"/>
                </a:rPr>
                <a:t>2</a:t>
              </a:r>
              <a:r>
                <a:rPr kumimoji="1" lang="en-US" altLang="zh-CN" sz="2800" b="1">
                  <a:latin typeface="Times New Roman" panose="02020603050405020304"/>
                </a:rPr>
                <a:t>—CH—C—CH</a:t>
              </a:r>
              <a:r>
                <a:rPr kumimoji="1" lang="en-US" altLang="zh-CN" sz="2800" b="1" baseline="-25000">
                  <a:latin typeface="Times New Roman" panose="02020603050405020304"/>
                </a:rPr>
                <a:t>3</a:t>
              </a:r>
              <a:endParaRPr kumimoji="1" lang="en-US" altLang="zh-CN" sz="2800" b="1">
                <a:latin typeface="Times New Roman" panose="02020603050405020304"/>
              </a:endParaRPr>
            </a:p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>
                  <a:latin typeface="Times New Roman" panose="02020603050405020304"/>
                </a:rPr>
                <a:t>  </a:t>
              </a:r>
              <a:r>
                <a:rPr kumimoji="1" lang="en-US" altLang="zh-CN" sz="2800" b="1" smtClean="0">
                  <a:latin typeface="Times New Roman" panose="02020603050405020304"/>
                </a:rPr>
                <a:t>           </a:t>
              </a:r>
              <a:endParaRPr kumimoji="1" lang="en-US" altLang="zh-CN" sz="2800" b="1" baseline="-25000">
                <a:latin typeface="Times New Roman" panose="02020603050405020304"/>
              </a:endParaRPr>
            </a:p>
          </p:txBody>
        </p:sp>
        <p:sp>
          <p:nvSpPr>
            <p:cNvPr id="4" name="Rectangle 11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539237" y="4153341"/>
              <a:ext cx="831850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latin typeface="Times New Roman" panose="02020603050405020304"/>
                </a:rPr>
                <a:t>CH</a:t>
              </a:r>
              <a:r>
                <a:rPr kumimoji="1" lang="en-US" altLang="zh-CN" sz="2800" b="1" baseline="-25000">
                  <a:latin typeface="Times New Roman" panose="02020603050405020304"/>
                </a:rPr>
                <a:t>3</a:t>
              </a:r>
              <a:endParaRPr kumimoji="1" lang="en-US" altLang="zh-CN" sz="2800" b="1" baseline="-25000">
                <a:latin typeface="Times New Roman" panose="02020603050405020304"/>
              </a:endParaRPr>
            </a:p>
          </p:txBody>
        </p:sp>
        <p:sp>
          <p:nvSpPr>
            <p:cNvPr id="19" name="Rectangle 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268029" y="3128266"/>
              <a:ext cx="920750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latin typeface="Times New Roman" panose="02020603050405020304"/>
                </a:rPr>
                <a:t> CH</a:t>
              </a:r>
              <a:r>
                <a:rPr kumimoji="1" lang="en-US" altLang="zh-CN" sz="2800" b="1" baseline="-25000">
                  <a:latin typeface="Times New Roman" panose="02020603050405020304"/>
                </a:rPr>
                <a:t>3</a:t>
              </a:r>
              <a:endParaRPr kumimoji="1" lang="en-US" altLang="zh-CN" sz="2800" b="1" baseline="-25000">
                <a:latin typeface="Times New Roman" panose="02020603050405020304"/>
              </a:endParaRPr>
            </a:p>
          </p:txBody>
        </p:sp>
        <p:sp>
          <p:nvSpPr>
            <p:cNvPr id="20" name="Line 10"/>
            <p:cNvSpPr>
              <a:spLocks noChangeShapeType="1"/>
            </p:cNvSpPr>
            <p:nvPr>
              <p:custDataLst>
                <p:tags r:id="rId5"/>
              </p:custDataLst>
            </p:nvPr>
          </p:nvSpPr>
          <p:spPr bwMode="auto">
            <a:xfrm flipH="1">
              <a:off x="2781051" y="4032231"/>
              <a:ext cx="0" cy="26161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23" name="矩形 22"/>
            <p:cNvSpPr/>
            <p:nvPr>
              <p:custDataLst>
                <p:tags r:id="rId6"/>
              </p:custDataLst>
            </p:nvPr>
          </p:nvSpPr>
          <p:spPr>
            <a:xfrm>
              <a:off x="4465328" y="4156034"/>
              <a:ext cx="83185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</a:rPr>
                <a:t>2</a:t>
              </a:r>
              <a:endParaRPr lang="zh-CN" altLang="en-US" sz="2800"/>
            </a:p>
          </p:txBody>
        </p:sp>
        <p:sp>
          <p:nvSpPr>
            <p:cNvPr id="24" name="矩形 23"/>
            <p:cNvSpPr/>
            <p:nvPr>
              <p:custDataLst>
                <p:tags r:id="rId7"/>
              </p:custDataLst>
            </p:nvPr>
          </p:nvSpPr>
          <p:spPr>
            <a:xfrm>
              <a:off x="5365479" y="4152464"/>
              <a:ext cx="83185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</a:rPr>
                <a:t>3</a:t>
              </a:r>
              <a:endParaRPr kumimoji="1" lang="en-US" altLang="zh-CN" sz="2800" b="1" baseline="-25000">
                <a:solidFill>
                  <a:prstClr val="black"/>
                </a:solidFill>
                <a:latin typeface="Times New Roman" panose="02020603050405020304"/>
              </a:endParaRPr>
            </a:p>
          </p:txBody>
        </p:sp>
        <p:sp>
          <p:nvSpPr>
            <p:cNvPr id="2" name="矩形 1"/>
            <p:cNvSpPr/>
            <p:nvPr>
              <p:custDataLst>
                <p:tags r:id="rId8"/>
              </p:custDataLst>
            </p:nvPr>
          </p:nvSpPr>
          <p:spPr>
            <a:xfrm>
              <a:off x="4493825" y="4661077"/>
              <a:ext cx="83185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/>
                </a:rPr>
                <a:t>3</a:t>
              </a:r>
              <a:endParaRPr lang="zh-CN" altLang="en-US" sz="2800"/>
            </a:p>
          </p:txBody>
        </p:sp>
        <p:sp>
          <p:nvSpPr>
            <p:cNvPr id="30" name="Line 10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 flipH="1">
              <a:off x="4691000" y="4036924"/>
              <a:ext cx="0" cy="26161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31" name="Line 10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H="1">
              <a:off x="5579669" y="3523400"/>
              <a:ext cx="0" cy="26161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32" name="Line 10"/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 flipH="1">
              <a:off x="5579669" y="4034945"/>
              <a:ext cx="0" cy="26161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33" name="Line 10"/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4703121" y="4536574"/>
              <a:ext cx="0" cy="26161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</p:grpSp>
      <p:sp>
        <p:nvSpPr>
          <p:cNvPr id="7" name="Text Box 2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854027" y="2590126"/>
            <a:ext cx="630177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>
                <a:solidFill>
                  <a:srgbClr val="0000FF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rPr>
              <a:t>1     </a:t>
            </a:r>
            <a:r>
              <a:rPr kumimoji="1" lang="en-US" altLang="zh-CN" sz="2400" b="1" smtClean="0">
                <a:solidFill>
                  <a:srgbClr val="0000FF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rPr>
              <a:t>      2          3           4        5       6</a:t>
            </a:r>
            <a:endParaRPr kumimoji="1" lang="en-US" altLang="zh-CN" sz="2400" b="1">
              <a:solidFill>
                <a:srgbClr val="0000FF"/>
              </a:solidFill>
              <a:latin typeface="Times New Roman" panose="02020603050405020304"/>
              <a:ea typeface="黑体" panose="02010609060101010101" pitchFamily="2" charset="-122"/>
              <a:cs typeface="Times New Roman" panose="0202060305040502030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800866" y="4630724"/>
            <a:ext cx="313030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kumimoji="1"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kumimoji="1" lang="en-US" altLang="zh-CN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kumimoji="1"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kumimoji="1" lang="en-US" altLang="zh-CN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</a:t>
            </a:r>
            <a:r>
              <a:rPr kumimoji="1"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kumimoji="1" lang="en-US" altLang="zh-CN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5     </a:t>
            </a:r>
            <a:r>
              <a:rPr kumimoji="1"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　　</a:t>
            </a:r>
            <a:endParaRPr kumimoji="1" lang="en-US" altLang="zh-CN" sz="24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Text Box 20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15171" y="504718"/>
            <a:ext cx="1153033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/>
                <a:ea typeface="微软雅黑" panose="020B0503020204020204" charset="-122"/>
              </a:rPr>
              <a:t>不管从主碳链的那端开始，支链的位置</a:t>
            </a:r>
            <a:r>
              <a:rPr lang="zh-CN" altLang="en-US" sz="2800" b="1" smtClean="0">
                <a:latin typeface="Times New Roman" panose="02020603050405020304"/>
                <a:ea typeface="微软雅黑" panose="020B0503020204020204" charset="-122"/>
              </a:rPr>
              <a:t>都相同</a:t>
            </a:r>
            <a:r>
              <a:rPr lang="zh-CN" altLang="en-US" sz="2800" b="1">
                <a:latin typeface="Times New Roman" panose="02020603050405020304"/>
                <a:ea typeface="微软雅黑" panose="020B0503020204020204" charset="-122"/>
              </a:rPr>
              <a:t>，而且都一样简单</a:t>
            </a:r>
            <a:r>
              <a:rPr lang="en-US" altLang="zh-CN" sz="2800" b="1">
                <a:latin typeface="Times New Roman" panose="02020603050405020304"/>
                <a:ea typeface="微软雅黑" panose="020B0503020204020204" charset="-122"/>
              </a:rPr>
              <a:t>(—CH</a:t>
            </a:r>
            <a:r>
              <a:rPr lang="en-US" altLang="zh-CN" sz="2800" b="1" baseline="-25000">
                <a:latin typeface="Times New Roman" panose="02020603050405020304"/>
                <a:ea typeface="微软雅黑" panose="020B0503020204020204" charset="-122"/>
              </a:rPr>
              <a:t>3</a:t>
            </a:r>
            <a:r>
              <a:rPr lang="en-US" altLang="zh-CN" sz="2800" b="1">
                <a:latin typeface="Times New Roman" panose="02020603050405020304"/>
                <a:ea typeface="微软雅黑" panose="020B0503020204020204" charset="-122"/>
              </a:rPr>
              <a:t>)</a:t>
            </a:r>
            <a:r>
              <a:rPr lang="zh-CN" altLang="en-US" sz="2800" b="1">
                <a:latin typeface="Times New Roman" panose="02020603050405020304"/>
                <a:ea typeface="微软雅黑" panose="020B0503020204020204" charset="-122"/>
              </a:rPr>
              <a:t>怎么办？</a:t>
            </a:r>
            <a:endParaRPr lang="zh-CN" altLang="en-US" sz="2800" b="1"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11" name="Text Box 21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438753" y="1674773"/>
            <a:ext cx="712787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——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同样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近同样简时，编号之和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/>
                <a:ea typeface="微软雅黑" panose="020B0503020204020204" charset="-122"/>
              </a:rPr>
              <a:t>最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/>
                <a:ea typeface="微软雅黑" panose="020B0503020204020204" charset="-122"/>
              </a:rPr>
              <a:t>小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/>
                <a:ea typeface="微软雅黑" panose="020B0503020204020204" charset="-122"/>
              </a:rPr>
              <a:t>原则</a:t>
            </a:r>
            <a:endParaRPr lang="zh-CN" altLang="en-US" sz="2800" b="1">
              <a:solidFill>
                <a:srgbClr val="0000FF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12" name="Text Box 22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20899" y="5372472"/>
            <a:ext cx="2798832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  <a:latin typeface="Times New Roman" panose="02020603050405020304"/>
                <a:ea typeface="微软雅黑" panose="020B0503020204020204" charset="-122"/>
              </a:rPr>
              <a:t>编序号的原则：</a:t>
            </a:r>
            <a:endParaRPr lang="zh-CN" altLang="en-US" sz="2800" b="1">
              <a:solidFill>
                <a:srgbClr val="FF0000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13" name="Text Box 23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520620" y="5372472"/>
            <a:ext cx="2359716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  <a:latin typeface="Times New Roman" panose="02020603050405020304"/>
                <a:ea typeface="微软雅黑" panose="020B0503020204020204" charset="-122"/>
              </a:rPr>
              <a:t>近，简，小</a:t>
            </a:r>
            <a:endParaRPr lang="zh-CN" altLang="en-US" sz="2800" b="1">
              <a:solidFill>
                <a:srgbClr val="FF0000"/>
              </a:solidFill>
              <a:latin typeface="Times New Roman" panose="02020603050405020304"/>
              <a:ea typeface="微软雅黑" panose="020B0503020204020204" charset="-122"/>
            </a:endParaRPr>
          </a:p>
        </p:txBody>
      </p:sp>
      <p:sp>
        <p:nvSpPr>
          <p:cNvPr id="16" name="Line 10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flipH="1">
            <a:off x="2659498" y="3101415"/>
            <a:ext cx="6210800" cy="1046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矩形 24"/>
          <p:cNvSpPr/>
          <p:nvPr>
            <p:custDataLst>
              <p:tags r:id="rId20"/>
            </p:custDataLst>
          </p:nvPr>
        </p:nvSpPr>
        <p:spPr>
          <a:xfrm>
            <a:off x="3219731" y="4630725"/>
            <a:ext cx="3027363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kumimoji="1" lang="zh-CN" altLang="en-US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kumimoji="1" lang="en-US" altLang="zh-CN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</a:t>
            </a:r>
            <a:r>
              <a:rPr kumimoji="1" lang="zh-CN" altLang="en-US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kumimoji="1" lang="en-US" altLang="zh-CN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5</a:t>
            </a:r>
            <a:r>
              <a:rPr kumimoji="1" lang="zh-CN" altLang="en-US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kumimoji="1" lang="en-US" altLang="zh-CN" sz="24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5</a:t>
            </a:r>
            <a:endParaRPr lang="zh-CN" altLang="en-US" sz="2400">
              <a:solidFill>
                <a:srgbClr val="0000FF"/>
              </a:solidFill>
            </a:endParaRPr>
          </a:p>
        </p:txBody>
      </p:sp>
      <p:sp>
        <p:nvSpPr>
          <p:cNvPr id="14" name="矩形 13"/>
          <p:cNvSpPr/>
          <p:nvPr>
            <p:custDataLst>
              <p:tags r:id="rId21"/>
            </p:custDataLst>
          </p:nvPr>
        </p:nvSpPr>
        <p:spPr>
          <a:xfrm>
            <a:off x="8706560" y="6319908"/>
            <a:ext cx="309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4000" b="1">
                <a:solidFill>
                  <a:prstClr val="black"/>
                </a:solidFill>
                <a:latin typeface="Times New Roman" panose="02020603050405020304"/>
              </a:rPr>
              <a:t> </a:t>
            </a:r>
            <a:endParaRPr lang="zh-CN" altLang="en-US"/>
          </a:p>
        </p:txBody>
      </p:sp>
      <p:sp>
        <p:nvSpPr>
          <p:cNvPr id="15" name="矩形 14"/>
          <p:cNvSpPr/>
          <p:nvPr>
            <p:custDataLst>
              <p:tags r:id="rId22"/>
            </p:custDataLst>
          </p:nvPr>
        </p:nvSpPr>
        <p:spPr>
          <a:xfrm>
            <a:off x="8692272" y="6292920"/>
            <a:ext cx="309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4000" b="1">
                <a:solidFill>
                  <a:prstClr val="black"/>
                </a:solidFill>
                <a:latin typeface="Times New Roman" panose="02020603050405020304"/>
              </a:rPr>
              <a:t> </a:t>
            </a:r>
            <a:endParaRPr lang="zh-CN" altLang="en-US"/>
          </a:p>
        </p:txBody>
      </p:sp>
      <p:sp>
        <p:nvSpPr>
          <p:cNvPr id="8" name="Text Box 2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788730" y="3076871"/>
            <a:ext cx="74313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rPr>
              <a:t>6     </a:t>
            </a:r>
            <a:r>
              <a:rPr kumimoji="1" lang="en-US" altLang="zh-CN" sz="2400" b="1" smtClean="0">
                <a:solidFill>
                  <a:srgbClr val="FF0000"/>
                </a:solidFill>
                <a:latin typeface="Times New Roman" panose="02020603050405020304"/>
                <a:ea typeface="黑体" panose="02010609060101010101" pitchFamily="2" charset="-122"/>
                <a:cs typeface="Times New Roman" panose="02020603050405020304" charset="0"/>
              </a:rPr>
              <a:t>      5          4           3          2      1</a:t>
            </a:r>
            <a:endParaRPr kumimoji="1" lang="en-US" altLang="zh-CN" sz="2400" b="1">
              <a:solidFill>
                <a:srgbClr val="FF0000"/>
              </a:solidFill>
              <a:latin typeface="Times New Roman" panose="02020603050405020304"/>
              <a:ea typeface="黑体" panose="02010609060101010101" pitchFamily="2" charset="-122"/>
              <a:cs typeface="Times New Roman" panose="02020603050405020304" charset="0"/>
            </a:endParaRPr>
          </a:p>
        </p:txBody>
      </p:sp>
      <p:sp>
        <p:nvSpPr>
          <p:cNvPr id="28" name="矩形 15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8516219" y="4464761"/>
            <a:ext cx="690562" cy="64516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zh-CN" altLang="en-US" sz="3600" b="1">
                <a:solidFill>
                  <a:srgbClr val="FF0000"/>
                </a:solidFill>
                <a:latin typeface="Verdana" panose="020B0604030504040204" pitchFamily="34" charset="0"/>
                <a:cs typeface="Verdana" panose="020B0604030504040204" pitchFamily="34" charset="0"/>
                <a:sym typeface="Times New Roman" panose="02020603050405020304"/>
              </a:rPr>
              <a:t>√</a:t>
            </a:r>
            <a:endParaRPr lang="zh-CN" altLang="en-US" sz="3600" b="1">
              <a:solidFill>
                <a:srgbClr val="FF0000"/>
              </a:solidFill>
              <a:latin typeface="Verdana" panose="020B0604030504040204" pitchFamily="34" charset="0"/>
              <a:cs typeface="Verdana" panose="020B0604030504040204" pitchFamily="34" charset="0"/>
              <a:sym typeface="Times New Roman" panose="02020603050405020304"/>
            </a:endParaRPr>
          </a:p>
        </p:txBody>
      </p:sp>
      <p:sp>
        <p:nvSpPr>
          <p:cNvPr id="29" name="TextBox 28"/>
          <p:cNvSpPr txBox="1"/>
          <p:nvPr>
            <p:custDataLst>
              <p:tags r:id="rId25"/>
            </p:custDataLst>
          </p:nvPr>
        </p:nvSpPr>
        <p:spPr>
          <a:xfrm>
            <a:off x="7024495" y="4067555"/>
            <a:ext cx="12680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2-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甲基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矩形 33"/>
          <p:cNvSpPr/>
          <p:nvPr>
            <p:custDataLst>
              <p:tags r:id="rId26"/>
            </p:custDataLst>
          </p:nvPr>
        </p:nvSpPr>
        <p:spPr>
          <a:xfrm>
            <a:off x="3400687" y="4058736"/>
            <a:ext cx="126809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2800" b="1" smtClean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2-</a:t>
            </a:r>
            <a:r>
              <a:rPr lang="zh-CN" altLang="en-US" sz="2800" b="1" smtClean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甲基</a:t>
            </a:r>
            <a:endParaRPr lang="zh-CN" altLang="en-US" sz="2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11" grpId="0"/>
      <p:bldP spid="12" grpId="0"/>
      <p:bldP spid="13" grpId="0"/>
      <p:bldP spid="16" grpId="0"/>
      <p:bldP spid="25" grpId="0"/>
      <p:bldP spid="8" grpId="0"/>
      <p:bldP spid="28" grpId="0"/>
      <p:bldP spid="29" grpId="0"/>
      <p:bldP spid="34" grpId="0"/>
    </p:bldLst>
  </p:timing>
</p:sld>
</file>

<file path=ppt/tags/tag1.xml><?xml version="1.0" encoding="utf-8"?>
<p:tagLst xmlns:p="http://schemas.openxmlformats.org/presentationml/2006/main">
  <p:tag name="AS_UNIQUEID" val="244"/>
</p:tagLst>
</file>

<file path=ppt/tags/tag10.xml><?xml version="1.0" encoding="utf-8"?>
<p:tagLst xmlns:p="http://schemas.openxmlformats.org/presentationml/2006/main">
  <p:tag name="AS_UNIQUEID" val="254"/>
</p:tagLst>
</file>

<file path=ppt/tags/tag100.xml><?xml version="1.0" encoding="utf-8"?>
<p:tagLst xmlns:p="http://schemas.openxmlformats.org/presentationml/2006/main">
  <p:tag name="AS_UNIQUEID" val="138"/>
</p:tagLst>
</file>

<file path=ppt/tags/tag101.xml><?xml version="1.0" encoding="utf-8"?>
<p:tagLst xmlns:p="http://schemas.openxmlformats.org/presentationml/2006/main">
  <p:tag name="AS_UNIQUEID" val="139"/>
</p:tagLst>
</file>

<file path=ppt/tags/tag102.xml><?xml version="1.0" encoding="utf-8"?>
<p:tagLst xmlns:p="http://schemas.openxmlformats.org/presentationml/2006/main">
  <p:tag name="AS_UNIQUEID" val="140"/>
</p:tagLst>
</file>

<file path=ppt/tags/tag103.xml><?xml version="1.0" encoding="utf-8"?>
<p:tagLst xmlns:p="http://schemas.openxmlformats.org/presentationml/2006/main">
  <p:tag name="AS_UNIQUEID" val="1925"/>
</p:tagLst>
</file>

<file path=ppt/tags/tag104.xml><?xml version="1.0" encoding="utf-8"?>
<p:tagLst xmlns:p="http://schemas.openxmlformats.org/presentationml/2006/main">
  <p:tag name="AS_UNIQUEID" val="1926"/>
</p:tagLst>
</file>

<file path=ppt/tags/tag105.xml><?xml version="1.0" encoding="utf-8"?>
<p:tagLst xmlns:p="http://schemas.openxmlformats.org/presentationml/2006/main">
  <p:tag name="AS_UNIQUEID" val="1927"/>
</p:tagLst>
</file>

<file path=ppt/tags/tag106.xml><?xml version="1.0" encoding="utf-8"?>
<p:tagLst xmlns:p="http://schemas.openxmlformats.org/presentationml/2006/main">
  <p:tag name="AS_UNIQUEID" val="1929"/>
</p:tagLst>
</file>

<file path=ppt/tags/tag107.xml><?xml version="1.0" encoding="utf-8"?>
<p:tagLst xmlns:p="http://schemas.openxmlformats.org/presentationml/2006/main">
  <p:tag name="AS_UNIQUEID" val="1930"/>
</p:tagLst>
</file>

<file path=ppt/tags/tag108.xml><?xml version="1.0" encoding="utf-8"?>
<p:tagLst xmlns:p="http://schemas.openxmlformats.org/presentationml/2006/main">
  <p:tag name="AS_UNIQUEID" val="1932"/>
</p:tagLst>
</file>

<file path=ppt/tags/tag109.xml><?xml version="1.0" encoding="utf-8"?>
<p:tagLst xmlns:p="http://schemas.openxmlformats.org/presentationml/2006/main">
  <p:tag name="AS_UNIQUEID" val="1933"/>
</p:tagLst>
</file>

<file path=ppt/tags/tag11.xml><?xml version="1.0" encoding="utf-8"?>
<p:tagLst xmlns:p="http://schemas.openxmlformats.org/presentationml/2006/main">
  <p:tag name="AS_UNIQUEID" val="256"/>
</p:tagLst>
</file>

<file path=ppt/tags/tag110.xml><?xml version="1.0" encoding="utf-8"?>
<p:tagLst xmlns:p="http://schemas.openxmlformats.org/presentationml/2006/main">
  <p:tag name="AS_UNIQUEID" val="1935"/>
</p:tagLst>
</file>

<file path=ppt/tags/tag111.xml><?xml version="1.0" encoding="utf-8"?>
<p:tagLst xmlns:p="http://schemas.openxmlformats.org/presentationml/2006/main">
  <p:tag name="AS_UNIQUEID" val="1936"/>
</p:tagLst>
</file>

<file path=ppt/tags/tag112.xml><?xml version="1.0" encoding="utf-8"?>
<p:tagLst xmlns:p="http://schemas.openxmlformats.org/presentationml/2006/main">
  <p:tag name="AS_UNIQUEID" val="1938"/>
</p:tagLst>
</file>

<file path=ppt/tags/tag113.xml><?xml version="1.0" encoding="utf-8"?>
<p:tagLst xmlns:p="http://schemas.openxmlformats.org/presentationml/2006/main">
  <p:tag name="AS_UNIQUEID" val="1939"/>
</p:tagLst>
</file>

<file path=ppt/tags/tag114.xml><?xml version="1.0" encoding="utf-8"?>
<p:tagLst xmlns:p="http://schemas.openxmlformats.org/presentationml/2006/main">
  <p:tag name="AS_UNIQUEID" val="1941"/>
</p:tagLst>
</file>

<file path=ppt/tags/tag115.xml><?xml version="1.0" encoding="utf-8"?>
<p:tagLst xmlns:p="http://schemas.openxmlformats.org/presentationml/2006/main">
  <p:tag name="AS_UNIQUEID" val="1942"/>
</p:tagLst>
</file>

<file path=ppt/tags/tag116.xml><?xml version="1.0" encoding="utf-8"?>
<p:tagLst xmlns:p="http://schemas.openxmlformats.org/presentationml/2006/main">
  <p:tag name="AS_UNIQUEID" val="1944"/>
</p:tagLst>
</file>

<file path=ppt/tags/tag117.xml><?xml version="1.0" encoding="utf-8"?>
<p:tagLst xmlns:p="http://schemas.openxmlformats.org/presentationml/2006/main">
  <p:tag name="AS_UNIQUEID" val="1945"/>
</p:tagLst>
</file>

<file path=ppt/tags/tag118.xml><?xml version="1.0" encoding="utf-8"?>
<p:tagLst xmlns:p="http://schemas.openxmlformats.org/presentationml/2006/main">
  <p:tag name="AS_UNIQUEID" val="1947"/>
</p:tagLst>
</file>

<file path=ppt/tags/tag119.xml><?xml version="1.0" encoding="utf-8"?>
<p:tagLst xmlns:p="http://schemas.openxmlformats.org/presentationml/2006/main">
  <p:tag name="AS_UNIQUEID" val="1948"/>
</p:tagLst>
</file>

<file path=ppt/tags/tag12.xml><?xml version="1.0" encoding="utf-8"?>
<p:tagLst xmlns:p="http://schemas.openxmlformats.org/presentationml/2006/main">
  <p:tag name="AS_UNIQUEID" val="257"/>
</p:tagLst>
</file>

<file path=ppt/tags/tag120.xml><?xml version="1.0" encoding="utf-8"?>
<p:tagLst xmlns:p="http://schemas.openxmlformats.org/presentationml/2006/main">
  <p:tag name="AS_UNIQUEID" val="1950"/>
</p:tagLst>
</file>

<file path=ppt/tags/tag121.xml><?xml version="1.0" encoding="utf-8"?>
<p:tagLst xmlns:p="http://schemas.openxmlformats.org/presentationml/2006/main">
  <p:tag name="AS_UNIQUEID" val="1951"/>
</p:tagLst>
</file>

<file path=ppt/tags/tag122.xml><?xml version="1.0" encoding="utf-8"?>
<p:tagLst xmlns:p="http://schemas.openxmlformats.org/presentationml/2006/main">
  <p:tag name="AS_UNIQUEID" val="1953"/>
</p:tagLst>
</file>

<file path=ppt/tags/tag123.xml><?xml version="1.0" encoding="utf-8"?>
<p:tagLst xmlns:p="http://schemas.openxmlformats.org/presentationml/2006/main">
  <p:tag name="AS_UNIQUEID" val="1954"/>
</p:tagLst>
</file>

<file path=ppt/tags/tag124.xml><?xml version="1.0" encoding="utf-8"?>
<p:tagLst xmlns:p="http://schemas.openxmlformats.org/presentationml/2006/main">
  <p:tag name="AS_UNIQUEID" val="1956"/>
</p:tagLst>
</file>

<file path=ppt/tags/tag125.xml><?xml version="1.0" encoding="utf-8"?>
<p:tagLst xmlns:p="http://schemas.openxmlformats.org/presentationml/2006/main">
  <p:tag name="AS_UNIQUEID" val="1957"/>
</p:tagLst>
</file>

<file path=ppt/tags/tag126.xml><?xml version="1.0" encoding="utf-8"?>
<p:tagLst xmlns:p="http://schemas.openxmlformats.org/presentationml/2006/main">
  <p:tag name="AS_UNIQUEID" val="331"/>
</p:tagLst>
</file>

<file path=ppt/tags/tag127.xml><?xml version="1.0" encoding="utf-8"?>
<p:tagLst xmlns:p="http://schemas.openxmlformats.org/presentationml/2006/main">
  <p:tag name="AS_UNIQUEID" val="332"/>
</p:tagLst>
</file>

<file path=ppt/tags/tag128.xml><?xml version="1.0" encoding="utf-8"?>
<p:tagLst xmlns:p="http://schemas.openxmlformats.org/presentationml/2006/main">
  <p:tag name="AS_UNIQUEID" val="333"/>
</p:tagLst>
</file>

<file path=ppt/tags/tag129.xml><?xml version="1.0" encoding="utf-8"?>
<p:tagLst xmlns:p="http://schemas.openxmlformats.org/presentationml/2006/main">
  <p:tag name="AS_UNIQUEID" val="334"/>
</p:tagLst>
</file>

<file path=ppt/tags/tag13.xml><?xml version="1.0" encoding="utf-8"?>
<p:tagLst xmlns:p="http://schemas.openxmlformats.org/presentationml/2006/main">
  <p:tag name="AS_UNIQUEID" val="258"/>
</p:tagLst>
</file>

<file path=ppt/tags/tag130.xml><?xml version="1.0" encoding="utf-8"?>
<p:tagLst xmlns:p="http://schemas.openxmlformats.org/presentationml/2006/main">
  <p:tag name="AS_UNIQUEID" val="335"/>
</p:tagLst>
</file>

<file path=ppt/tags/tag131.xml><?xml version="1.0" encoding="utf-8"?>
<p:tagLst xmlns:p="http://schemas.openxmlformats.org/presentationml/2006/main">
  <p:tag name="AS_UNIQUEID" val="1960"/>
</p:tagLst>
</file>

<file path=ppt/tags/tag132.xml><?xml version="1.0" encoding="utf-8"?>
<p:tagLst xmlns:p="http://schemas.openxmlformats.org/presentationml/2006/main">
  <p:tag name="AS_UNIQUEID" val="244"/>
</p:tagLst>
</file>

<file path=ppt/tags/tag133.xml><?xml version="1.0" encoding="utf-8"?>
<p:tagLst xmlns:p="http://schemas.openxmlformats.org/presentationml/2006/main">
  <p:tag name="AS_UNIQUEID" val="245"/>
</p:tagLst>
</file>

<file path=ppt/tags/tag134.xml><?xml version="1.0" encoding="utf-8"?>
<p:tagLst xmlns:p="http://schemas.openxmlformats.org/presentationml/2006/main">
  <p:tag name="AS_UNIQUEID" val="246"/>
</p:tagLst>
</file>

<file path=ppt/tags/tag135.xml><?xml version="1.0" encoding="utf-8"?>
<p:tagLst xmlns:p="http://schemas.openxmlformats.org/presentationml/2006/main">
  <p:tag name="AS_UNIQUEID" val="247"/>
</p:tagLst>
</file>

<file path=ppt/tags/tag136.xml><?xml version="1.0" encoding="utf-8"?>
<p:tagLst xmlns:p="http://schemas.openxmlformats.org/presentationml/2006/main">
  <p:tag name="AS_UNIQUEID" val="248"/>
</p:tagLst>
</file>

<file path=ppt/tags/tag137.xml><?xml version="1.0" encoding="utf-8"?>
<p:tagLst xmlns:p="http://schemas.openxmlformats.org/presentationml/2006/main">
  <p:tag name="AS_UNIQUEID" val="250"/>
</p:tagLst>
</file>

<file path=ppt/tags/tag138.xml><?xml version="1.0" encoding="utf-8"?>
<p:tagLst xmlns:p="http://schemas.openxmlformats.org/presentationml/2006/main">
  <p:tag name="AS_UNIQUEID" val="251"/>
</p:tagLst>
</file>

<file path=ppt/tags/tag139.xml><?xml version="1.0" encoding="utf-8"?>
<p:tagLst xmlns:p="http://schemas.openxmlformats.org/presentationml/2006/main">
  <p:tag name="AS_UNIQUEID" val="252"/>
</p:tagLst>
</file>

<file path=ppt/tags/tag14.xml><?xml version="1.0" encoding="utf-8"?>
<p:tagLst xmlns:p="http://schemas.openxmlformats.org/presentationml/2006/main">
  <p:tag name="AS_UNIQUEID" val="259"/>
</p:tagLst>
</file>

<file path=ppt/tags/tag140.xml><?xml version="1.0" encoding="utf-8"?>
<p:tagLst xmlns:p="http://schemas.openxmlformats.org/presentationml/2006/main">
  <p:tag name="AS_UNIQUEID" val="253"/>
</p:tagLst>
</file>

<file path=ppt/tags/tag141.xml><?xml version="1.0" encoding="utf-8"?>
<p:tagLst xmlns:p="http://schemas.openxmlformats.org/presentationml/2006/main">
  <p:tag name="AS_UNIQUEID" val="254"/>
</p:tagLst>
</file>

<file path=ppt/tags/tag142.xml><?xml version="1.0" encoding="utf-8"?>
<p:tagLst xmlns:p="http://schemas.openxmlformats.org/presentationml/2006/main">
  <p:tag name="AS_UNIQUEID" val="256"/>
</p:tagLst>
</file>

<file path=ppt/tags/tag143.xml><?xml version="1.0" encoding="utf-8"?>
<p:tagLst xmlns:p="http://schemas.openxmlformats.org/presentationml/2006/main">
  <p:tag name="AS_UNIQUEID" val="257"/>
</p:tagLst>
</file>

<file path=ppt/tags/tag144.xml><?xml version="1.0" encoding="utf-8"?>
<p:tagLst xmlns:p="http://schemas.openxmlformats.org/presentationml/2006/main">
  <p:tag name="AS_UNIQUEID" val="258"/>
</p:tagLst>
</file>

<file path=ppt/tags/tag145.xml><?xml version="1.0" encoding="utf-8"?>
<p:tagLst xmlns:p="http://schemas.openxmlformats.org/presentationml/2006/main">
  <p:tag name="AS_UNIQUEID" val="259"/>
</p:tagLst>
</file>

<file path=ppt/tags/tag146.xml><?xml version="1.0" encoding="utf-8"?>
<p:tagLst xmlns:p="http://schemas.openxmlformats.org/presentationml/2006/main">
  <p:tag name="AS_UNIQUEID" val="260"/>
</p:tagLst>
</file>

<file path=ppt/tags/tag147.xml><?xml version="1.0" encoding="utf-8"?>
<p:tagLst xmlns:p="http://schemas.openxmlformats.org/presentationml/2006/main">
  <p:tag name="AS_UNIQUEID" val="262"/>
</p:tagLst>
</file>

<file path=ppt/tags/tag148.xml><?xml version="1.0" encoding="utf-8"?>
<p:tagLst xmlns:p="http://schemas.openxmlformats.org/presentationml/2006/main">
  <p:tag name="AS_UNIQUEID" val="263"/>
</p:tagLst>
</file>

<file path=ppt/tags/tag149.xml><?xml version="1.0" encoding="utf-8"?>
<p:tagLst xmlns:p="http://schemas.openxmlformats.org/presentationml/2006/main">
  <p:tag name="AS_UNIQUEID" val="264"/>
</p:tagLst>
</file>

<file path=ppt/tags/tag15.xml><?xml version="1.0" encoding="utf-8"?>
<p:tagLst xmlns:p="http://schemas.openxmlformats.org/presentationml/2006/main">
  <p:tag name="AS_UNIQUEID" val="260"/>
</p:tagLst>
</file>

<file path=ppt/tags/tag150.xml><?xml version="1.0" encoding="utf-8"?>
<p:tagLst xmlns:p="http://schemas.openxmlformats.org/presentationml/2006/main">
  <p:tag name="AS_UNIQUEID" val="265"/>
</p:tagLst>
</file>

<file path=ppt/tags/tag151.xml><?xml version="1.0" encoding="utf-8"?>
<p:tagLst xmlns:p="http://schemas.openxmlformats.org/presentationml/2006/main">
  <p:tag name="AS_UNIQUEID" val="266"/>
</p:tagLst>
</file>

<file path=ppt/tags/tag152.xml><?xml version="1.0" encoding="utf-8"?>
<p:tagLst xmlns:p="http://schemas.openxmlformats.org/presentationml/2006/main">
  <p:tag name="AS_UNIQUEID" val="267"/>
</p:tagLst>
</file>

<file path=ppt/tags/tag153.xml><?xml version="1.0" encoding="utf-8"?>
<p:tagLst xmlns:p="http://schemas.openxmlformats.org/presentationml/2006/main">
  <p:tag name="AS_UNIQUEID" val="269"/>
</p:tagLst>
</file>

<file path=ppt/tags/tag154.xml><?xml version="1.0" encoding="utf-8"?>
<p:tagLst xmlns:p="http://schemas.openxmlformats.org/presentationml/2006/main">
  <p:tag name="AS_UNIQUEID" val="270"/>
</p:tagLst>
</file>

<file path=ppt/tags/tag155.xml><?xml version="1.0" encoding="utf-8"?>
<p:tagLst xmlns:p="http://schemas.openxmlformats.org/presentationml/2006/main">
  <p:tag name="AS_UNIQUEID" val="271"/>
</p:tagLst>
</file>

<file path=ppt/tags/tag156.xml><?xml version="1.0" encoding="utf-8"?>
<p:tagLst xmlns:p="http://schemas.openxmlformats.org/presentationml/2006/main">
  <p:tag name="AS_UNIQUEID" val="272"/>
</p:tagLst>
</file>

<file path=ppt/tags/tag157.xml><?xml version="1.0" encoding="utf-8"?>
<p:tagLst xmlns:p="http://schemas.openxmlformats.org/presentationml/2006/main">
  <p:tag name="AS_UNIQUEID" val="273"/>
</p:tagLst>
</file>

<file path=ppt/tags/tag158.xml><?xml version="1.0" encoding="utf-8"?>
<p:tagLst xmlns:p="http://schemas.openxmlformats.org/presentationml/2006/main">
  <p:tag name="AS_UNIQUEID" val="274"/>
</p:tagLst>
</file>

<file path=ppt/tags/tag159.xml><?xml version="1.0" encoding="utf-8"?>
<p:tagLst xmlns:p="http://schemas.openxmlformats.org/presentationml/2006/main">
  <p:tag name="AS_UNIQUEID" val="275"/>
</p:tagLst>
</file>

<file path=ppt/tags/tag16.xml><?xml version="1.0" encoding="utf-8"?>
<p:tagLst xmlns:p="http://schemas.openxmlformats.org/presentationml/2006/main">
  <p:tag name="AS_UNIQUEID" val="262"/>
</p:tagLst>
</file>

<file path=ppt/tags/tag160.xml><?xml version="1.0" encoding="utf-8"?>
<p:tagLst xmlns:p="http://schemas.openxmlformats.org/presentationml/2006/main">
  <p:tag name="AS_UNIQUEID" val="276"/>
</p:tagLst>
</file>

<file path=ppt/tags/tag161.xml><?xml version="1.0" encoding="utf-8"?>
<p:tagLst xmlns:p="http://schemas.openxmlformats.org/presentationml/2006/main">
  <p:tag name="AS_UNIQUEID" val="278"/>
</p:tagLst>
</file>

<file path=ppt/tags/tag162.xml><?xml version="1.0" encoding="utf-8"?>
<p:tagLst xmlns:p="http://schemas.openxmlformats.org/presentationml/2006/main">
  <p:tag name="AS_UNIQUEID" val="279"/>
</p:tagLst>
</file>

<file path=ppt/tags/tag163.xml><?xml version="1.0" encoding="utf-8"?>
<p:tagLst xmlns:p="http://schemas.openxmlformats.org/presentationml/2006/main">
  <p:tag name="AS_UNIQUEID" val="280"/>
</p:tagLst>
</file>

<file path=ppt/tags/tag164.xml><?xml version="1.0" encoding="utf-8"?>
<p:tagLst xmlns:p="http://schemas.openxmlformats.org/presentationml/2006/main">
  <p:tag name="AS_UNIQUEID" val="281"/>
</p:tagLst>
</file>

<file path=ppt/tags/tag165.xml><?xml version="1.0" encoding="utf-8"?>
<p:tagLst xmlns:p="http://schemas.openxmlformats.org/presentationml/2006/main">
  <p:tag name="AS_UNIQUEID" val="283"/>
</p:tagLst>
</file>

<file path=ppt/tags/tag166.xml><?xml version="1.0" encoding="utf-8"?>
<p:tagLst xmlns:p="http://schemas.openxmlformats.org/presentationml/2006/main">
  <p:tag name="AS_UNIQUEID" val="284"/>
</p:tagLst>
</file>

<file path=ppt/tags/tag167.xml><?xml version="1.0" encoding="utf-8"?>
<p:tagLst xmlns:p="http://schemas.openxmlformats.org/presentationml/2006/main">
  <p:tag name="AS_UNIQUEID" val="285"/>
</p:tagLst>
</file>

<file path=ppt/tags/tag168.xml><?xml version="1.0" encoding="utf-8"?>
<p:tagLst xmlns:p="http://schemas.openxmlformats.org/presentationml/2006/main">
  <p:tag name="AS_UNIQUEID" val="287"/>
</p:tagLst>
</file>

<file path=ppt/tags/tag169.xml><?xml version="1.0" encoding="utf-8"?>
<p:tagLst xmlns:p="http://schemas.openxmlformats.org/presentationml/2006/main">
  <p:tag name="AS_UNIQUEID" val="288"/>
</p:tagLst>
</file>

<file path=ppt/tags/tag17.xml><?xml version="1.0" encoding="utf-8"?>
<p:tagLst xmlns:p="http://schemas.openxmlformats.org/presentationml/2006/main">
  <p:tag name="AS_UNIQUEID" val="263"/>
</p:tagLst>
</file>

<file path=ppt/tags/tag170.xml><?xml version="1.0" encoding="utf-8"?>
<p:tagLst xmlns:p="http://schemas.openxmlformats.org/presentationml/2006/main">
  <p:tag name="AS_UNIQUEID" val="289"/>
</p:tagLst>
</file>

<file path=ppt/tags/tag171.xml><?xml version="1.0" encoding="utf-8"?>
<p:tagLst xmlns:p="http://schemas.openxmlformats.org/presentationml/2006/main">
  <p:tag name="AS_UNIQUEID" val="290"/>
</p:tagLst>
</file>

<file path=ppt/tags/tag172.xml><?xml version="1.0" encoding="utf-8"?>
<p:tagLst xmlns:p="http://schemas.openxmlformats.org/presentationml/2006/main">
  <p:tag name="AS_UNIQUEID" val="291"/>
</p:tagLst>
</file>

<file path=ppt/tags/tag173.xml><?xml version="1.0" encoding="utf-8"?>
<p:tagLst xmlns:p="http://schemas.openxmlformats.org/presentationml/2006/main">
  <p:tag name="AS_UNIQUEID" val="292"/>
</p:tagLst>
</file>

<file path=ppt/tags/tag174.xml><?xml version="1.0" encoding="utf-8"?>
<p:tagLst xmlns:p="http://schemas.openxmlformats.org/presentationml/2006/main">
  <p:tag name="AS_UNIQUEID" val="294"/>
</p:tagLst>
</file>

<file path=ppt/tags/tag175.xml><?xml version="1.0" encoding="utf-8"?>
<p:tagLst xmlns:p="http://schemas.openxmlformats.org/presentationml/2006/main">
  <p:tag name="AS_UNIQUEID" val="295"/>
</p:tagLst>
</file>

<file path=ppt/tags/tag176.xml><?xml version="1.0" encoding="utf-8"?>
<p:tagLst xmlns:p="http://schemas.openxmlformats.org/presentationml/2006/main">
  <p:tag name="AS_UNIQUEID" val="296"/>
</p:tagLst>
</file>

<file path=ppt/tags/tag177.xml><?xml version="1.0" encoding="utf-8"?>
<p:tagLst xmlns:p="http://schemas.openxmlformats.org/presentationml/2006/main">
  <p:tag name="AS_UNIQUEID" val="297"/>
</p:tagLst>
</file>

<file path=ppt/tags/tag178.xml><?xml version="1.0" encoding="utf-8"?>
<p:tagLst xmlns:p="http://schemas.openxmlformats.org/presentationml/2006/main">
  <p:tag name="AS_UNIQUEID" val="298"/>
</p:tagLst>
</file>

<file path=ppt/tags/tag179.xml><?xml version="1.0" encoding="utf-8"?>
<p:tagLst xmlns:p="http://schemas.openxmlformats.org/presentationml/2006/main">
  <p:tag name="AS_UNIQUEID" val="299"/>
</p:tagLst>
</file>

<file path=ppt/tags/tag18.xml><?xml version="1.0" encoding="utf-8"?>
<p:tagLst xmlns:p="http://schemas.openxmlformats.org/presentationml/2006/main">
  <p:tag name="AS_UNIQUEID" val="264"/>
</p:tagLst>
</file>

<file path=ppt/tags/tag180.xml><?xml version="1.0" encoding="utf-8"?>
<p:tagLst xmlns:p="http://schemas.openxmlformats.org/presentationml/2006/main">
  <p:tag name="AS_UNIQUEID" val="301"/>
</p:tagLst>
</file>

<file path=ppt/tags/tag181.xml><?xml version="1.0" encoding="utf-8"?>
<p:tagLst xmlns:p="http://schemas.openxmlformats.org/presentationml/2006/main">
  <p:tag name="AS_UNIQUEID" val="302"/>
</p:tagLst>
</file>

<file path=ppt/tags/tag182.xml><?xml version="1.0" encoding="utf-8"?>
<p:tagLst xmlns:p="http://schemas.openxmlformats.org/presentationml/2006/main">
  <p:tag name="AS_UNIQUEID" val="303"/>
</p:tagLst>
</file>

<file path=ppt/tags/tag183.xml><?xml version="1.0" encoding="utf-8"?>
<p:tagLst xmlns:p="http://schemas.openxmlformats.org/presentationml/2006/main">
  <p:tag name="AS_UNIQUEID" val="304"/>
</p:tagLst>
</file>

<file path=ppt/tags/tag184.xml><?xml version="1.0" encoding="utf-8"?>
<p:tagLst xmlns:p="http://schemas.openxmlformats.org/presentationml/2006/main">
  <p:tag name="AS_UNIQUEID" val="305"/>
</p:tagLst>
</file>

<file path=ppt/tags/tag185.xml><?xml version="1.0" encoding="utf-8"?>
<p:tagLst xmlns:p="http://schemas.openxmlformats.org/presentationml/2006/main">
  <p:tag name="AS_UNIQUEID" val="307"/>
</p:tagLst>
</file>

<file path=ppt/tags/tag186.xml><?xml version="1.0" encoding="utf-8"?>
<p:tagLst xmlns:p="http://schemas.openxmlformats.org/presentationml/2006/main">
  <p:tag name="AS_UNIQUEID" val="308"/>
</p:tagLst>
</file>

<file path=ppt/tags/tag187.xml><?xml version="1.0" encoding="utf-8"?>
<p:tagLst xmlns:p="http://schemas.openxmlformats.org/presentationml/2006/main">
  <p:tag name="AS_UNIQUEID" val="309"/>
</p:tagLst>
</file>

<file path=ppt/tags/tag188.xml><?xml version="1.0" encoding="utf-8"?>
<p:tagLst xmlns:p="http://schemas.openxmlformats.org/presentationml/2006/main">
  <p:tag name="AS_UNIQUEID" val="310"/>
</p:tagLst>
</file>

<file path=ppt/tags/tag189.xml><?xml version="1.0" encoding="utf-8"?>
<p:tagLst xmlns:p="http://schemas.openxmlformats.org/presentationml/2006/main">
  <p:tag name="AS_UNIQUEID" val="311"/>
</p:tagLst>
</file>

<file path=ppt/tags/tag19.xml><?xml version="1.0" encoding="utf-8"?>
<p:tagLst xmlns:p="http://schemas.openxmlformats.org/presentationml/2006/main">
  <p:tag name="AS_UNIQUEID" val="265"/>
</p:tagLst>
</file>

<file path=ppt/tags/tag190.xml><?xml version="1.0" encoding="utf-8"?>
<p:tagLst xmlns:p="http://schemas.openxmlformats.org/presentationml/2006/main">
  <p:tag name="AS_UNIQUEID" val="314"/>
</p:tagLst>
</file>

<file path=ppt/tags/tag191.xml><?xml version="1.0" encoding="utf-8"?>
<p:tagLst xmlns:p="http://schemas.openxmlformats.org/presentationml/2006/main">
  <p:tag name="AS_UNIQUEID" val="315"/>
</p:tagLst>
</file>

<file path=ppt/tags/tag192.xml><?xml version="1.0" encoding="utf-8"?>
<p:tagLst xmlns:p="http://schemas.openxmlformats.org/presentationml/2006/main">
  <p:tag name="AS_UNIQUEID" val="316"/>
</p:tagLst>
</file>

<file path=ppt/tags/tag193.xml><?xml version="1.0" encoding="utf-8"?>
<p:tagLst xmlns:p="http://schemas.openxmlformats.org/presentationml/2006/main">
  <p:tag name="AS_UNIQUEID" val="317"/>
</p:tagLst>
</file>

<file path=ppt/tags/tag194.xml><?xml version="1.0" encoding="utf-8"?>
<p:tagLst xmlns:p="http://schemas.openxmlformats.org/presentationml/2006/main">
  <p:tag name="AS_UNIQUEID" val="321"/>
</p:tagLst>
</file>

<file path=ppt/tags/tag195.xml><?xml version="1.0" encoding="utf-8"?>
<p:tagLst xmlns:p="http://schemas.openxmlformats.org/presentationml/2006/main">
  <p:tag name="AS_UNIQUEID" val="323"/>
</p:tagLst>
</file>

<file path=ppt/tags/tag196.xml><?xml version="1.0" encoding="utf-8"?>
<p:tagLst xmlns:p="http://schemas.openxmlformats.org/presentationml/2006/main">
  <p:tag name="AS_UNIQUEID" val="325"/>
</p:tagLst>
</file>

<file path=ppt/tags/tag197.xml><?xml version="1.0" encoding="utf-8"?>
<p:tagLst xmlns:p="http://schemas.openxmlformats.org/presentationml/2006/main">
  <p:tag name="AS_UNIQUEID" val="327"/>
</p:tagLst>
</file>

<file path=ppt/tags/tag198.xml><?xml version="1.0" encoding="utf-8"?>
<p:tagLst xmlns:p="http://schemas.openxmlformats.org/presentationml/2006/main">
  <p:tag name="AS_UNIQUEID" val="329"/>
</p:tagLst>
</file>

<file path=ppt/tags/tag199.xml><?xml version="1.0" encoding="utf-8"?>
<p:tagLst xmlns:p="http://schemas.openxmlformats.org/presentationml/2006/main">
  <p:tag name="AS_UNIQUEID" val="1981"/>
</p:tagLst>
</file>

<file path=ppt/tags/tag2.xml><?xml version="1.0" encoding="utf-8"?>
<p:tagLst xmlns:p="http://schemas.openxmlformats.org/presentationml/2006/main">
  <p:tag name="AS_UNIQUEID" val="245"/>
</p:tagLst>
</file>

<file path=ppt/tags/tag20.xml><?xml version="1.0" encoding="utf-8"?>
<p:tagLst xmlns:p="http://schemas.openxmlformats.org/presentationml/2006/main">
  <p:tag name="AS_UNIQUEID" val="266"/>
</p:tagLst>
</file>

<file path=ppt/tags/tag200.xml><?xml version="1.0" encoding="utf-8"?>
<p:tagLst xmlns:p="http://schemas.openxmlformats.org/presentationml/2006/main">
  <p:tag name="AS_UNIQUEID" val="1982"/>
</p:tagLst>
</file>

<file path=ppt/tags/tag201.xml><?xml version="1.0" encoding="utf-8"?>
<p:tagLst xmlns:p="http://schemas.openxmlformats.org/presentationml/2006/main">
  <p:tag name="AS_UNIQUEID" val="1983"/>
</p:tagLst>
</file>

<file path=ppt/tags/tag202.xml><?xml version="1.0" encoding="utf-8"?>
<p:tagLst xmlns:p="http://schemas.openxmlformats.org/presentationml/2006/main">
  <p:tag name="AS_UNIQUEID" val="1984"/>
</p:tagLst>
</file>

<file path=ppt/tags/tag203.xml><?xml version="1.0" encoding="utf-8"?>
<p:tagLst xmlns:p="http://schemas.openxmlformats.org/presentationml/2006/main">
  <p:tag name="AS_UNIQUEID" val="1986"/>
</p:tagLst>
</file>

<file path=ppt/tags/tag204.xml><?xml version="1.0" encoding="utf-8"?>
<p:tagLst xmlns:p="http://schemas.openxmlformats.org/presentationml/2006/main">
  <p:tag name="AS_UNIQUEID" val="1987"/>
</p:tagLst>
</file>

<file path=ppt/tags/tag205.xml><?xml version="1.0" encoding="utf-8"?>
<p:tagLst xmlns:p="http://schemas.openxmlformats.org/presentationml/2006/main">
  <p:tag name="AS_UNIQUEID" val="1988"/>
</p:tagLst>
</file>

<file path=ppt/tags/tag206.xml><?xml version="1.0" encoding="utf-8"?>
<p:tagLst xmlns:p="http://schemas.openxmlformats.org/presentationml/2006/main">
  <p:tag name="AS_UNIQUEID" val="1989"/>
  <p:tag name="MH" val="20160202082519"/>
  <p:tag name="MH_LIBRARY" val="GRAPHIC"/>
  <p:tag name="MH_ORDER" val="4"/>
  <p:tag name="MH_TYPE" val="Other"/>
</p:tagLst>
</file>

<file path=ppt/tags/tag207.xml><?xml version="1.0" encoding="utf-8"?>
<p:tagLst xmlns:p="http://schemas.openxmlformats.org/presentationml/2006/main">
  <p:tag name="AS_UNIQUEID" val="1990"/>
  <p:tag name="MH" val="20160202082519"/>
  <p:tag name="MH_LIBRARY" val="GRAPHIC"/>
  <p:tag name="MH_ORDER" val="4"/>
  <p:tag name="MH_TYPE" val="Other"/>
</p:tagLst>
</file>

<file path=ppt/tags/tag208.xml><?xml version="1.0" encoding="utf-8"?>
<p:tagLst xmlns:p="http://schemas.openxmlformats.org/presentationml/2006/main">
  <p:tag name="AS_UNIQUEID" val="1991"/>
</p:tagLst>
</file>

<file path=ppt/tags/tag209.xml><?xml version="1.0" encoding="utf-8"?>
<p:tagLst xmlns:p="http://schemas.openxmlformats.org/presentationml/2006/main">
  <p:tag name="AS_UNIQUEID" val="1992"/>
  <p:tag name="MH" val="20160202082519"/>
  <p:tag name="MH_LIBRARY" val="GRAPHIC"/>
  <p:tag name="MH_ORDER" val="4"/>
  <p:tag name="MH_TYPE" val="Other"/>
</p:tagLst>
</file>

<file path=ppt/tags/tag21.xml><?xml version="1.0" encoding="utf-8"?>
<p:tagLst xmlns:p="http://schemas.openxmlformats.org/presentationml/2006/main">
  <p:tag name="AS_UNIQUEID" val="267"/>
</p:tagLst>
</file>

<file path=ppt/tags/tag210.xml><?xml version="1.0" encoding="utf-8"?>
<p:tagLst xmlns:p="http://schemas.openxmlformats.org/presentationml/2006/main">
  <p:tag name="AS_UNIQUEID" val="1993"/>
</p:tagLst>
</file>

<file path=ppt/tags/tag211.xml><?xml version="1.0" encoding="utf-8"?>
<p:tagLst xmlns:p="http://schemas.openxmlformats.org/presentationml/2006/main">
  <p:tag name="AS_UNIQUEID" val="1994"/>
</p:tagLst>
</file>

<file path=ppt/tags/tag212.xml><?xml version="1.0" encoding="utf-8"?>
<p:tagLst xmlns:p="http://schemas.openxmlformats.org/presentationml/2006/main">
  <p:tag name="AS_UNIQUEID" val="1995"/>
</p:tagLst>
</file>

<file path=ppt/tags/tag213.xml><?xml version="1.0" encoding="utf-8"?>
<p:tagLst xmlns:p="http://schemas.openxmlformats.org/presentationml/2006/main">
  <p:tag name="AS_UNIQUEID" val="1997"/>
</p:tagLst>
</file>

<file path=ppt/tags/tag214.xml><?xml version="1.0" encoding="utf-8"?>
<p:tagLst xmlns:p="http://schemas.openxmlformats.org/presentationml/2006/main">
  <p:tag name="AS_UNIQUEID" val="1998"/>
</p:tagLst>
</file>

<file path=ppt/tags/tag215.xml><?xml version="1.0" encoding="utf-8"?>
<p:tagLst xmlns:p="http://schemas.openxmlformats.org/presentationml/2006/main">
  <p:tag name="AS_UNIQUEID" val="1999"/>
</p:tagLst>
</file>

<file path=ppt/tags/tag216.xml><?xml version="1.0" encoding="utf-8"?>
<p:tagLst xmlns:p="http://schemas.openxmlformats.org/presentationml/2006/main">
  <p:tag name="AS_UNIQUEID" val="2000"/>
</p:tagLst>
</file>

<file path=ppt/tags/tag217.xml><?xml version="1.0" encoding="utf-8"?>
<p:tagLst xmlns:p="http://schemas.openxmlformats.org/presentationml/2006/main">
  <p:tag name="AS_UNIQUEID" val="2001"/>
</p:tagLst>
</file>

<file path=ppt/tags/tag218.xml><?xml version="1.0" encoding="utf-8"?>
<p:tagLst xmlns:p="http://schemas.openxmlformats.org/presentationml/2006/main">
  <p:tag name="AS_UNIQUEID" val="97"/>
</p:tagLst>
</file>

<file path=ppt/tags/tag219.xml><?xml version="1.0" encoding="utf-8"?>
<p:tagLst xmlns:p="http://schemas.openxmlformats.org/presentationml/2006/main">
  <p:tag name="AS_UNIQUEID" val="98"/>
</p:tagLst>
</file>

<file path=ppt/tags/tag22.xml><?xml version="1.0" encoding="utf-8"?>
<p:tagLst xmlns:p="http://schemas.openxmlformats.org/presentationml/2006/main">
  <p:tag name="AS_UNIQUEID" val="269"/>
</p:tagLst>
</file>

<file path=ppt/tags/tag220.xml><?xml version="1.0" encoding="utf-8"?>
<p:tagLst xmlns:p="http://schemas.openxmlformats.org/presentationml/2006/main">
  <p:tag name="AS_UNIQUEID" val="99"/>
</p:tagLst>
</file>

<file path=ppt/tags/tag221.xml><?xml version="1.0" encoding="utf-8"?>
<p:tagLst xmlns:p="http://schemas.openxmlformats.org/presentationml/2006/main">
  <p:tag name="AS_UNIQUEID" val="100"/>
</p:tagLst>
</file>

<file path=ppt/tags/tag222.xml><?xml version="1.0" encoding="utf-8"?>
<p:tagLst xmlns:p="http://schemas.openxmlformats.org/presentationml/2006/main">
  <p:tag name="AS_UNIQUEID" val="102"/>
</p:tagLst>
</file>

<file path=ppt/tags/tag223.xml><?xml version="1.0" encoding="utf-8"?>
<p:tagLst xmlns:p="http://schemas.openxmlformats.org/presentationml/2006/main">
  <p:tag name="AS_UNIQUEID" val="103"/>
</p:tagLst>
</file>

<file path=ppt/tags/tag224.xml><?xml version="1.0" encoding="utf-8"?>
<p:tagLst xmlns:p="http://schemas.openxmlformats.org/presentationml/2006/main">
  <p:tag name="AS_UNIQUEID" val="104"/>
</p:tagLst>
</file>

<file path=ppt/tags/tag225.xml><?xml version="1.0" encoding="utf-8"?>
<p:tagLst xmlns:p="http://schemas.openxmlformats.org/presentationml/2006/main">
  <p:tag name="AS_UNIQUEID" val="105"/>
</p:tagLst>
</file>

<file path=ppt/tags/tag226.xml><?xml version="1.0" encoding="utf-8"?>
<p:tagLst xmlns:p="http://schemas.openxmlformats.org/presentationml/2006/main">
  <p:tag name="AS_UNIQUEID" val="117"/>
</p:tagLst>
</file>

<file path=ppt/tags/tag227.xml><?xml version="1.0" encoding="utf-8"?>
<p:tagLst xmlns:p="http://schemas.openxmlformats.org/presentationml/2006/main">
  <p:tag name="AS_UNIQUEID" val="118"/>
</p:tagLst>
</file>

<file path=ppt/tags/tag228.xml><?xml version="1.0" encoding="utf-8"?>
<p:tagLst xmlns:p="http://schemas.openxmlformats.org/presentationml/2006/main">
  <p:tag name="AS_UNIQUEID" val="119"/>
</p:tagLst>
</file>

<file path=ppt/tags/tag229.xml><?xml version="1.0" encoding="utf-8"?>
<p:tagLst xmlns:p="http://schemas.openxmlformats.org/presentationml/2006/main">
  <p:tag name="AS_UNIQUEID" val="120"/>
</p:tagLst>
</file>

<file path=ppt/tags/tag23.xml><?xml version="1.0" encoding="utf-8"?>
<p:tagLst xmlns:p="http://schemas.openxmlformats.org/presentationml/2006/main">
  <p:tag name="AS_UNIQUEID" val="270"/>
</p:tagLst>
</file>

<file path=ppt/tags/tag230.xml><?xml version="1.0" encoding="utf-8"?>
<p:tagLst xmlns:p="http://schemas.openxmlformats.org/presentationml/2006/main">
  <p:tag name="AS_UNIQUEID" val="137"/>
</p:tagLst>
</file>

<file path=ppt/tags/tag231.xml><?xml version="1.0" encoding="utf-8"?>
<p:tagLst xmlns:p="http://schemas.openxmlformats.org/presentationml/2006/main">
  <p:tag name="AS_UNIQUEID" val="138"/>
</p:tagLst>
</file>

<file path=ppt/tags/tag232.xml><?xml version="1.0" encoding="utf-8"?>
<p:tagLst xmlns:p="http://schemas.openxmlformats.org/presentationml/2006/main">
  <p:tag name="AS_UNIQUEID" val="139"/>
</p:tagLst>
</file>

<file path=ppt/tags/tag233.xml><?xml version="1.0" encoding="utf-8"?>
<p:tagLst xmlns:p="http://schemas.openxmlformats.org/presentationml/2006/main">
  <p:tag name="AS_UNIQUEID" val="140"/>
</p:tagLst>
</file>

<file path=ppt/tags/tag234.xml><?xml version="1.0" encoding="utf-8"?>
<p:tagLst xmlns:p="http://schemas.openxmlformats.org/presentationml/2006/main">
  <p:tag name="AS_UNIQUEID" val="2013"/>
</p:tagLst>
</file>

<file path=ppt/tags/tag235.xml><?xml version="1.0" encoding="utf-8"?>
<p:tagLst xmlns:p="http://schemas.openxmlformats.org/presentationml/2006/main">
  <p:tag name="AS_UNIQUEID" val="2014"/>
</p:tagLst>
</file>

<file path=ppt/tags/tag236.xml><?xml version="1.0" encoding="utf-8"?>
<p:tagLst xmlns:p="http://schemas.openxmlformats.org/presentationml/2006/main">
  <p:tag name="AS_UNIQUEID" val="2015"/>
</p:tagLst>
</file>

<file path=ppt/tags/tag237.xml><?xml version="1.0" encoding="utf-8"?>
<p:tagLst xmlns:p="http://schemas.openxmlformats.org/presentationml/2006/main">
  <p:tag name="AS_UNIQUEID" val="2017"/>
</p:tagLst>
</file>

<file path=ppt/tags/tag238.xml><?xml version="1.0" encoding="utf-8"?>
<p:tagLst xmlns:p="http://schemas.openxmlformats.org/presentationml/2006/main">
  <p:tag name="AS_UNIQUEID" val="2018"/>
</p:tagLst>
</file>

<file path=ppt/tags/tag239.xml><?xml version="1.0" encoding="utf-8"?>
<p:tagLst xmlns:p="http://schemas.openxmlformats.org/presentationml/2006/main">
  <p:tag name="AS_UNIQUEID" val="2021"/>
</p:tagLst>
</file>

<file path=ppt/tags/tag24.xml><?xml version="1.0" encoding="utf-8"?>
<p:tagLst xmlns:p="http://schemas.openxmlformats.org/presentationml/2006/main">
  <p:tag name="AS_UNIQUEID" val="271"/>
</p:tagLst>
</file>

<file path=ppt/tags/tag240.xml><?xml version="1.0" encoding="utf-8"?>
<p:tagLst xmlns:p="http://schemas.openxmlformats.org/presentationml/2006/main">
  <p:tag name="AS_UNIQUEID" val="2022"/>
</p:tagLst>
</file>

<file path=ppt/tags/tag241.xml><?xml version="1.0" encoding="utf-8"?>
<p:tagLst xmlns:p="http://schemas.openxmlformats.org/presentationml/2006/main">
  <p:tag name="AS_UNIQUEID" val="2024"/>
</p:tagLst>
</file>

<file path=ppt/tags/tag242.xml><?xml version="1.0" encoding="utf-8"?>
<p:tagLst xmlns:p="http://schemas.openxmlformats.org/presentationml/2006/main">
  <p:tag name="AS_UNIQUEID" val="2025"/>
</p:tagLst>
</file>

<file path=ppt/tags/tag243.xml><?xml version="1.0" encoding="utf-8"?>
<p:tagLst xmlns:p="http://schemas.openxmlformats.org/presentationml/2006/main">
  <p:tag name="AS_UNIQUEID" val="2027"/>
</p:tagLst>
</file>

<file path=ppt/tags/tag244.xml><?xml version="1.0" encoding="utf-8"?>
<p:tagLst xmlns:p="http://schemas.openxmlformats.org/presentationml/2006/main">
  <p:tag name="AS_UNIQUEID" val="2028"/>
</p:tagLst>
</file>

<file path=ppt/tags/tag245.xml><?xml version="1.0" encoding="utf-8"?>
<p:tagLst xmlns:p="http://schemas.openxmlformats.org/presentationml/2006/main">
  <p:tag name="AS_UNIQUEID" val="2030"/>
</p:tagLst>
</file>

<file path=ppt/tags/tag246.xml><?xml version="1.0" encoding="utf-8"?>
<p:tagLst xmlns:p="http://schemas.openxmlformats.org/presentationml/2006/main">
  <p:tag name="AS_UNIQUEID" val="2031"/>
</p:tagLst>
</file>

<file path=ppt/tags/tag247.xml><?xml version="1.0" encoding="utf-8"?>
<p:tagLst xmlns:p="http://schemas.openxmlformats.org/presentationml/2006/main">
  <p:tag name="AS_UNIQUEID" val="2033"/>
</p:tagLst>
</file>

<file path=ppt/tags/tag248.xml><?xml version="1.0" encoding="utf-8"?>
<p:tagLst xmlns:p="http://schemas.openxmlformats.org/presentationml/2006/main">
  <p:tag name="AS_UNIQUEID" val="2034"/>
</p:tagLst>
</file>

<file path=ppt/tags/tag249.xml><?xml version="1.0" encoding="utf-8"?>
<p:tagLst xmlns:p="http://schemas.openxmlformats.org/presentationml/2006/main">
  <p:tag name="AS_UNIQUEID" val="2036"/>
</p:tagLst>
</file>

<file path=ppt/tags/tag25.xml><?xml version="1.0" encoding="utf-8"?>
<p:tagLst xmlns:p="http://schemas.openxmlformats.org/presentationml/2006/main">
  <p:tag name="AS_UNIQUEID" val="272"/>
</p:tagLst>
</file>

<file path=ppt/tags/tag250.xml><?xml version="1.0" encoding="utf-8"?>
<p:tagLst xmlns:p="http://schemas.openxmlformats.org/presentationml/2006/main">
  <p:tag name="AS_UNIQUEID" val="2037"/>
</p:tagLst>
</file>

<file path=ppt/tags/tag251.xml><?xml version="1.0" encoding="utf-8"?>
<p:tagLst xmlns:p="http://schemas.openxmlformats.org/presentationml/2006/main">
  <p:tag name="AS_UNIQUEID" val="2039"/>
</p:tagLst>
</file>

<file path=ppt/tags/tag252.xml><?xml version="1.0" encoding="utf-8"?>
<p:tagLst xmlns:p="http://schemas.openxmlformats.org/presentationml/2006/main">
  <p:tag name="AS_UNIQUEID" val="2040"/>
</p:tagLst>
</file>

<file path=ppt/tags/tag253.xml><?xml version="1.0" encoding="utf-8"?>
<p:tagLst xmlns:p="http://schemas.openxmlformats.org/presentationml/2006/main">
  <p:tag name="AS_UNIQUEID" val="2042"/>
</p:tagLst>
</file>

<file path=ppt/tags/tag254.xml><?xml version="1.0" encoding="utf-8"?>
<p:tagLst xmlns:p="http://schemas.openxmlformats.org/presentationml/2006/main">
  <p:tag name="AS_UNIQUEID" val="2043"/>
</p:tagLst>
</file>

<file path=ppt/tags/tag255.xml><?xml version="1.0" encoding="utf-8"?>
<p:tagLst xmlns:p="http://schemas.openxmlformats.org/presentationml/2006/main">
  <p:tag name="AS_UNIQUEID" val="2045"/>
</p:tagLst>
</file>

<file path=ppt/tags/tag256.xml><?xml version="1.0" encoding="utf-8"?>
<p:tagLst xmlns:p="http://schemas.openxmlformats.org/presentationml/2006/main">
  <p:tag name="AS_UNIQUEID" val="2046"/>
</p:tagLst>
</file>

<file path=ppt/tags/tag257.xml><?xml version="1.0" encoding="utf-8"?>
<p:tagLst xmlns:p="http://schemas.openxmlformats.org/presentationml/2006/main">
  <p:tag name="AS_UNIQUEID" val="331"/>
</p:tagLst>
</file>

<file path=ppt/tags/tag258.xml><?xml version="1.0" encoding="utf-8"?>
<p:tagLst xmlns:p="http://schemas.openxmlformats.org/presentationml/2006/main">
  <p:tag name="AS_UNIQUEID" val="332"/>
</p:tagLst>
</file>

<file path=ppt/tags/tag259.xml><?xml version="1.0" encoding="utf-8"?>
<p:tagLst xmlns:p="http://schemas.openxmlformats.org/presentationml/2006/main">
  <p:tag name="AS_UNIQUEID" val="333"/>
</p:tagLst>
</file>

<file path=ppt/tags/tag26.xml><?xml version="1.0" encoding="utf-8"?>
<p:tagLst xmlns:p="http://schemas.openxmlformats.org/presentationml/2006/main">
  <p:tag name="AS_UNIQUEID" val="273"/>
</p:tagLst>
</file>

<file path=ppt/tags/tag260.xml><?xml version="1.0" encoding="utf-8"?>
<p:tagLst xmlns:p="http://schemas.openxmlformats.org/presentationml/2006/main">
  <p:tag name="AS_UNIQUEID" val="334"/>
</p:tagLst>
</file>

<file path=ppt/tags/tag261.xml><?xml version="1.0" encoding="utf-8"?>
<p:tagLst xmlns:p="http://schemas.openxmlformats.org/presentationml/2006/main">
  <p:tag name="AS_UNIQUEID" val="335"/>
</p:tagLst>
</file>

<file path=ppt/tags/tag262.xml><?xml version="1.0" encoding="utf-8"?>
<p:tagLst xmlns:p="http://schemas.openxmlformats.org/presentationml/2006/main">
  <p:tag name="AS_UNIQUEID" val="2048"/>
</p:tagLst>
</file>

<file path=ppt/tags/tag263.xml><?xml version="1.0" encoding="utf-8"?>
<p:tagLst xmlns:p="http://schemas.openxmlformats.org/presentationml/2006/main">
  <p:tag name="AS_UNIQUEID" val="2069"/>
</p:tagLst>
</file>

<file path=ppt/tags/tag264.xml><?xml version="1.0" encoding="utf-8"?>
<p:tagLst xmlns:p="http://schemas.openxmlformats.org/presentationml/2006/main">
  <p:tag name="AS_UNIQUEID" val="2070"/>
</p:tagLst>
</file>

<file path=ppt/tags/tag265.xml><?xml version="1.0" encoding="utf-8"?>
<p:tagLst xmlns:p="http://schemas.openxmlformats.org/presentationml/2006/main">
  <p:tag name="AS_UNIQUEID" val="2071"/>
</p:tagLst>
</file>

<file path=ppt/tags/tag266.xml><?xml version="1.0" encoding="utf-8"?>
<p:tagLst xmlns:p="http://schemas.openxmlformats.org/presentationml/2006/main">
  <p:tag name="AS_UNIQUEID" val="2073"/>
</p:tagLst>
</file>

<file path=ppt/tags/tag267.xml><?xml version="1.0" encoding="utf-8"?>
<p:tagLst xmlns:p="http://schemas.openxmlformats.org/presentationml/2006/main">
  <p:tag name="AS_UNIQUEID" val="221"/>
</p:tagLst>
</file>

<file path=ppt/tags/tag268.xml><?xml version="1.0" encoding="utf-8"?>
<p:tagLst xmlns:p="http://schemas.openxmlformats.org/presentationml/2006/main">
  <p:tag name="AS_UNIQUEID" val="304"/>
</p:tagLst>
</file>

<file path=ppt/tags/tag269.xml><?xml version="1.0" encoding="utf-8"?>
<p:tagLst xmlns:p="http://schemas.openxmlformats.org/presentationml/2006/main">
  <p:tag name="AS_UNIQUEID" val="2074"/>
</p:tagLst>
</file>

<file path=ppt/tags/tag27.xml><?xml version="1.0" encoding="utf-8"?>
<p:tagLst xmlns:p="http://schemas.openxmlformats.org/presentationml/2006/main">
  <p:tag name="AS_UNIQUEID" val="274"/>
</p:tagLst>
</file>

<file path=ppt/tags/tag270.xml><?xml version="1.0" encoding="utf-8"?>
<p:tagLst xmlns:p="http://schemas.openxmlformats.org/presentationml/2006/main">
  <p:tag name="AS_UNIQUEID" val="2075"/>
</p:tagLst>
</file>

<file path=ppt/tags/tag271.xml><?xml version="1.0" encoding="utf-8"?>
<p:tagLst xmlns:p="http://schemas.openxmlformats.org/presentationml/2006/main">
  <p:tag name="AS_UNIQUEID" val="2103"/>
</p:tagLst>
</file>

<file path=ppt/tags/tag272.xml><?xml version="1.0" encoding="utf-8"?>
<p:tagLst xmlns:p="http://schemas.openxmlformats.org/presentationml/2006/main">
  <p:tag name="AS_UNIQUEID" val="2104"/>
</p:tagLst>
</file>

<file path=ppt/tags/tag273.xml><?xml version="1.0" encoding="utf-8"?>
<p:tagLst xmlns:p="http://schemas.openxmlformats.org/presentationml/2006/main">
  <p:tag name="AS_UNIQUEID" val="2105"/>
</p:tagLst>
</file>

<file path=ppt/tags/tag274.xml><?xml version="1.0" encoding="utf-8"?>
<p:tagLst xmlns:p="http://schemas.openxmlformats.org/presentationml/2006/main">
  <p:tag name="AS_UNIQUEID" val="2106"/>
</p:tagLst>
</file>

<file path=ppt/tags/tag275.xml><?xml version="1.0" encoding="utf-8"?>
<p:tagLst xmlns:p="http://schemas.openxmlformats.org/presentationml/2006/main">
  <p:tag name="AS_UNIQUEID" val="2107"/>
</p:tagLst>
</file>

<file path=ppt/tags/tag276.xml><?xml version="1.0" encoding="utf-8"?>
<p:tagLst xmlns:p="http://schemas.openxmlformats.org/presentationml/2006/main">
  <p:tag name="AS_UNIQUEID" val="2108"/>
</p:tagLst>
</file>

<file path=ppt/tags/tag277.xml><?xml version="1.0" encoding="utf-8"?>
<p:tagLst xmlns:p="http://schemas.openxmlformats.org/presentationml/2006/main">
  <p:tag name="AS_UNIQUEID" val="2109"/>
</p:tagLst>
</file>

<file path=ppt/tags/tag278.xml><?xml version="1.0" encoding="utf-8"?>
<p:tagLst xmlns:p="http://schemas.openxmlformats.org/presentationml/2006/main">
  <p:tag name="AS_UNIQUEID" val="2110"/>
</p:tagLst>
</file>

<file path=ppt/tags/tag279.xml><?xml version="1.0" encoding="utf-8"?>
<p:tagLst xmlns:p="http://schemas.openxmlformats.org/presentationml/2006/main">
  <p:tag name="AS_UNIQUEID" val="2111"/>
</p:tagLst>
</file>

<file path=ppt/tags/tag28.xml><?xml version="1.0" encoding="utf-8"?>
<p:tagLst xmlns:p="http://schemas.openxmlformats.org/presentationml/2006/main">
  <p:tag name="AS_UNIQUEID" val="275"/>
</p:tagLst>
</file>

<file path=ppt/tags/tag280.xml><?xml version="1.0" encoding="utf-8"?>
<p:tagLst xmlns:p="http://schemas.openxmlformats.org/presentationml/2006/main">
  <p:tag name="AS_UNIQUEID" val="2112"/>
</p:tagLst>
</file>

<file path=ppt/tags/tag281.xml><?xml version="1.0" encoding="utf-8"?>
<p:tagLst xmlns:p="http://schemas.openxmlformats.org/presentationml/2006/main">
  <p:tag name="AS_UNIQUEID" val="2113"/>
</p:tagLst>
</file>

<file path=ppt/tags/tag282.xml><?xml version="1.0" encoding="utf-8"?>
<p:tagLst xmlns:p="http://schemas.openxmlformats.org/presentationml/2006/main">
  <p:tag name="AS_UNIQUEID" val="2114"/>
</p:tagLst>
</file>

<file path=ppt/tags/tag283.xml><?xml version="1.0" encoding="utf-8"?>
<p:tagLst xmlns:p="http://schemas.openxmlformats.org/presentationml/2006/main">
  <p:tag name="AS_UNIQUEID" val="2115"/>
</p:tagLst>
</file>

<file path=ppt/tags/tag284.xml><?xml version="1.0" encoding="utf-8"?>
<p:tagLst xmlns:p="http://schemas.openxmlformats.org/presentationml/2006/main">
  <p:tag name="AS_UNIQUEID" val="2116"/>
</p:tagLst>
</file>

<file path=ppt/tags/tag285.xml><?xml version="1.0" encoding="utf-8"?>
<p:tagLst xmlns:p="http://schemas.openxmlformats.org/presentationml/2006/main">
  <p:tag name="AS_UNIQUEID" val="2117"/>
</p:tagLst>
</file>

<file path=ppt/tags/tag286.xml><?xml version="1.0" encoding="utf-8"?>
<p:tagLst xmlns:p="http://schemas.openxmlformats.org/presentationml/2006/main">
  <p:tag name="AS_UNIQUEID" val="2118"/>
</p:tagLst>
</file>

<file path=ppt/tags/tag287.xml><?xml version="1.0" encoding="utf-8"?>
<p:tagLst xmlns:p="http://schemas.openxmlformats.org/presentationml/2006/main">
  <p:tag name="AS_UNIQUEID" val="2119"/>
</p:tagLst>
</file>

<file path=ppt/tags/tag288.xml><?xml version="1.0" encoding="utf-8"?>
<p:tagLst xmlns:p="http://schemas.openxmlformats.org/presentationml/2006/main">
  <p:tag name="AS_UNIQUEID" val="2120"/>
</p:tagLst>
</file>

<file path=ppt/tags/tag289.xml><?xml version="1.0" encoding="utf-8"?>
<p:tagLst xmlns:p="http://schemas.openxmlformats.org/presentationml/2006/main">
  <p:tag name="AS_UNIQUEID" val="2121"/>
</p:tagLst>
</file>

<file path=ppt/tags/tag29.xml><?xml version="1.0" encoding="utf-8"?>
<p:tagLst xmlns:p="http://schemas.openxmlformats.org/presentationml/2006/main">
  <p:tag name="AS_UNIQUEID" val="276"/>
</p:tagLst>
</file>

<file path=ppt/tags/tag290.xml><?xml version="1.0" encoding="utf-8"?>
<p:tagLst xmlns:p="http://schemas.openxmlformats.org/presentationml/2006/main">
  <p:tag name="AS_UNIQUEID" val="2122"/>
</p:tagLst>
</file>

<file path=ppt/tags/tag291.xml><?xml version="1.0" encoding="utf-8"?>
<p:tagLst xmlns:p="http://schemas.openxmlformats.org/presentationml/2006/main">
  <p:tag name="AS_UNIQUEID" val="2123"/>
</p:tagLst>
</file>

<file path=ppt/tags/tag292.xml><?xml version="1.0" encoding="utf-8"?>
<p:tagLst xmlns:p="http://schemas.openxmlformats.org/presentationml/2006/main">
  <p:tag name="AS_UNIQUEID" val="2124"/>
</p:tagLst>
</file>

<file path=ppt/tags/tag293.xml><?xml version="1.0" encoding="utf-8"?>
<p:tagLst xmlns:p="http://schemas.openxmlformats.org/presentationml/2006/main">
  <p:tag name="AS_UNIQUEID" val="2125"/>
</p:tagLst>
</file>

<file path=ppt/tags/tag294.xml><?xml version="1.0" encoding="utf-8"?>
<p:tagLst xmlns:p="http://schemas.openxmlformats.org/presentationml/2006/main">
  <p:tag name="AS_UNIQUEID" val="2126"/>
</p:tagLst>
</file>

<file path=ppt/tags/tag295.xml><?xml version="1.0" encoding="utf-8"?>
<p:tagLst xmlns:p="http://schemas.openxmlformats.org/presentationml/2006/main">
  <p:tag name="AS_UNIQUEID" val="2127"/>
</p:tagLst>
</file>

<file path=ppt/tags/tag296.xml><?xml version="1.0" encoding="utf-8"?>
<p:tagLst xmlns:p="http://schemas.openxmlformats.org/presentationml/2006/main">
  <p:tag name="AS_UNIQUEID" val="2128"/>
</p:tagLst>
</file>

<file path=ppt/tags/tag297.xml><?xml version="1.0" encoding="utf-8"?>
<p:tagLst xmlns:p="http://schemas.openxmlformats.org/presentationml/2006/main">
  <p:tag name="AS_UNIQUEID" val="2129"/>
</p:tagLst>
</file>

<file path=ppt/tags/tag298.xml><?xml version="1.0" encoding="utf-8"?>
<p:tagLst xmlns:p="http://schemas.openxmlformats.org/presentationml/2006/main">
  <p:tag name="AS_UNIQUEID" val="2130"/>
</p:tagLst>
</file>

<file path=ppt/tags/tag299.xml><?xml version="1.0" encoding="utf-8"?>
<p:tagLst xmlns:p="http://schemas.openxmlformats.org/presentationml/2006/main">
  <p:tag name="AS_UNIQUEID" val="2131"/>
</p:tagLst>
</file>

<file path=ppt/tags/tag3.xml><?xml version="1.0" encoding="utf-8"?>
<p:tagLst xmlns:p="http://schemas.openxmlformats.org/presentationml/2006/main">
  <p:tag name="AS_UNIQUEID" val="246"/>
</p:tagLst>
</file>

<file path=ppt/tags/tag30.xml><?xml version="1.0" encoding="utf-8"?>
<p:tagLst xmlns:p="http://schemas.openxmlformats.org/presentationml/2006/main">
  <p:tag name="AS_UNIQUEID" val="278"/>
</p:tagLst>
</file>

<file path=ppt/tags/tag300.xml><?xml version="1.0" encoding="utf-8"?>
<p:tagLst xmlns:p="http://schemas.openxmlformats.org/presentationml/2006/main">
  <p:tag name="AS_UNIQUEID" val="2132"/>
</p:tagLst>
</file>

<file path=ppt/tags/tag301.xml><?xml version="1.0" encoding="utf-8"?>
<p:tagLst xmlns:p="http://schemas.openxmlformats.org/presentationml/2006/main">
  <p:tag name="AS_UNIQUEID" val="2133"/>
</p:tagLst>
</file>

<file path=ppt/tags/tag302.xml><?xml version="1.0" encoding="utf-8"?>
<p:tagLst xmlns:p="http://schemas.openxmlformats.org/presentationml/2006/main">
  <p:tag name="AS_UNIQUEID" val="2134"/>
</p:tagLst>
</file>

<file path=ppt/tags/tag303.xml><?xml version="1.0" encoding="utf-8"?>
<p:tagLst xmlns:p="http://schemas.openxmlformats.org/presentationml/2006/main">
  <p:tag name="AS_UNIQUEID" val="2135"/>
</p:tagLst>
</file>

<file path=ppt/tags/tag304.xml><?xml version="1.0" encoding="utf-8"?>
<p:tagLst xmlns:p="http://schemas.openxmlformats.org/presentationml/2006/main">
  <p:tag name="AS_UNIQUEID" val="2137"/>
</p:tagLst>
</file>

<file path=ppt/tags/tag305.xml><?xml version="1.0" encoding="utf-8"?>
<p:tagLst xmlns:p="http://schemas.openxmlformats.org/presentationml/2006/main">
  <p:tag name="AS_UNIQUEID" val="2138"/>
</p:tagLst>
</file>

<file path=ppt/tags/tag306.xml><?xml version="1.0" encoding="utf-8"?>
<p:tagLst xmlns:p="http://schemas.openxmlformats.org/presentationml/2006/main">
  <p:tag name="AS_UNIQUEID" val="2139"/>
</p:tagLst>
</file>

<file path=ppt/tags/tag307.xml><?xml version="1.0" encoding="utf-8"?>
<p:tagLst xmlns:p="http://schemas.openxmlformats.org/presentationml/2006/main">
  <p:tag name="AS_UNIQUEID" val="2140"/>
</p:tagLst>
</file>

<file path=ppt/tags/tag308.xml><?xml version="1.0" encoding="utf-8"?>
<p:tagLst xmlns:p="http://schemas.openxmlformats.org/presentationml/2006/main">
  <p:tag name="AS_UNIQUEID" val="2141"/>
</p:tagLst>
</file>

<file path=ppt/tags/tag309.xml><?xml version="1.0" encoding="utf-8"?>
<p:tagLst xmlns:p="http://schemas.openxmlformats.org/presentationml/2006/main">
  <p:tag name="AS_UNIQUEID" val="2142"/>
</p:tagLst>
</file>

<file path=ppt/tags/tag31.xml><?xml version="1.0" encoding="utf-8"?>
<p:tagLst xmlns:p="http://schemas.openxmlformats.org/presentationml/2006/main">
  <p:tag name="AS_UNIQUEID" val="279"/>
</p:tagLst>
</file>

<file path=ppt/tags/tag310.xml><?xml version="1.0" encoding="utf-8"?>
<p:tagLst xmlns:p="http://schemas.openxmlformats.org/presentationml/2006/main">
  <p:tag name="AS_UNIQUEID" val="2143"/>
</p:tagLst>
</file>

<file path=ppt/tags/tag311.xml><?xml version="1.0" encoding="utf-8"?>
<p:tagLst xmlns:p="http://schemas.openxmlformats.org/presentationml/2006/main">
  <p:tag name="AS_UNIQUEID" val="2144"/>
</p:tagLst>
</file>

<file path=ppt/tags/tag312.xml><?xml version="1.0" encoding="utf-8"?>
<p:tagLst xmlns:p="http://schemas.openxmlformats.org/presentationml/2006/main">
  <p:tag name="AS_UNIQUEID" val="2146"/>
</p:tagLst>
</file>

<file path=ppt/tags/tag313.xml><?xml version="1.0" encoding="utf-8"?>
<p:tagLst xmlns:p="http://schemas.openxmlformats.org/presentationml/2006/main">
  <p:tag name="AS_UNIQUEID" val="2147"/>
</p:tagLst>
</file>

<file path=ppt/tags/tag314.xml><?xml version="1.0" encoding="utf-8"?>
<p:tagLst xmlns:p="http://schemas.openxmlformats.org/presentationml/2006/main">
  <p:tag name="AS_UNIQUEID" val="2148"/>
</p:tagLst>
</file>

<file path=ppt/tags/tag315.xml><?xml version="1.0" encoding="utf-8"?>
<p:tagLst xmlns:p="http://schemas.openxmlformats.org/presentationml/2006/main">
  <p:tag name="AS_UNIQUEID" val="2149"/>
</p:tagLst>
</file>

<file path=ppt/tags/tag316.xml><?xml version="1.0" encoding="utf-8"?>
<p:tagLst xmlns:p="http://schemas.openxmlformats.org/presentationml/2006/main">
  <p:tag name="AS_UNIQUEID" val="2150"/>
</p:tagLst>
</file>

<file path=ppt/tags/tag317.xml><?xml version="1.0" encoding="utf-8"?>
<p:tagLst xmlns:p="http://schemas.openxmlformats.org/presentationml/2006/main">
  <p:tag name="AS_UNIQUEID" val="2151"/>
</p:tagLst>
</file>

<file path=ppt/tags/tag318.xml><?xml version="1.0" encoding="utf-8"?>
<p:tagLst xmlns:p="http://schemas.openxmlformats.org/presentationml/2006/main">
  <p:tag name="AS_UNIQUEID" val="2152"/>
</p:tagLst>
</file>

<file path=ppt/tags/tag319.xml><?xml version="1.0" encoding="utf-8"?>
<p:tagLst xmlns:p="http://schemas.openxmlformats.org/presentationml/2006/main">
  <p:tag name="AS_UNIQUEID" val="2154"/>
</p:tagLst>
</file>

<file path=ppt/tags/tag32.xml><?xml version="1.0" encoding="utf-8"?>
<p:tagLst xmlns:p="http://schemas.openxmlformats.org/presentationml/2006/main">
  <p:tag name="AS_UNIQUEID" val="280"/>
</p:tagLst>
</file>

<file path=ppt/tags/tag320.xml><?xml version="1.0" encoding="utf-8"?>
<p:tagLst xmlns:p="http://schemas.openxmlformats.org/presentationml/2006/main">
  <p:tag name="AS_UNIQUEID" val="2155"/>
</p:tagLst>
</file>

<file path=ppt/tags/tag321.xml><?xml version="1.0" encoding="utf-8"?>
<p:tagLst xmlns:p="http://schemas.openxmlformats.org/presentationml/2006/main">
  <p:tag name="AS_UNIQUEID" val="2156"/>
</p:tagLst>
</file>

<file path=ppt/tags/tag322.xml><?xml version="1.0" encoding="utf-8"?>
<p:tagLst xmlns:p="http://schemas.openxmlformats.org/presentationml/2006/main">
  <p:tag name="AS_UNIQUEID" val="2157"/>
</p:tagLst>
</file>

<file path=ppt/tags/tag323.xml><?xml version="1.0" encoding="utf-8"?>
<p:tagLst xmlns:p="http://schemas.openxmlformats.org/presentationml/2006/main">
  <p:tag name="AS_UNIQUEID" val="2158"/>
</p:tagLst>
</file>

<file path=ppt/tags/tag324.xml><?xml version="1.0" encoding="utf-8"?>
<p:tagLst xmlns:p="http://schemas.openxmlformats.org/presentationml/2006/main">
  <p:tag name="AS_UNIQUEID" val="2159"/>
</p:tagLst>
</file>

<file path=ppt/tags/tag325.xml><?xml version="1.0" encoding="utf-8"?>
<p:tagLst xmlns:p="http://schemas.openxmlformats.org/presentationml/2006/main">
  <p:tag name="AS_UNIQUEID" val="2160"/>
</p:tagLst>
</file>

<file path=ppt/tags/tag326.xml><?xml version="1.0" encoding="utf-8"?>
<p:tagLst xmlns:p="http://schemas.openxmlformats.org/presentationml/2006/main">
  <p:tag name="AS_UNIQUEID" val="2161"/>
</p:tagLst>
</file>

<file path=ppt/tags/tag327.xml><?xml version="1.0" encoding="utf-8"?>
<p:tagLst xmlns:p="http://schemas.openxmlformats.org/presentationml/2006/main">
  <p:tag name="AS_UNIQUEID" val="2162"/>
</p:tagLst>
</file>

<file path=ppt/tags/tag328.xml><?xml version="1.0" encoding="utf-8"?>
<p:tagLst xmlns:p="http://schemas.openxmlformats.org/presentationml/2006/main">
  <p:tag name="AS_UNIQUEID" val="2163"/>
</p:tagLst>
</file>

<file path=ppt/tags/tag329.xml><?xml version="1.0" encoding="utf-8"?>
<p:tagLst xmlns:p="http://schemas.openxmlformats.org/presentationml/2006/main">
  <p:tag name="AS_UNIQUEID" val="2164"/>
</p:tagLst>
</file>

<file path=ppt/tags/tag33.xml><?xml version="1.0" encoding="utf-8"?>
<p:tagLst xmlns:p="http://schemas.openxmlformats.org/presentationml/2006/main">
  <p:tag name="AS_UNIQUEID" val="281"/>
</p:tagLst>
</file>

<file path=ppt/tags/tag330.xml><?xml version="1.0" encoding="utf-8"?>
<p:tagLst xmlns:p="http://schemas.openxmlformats.org/presentationml/2006/main">
  <p:tag name="AS_UNIQUEID" val="2165"/>
</p:tagLst>
</file>

<file path=ppt/tags/tag331.xml><?xml version="1.0" encoding="utf-8"?>
<p:tagLst xmlns:p="http://schemas.openxmlformats.org/presentationml/2006/main">
  <p:tag name="AS_UNIQUEID" val="2166"/>
</p:tagLst>
</file>

<file path=ppt/tags/tag332.xml><?xml version="1.0" encoding="utf-8"?>
<p:tagLst xmlns:p="http://schemas.openxmlformats.org/presentationml/2006/main">
  <p:tag name="AS_UNIQUEID" val="2167"/>
</p:tagLst>
</file>

<file path=ppt/tags/tag333.xml><?xml version="1.0" encoding="utf-8"?>
<p:tagLst xmlns:p="http://schemas.openxmlformats.org/presentationml/2006/main">
  <p:tag name="AS_UNIQUEID" val="2168"/>
</p:tagLst>
</file>

<file path=ppt/tags/tag334.xml><?xml version="1.0" encoding="utf-8"?>
<p:tagLst xmlns:p="http://schemas.openxmlformats.org/presentationml/2006/main">
  <p:tag name="AS_UNIQUEID" val="2169"/>
</p:tagLst>
</file>

<file path=ppt/tags/tag335.xml><?xml version="1.0" encoding="utf-8"?>
<p:tagLst xmlns:p="http://schemas.openxmlformats.org/presentationml/2006/main">
  <p:tag name="AS_UNIQUEID" val="2170"/>
</p:tagLst>
</file>

<file path=ppt/tags/tag336.xml><?xml version="1.0" encoding="utf-8"?>
<p:tagLst xmlns:p="http://schemas.openxmlformats.org/presentationml/2006/main">
  <p:tag name="AS_UNIQUEID" val="2171"/>
</p:tagLst>
</file>

<file path=ppt/tags/tag337.xml><?xml version="1.0" encoding="utf-8"?>
<p:tagLst xmlns:p="http://schemas.openxmlformats.org/presentationml/2006/main">
  <p:tag name="AS_UNIQUEID" val="2172"/>
</p:tagLst>
</file>

<file path=ppt/tags/tag338.xml><?xml version="1.0" encoding="utf-8"?>
<p:tagLst xmlns:p="http://schemas.openxmlformats.org/presentationml/2006/main">
  <p:tag name="AS_UNIQUEID" val="2173"/>
</p:tagLst>
</file>

<file path=ppt/tags/tag339.xml><?xml version="1.0" encoding="utf-8"?>
<p:tagLst xmlns:p="http://schemas.openxmlformats.org/presentationml/2006/main">
  <p:tag name="AS_UNIQUEID" val="2174"/>
</p:tagLst>
</file>

<file path=ppt/tags/tag34.xml><?xml version="1.0" encoding="utf-8"?>
<p:tagLst xmlns:p="http://schemas.openxmlformats.org/presentationml/2006/main">
  <p:tag name="AS_UNIQUEID" val="283"/>
</p:tagLst>
</file>

<file path=ppt/tags/tag340.xml><?xml version="1.0" encoding="utf-8"?>
<p:tagLst xmlns:p="http://schemas.openxmlformats.org/presentationml/2006/main">
  <p:tag name="AS_UNIQUEID" val="2175"/>
</p:tagLst>
</file>

<file path=ppt/tags/tag341.xml><?xml version="1.0" encoding="utf-8"?>
<p:tagLst xmlns:p="http://schemas.openxmlformats.org/presentationml/2006/main">
  <p:tag name="AS_UNIQUEID" val="1712"/>
</p:tagLst>
</file>

<file path=ppt/tags/tag342.xml><?xml version="1.0" encoding="utf-8"?>
<p:tagLst xmlns:p="http://schemas.openxmlformats.org/presentationml/2006/main">
  <p:tag name="AS_UNIQUEID" val="2177"/>
</p:tagLst>
</file>

<file path=ppt/tags/tag343.xml><?xml version="1.0" encoding="utf-8"?>
<p:tagLst xmlns:p="http://schemas.openxmlformats.org/presentationml/2006/main">
  <p:tag name="AS_UNIQUEID" val="2178"/>
</p:tagLst>
</file>

<file path=ppt/tags/tag344.xml><?xml version="1.0" encoding="utf-8"?>
<p:tagLst xmlns:p="http://schemas.openxmlformats.org/presentationml/2006/main">
  <p:tag name="AS_UNIQUEID" val="2179"/>
</p:tagLst>
</file>

<file path=ppt/tags/tag345.xml><?xml version="1.0" encoding="utf-8"?>
<p:tagLst xmlns:p="http://schemas.openxmlformats.org/presentationml/2006/main">
  <p:tag name="AS_UNIQUEID" val="2180"/>
</p:tagLst>
</file>

<file path=ppt/tags/tag346.xml><?xml version="1.0" encoding="utf-8"?>
<p:tagLst xmlns:p="http://schemas.openxmlformats.org/presentationml/2006/main">
  <p:tag name="AS_UNIQUEID" val="2181"/>
</p:tagLst>
</file>

<file path=ppt/tags/tag347.xml><?xml version="1.0" encoding="utf-8"?>
<p:tagLst xmlns:p="http://schemas.openxmlformats.org/presentationml/2006/main">
  <p:tag name="AS_UNIQUEID" val="2182"/>
</p:tagLst>
</file>

<file path=ppt/tags/tag348.xml><?xml version="1.0" encoding="utf-8"?>
<p:tagLst xmlns:p="http://schemas.openxmlformats.org/presentationml/2006/main">
  <p:tag name="AS_UNIQUEID" val="2183"/>
</p:tagLst>
</file>

<file path=ppt/tags/tag349.xml><?xml version="1.0" encoding="utf-8"?>
<p:tagLst xmlns:p="http://schemas.openxmlformats.org/presentationml/2006/main">
  <p:tag name="AS_UNIQUEID" val="2184"/>
</p:tagLst>
</file>

<file path=ppt/tags/tag35.xml><?xml version="1.0" encoding="utf-8"?>
<p:tagLst xmlns:p="http://schemas.openxmlformats.org/presentationml/2006/main">
  <p:tag name="AS_UNIQUEID" val="284"/>
</p:tagLst>
</file>

<file path=ppt/tags/tag350.xml><?xml version="1.0" encoding="utf-8"?>
<p:tagLst xmlns:p="http://schemas.openxmlformats.org/presentationml/2006/main">
  <p:tag name="AS_UNIQUEID" val="2185"/>
</p:tagLst>
</file>

<file path=ppt/tags/tag351.xml><?xml version="1.0" encoding="utf-8"?>
<p:tagLst xmlns:p="http://schemas.openxmlformats.org/presentationml/2006/main">
  <p:tag name="AS_UNIQUEID" val="2186"/>
</p:tagLst>
</file>

<file path=ppt/tags/tag352.xml><?xml version="1.0" encoding="utf-8"?>
<p:tagLst xmlns:p="http://schemas.openxmlformats.org/presentationml/2006/main">
  <p:tag name="AS_UNIQUEID" val="2187"/>
</p:tagLst>
</file>

<file path=ppt/tags/tag353.xml><?xml version="1.0" encoding="utf-8"?>
<p:tagLst xmlns:p="http://schemas.openxmlformats.org/presentationml/2006/main">
  <p:tag name="AS_UNIQUEID" val="2188"/>
</p:tagLst>
</file>

<file path=ppt/tags/tag354.xml><?xml version="1.0" encoding="utf-8"?>
<p:tagLst xmlns:p="http://schemas.openxmlformats.org/presentationml/2006/main">
  <p:tag name="AS_UNIQUEID" val="2189"/>
</p:tagLst>
</file>

<file path=ppt/tags/tag355.xml><?xml version="1.0" encoding="utf-8"?>
<p:tagLst xmlns:p="http://schemas.openxmlformats.org/presentationml/2006/main">
  <p:tag name="AS_UNIQUEID" val="2190"/>
</p:tagLst>
</file>

<file path=ppt/tags/tag356.xml><?xml version="1.0" encoding="utf-8"?>
<p:tagLst xmlns:p="http://schemas.openxmlformats.org/presentationml/2006/main">
  <p:tag name="AS_UNIQUEID" val="2191"/>
</p:tagLst>
</file>

<file path=ppt/tags/tag357.xml><?xml version="1.0" encoding="utf-8"?>
<p:tagLst xmlns:p="http://schemas.openxmlformats.org/presentationml/2006/main">
  <p:tag name="AS_UNIQUEID" val="2192"/>
</p:tagLst>
</file>

<file path=ppt/tags/tag358.xml><?xml version="1.0" encoding="utf-8"?>
<p:tagLst xmlns:p="http://schemas.openxmlformats.org/presentationml/2006/main">
  <p:tag name="AS_UNIQUEID" val="2193"/>
</p:tagLst>
</file>

<file path=ppt/tags/tag359.xml><?xml version="1.0" encoding="utf-8"?>
<p:tagLst xmlns:p="http://schemas.openxmlformats.org/presentationml/2006/main">
  <p:tag name="AS_UNIQUEID" val="2194"/>
</p:tagLst>
</file>

<file path=ppt/tags/tag36.xml><?xml version="1.0" encoding="utf-8"?>
<p:tagLst xmlns:p="http://schemas.openxmlformats.org/presentationml/2006/main">
  <p:tag name="AS_UNIQUEID" val="285"/>
</p:tagLst>
</file>

<file path=ppt/tags/tag360.xml><?xml version="1.0" encoding="utf-8"?>
<p:tagLst xmlns:p="http://schemas.openxmlformats.org/presentationml/2006/main">
  <p:tag name="AS_UNIQUEID" val="2195"/>
</p:tagLst>
</file>

<file path=ppt/tags/tag361.xml><?xml version="1.0" encoding="utf-8"?>
<p:tagLst xmlns:p="http://schemas.openxmlformats.org/presentationml/2006/main">
  <p:tag name="AS_UNIQUEID" val="2196"/>
</p:tagLst>
</file>

<file path=ppt/tags/tag362.xml><?xml version="1.0" encoding="utf-8"?>
<p:tagLst xmlns:p="http://schemas.openxmlformats.org/presentationml/2006/main">
  <p:tag name="AS_UNIQUEID" val="2197"/>
</p:tagLst>
</file>

<file path=ppt/tags/tag363.xml><?xml version="1.0" encoding="utf-8"?>
<p:tagLst xmlns:p="http://schemas.openxmlformats.org/presentationml/2006/main">
  <p:tag name="AS_UNIQUEID" val="2198"/>
</p:tagLst>
</file>

<file path=ppt/tags/tag364.xml><?xml version="1.0" encoding="utf-8"?>
<p:tagLst xmlns:p="http://schemas.openxmlformats.org/presentationml/2006/main">
  <p:tag name="AS_UNIQUEID" val="2199"/>
</p:tagLst>
</file>

<file path=ppt/tags/tag365.xml><?xml version="1.0" encoding="utf-8"?>
<p:tagLst xmlns:p="http://schemas.openxmlformats.org/presentationml/2006/main">
  <p:tag name="AS_UNIQUEID" val="2200"/>
</p:tagLst>
</file>

<file path=ppt/tags/tag366.xml><?xml version="1.0" encoding="utf-8"?>
<p:tagLst xmlns:p="http://schemas.openxmlformats.org/presentationml/2006/main">
  <p:tag name="AS_UNIQUEID" val="2201"/>
</p:tagLst>
</file>

<file path=ppt/tags/tag367.xml><?xml version="1.0" encoding="utf-8"?>
<p:tagLst xmlns:p="http://schemas.openxmlformats.org/presentationml/2006/main">
  <p:tag name="AS_UNIQUEID" val="2202"/>
</p:tagLst>
</file>

<file path=ppt/tags/tag368.xml><?xml version="1.0" encoding="utf-8"?>
<p:tagLst xmlns:p="http://schemas.openxmlformats.org/presentationml/2006/main">
  <p:tag name="AS_UNIQUEID" val="2203"/>
</p:tagLst>
</file>

<file path=ppt/tags/tag369.xml><?xml version="1.0" encoding="utf-8"?>
<p:tagLst xmlns:p="http://schemas.openxmlformats.org/presentationml/2006/main">
  <p:tag name="AS_UNIQUEID" val="2204"/>
</p:tagLst>
</file>

<file path=ppt/tags/tag37.xml><?xml version="1.0" encoding="utf-8"?>
<p:tagLst xmlns:p="http://schemas.openxmlformats.org/presentationml/2006/main">
  <p:tag name="AS_UNIQUEID" val="287"/>
</p:tagLst>
</file>

<file path=ppt/tags/tag370.xml><?xml version="1.0" encoding="utf-8"?>
<p:tagLst xmlns:p="http://schemas.openxmlformats.org/presentationml/2006/main">
  <p:tag name="AS_UNIQUEID" val="2205"/>
</p:tagLst>
</file>

<file path=ppt/tags/tag371.xml><?xml version="1.0" encoding="utf-8"?>
<p:tagLst xmlns:p="http://schemas.openxmlformats.org/presentationml/2006/main">
  <p:tag name="AS_UNIQUEID" val="2206"/>
</p:tagLst>
</file>

<file path=ppt/tags/tag372.xml><?xml version="1.0" encoding="utf-8"?>
<p:tagLst xmlns:p="http://schemas.openxmlformats.org/presentationml/2006/main">
  <p:tag name="AS_UNIQUEID" val="2207"/>
</p:tagLst>
</file>

<file path=ppt/tags/tag373.xml><?xml version="1.0" encoding="utf-8"?>
<p:tagLst xmlns:p="http://schemas.openxmlformats.org/presentationml/2006/main">
  <p:tag name="AS_UNIQUEID" val="2209"/>
</p:tagLst>
</file>

<file path=ppt/tags/tag374.xml><?xml version="1.0" encoding="utf-8"?>
<p:tagLst xmlns:p="http://schemas.openxmlformats.org/presentationml/2006/main">
  <p:tag name="AS_UNIQUEID" val="2210"/>
</p:tagLst>
</file>

<file path=ppt/tags/tag375.xml><?xml version="1.0" encoding="utf-8"?>
<p:tagLst xmlns:p="http://schemas.openxmlformats.org/presentationml/2006/main">
  <p:tag name="AS_UNIQUEID" val="2211"/>
</p:tagLst>
</file>

<file path=ppt/tags/tag376.xml><?xml version="1.0" encoding="utf-8"?>
<p:tagLst xmlns:p="http://schemas.openxmlformats.org/presentationml/2006/main">
  <p:tag name="AS_UNIQUEID" val="2212"/>
</p:tagLst>
</file>

<file path=ppt/tags/tag377.xml><?xml version="1.0" encoding="utf-8"?>
<p:tagLst xmlns:p="http://schemas.openxmlformats.org/presentationml/2006/main">
  <p:tag name="AS_UNIQUEID" val="2213"/>
</p:tagLst>
</file>

<file path=ppt/tags/tag378.xml><?xml version="1.0" encoding="utf-8"?>
<p:tagLst xmlns:p="http://schemas.openxmlformats.org/presentationml/2006/main">
  <p:tag name="AS_UNIQUEID" val="2214"/>
</p:tagLst>
</file>

<file path=ppt/tags/tag379.xml><?xml version="1.0" encoding="utf-8"?>
<p:tagLst xmlns:p="http://schemas.openxmlformats.org/presentationml/2006/main">
  <p:tag name="AS_UNIQUEID" val="2215"/>
</p:tagLst>
</file>

<file path=ppt/tags/tag38.xml><?xml version="1.0" encoding="utf-8"?>
<p:tagLst xmlns:p="http://schemas.openxmlformats.org/presentationml/2006/main">
  <p:tag name="AS_UNIQUEID" val="288"/>
</p:tagLst>
</file>

<file path=ppt/tags/tag380.xml><?xml version="1.0" encoding="utf-8"?>
<p:tagLst xmlns:p="http://schemas.openxmlformats.org/presentationml/2006/main">
  <p:tag name="AS_UNIQUEID" val="2216"/>
</p:tagLst>
</file>

<file path=ppt/tags/tag381.xml><?xml version="1.0" encoding="utf-8"?>
<p:tagLst xmlns:p="http://schemas.openxmlformats.org/presentationml/2006/main">
  <p:tag name="AS_UNIQUEID" val="2217"/>
</p:tagLst>
</file>

<file path=ppt/tags/tag382.xml><?xml version="1.0" encoding="utf-8"?>
<p:tagLst xmlns:p="http://schemas.openxmlformats.org/presentationml/2006/main">
  <p:tag name="AS_UNIQUEID" val="2218"/>
</p:tagLst>
</file>

<file path=ppt/tags/tag383.xml><?xml version="1.0" encoding="utf-8"?>
<p:tagLst xmlns:p="http://schemas.openxmlformats.org/presentationml/2006/main">
  <p:tag name="AS_UNIQUEID" val="2219"/>
</p:tagLst>
</file>

<file path=ppt/tags/tag384.xml><?xml version="1.0" encoding="utf-8"?>
<p:tagLst xmlns:p="http://schemas.openxmlformats.org/presentationml/2006/main">
  <p:tag name="AS_UNIQUEID" val="2220"/>
</p:tagLst>
</file>

<file path=ppt/tags/tag385.xml><?xml version="1.0" encoding="utf-8"?>
<p:tagLst xmlns:p="http://schemas.openxmlformats.org/presentationml/2006/main">
  <p:tag name="AS_UNIQUEID" val="2221"/>
</p:tagLst>
</file>

<file path=ppt/tags/tag386.xml><?xml version="1.0" encoding="utf-8"?>
<p:tagLst xmlns:p="http://schemas.openxmlformats.org/presentationml/2006/main">
  <p:tag name="AS_UNIQUEID" val="2222"/>
</p:tagLst>
</file>

<file path=ppt/tags/tag387.xml><?xml version="1.0" encoding="utf-8"?>
<p:tagLst xmlns:p="http://schemas.openxmlformats.org/presentationml/2006/main">
  <p:tag name="AS_UNIQUEID" val="2223"/>
</p:tagLst>
</file>

<file path=ppt/tags/tag388.xml><?xml version="1.0" encoding="utf-8"?>
<p:tagLst xmlns:p="http://schemas.openxmlformats.org/presentationml/2006/main">
  <p:tag name="AS_UNIQUEID" val="2224"/>
</p:tagLst>
</file>

<file path=ppt/tags/tag389.xml><?xml version="1.0" encoding="utf-8"?>
<p:tagLst xmlns:p="http://schemas.openxmlformats.org/presentationml/2006/main">
  <p:tag name="AS_UNIQUEID" val="2225"/>
</p:tagLst>
</file>

<file path=ppt/tags/tag39.xml><?xml version="1.0" encoding="utf-8"?>
<p:tagLst xmlns:p="http://schemas.openxmlformats.org/presentationml/2006/main">
  <p:tag name="AS_UNIQUEID" val="289"/>
</p:tagLst>
</file>

<file path=ppt/tags/tag390.xml><?xml version="1.0" encoding="utf-8"?>
<p:tagLst xmlns:p="http://schemas.openxmlformats.org/presentationml/2006/main">
  <p:tag name="AS_UNIQUEID" val="2226"/>
</p:tagLst>
</file>

<file path=ppt/tags/tag391.xml><?xml version="1.0" encoding="utf-8"?>
<p:tagLst xmlns:p="http://schemas.openxmlformats.org/presentationml/2006/main">
  <p:tag name="AS_UNIQUEID" val="2227"/>
</p:tagLst>
</file>

<file path=ppt/tags/tag392.xml><?xml version="1.0" encoding="utf-8"?>
<p:tagLst xmlns:p="http://schemas.openxmlformats.org/presentationml/2006/main">
  <p:tag name="AS_UNIQUEID" val="2228"/>
</p:tagLst>
</file>

<file path=ppt/tags/tag393.xml><?xml version="1.0" encoding="utf-8"?>
<p:tagLst xmlns:p="http://schemas.openxmlformats.org/presentationml/2006/main">
  <p:tag name="AS_UNIQUEID" val="2229"/>
</p:tagLst>
</file>

<file path=ppt/tags/tag394.xml><?xml version="1.0" encoding="utf-8"?>
<p:tagLst xmlns:p="http://schemas.openxmlformats.org/presentationml/2006/main">
  <p:tag name="AS_UNIQUEID" val="2231"/>
</p:tagLst>
</file>

<file path=ppt/tags/tag395.xml><?xml version="1.0" encoding="utf-8"?>
<p:tagLst xmlns:p="http://schemas.openxmlformats.org/presentationml/2006/main">
  <p:tag name="AS_UNIQUEID" val="2232"/>
</p:tagLst>
</file>

<file path=ppt/tags/tag396.xml><?xml version="1.0" encoding="utf-8"?>
<p:tagLst xmlns:p="http://schemas.openxmlformats.org/presentationml/2006/main">
  <p:tag name="AS_UNIQUEID" val="2233"/>
</p:tagLst>
</file>

<file path=ppt/tags/tag397.xml><?xml version="1.0" encoding="utf-8"?>
<p:tagLst xmlns:p="http://schemas.openxmlformats.org/presentationml/2006/main">
  <p:tag name="AS_UNIQUEID" val="2234"/>
</p:tagLst>
</file>

<file path=ppt/tags/tag398.xml><?xml version="1.0" encoding="utf-8"?>
<p:tagLst xmlns:p="http://schemas.openxmlformats.org/presentationml/2006/main">
  <p:tag name="AS_UNIQUEID" val="2235"/>
</p:tagLst>
</file>

<file path=ppt/tags/tag399.xml><?xml version="1.0" encoding="utf-8"?>
<p:tagLst xmlns:p="http://schemas.openxmlformats.org/presentationml/2006/main">
  <p:tag name="AS_UNIQUEID" val="2236"/>
</p:tagLst>
</file>

<file path=ppt/tags/tag4.xml><?xml version="1.0" encoding="utf-8"?>
<p:tagLst xmlns:p="http://schemas.openxmlformats.org/presentationml/2006/main">
  <p:tag name="AS_UNIQUEID" val="247"/>
</p:tagLst>
</file>

<file path=ppt/tags/tag40.xml><?xml version="1.0" encoding="utf-8"?>
<p:tagLst xmlns:p="http://schemas.openxmlformats.org/presentationml/2006/main">
  <p:tag name="AS_UNIQUEID" val="290"/>
</p:tagLst>
</file>

<file path=ppt/tags/tag400.xml><?xml version="1.0" encoding="utf-8"?>
<p:tagLst xmlns:p="http://schemas.openxmlformats.org/presentationml/2006/main">
  <p:tag name="AS_UNIQUEID" val="2237"/>
</p:tagLst>
</file>

<file path=ppt/tags/tag401.xml><?xml version="1.0" encoding="utf-8"?>
<p:tagLst xmlns:p="http://schemas.openxmlformats.org/presentationml/2006/main">
  <p:tag name="AS_UNIQUEID" val="2238"/>
</p:tagLst>
</file>

<file path=ppt/tags/tag402.xml><?xml version="1.0" encoding="utf-8"?>
<p:tagLst xmlns:p="http://schemas.openxmlformats.org/presentationml/2006/main">
  <p:tag name="AS_UNIQUEID" val="2239"/>
</p:tagLst>
</file>

<file path=ppt/tags/tag403.xml><?xml version="1.0" encoding="utf-8"?>
<p:tagLst xmlns:p="http://schemas.openxmlformats.org/presentationml/2006/main">
  <p:tag name="AS_UNIQUEID" val="2240"/>
</p:tagLst>
</file>

<file path=ppt/tags/tag404.xml><?xml version="1.0" encoding="utf-8"?>
<p:tagLst xmlns:p="http://schemas.openxmlformats.org/presentationml/2006/main">
  <p:tag name="AS_UNIQUEID" val="2241"/>
</p:tagLst>
</file>

<file path=ppt/tags/tag405.xml><?xml version="1.0" encoding="utf-8"?>
<p:tagLst xmlns:p="http://schemas.openxmlformats.org/presentationml/2006/main">
  <p:tag name="AS_UNIQUEID" val="2242"/>
</p:tagLst>
</file>

<file path=ppt/tags/tag406.xml><?xml version="1.0" encoding="utf-8"?>
<p:tagLst xmlns:p="http://schemas.openxmlformats.org/presentationml/2006/main">
  <p:tag name="AS_UNIQUEID" val="2243"/>
</p:tagLst>
</file>

<file path=ppt/tags/tag407.xml><?xml version="1.0" encoding="utf-8"?>
<p:tagLst xmlns:p="http://schemas.openxmlformats.org/presentationml/2006/main">
  <p:tag name="AS_UNIQUEID" val="2244"/>
</p:tagLst>
</file>

<file path=ppt/tags/tag408.xml><?xml version="1.0" encoding="utf-8"?>
<p:tagLst xmlns:p="http://schemas.openxmlformats.org/presentationml/2006/main">
  <p:tag name="AS_UNIQUEID" val="2245"/>
</p:tagLst>
</file>

<file path=ppt/tags/tag409.xml><?xml version="1.0" encoding="utf-8"?>
<p:tagLst xmlns:p="http://schemas.openxmlformats.org/presentationml/2006/main">
  <p:tag name="AS_UNIQUEID" val="2246"/>
</p:tagLst>
</file>

<file path=ppt/tags/tag41.xml><?xml version="1.0" encoding="utf-8"?>
<p:tagLst xmlns:p="http://schemas.openxmlformats.org/presentationml/2006/main">
  <p:tag name="AS_UNIQUEID" val="291"/>
</p:tagLst>
</file>

<file path=ppt/tags/tag410.xml><?xml version="1.0" encoding="utf-8"?>
<p:tagLst xmlns:p="http://schemas.openxmlformats.org/presentationml/2006/main">
  <p:tag name="AS_UNIQUEID" val="2247"/>
</p:tagLst>
</file>

<file path=ppt/tags/tag411.xml><?xml version="1.0" encoding="utf-8"?>
<p:tagLst xmlns:p="http://schemas.openxmlformats.org/presentationml/2006/main">
  <p:tag name="AS_UNIQUEID" val="2248"/>
</p:tagLst>
</file>

<file path=ppt/tags/tag412.xml><?xml version="1.0" encoding="utf-8"?>
<p:tagLst xmlns:p="http://schemas.openxmlformats.org/presentationml/2006/main">
  <p:tag name="AS_UNIQUEID" val="2250"/>
</p:tagLst>
</file>

<file path=ppt/tags/tag413.xml><?xml version="1.0" encoding="utf-8"?>
<p:tagLst xmlns:p="http://schemas.openxmlformats.org/presentationml/2006/main">
  <p:tag name="AS_UNIQUEID" val="2251"/>
</p:tagLst>
</file>

<file path=ppt/tags/tag414.xml><?xml version="1.0" encoding="utf-8"?>
<p:tagLst xmlns:p="http://schemas.openxmlformats.org/presentationml/2006/main">
  <p:tag name="AS_UNIQUEID" val="2252"/>
</p:tagLst>
</file>

<file path=ppt/tags/tag415.xml><?xml version="1.0" encoding="utf-8"?>
<p:tagLst xmlns:p="http://schemas.openxmlformats.org/presentationml/2006/main">
  <p:tag name="AS_UNIQUEID" val="2253"/>
</p:tagLst>
</file>

<file path=ppt/tags/tag416.xml><?xml version="1.0" encoding="utf-8"?>
<p:tagLst xmlns:p="http://schemas.openxmlformats.org/presentationml/2006/main">
  <p:tag name="AS_UNIQUEID" val="2254"/>
</p:tagLst>
</file>

<file path=ppt/tags/tag417.xml><?xml version="1.0" encoding="utf-8"?>
<p:tagLst xmlns:p="http://schemas.openxmlformats.org/presentationml/2006/main">
  <p:tag name="AS_UNIQUEID" val="2255"/>
</p:tagLst>
</file>

<file path=ppt/tags/tag418.xml><?xml version="1.0" encoding="utf-8"?>
<p:tagLst xmlns:p="http://schemas.openxmlformats.org/presentationml/2006/main">
  <p:tag name="AS_UNIQUEID" val="2256"/>
</p:tagLst>
</file>

<file path=ppt/tags/tag419.xml><?xml version="1.0" encoding="utf-8"?>
<p:tagLst xmlns:p="http://schemas.openxmlformats.org/presentationml/2006/main">
  <p:tag name="AS_UNIQUEID" val="2257"/>
</p:tagLst>
</file>

<file path=ppt/tags/tag42.xml><?xml version="1.0" encoding="utf-8"?>
<p:tagLst xmlns:p="http://schemas.openxmlformats.org/presentationml/2006/main">
  <p:tag name="AS_UNIQUEID" val="292"/>
</p:tagLst>
</file>

<file path=ppt/tags/tag420.xml><?xml version="1.0" encoding="utf-8"?>
<p:tagLst xmlns:p="http://schemas.openxmlformats.org/presentationml/2006/main">
  <p:tag name="AS_UNIQUEID" val="2258"/>
</p:tagLst>
</file>

<file path=ppt/tags/tag421.xml><?xml version="1.0" encoding="utf-8"?>
<p:tagLst xmlns:p="http://schemas.openxmlformats.org/presentationml/2006/main">
  <p:tag name="AS_UNIQUEID" val="2259"/>
</p:tagLst>
</file>

<file path=ppt/tags/tag422.xml><?xml version="1.0" encoding="utf-8"?>
<p:tagLst xmlns:p="http://schemas.openxmlformats.org/presentationml/2006/main">
  <p:tag name="AS_UNIQUEID" val="2260"/>
</p:tagLst>
</file>

<file path=ppt/tags/tag423.xml><?xml version="1.0" encoding="utf-8"?>
<p:tagLst xmlns:p="http://schemas.openxmlformats.org/presentationml/2006/main">
  <p:tag name="AS_UNIQUEID" val="2261"/>
</p:tagLst>
</file>

<file path=ppt/tags/tag424.xml><?xml version="1.0" encoding="utf-8"?>
<p:tagLst xmlns:p="http://schemas.openxmlformats.org/presentationml/2006/main">
  <p:tag name="AS_UNIQUEID" val="2262"/>
</p:tagLst>
</file>

<file path=ppt/tags/tag425.xml><?xml version="1.0" encoding="utf-8"?>
<p:tagLst xmlns:p="http://schemas.openxmlformats.org/presentationml/2006/main">
  <p:tag name="AS_UNIQUEID" val="2263"/>
</p:tagLst>
</file>

<file path=ppt/tags/tag426.xml><?xml version="1.0" encoding="utf-8"?>
<p:tagLst xmlns:p="http://schemas.openxmlformats.org/presentationml/2006/main">
  <p:tag name="AS_UNIQUEID" val="2264"/>
</p:tagLst>
</file>

<file path=ppt/tags/tag427.xml><?xml version="1.0" encoding="utf-8"?>
<p:tagLst xmlns:p="http://schemas.openxmlformats.org/presentationml/2006/main">
  <p:tag name="AS_UNIQUEID" val="2265"/>
</p:tagLst>
</file>

<file path=ppt/tags/tag428.xml><?xml version="1.0" encoding="utf-8"?>
<p:tagLst xmlns:p="http://schemas.openxmlformats.org/presentationml/2006/main">
  <p:tag name="AS_UNIQUEID" val="2266"/>
</p:tagLst>
</file>

<file path=ppt/tags/tag429.xml><?xml version="1.0" encoding="utf-8"?>
<p:tagLst xmlns:p="http://schemas.openxmlformats.org/presentationml/2006/main">
  <p:tag name="AS_UNIQUEID" val="2267"/>
</p:tagLst>
</file>

<file path=ppt/tags/tag43.xml><?xml version="1.0" encoding="utf-8"?>
<p:tagLst xmlns:p="http://schemas.openxmlformats.org/presentationml/2006/main">
  <p:tag name="AS_UNIQUEID" val="294"/>
</p:tagLst>
</file>

<file path=ppt/tags/tag430.xml><?xml version="1.0" encoding="utf-8"?>
<p:tagLst xmlns:p="http://schemas.openxmlformats.org/presentationml/2006/main">
  <p:tag name="AS_UNIQUEID" val="2268"/>
</p:tagLst>
</file>

<file path=ppt/tags/tag431.xml><?xml version="1.0" encoding="utf-8"?>
<p:tagLst xmlns:p="http://schemas.openxmlformats.org/presentationml/2006/main">
  <p:tag name="AS_UNIQUEID" val="2269"/>
</p:tagLst>
</file>

<file path=ppt/tags/tag432.xml><?xml version="1.0" encoding="utf-8"?>
<p:tagLst xmlns:p="http://schemas.openxmlformats.org/presentationml/2006/main">
  <p:tag name="AS_UNIQUEID" val="2270"/>
</p:tagLst>
</file>

<file path=ppt/tags/tag433.xml><?xml version="1.0" encoding="utf-8"?>
<p:tagLst xmlns:p="http://schemas.openxmlformats.org/presentationml/2006/main">
  <p:tag name="AS_UNIQUEID" val="2271"/>
</p:tagLst>
</file>

<file path=ppt/tags/tag434.xml><?xml version="1.0" encoding="utf-8"?>
<p:tagLst xmlns:p="http://schemas.openxmlformats.org/presentationml/2006/main">
  <p:tag name="AS_UNIQUEID" val="2272"/>
</p:tagLst>
</file>

<file path=ppt/tags/tag435.xml><?xml version="1.0" encoding="utf-8"?>
<p:tagLst xmlns:p="http://schemas.openxmlformats.org/presentationml/2006/main">
  <p:tag name="AS_UNIQUEID" val="2273"/>
</p:tagLst>
</file>

<file path=ppt/tags/tag436.xml><?xml version="1.0" encoding="utf-8"?>
<p:tagLst xmlns:p="http://schemas.openxmlformats.org/presentationml/2006/main">
  <p:tag name="AS_UNIQUEID" val="2274"/>
</p:tagLst>
</file>

<file path=ppt/tags/tag437.xml><?xml version="1.0" encoding="utf-8"?>
<p:tagLst xmlns:p="http://schemas.openxmlformats.org/presentationml/2006/main">
  <p:tag name="AS_UNIQUEID" val="2275"/>
</p:tagLst>
</file>

<file path=ppt/tags/tag438.xml><?xml version="1.0" encoding="utf-8"?>
<p:tagLst xmlns:p="http://schemas.openxmlformats.org/presentationml/2006/main">
  <p:tag name="AS_UNIQUEID" val="2326"/>
</p:tagLst>
</file>

<file path=ppt/tags/tag439.xml><?xml version="1.0" encoding="utf-8"?>
<p:tagLst xmlns:p="http://schemas.openxmlformats.org/presentationml/2006/main">
  <p:tag name="AS_UNIQUEID" val="2327"/>
</p:tagLst>
</file>

<file path=ppt/tags/tag44.xml><?xml version="1.0" encoding="utf-8"?>
<p:tagLst xmlns:p="http://schemas.openxmlformats.org/presentationml/2006/main">
  <p:tag name="AS_UNIQUEID" val="295"/>
</p:tagLst>
</file>

<file path=ppt/tags/tag440.xml><?xml version="1.0" encoding="utf-8"?>
<p:tagLst xmlns:p="http://schemas.openxmlformats.org/presentationml/2006/main">
  <p:tag name="AS_UNIQUEID" val="2328"/>
</p:tagLst>
</file>

<file path=ppt/tags/tag441.xml><?xml version="1.0" encoding="utf-8"?>
<p:tagLst xmlns:p="http://schemas.openxmlformats.org/presentationml/2006/main">
  <p:tag name="AS_UNIQUEID" val="2329"/>
</p:tagLst>
</file>

<file path=ppt/tags/tag442.xml><?xml version="1.0" encoding="utf-8"?>
<p:tagLst xmlns:p="http://schemas.openxmlformats.org/presentationml/2006/main">
  <p:tag name="AS_UNIQUEID" val="2330"/>
</p:tagLst>
</file>

<file path=ppt/tags/tag443.xml><?xml version="1.0" encoding="utf-8"?>
<p:tagLst xmlns:p="http://schemas.openxmlformats.org/presentationml/2006/main">
  <p:tag name="AS_UNIQUEID" val="2331"/>
</p:tagLst>
</file>

<file path=ppt/tags/tag444.xml><?xml version="1.0" encoding="utf-8"?>
<p:tagLst xmlns:p="http://schemas.openxmlformats.org/presentationml/2006/main">
  <p:tag name="AS_UNIQUEID" val="2332"/>
</p:tagLst>
</file>

<file path=ppt/tags/tag445.xml><?xml version="1.0" encoding="utf-8"?>
<p:tagLst xmlns:p="http://schemas.openxmlformats.org/presentationml/2006/main">
  <p:tag name="AS_UNIQUEID" val="2333"/>
</p:tagLst>
</file>

<file path=ppt/tags/tag446.xml><?xml version="1.0" encoding="utf-8"?>
<p:tagLst xmlns:p="http://schemas.openxmlformats.org/presentationml/2006/main">
  <p:tag name="AS_UNIQUEID" val="2334"/>
</p:tagLst>
</file>

<file path=ppt/tags/tag447.xml><?xml version="1.0" encoding="utf-8"?>
<p:tagLst xmlns:p="http://schemas.openxmlformats.org/presentationml/2006/main">
  <p:tag name="AS_UNIQUEID" val="2335"/>
</p:tagLst>
</file>

<file path=ppt/tags/tag448.xml><?xml version="1.0" encoding="utf-8"?>
<p:tagLst xmlns:p="http://schemas.openxmlformats.org/presentationml/2006/main">
  <p:tag name="AS_UNIQUEID" val="2336"/>
</p:tagLst>
</file>

<file path=ppt/tags/tag449.xml><?xml version="1.0" encoding="utf-8"?>
<p:tagLst xmlns:p="http://schemas.openxmlformats.org/presentationml/2006/main">
  <p:tag name="AS_UNIQUEID" val="2337"/>
</p:tagLst>
</file>

<file path=ppt/tags/tag45.xml><?xml version="1.0" encoding="utf-8"?>
<p:tagLst xmlns:p="http://schemas.openxmlformats.org/presentationml/2006/main">
  <p:tag name="AS_UNIQUEID" val="296"/>
</p:tagLst>
</file>

<file path=ppt/tags/tag450.xml><?xml version="1.0" encoding="utf-8"?>
<p:tagLst xmlns:p="http://schemas.openxmlformats.org/presentationml/2006/main">
  <p:tag name="AS_UNIQUEID" val="2338"/>
</p:tagLst>
</file>

<file path=ppt/tags/tag451.xml><?xml version="1.0" encoding="utf-8"?>
<p:tagLst xmlns:p="http://schemas.openxmlformats.org/presentationml/2006/main">
  <p:tag name="AS_UNIQUEID" val="2339"/>
</p:tagLst>
</file>

<file path=ppt/tags/tag452.xml><?xml version="1.0" encoding="utf-8"?>
<p:tagLst xmlns:p="http://schemas.openxmlformats.org/presentationml/2006/main">
  <p:tag name="AS_UNIQUEID" val="2340"/>
</p:tagLst>
</file>

<file path=ppt/tags/tag453.xml><?xml version="1.0" encoding="utf-8"?>
<p:tagLst xmlns:p="http://schemas.openxmlformats.org/presentationml/2006/main">
  <p:tag name="AS_UNIQUEID" val="2341"/>
</p:tagLst>
</file>

<file path=ppt/tags/tag454.xml><?xml version="1.0" encoding="utf-8"?>
<p:tagLst xmlns:p="http://schemas.openxmlformats.org/presentationml/2006/main">
  <p:tag name="AS_UNIQUEID" val="2342"/>
</p:tagLst>
</file>

<file path=ppt/tags/tag455.xml><?xml version="1.0" encoding="utf-8"?>
<p:tagLst xmlns:p="http://schemas.openxmlformats.org/presentationml/2006/main">
  <p:tag name="AS_UNIQUEID" val="2343"/>
</p:tagLst>
</file>

<file path=ppt/tags/tag456.xml><?xml version="1.0" encoding="utf-8"?>
<p:tagLst xmlns:p="http://schemas.openxmlformats.org/presentationml/2006/main">
  <p:tag name="AS_UNIQUEID" val="2344"/>
</p:tagLst>
</file>

<file path=ppt/tags/tag457.xml><?xml version="1.0" encoding="utf-8"?>
<p:tagLst xmlns:p="http://schemas.openxmlformats.org/presentationml/2006/main">
  <p:tag name="AS_UNIQUEID" val="2345"/>
</p:tagLst>
</file>

<file path=ppt/tags/tag458.xml><?xml version="1.0" encoding="utf-8"?>
<p:tagLst xmlns:p="http://schemas.openxmlformats.org/presentationml/2006/main">
  <p:tag name="AS_UNIQUEID" val="2346"/>
</p:tagLst>
</file>

<file path=ppt/tags/tag459.xml><?xml version="1.0" encoding="utf-8"?>
<p:tagLst xmlns:p="http://schemas.openxmlformats.org/presentationml/2006/main">
  <p:tag name="AS_UNIQUEID" val="2347"/>
</p:tagLst>
</file>

<file path=ppt/tags/tag46.xml><?xml version="1.0" encoding="utf-8"?>
<p:tagLst xmlns:p="http://schemas.openxmlformats.org/presentationml/2006/main">
  <p:tag name="AS_UNIQUEID" val="297"/>
</p:tagLst>
</file>

<file path=ppt/tags/tag460.xml><?xml version="1.0" encoding="utf-8"?>
<p:tagLst xmlns:p="http://schemas.openxmlformats.org/presentationml/2006/main">
  <p:tag name="AS_UNIQUEID" val="2348"/>
</p:tagLst>
</file>

<file path=ppt/tags/tag461.xml><?xml version="1.0" encoding="utf-8"?>
<p:tagLst xmlns:p="http://schemas.openxmlformats.org/presentationml/2006/main">
  <p:tag name="AS_UNIQUEID" val="2349"/>
</p:tagLst>
</file>

<file path=ppt/tags/tag462.xml><?xml version="1.0" encoding="utf-8"?>
<p:tagLst xmlns:p="http://schemas.openxmlformats.org/presentationml/2006/main">
  <p:tag name="AS_UNIQUEID" val="2350"/>
</p:tagLst>
</file>

<file path=ppt/tags/tag463.xml><?xml version="1.0" encoding="utf-8"?>
<p:tagLst xmlns:p="http://schemas.openxmlformats.org/presentationml/2006/main">
  <p:tag name="AS_UNIQUEID" val="2351"/>
</p:tagLst>
</file>

<file path=ppt/tags/tag464.xml><?xml version="1.0" encoding="utf-8"?>
<p:tagLst xmlns:p="http://schemas.openxmlformats.org/presentationml/2006/main">
  <p:tag name="AS_UNIQUEID" val="2352"/>
</p:tagLst>
</file>

<file path=ppt/tags/tag465.xml><?xml version="1.0" encoding="utf-8"?>
<p:tagLst xmlns:p="http://schemas.openxmlformats.org/presentationml/2006/main">
  <p:tag name="AS_UNIQUEID" val="2354"/>
</p:tagLst>
</file>

<file path=ppt/tags/tag466.xml><?xml version="1.0" encoding="utf-8"?>
<p:tagLst xmlns:p="http://schemas.openxmlformats.org/presentationml/2006/main">
  <p:tag name="AS_UNIQUEID" val="2355"/>
</p:tagLst>
</file>

<file path=ppt/tags/tag467.xml><?xml version="1.0" encoding="utf-8"?>
<p:tagLst xmlns:p="http://schemas.openxmlformats.org/presentationml/2006/main">
  <p:tag name="AS_UNIQUEID" val="2356"/>
</p:tagLst>
</file>

<file path=ppt/tags/tag468.xml><?xml version="1.0" encoding="utf-8"?>
<p:tagLst xmlns:p="http://schemas.openxmlformats.org/presentationml/2006/main">
  <p:tag name="AS_UNIQUEID" val="2357"/>
</p:tagLst>
</file>

<file path=ppt/tags/tag469.xml><?xml version="1.0" encoding="utf-8"?>
<p:tagLst xmlns:p="http://schemas.openxmlformats.org/presentationml/2006/main">
  <p:tag name="AS_UNIQUEID" val="2358"/>
</p:tagLst>
</file>

<file path=ppt/tags/tag47.xml><?xml version="1.0" encoding="utf-8"?>
<p:tagLst xmlns:p="http://schemas.openxmlformats.org/presentationml/2006/main">
  <p:tag name="AS_UNIQUEID" val="298"/>
</p:tagLst>
</file>

<file path=ppt/tags/tag470.xml><?xml version="1.0" encoding="utf-8"?>
<p:tagLst xmlns:p="http://schemas.openxmlformats.org/presentationml/2006/main">
  <p:tag name="AS_UNIQUEID" val="2359"/>
</p:tagLst>
</file>

<file path=ppt/tags/tag471.xml><?xml version="1.0" encoding="utf-8"?>
<p:tagLst xmlns:p="http://schemas.openxmlformats.org/presentationml/2006/main">
  <p:tag name="AS_UNIQUEID" val="2360"/>
</p:tagLst>
</file>

<file path=ppt/tags/tag472.xml><?xml version="1.0" encoding="utf-8"?>
<p:tagLst xmlns:p="http://schemas.openxmlformats.org/presentationml/2006/main">
  <p:tag name="AS_UNIQUEID" val="2361"/>
</p:tagLst>
</file>

<file path=ppt/tags/tag473.xml><?xml version="1.0" encoding="utf-8"?>
<p:tagLst xmlns:p="http://schemas.openxmlformats.org/presentationml/2006/main">
  <p:tag name="AS_UNIQUEID" val="2362"/>
</p:tagLst>
</file>

<file path=ppt/tags/tag474.xml><?xml version="1.0" encoding="utf-8"?>
<p:tagLst xmlns:p="http://schemas.openxmlformats.org/presentationml/2006/main">
  <p:tag name="AS_UNIQUEID" val="2363"/>
</p:tagLst>
</file>

<file path=ppt/tags/tag475.xml><?xml version="1.0" encoding="utf-8"?>
<p:tagLst xmlns:p="http://schemas.openxmlformats.org/presentationml/2006/main">
  <p:tag name="AS_UNIQUEID" val="2364"/>
</p:tagLst>
</file>

<file path=ppt/tags/tag476.xml><?xml version="1.0" encoding="utf-8"?>
<p:tagLst xmlns:p="http://schemas.openxmlformats.org/presentationml/2006/main">
  <p:tag name="AS_UNIQUEID" val="2365"/>
</p:tagLst>
</file>

<file path=ppt/tags/tag477.xml><?xml version="1.0" encoding="utf-8"?>
<p:tagLst xmlns:p="http://schemas.openxmlformats.org/presentationml/2006/main">
  <p:tag name="AS_UNIQUEID" val="2366"/>
</p:tagLst>
</file>

<file path=ppt/tags/tag478.xml><?xml version="1.0" encoding="utf-8"?>
<p:tagLst xmlns:p="http://schemas.openxmlformats.org/presentationml/2006/main">
  <p:tag name="AS_UNIQUEID" val="2367"/>
</p:tagLst>
</file>

<file path=ppt/tags/tag479.xml><?xml version="1.0" encoding="utf-8"?>
<p:tagLst xmlns:p="http://schemas.openxmlformats.org/presentationml/2006/main">
  <p:tag name="AS_UNIQUEID" val="2368"/>
</p:tagLst>
</file>

<file path=ppt/tags/tag48.xml><?xml version="1.0" encoding="utf-8"?>
<p:tagLst xmlns:p="http://schemas.openxmlformats.org/presentationml/2006/main">
  <p:tag name="AS_UNIQUEID" val="299"/>
</p:tagLst>
</file>

<file path=ppt/tags/tag480.xml><?xml version="1.0" encoding="utf-8"?>
<p:tagLst xmlns:p="http://schemas.openxmlformats.org/presentationml/2006/main">
  <p:tag name="AS_UNIQUEID" val="2369"/>
</p:tagLst>
</file>

<file path=ppt/tags/tag481.xml><?xml version="1.0" encoding="utf-8"?>
<p:tagLst xmlns:p="http://schemas.openxmlformats.org/presentationml/2006/main">
  <p:tag name="AS_UNIQUEID" val="2370"/>
</p:tagLst>
</file>

<file path=ppt/tags/tag482.xml><?xml version="1.0" encoding="utf-8"?>
<p:tagLst xmlns:p="http://schemas.openxmlformats.org/presentationml/2006/main">
  <p:tag name="AS_UNIQUEID" val="2371"/>
</p:tagLst>
</file>

<file path=ppt/tags/tag483.xml><?xml version="1.0" encoding="utf-8"?>
<p:tagLst xmlns:p="http://schemas.openxmlformats.org/presentationml/2006/main">
  <p:tag name="AS_UNIQUEID" val="2372"/>
</p:tagLst>
</file>

<file path=ppt/tags/tag484.xml><?xml version="1.0" encoding="utf-8"?>
<p:tagLst xmlns:p="http://schemas.openxmlformats.org/presentationml/2006/main">
  <p:tag name="AS_UNIQUEID" val="2373"/>
</p:tagLst>
</file>

<file path=ppt/tags/tag485.xml><?xml version="1.0" encoding="utf-8"?>
<p:tagLst xmlns:p="http://schemas.openxmlformats.org/presentationml/2006/main">
  <p:tag name="AS_UNIQUEID" val="2374"/>
</p:tagLst>
</file>

<file path=ppt/tags/tag486.xml><?xml version="1.0" encoding="utf-8"?>
<p:tagLst xmlns:p="http://schemas.openxmlformats.org/presentationml/2006/main">
  <p:tag name="AS_UNIQUEID" val="2375"/>
</p:tagLst>
</file>

<file path=ppt/tags/tag487.xml><?xml version="1.0" encoding="utf-8"?>
<p:tagLst xmlns:p="http://schemas.openxmlformats.org/presentationml/2006/main">
  <p:tag name="AS_UNIQUEID" val="2376"/>
</p:tagLst>
</file>

<file path=ppt/tags/tag488.xml><?xml version="1.0" encoding="utf-8"?>
<p:tagLst xmlns:p="http://schemas.openxmlformats.org/presentationml/2006/main">
  <p:tag name="AS_UNIQUEID" val="2378"/>
</p:tagLst>
</file>

<file path=ppt/tags/tag489.xml><?xml version="1.0" encoding="utf-8"?>
<p:tagLst xmlns:p="http://schemas.openxmlformats.org/presentationml/2006/main">
  <p:tag name="AS_UNIQUEID" val="2379"/>
</p:tagLst>
</file>

<file path=ppt/tags/tag49.xml><?xml version="1.0" encoding="utf-8"?>
<p:tagLst xmlns:p="http://schemas.openxmlformats.org/presentationml/2006/main">
  <p:tag name="AS_UNIQUEID" val="301"/>
</p:tagLst>
</file>

<file path=ppt/tags/tag490.xml><?xml version="1.0" encoding="utf-8"?>
<p:tagLst xmlns:p="http://schemas.openxmlformats.org/presentationml/2006/main">
  <p:tag name="AS_UNIQUEID" val="2380"/>
</p:tagLst>
</file>

<file path=ppt/tags/tag491.xml><?xml version="1.0" encoding="utf-8"?>
<p:tagLst xmlns:p="http://schemas.openxmlformats.org/presentationml/2006/main">
  <p:tag name="AS_UNIQUEID" val="2381"/>
</p:tagLst>
</file>

<file path=ppt/tags/tag492.xml><?xml version="1.0" encoding="utf-8"?>
<p:tagLst xmlns:p="http://schemas.openxmlformats.org/presentationml/2006/main">
  <p:tag name="AS_UNIQUEID" val="2382"/>
</p:tagLst>
</file>

<file path=ppt/tags/tag493.xml><?xml version="1.0" encoding="utf-8"?>
<p:tagLst xmlns:p="http://schemas.openxmlformats.org/presentationml/2006/main">
  <p:tag name="AS_UNIQUEID" val="2383"/>
</p:tagLst>
</file>

<file path=ppt/tags/tag494.xml><?xml version="1.0" encoding="utf-8"?>
<p:tagLst xmlns:p="http://schemas.openxmlformats.org/presentationml/2006/main">
  <p:tag name="AS_UNIQUEID" val="2384"/>
</p:tagLst>
</file>

<file path=ppt/tags/tag495.xml><?xml version="1.0" encoding="utf-8"?>
<p:tagLst xmlns:p="http://schemas.openxmlformats.org/presentationml/2006/main">
  <p:tag name="AS_UNIQUEID" val="2385"/>
</p:tagLst>
</file>

<file path=ppt/tags/tag496.xml><?xml version="1.0" encoding="utf-8"?>
<p:tagLst xmlns:p="http://schemas.openxmlformats.org/presentationml/2006/main">
  <p:tag name="AS_UNIQUEID" val="2386"/>
</p:tagLst>
</file>

<file path=ppt/tags/tag497.xml><?xml version="1.0" encoding="utf-8"?>
<p:tagLst xmlns:p="http://schemas.openxmlformats.org/presentationml/2006/main">
  <p:tag name="AS_UNIQUEID" val="2387"/>
</p:tagLst>
</file>

<file path=ppt/tags/tag498.xml><?xml version="1.0" encoding="utf-8"?>
<p:tagLst xmlns:p="http://schemas.openxmlformats.org/presentationml/2006/main">
  <p:tag name="AS_UNIQUEID" val="2388"/>
</p:tagLst>
</file>

<file path=ppt/tags/tag499.xml><?xml version="1.0" encoding="utf-8"?>
<p:tagLst xmlns:p="http://schemas.openxmlformats.org/presentationml/2006/main">
  <p:tag name="AS_UNIQUEID" val="2389"/>
</p:tagLst>
</file>

<file path=ppt/tags/tag5.xml><?xml version="1.0" encoding="utf-8"?>
<p:tagLst xmlns:p="http://schemas.openxmlformats.org/presentationml/2006/main">
  <p:tag name="AS_UNIQUEID" val="248"/>
</p:tagLst>
</file>

<file path=ppt/tags/tag50.xml><?xml version="1.0" encoding="utf-8"?>
<p:tagLst xmlns:p="http://schemas.openxmlformats.org/presentationml/2006/main">
  <p:tag name="AS_UNIQUEID" val="302"/>
</p:tagLst>
</file>

<file path=ppt/tags/tag500.xml><?xml version="1.0" encoding="utf-8"?>
<p:tagLst xmlns:p="http://schemas.openxmlformats.org/presentationml/2006/main">
  <p:tag name="AS_UNIQUEID" val="2390"/>
</p:tagLst>
</file>

<file path=ppt/tags/tag501.xml><?xml version="1.0" encoding="utf-8"?>
<p:tagLst xmlns:p="http://schemas.openxmlformats.org/presentationml/2006/main">
  <p:tag name="AS_UNIQUEID" val="2391"/>
</p:tagLst>
</file>

<file path=ppt/tags/tag502.xml><?xml version="1.0" encoding="utf-8"?>
<p:tagLst xmlns:p="http://schemas.openxmlformats.org/presentationml/2006/main">
  <p:tag name="AS_UNIQUEID" val="2392"/>
</p:tagLst>
</file>

<file path=ppt/tags/tag503.xml><?xml version="1.0" encoding="utf-8"?>
<p:tagLst xmlns:p="http://schemas.openxmlformats.org/presentationml/2006/main">
  <p:tag name="AS_UNIQUEID" val="2393"/>
</p:tagLst>
</file>

<file path=ppt/tags/tag504.xml><?xml version="1.0" encoding="utf-8"?>
<p:tagLst xmlns:p="http://schemas.openxmlformats.org/presentationml/2006/main">
  <p:tag name="AS_UNIQUEID" val="2394"/>
</p:tagLst>
</file>

<file path=ppt/tags/tag505.xml><?xml version="1.0" encoding="utf-8"?>
<p:tagLst xmlns:p="http://schemas.openxmlformats.org/presentationml/2006/main">
  <p:tag name="AS_UNIQUEID" val="2395"/>
</p:tagLst>
</file>

<file path=ppt/tags/tag506.xml><?xml version="1.0" encoding="utf-8"?>
<p:tagLst xmlns:p="http://schemas.openxmlformats.org/presentationml/2006/main">
  <p:tag name="AS_UNIQUEID" val="2396"/>
</p:tagLst>
</file>

<file path=ppt/tags/tag507.xml><?xml version="1.0" encoding="utf-8"?>
<p:tagLst xmlns:p="http://schemas.openxmlformats.org/presentationml/2006/main">
  <p:tag name="AS_UNIQUEID" val="2397"/>
</p:tagLst>
</file>

<file path=ppt/tags/tag508.xml><?xml version="1.0" encoding="utf-8"?>
<p:tagLst xmlns:p="http://schemas.openxmlformats.org/presentationml/2006/main">
  <p:tag name="AS_UNIQUEID" val="2398"/>
</p:tagLst>
</file>

<file path=ppt/tags/tag509.xml><?xml version="1.0" encoding="utf-8"?>
<p:tagLst xmlns:p="http://schemas.openxmlformats.org/presentationml/2006/main">
  <p:tag name="AS_UNIQUEID" val="2399"/>
</p:tagLst>
</file>

<file path=ppt/tags/tag51.xml><?xml version="1.0" encoding="utf-8"?>
<p:tagLst xmlns:p="http://schemas.openxmlformats.org/presentationml/2006/main">
  <p:tag name="AS_UNIQUEID" val="303"/>
</p:tagLst>
</file>

<file path=ppt/tags/tag510.xml><?xml version="1.0" encoding="utf-8"?>
<p:tagLst xmlns:p="http://schemas.openxmlformats.org/presentationml/2006/main">
  <p:tag name="AS_UNIQUEID" val="2400"/>
</p:tagLst>
</file>

<file path=ppt/tags/tag511.xml><?xml version="1.0" encoding="utf-8"?>
<p:tagLst xmlns:p="http://schemas.openxmlformats.org/presentationml/2006/main">
  <p:tag name="AS_UNIQUEID" val="2401"/>
</p:tagLst>
</file>

<file path=ppt/tags/tag512.xml><?xml version="1.0" encoding="utf-8"?>
<p:tagLst xmlns:p="http://schemas.openxmlformats.org/presentationml/2006/main">
  <p:tag name="AS_UNIQUEID" val="2402"/>
</p:tagLst>
</file>

<file path=ppt/tags/tag513.xml><?xml version="1.0" encoding="utf-8"?>
<p:tagLst xmlns:p="http://schemas.openxmlformats.org/presentationml/2006/main">
  <p:tag name="AS_UNIQUEID" val="2403"/>
</p:tagLst>
</file>

<file path=ppt/tags/tag514.xml><?xml version="1.0" encoding="utf-8"?>
<p:tagLst xmlns:p="http://schemas.openxmlformats.org/presentationml/2006/main">
  <p:tag name="AS_UNIQUEID" val="2404"/>
</p:tagLst>
</file>

<file path=ppt/tags/tag515.xml><?xml version="1.0" encoding="utf-8"?>
<p:tagLst xmlns:p="http://schemas.openxmlformats.org/presentationml/2006/main">
  <p:tag name="AS_UNIQUEID" val="2406"/>
</p:tagLst>
</file>

<file path=ppt/tags/tag516.xml><?xml version="1.0" encoding="utf-8"?>
<p:tagLst xmlns:p="http://schemas.openxmlformats.org/presentationml/2006/main">
  <p:tag name="AS_UNIQUEID" val="2408"/>
</p:tagLst>
</file>

<file path=ppt/tags/tag517.xml><?xml version="1.0" encoding="utf-8"?>
<p:tagLst xmlns:p="http://schemas.openxmlformats.org/presentationml/2006/main">
  <p:tag name="AS_UNIQUEID" val="2413"/>
</p:tagLst>
</file>

<file path=ppt/tags/tag518.xml><?xml version="1.0" encoding="utf-8"?>
<p:tagLst xmlns:p="http://schemas.openxmlformats.org/presentationml/2006/main">
  <p:tag name="AS_UNIQUEID" val="2414"/>
</p:tagLst>
</file>

<file path=ppt/tags/tag519.xml><?xml version="1.0" encoding="utf-8"?>
<p:tagLst xmlns:p="http://schemas.openxmlformats.org/presentationml/2006/main">
  <p:tag name="AS_UNIQUEID" val="2415"/>
</p:tagLst>
</file>

<file path=ppt/tags/tag52.xml><?xml version="1.0" encoding="utf-8"?>
<p:tagLst xmlns:p="http://schemas.openxmlformats.org/presentationml/2006/main">
  <p:tag name="AS_UNIQUEID" val="304"/>
</p:tagLst>
</file>

<file path=ppt/tags/tag520.xml><?xml version="1.0" encoding="utf-8"?>
<p:tagLst xmlns:p="http://schemas.openxmlformats.org/presentationml/2006/main">
  <p:tag name="AS_UNIQUEID" val="2416"/>
</p:tagLst>
</file>

<file path=ppt/tags/tag521.xml><?xml version="1.0" encoding="utf-8"?>
<p:tagLst xmlns:p="http://schemas.openxmlformats.org/presentationml/2006/main">
  <p:tag name="AS_UNIQUEID" val="2417"/>
</p:tagLst>
</file>

<file path=ppt/tags/tag522.xml><?xml version="1.0" encoding="utf-8"?>
<p:tagLst xmlns:p="http://schemas.openxmlformats.org/presentationml/2006/main">
  <p:tag name="AS_UNIQUEID" val="2418"/>
</p:tagLst>
</file>

<file path=ppt/tags/tag523.xml><?xml version="1.0" encoding="utf-8"?>
<p:tagLst xmlns:p="http://schemas.openxmlformats.org/presentationml/2006/main">
  <p:tag name="AS_UNIQUEID" val="2419"/>
</p:tagLst>
</file>

<file path=ppt/tags/tag524.xml><?xml version="1.0" encoding="utf-8"?>
<p:tagLst xmlns:p="http://schemas.openxmlformats.org/presentationml/2006/main">
  <p:tag name="AS_UNIQUEID" val="2420"/>
</p:tagLst>
</file>

<file path=ppt/tags/tag525.xml><?xml version="1.0" encoding="utf-8"?>
<p:tagLst xmlns:p="http://schemas.openxmlformats.org/presentationml/2006/main">
  <p:tag name="AS_UNIQUEID" val="2421"/>
</p:tagLst>
</file>

<file path=ppt/tags/tag526.xml><?xml version="1.0" encoding="utf-8"?>
<p:tagLst xmlns:p="http://schemas.openxmlformats.org/presentationml/2006/main">
  <p:tag name="AS_UNIQUEID" val="2422"/>
</p:tagLst>
</file>

<file path=ppt/tags/tag527.xml><?xml version="1.0" encoding="utf-8"?>
<p:tagLst xmlns:p="http://schemas.openxmlformats.org/presentationml/2006/main">
  <p:tag name="AS_UNIQUEID" val="2423"/>
</p:tagLst>
</file>

<file path=ppt/tags/tag528.xml><?xml version="1.0" encoding="utf-8"?>
<p:tagLst xmlns:p="http://schemas.openxmlformats.org/presentationml/2006/main">
  <p:tag name="AS_UNIQUEID" val="2424"/>
</p:tagLst>
</file>

<file path=ppt/tags/tag529.xml><?xml version="1.0" encoding="utf-8"?>
<p:tagLst xmlns:p="http://schemas.openxmlformats.org/presentationml/2006/main">
  <p:tag name="AS_UNIQUEID" val="2425"/>
</p:tagLst>
</file>

<file path=ppt/tags/tag53.xml><?xml version="1.0" encoding="utf-8"?>
<p:tagLst xmlns:p="http://schemas.openxmlformats.org/presentationml/2006/main">
  <p:tag name="AS_UNIQUEID" val="305"/>
</p:tagLst>
</file>

<file path=ppt/tags/tag530.xml><?xml version="1.0" encoding="utf-8"?>
<p:tagLst xmlns:p="http://schemas.openxmlformats.org/presentationml/2006/main">
  <p:tag name="AS_UNIQUEID" val="2426"/>
</p:tagLst>
</file>

<file path=ppt/tags/tag531.xml><?xml version="1.0" encoding="utf-8"?>
<p:tagLst xmlns:p="http://schemas.openxmlformats.org/presentationml/2006/main">
  <p:tag name="AS_UNIQUEID" val="2427"/>
</p:tagLst>
</file>

<file path=ppt/tags/tag532.xml><?xml version="1.0" encoding="utf-8"?>
<p:tagLst xmlns:p="http://schemas.openxmlformats.org/presentationml/2006/main">
  <p:tag name="AS_UNIQUEID" val="2428"/>
</p:tagLst>
</file>

<file path=ppt/tags/tag533.xml><?xml version="1.0" encoding="utf-8"?>
<p:tagLst xmlns:p="http://schemas.openxmlformats.org/presentationml/2006/main">
  <p:tag name="AS_UNIQUEID" val="2429"/>
</p:tagLst>
</file>

<file path=ppt/tags/tag534.xml><?xml version="1.0" encoding="utf-8"?>
<p:tagLst xmlns:p="http://schemas.openxmlformats.org/presentationml/2006/main">
  <p:tag name="AS_UNIQUEID" val="2430"/>
</p:tagLst>
</file>

<file path=ppt/tags/tag535.xml><?xml version="1.0" encoding="utf-8"?>
<p:tagLst xmlns:p="http://schemas.openxmlformats.org/presentationml/2006/main">
  <p:tag name="AS_UNIQUEID" val="2431"/>
</p:tagLst>
</file>

<file path=ppt/tags/tag536.xml><?xml version="1.0" encoding="utf-8"?>
<p:tagLst xmlns:p="http://schemas.openxmlformats.org/presentationml/2006/main">
  <p:tag name="AS_UNIQUEID" val="2432"/>
</p:tagLst>
</file>

<file path=ppt/tags/tag537.xml><?xml version="1.0" encoding="utf-8"?>
<p:tagLst xmlns:p="http://schemas.openxmlformats.org/presentationml/2006/main">
  <p:tag name="AS_UNIQUEID" val="2433"/>
</p:tagLst>
</file>

<file path=ppt/tags/tag538.xml><?xml version="1.0" encoding="utf-8"?>
<p:tagLst xmlns:p="http://schemas.openxmlformats.org/presentationml/2006/main">
  <p:tag name="AS_UNIQUEID" val="2434"/>
</p:tagLst>
</file>

<file path=ppt/tags/tag539.xml><?xml version="1.0" encoding="utf-8"?>
<p:tagLst xmlns:p="http://schemas.openxmlformats.org/presentationml/2006/main">
  <p:tag name="AS_UNIQUEID" val="2435"/>
</p:tagLst>
</file>

<file path=ppt/tags/tag54.xml><?xml version="1.0" encoding="utf-8"?>
<p:tagLst xmlns:p="http://schemas.openxmlformats.org/presentationml/2006/main">
  <p:tag name="AS_UNIQUEID" val="307"/>
</p:tagLst>
</file>

<file path=ppt/tags/tag540.xml><?xml version="1.0" encoding="utf-8"?>
<p:tagLst xmlns:p="http://schemas.openxmlformats.org/presentationml/2006/main">
  <p:tag name="AS_UNIQUEID" val="2436"/>
</p:tagLst>
</file>

<file path=ppt/tags/tag541.xml><?xml version="1.0" encoding="utf-8"?>
<p:tagLst xmlns:p="http://schemas.openxmlformats.org/presentationml/2006/main">
  <p:tag name="AS_UNIQUEID" val="2437"/>
</p:tagLst>
</file>

<file path=ppt/tags/tag542.xml><?xml version="1.0" encoding="utf-8"?>
<p:tagLst xmlns:p="http://schemas.openxmlformats.org/presentationml/2006/main">
  <p:tag name="AS_UNIQUEID" val="2438"/>
</p:tagLst>
</file>

<file path=ppt/tags/tag543.xml><?xml version="1.0" encoding="utf-8"?>
<p:tagLst xmlns:p="http://schemas.openxmlformats.org/presentationml/2006/main">
  <p:tag name="AS_UNIQUEID" val="2439"/>
</p:tagLst>
</file>

<file path=ppt/tags/tag544.xml><?xml version="1.0" encoding="utf-8"?>
<p:tagLst xmlns:p="http://schemas.openxmlformats.org/presentationml/2006/main">
  <p:tag name="AS_UNIQUEID" val="2440"/>
</p:tagLst>
</file>

<file path=ppt/tags/tag545.xml><?xml version="1.0" encoding="utf-8"?>
<p:tagLst xmlns:p="http://schemas.openxmlformats.org/presentationml/2006/main">
  <p:tag name="AS_UNIQUEID" val="2441"/>
</p:tagLst>
</file>

<file path=ppt/tags/tag546.xml><?xml version="1.0" encoding="utf-8"?>
<p:tagLst xmlns:p="http://schemas.openxmlformats.org/presentationml/2006/main">
  <p:tag name="AS_UNIQUEID" val="2442"/>
</p:tagLst>
</file>

<file path=ppt/tags/tag547.xml><?xml version="1.0" encoding="utf-8"?>
<p:tagLst xmlns:p="http://schemas.openxmlformats.org/presentationml/2006/main">
  <p:tag name="AS_UNIQUEID" val="2443"/>
</p:tagLst>
</file>

<file path=ppt/tags/tag548.xml><?xml version="1.0" encoding="utf-8"?>
<p:tagLst xmlns:p="http://schemas.openxmlformats.org/presentationml/2006/main">
  <p:tag name="AS_UNIQUEID" val="2444"/>
</p:tagLst>
</file>

<file path=ppt/tags/tag549.xml><?xml version="1.0" encoding="utf-8"?>
<p:tagLst xmlns:p="http://schemas.openxmlformats.org/presentationml/2006/main">
  <p:tag name="AS_UNIQUEID" val="2445"/>
</p:tagLst>
</file>

<file path=ppt/tags/tag55.xml><?xml version="1.0" encoding="utf-8"?>
<p:tagLst xmlns:p="http://schemas.openxmlformats.org/presentationml/2006/main">
  <p:tag name="AS_UNIQUEID" val="308"/>
</p:tagLst>
</file>

<file path=ppt/tags/tag550.xml><?xml version="1.0" encoding="utf-8"?>
<p:tagLst xmlns:p="http://schemas.openxmlformats.org/presentationml/2006/main">
  <p:tag name="AS_UNIQUEID" val="2446"/>
</p:tagLst>
</file>

<file path=ppt/tags/tag551.xml><?xml version="1.0" encoding="utf-8"?>
<p:tagLst xmlns:p="http://schemas.openxmlformats.org/presentationml/2006/main">
  <p:tag name="AS_UNIQUEID" val="2447"/>
</p:tagLst>
</file>

<file path=ppt/tags/tag552.xml><?xml version="1.0" encoding="utf-8"?>
<p:tagLst xmlns:p="http://schemas.openxmlformats.org/presentationml/2006/main">
  <p:tag name="AS_UNIQUEID" val="2448"/>
</p:tagLst>
</file>

<file path=ppt/tags/tag553.xml><?xml version="1.0" encoding="utf-8"?>
<p:tagLst xmlns:p="http://schemas.openxmlformats.org/presentationml/2006/main">
  <p:tag name="AS_UNIQUEID" val="2449"/>
</p:tagLst>
</file>

<file path=ppt/tags/tag554.xml><?xml version="1.0" encoding="utf-8"?>
<p:tagLst xmlns:p="http://schemas.openxmlformats.org/presentationml/2006/main">
  <p:tag name="AS_UNIQUEID" val="2450"/>
</p:tagLst>
</file>

<file path=ppt/tags/tag555.xml><?xml version="1.0" encoding="utf-8"?>
<p:tagLst xmlns:p="http://schemas.openxmlformats.org/presentationml/2006/main">
  <p:tag name="AS_UNIQUEID" val="2451"/>
</p:tagLst>
</file>

<file path=ppt/tags/tag556.xml><?xml version="1.0" encoding="utf-8"?>
<p:tagLst xmlns:p="http://schemas.openxmlformats.org/presentationml/2006/main">
  <p:tag name="AS_UNIQUEID" val="2452"/>
</p:tagLst>
</file>

<file path=ppt/tags/tag557.xml><?xml version="1.0" encoding="utf-8"?>
<p:tagLst xmlns:p="http://schemas.openxmlformats.org/presentationml/2006/main">
  <p:tag name="AS_UNIQUEID" val="2453"/>
</p:tagLst>
</file>

<file path=ppt/tags/tag558.xml><?xml version="1.0" encoding="utf-8"?>
<p:tagLst xmlns:p="http://schemas.openxmlformats.org/presentationml/2006/main">
  <p:tag name="AS_UNIQUEID" val="2454"/>
</p:tagLst>
</file>

<file path=ppt/tags/tag559.xml><?xml version="1.0" encoding="utf-8"?>
<p:tagLst xmlns:p="http://schemas.openxmlformats.org/presentationml/2006/main">
  <p:tag name="AS_UNIQUEID" val="2455"/>
</p:tagLst>
</file>

<file path=ppt/tags/tag56.xml><?xml version="1.0" encoding="utf-8"?>
<p:tagLst xmlns:p="http://schemas.openxmlformats.org/presentationml/2006/main">
  <p:tag name="AS_UNIQUEID" val="309"/>
</p:tagLst>
</file>

<file path=ppt/tags/tag560.xml><?xml version="1.0" encoding="utf-8"?>
<p:tagLst xmlns:p="http://schemas.openxmlformats.org/presentationml/2006/main">
  <p:tag name="AS_UNIQUEID" val="2456"/>
</p:tagLst>
</file>

<file path=ppt/tags/tag561.xml><?xml version="1.0" encoding="utf-8"?>
<p:tagLst xmlns:p="http://schemas.openxmlformats.org/presentationml/2006/main">
  <p:tag name="AS_UNIQUEID" val="2457"/>
</p:tagLst>
</file>

<file path=ppt/tags/tag562.xml><?xml version="1.0" encoding="utf-8"?>
<p:tagLst xmlns:p="http://schemas.openxmlformats.org/presentationml/2006/main">
  <p:tag name="AS_UNIQUEID" val="2458"/>
</p:tagLst>
</file>

<file path=ppt/tags/tag563.xml><?xml version="1.0" encoding="utf-8"?>
<p:tagLst xmlns:p="http://schemas.openxmlformats.org/presentationml/2006/main">
  <p:tag name="AS_UNIQUEID" val="2459"/>
</p:tagLst>
</file>

<file path=ppt/tags/tag564.xml><?xml version="1.0" encoding="utf-8"?>
<p:tagLst xmlns:p="http://schemas.openxmlformats.org/presentationml/2006/main">
  <p:tag name="AS_UNIQUEID" val="2460"/>
</p:tagLst>
</file>

<file path=ppt/tags/tag565.xml><?xml version="1.0" encoding="utf-8"?>
<p:tagLst xmlns:p="http://schemas.openxmlformats.org/presentationml/2006/main">
  <p:tag name="AS_UNIQUEID" val="2461"/>
</p:tagLst>
</file>

<file path=ppt/tags/tag566.xml><?xml version="1.0" encoding="utf-8"?>
<p:tagLst xmlns:p="http://schemas.openxmlformats.org/presentationml/2006/main">
  <p:tag name="AS_UNIQUEID" val="2462"/>
</p:tagLst>
</file>

<file path=ppt/tags/tag567.xml><?xml version="1.0" encoding="utf-8"?>
<p:tagLst xmlns:p="http://schemas.openxmlformats.org/presentationml/2006/main">
  <p:tag name="AS_UNIQUEID" val="2410"/>
</p:tagLst>
</file>

<file path=ppt/tags/tag568.xml><?xml version="1.0" encoding="utf-8"?>
<p:tagLst xmlns:p="http://schemas.openxmlformats.org/presentationml/2006/main">
  <p:tag name="AS_UNIQUEID" val="2411"/>
</p:tagLst>
</file>

<file path=ppt/tags/tag569.xml><?xml version="1.0" encoding="utf-8"?>
<p:tagLst xmlns:p="http://schemas.openxmlformats.org/presentationml/2006/main">
  <p:tag name="AS_UNIQUEID" val="2520"/>
</p:tagLst>
</file>

<file path=ppt/tags/tag57.xml><?xml version="1.0" encoding="utf-8"?>
<p:tagLst xmlns:p="http://schemas.openxmlformats.org/presentationml/2006/main">
  <p:tag name="AS_UNIQUEID" val="310"/>
</p:tagLst>
</file>

<file path=ppt/tags/tag570.xml><?xml version="1.0" encoding="utf-8"?>
<p:tagLst xmlns:p="http://schemas.openxmlformats.org/presentationml/2006/main">
  <p:tag name="AS_UNIQUEID" val="2521"/>
</p:tagLst>
</file>

<file path=ppt/tags/tag571.xml><?xml version="1.0" encoding="utf-8"?>
<p:tagLst xmlns:p="http://schemas.openxmlformats.org/presentationml/2006/main">
  <p:tag name="AS_UNIQUEID" val="2522"/>
</p:tagLst>
</file>

<file path=ppt/tags/tag572.xml><?xml version="1.0" encoding="utf-8"?>
<p:tagLst xmlns:p="http://schemas.openxmlformats.org/presentationml/2006/main">
  <p:tag name="AS_UNIQUEID" val="2523"/>
</p:tagLst>
</file>

<file path=ppt/tags/tag573.xml><?xml version="1.0" encoding="utf-8"?>
<p:tagLst xmlns:p="http://schemas.openxmlformats.org/presentationml/2006/main">
  <p:tag name="AS_UNIQUEID" val="2524"/>
</p:tagLst>
</file>

<file path=ppt/tags/tag574.xml><?xml version="1.0" encoding="utf-8"?>
<p:tagLst xmlns:p="http://schemas.openxmlformats.org/presentationml/2006/main">
  <p:tag name="AS_UNIQUEID" val="2525"/>
</p:tagLst>
</file>

<file path=ppt/tags/tag575.xml><?xml version="1.0" encoding="utf-8"?>
<p:tagLst xmlns:p="http://schemas.openxmlformats.org/presentationml/2006/main">
  <p:tag name="AS_UNIQUEID" val="2526"/>
</p:tagLst>
</file>

<file path=ppt/tags/tag576.xml><?xml version="1.0" encoding="utf-8"?>
<p:tagLst xmlns:p="http://schemas.openxmlformats.org/presentationml/2006/main">
  <p:tag name="AS_UNIQUEID" val="2527"/>
</p:tagLst>
</file>

<file path=ppt/tags/tag577.xml><?xml version="1.0" encoding="utf-8"?>
<p:tagLst xmlns:p="http://schemas.openxmlformats.org/presentationml/2006/main">
  <p:tag name="AS_UNIQUEID" val="2528"/>
</p:tagLst>
</file>

<file path=ppt/tags/tag578.xml><?xml version="1.0" encoding="utf-8"?>
<p:tagLst xmlns:p="http://schemas.openxmlformats.org/presentationml/2006/main">
  <p:tag name="AS_UNIQUEID" val="2516"/>
</p:tagLst>
</file>

<file path=ppt/tags/tag579.xml><?xml version="1.0" encoding="utf-8"?>
<p:tagLst xmlns:p="http://schemas.openxmlformats.org/presentationml/2006/main">
  <p:tag name="AS_UNIQUEID" val="2517"/>
</p:tagLst>
</file>

<file path=ppt/tags/tag58.xml><?xml version="1.0" encoding="utf-8"?>
<p:tagLst xmlns:p="http://schemas.openxmlformats.org/presentationml/2006/main">
  <p:tag name="AS_UNIQUEID" val="311"/>
</p:tagLst>
</file>

<file path=ppt/tags/tag580.xml><?xml version="1.0" encoding="utf-8"?>
<p:tagLst xmlns:p="http://schemas.openxmlformats.org/presentationml/2006/main">
  <p:tag name="AS_UNIQUEID" val="2518"/>
</p:tagLst>
</file>

<file path=ppt/tags/tag581.xml><?xml version="1.0" encoding="utf-8"?>
<p:tagLst xmlns:p="http://schemas.openxmlformats.org/presentationml/2006/main">
  <p:tag name="AS_UNIQUEID" val="2530"/>
</p:tagLst>
</file>

<file path=ppt/tags/tag582.xml><?xml version="1.0" encoding="utf-8"?>
<p:tagLst xmlns:p="http://schemas.openxmlformats.org/presentationml/2006/main">
  <p:tag name="AS_UNIQUEID" val="2531"/>
</p:tagLst>
</file>

<file path=ppt/tags/tag583.xml><?xml version="1.0" encoding="utf-8"?>
<p:tagLst xmlns:p="http://schemas.openxmlformats.org/presentationml/2006/main">
  <p:tag name="AS_UNIQUEID" val="2532"/>
</p:tagLst>
</file>

<file path=ppt/tags/tag584.xml><?xml version="1.0" encoding="utf-8"?>
<p:tagLst xmlns:p="http://schemas.openxmlformats.org/presentationml/2006/main">
  <p:tag name="AS_UNIQUEID" val="2533"/>
</p:tagLst>
</file>

<file path=ppt/tags/tag585.xml><?xml version="1.0" encoding="utf-8"?>
<p:tagLst xmlns:p="http://schemas.openxmlformats.org/presentationml/2006/main">
  <p:tag name="AS_UNIQUEID" val="2534"/>
</p:tagLst>
</file>

<file path=ppt/tags/tag586.xml><?xml version="1.0" encoding="utf-8"?>
<p:tagLst xmlns:p="http://schemas.openxmlformats.org/presentationml/2006/main">
  <p:tag name="AS_UNIQUEID" val="2535"/>
</p:tagLst>
</file>

<file path=ppt/tags/tag587.xml><?xml version="1.0" encoding="utf-8"?>
<p:tagLst xmlns:p="http://schemas.openxmlformats.org/presentationml/2006/main">
  <p:tag name="AS_UNIQUEID" val="2536"/>
</p:tagLst>
</file>

<file path=ppt/tags/tag588.xml><?xml version="1.0" encoding="utf-8"?>
<p:tagLst xmlns:p="http://schemas.openxmlformats.org/presentationml/2006/main">
  <p:tag name="AS_UNIQUEID" val="2537"/>
</p:tagLst>
</file>

<file path=ppt/tags/tag589.xml><?xml version="1.0" encoding="utf-8"?>
<p:tagLst xmlns:p="http://schemas.openxmlformats.org/presentationml/2006/main">
  <p:tag name="AS_UNIQUEID" val="2538"/>
</p:tagLst>
</file>

<file path=ppt/tags/tag59.xml><?xml version="1.0" encoding="utf-8"?>
<p:tagLst xmlns:p="http://schemas.openxmlformats.org/presentationml/2006/main">
  <p:tag name="AS_UNIQUEID" val="314"/>
</p:tagLst>
</file>

<file path=ppt/tags/tag590.xml><?xml version="1.0" encoding="utf-8"?>
<p:tagLst xmlns:p="http://schemas.openxmlformats.org/presentationml/2006/main">
  <p:tag name="AS_UNIQUEID" val="2539"/>
</p:tagLst>
</file>

<file path=ppt/tags/tag591.xml><?xml version="1.0" encoding="utf-8"?>
<p:tagLst xmlns:p="http://schemas.openxmlformats.org/presentationml/2006/main">
  <p:tag name="AS_UNIQUEID" val="2540"/>
</p:tagLst>
</file>

<file path=ppt/tags/tag592.xml><?xml version="1.0" encoding="utf-8"?>
<p:tagLst xmlns:p="http://schemas.openxmlformats.org/presentationml/2006/main">
  <p:tag name="AS_UNIQUEID" val="2541"/>
</p:tagLst>
</file>

<file path=ppt/tags/tag593.xml><?xml version="1.0" encoding="utf-8"?>
<p:tagLst xmlns:p="http://schemas.openxmlformats.org/presentationml/2006/main">
  <p:tag name="AS_UNIQUEID" val="2542"/>
</p:tagLst>
</file>

<file path=ppt/tags/tag594.xml><?xml version="1.0" encoding="utf-8"?>
<p:tagLst xmlns:p="http://schemas.openxmlformats.org/presentationml/2006/main">
  <p:tag name="AS_UNIQUEID" val="2543"/>
</p:tagLst>
</file>

<file path=ppt/tags/tag595.xml><?xml version="1.0" encoding="utf-8"?>
<p:tagLst xmlns:p="http://schemas.openxmlformats.org/presentationml/2006/main">
  <p:tag name="AS_UNIQUEID" val="2544"/>
</p:tagLst>
</file>

<file path=ppt/tags/tag596.xml><?xml version="1.0" encoding="utf-8"?>
<p:tagLst xmlns:p="http://schemas.openxmlformats.org/presentationml/2006/main">
  <p:tag name="AS_UNIQUEID" val="2545"/>
</p:tagLst>
</file>

<file path=ppt/tags/tag597.xml><?xml version="1.0" encoding="utf-8"?>
<p:tagLst xmlns:p="http://schemas.openxmlformats.org/presentationml/2006/main">
  <p:tag name="AS_UNIQUEID" val="2546"/>
</p:tagLst>
</file>

<file path=ppt/tags/tag598.xml><?xml version="1.0" encoding="utf-8"?>
<p:tagLst xmlns:p="http://schemas.openxmlformats.org/presentationml/2006/main">
  <p:tag name="AS_UNIQUEID" val="2547"/>
</p:tagLst>
</file>

<file path=ppt/tags/tag599.xml><?xml version="1.0" encoding="utf-8"?>
<p:tagLst xmlns:p="http://schemas.openxmlformats.org/presentationml/2006/main">
  <p:tag name="AS_UNIQUEID" val="2548"/>
</p:tagLst>
</file>

<file path=ppt/tags/tag6.xml><?xml version="1.0" encoding="utf-8"?>
<p:tagLst xmlns:p="http://schemas.openxmlformats.org/presentationml/2006/main">
  <p:tag name="AS_UNIQUEID" val="250"/>
</p:tagLst>
</file>

<file path=ppt/tags/tag60.xml><?xml version="1.0" encoding="utf-8"?>
<p:tagLst xmlns:p="http://schemas.openxmlformats.org/presentationml/2006/main">
  <p:tag name="AS_UNIQUEID" val="315"/>
</p:tagLst>
</file>

<file path=ppt/tags/tag600.xml><?xml version="1.0" encoding="utf-8"?>
<p:tagLst xmlns:p="http://schemas.openxmlformats.org/presentationml/2006/main">
  <p:tag name="AS_UNIQUEID" val="2549"/>
</p:tagLst>
</file>

<file path=ppt/tags/tag601.xml><?xml version="1.0" encoding="utf-8"?>
<p:tagLst xmlns:p="http://schemas.openxmlformats.org/presentationml/2006/main">
  <p:tag name="AS_UNIQUEID" val="2550"/>
</p:tagLst>
</file>

<file path=ppt/tags/tag602.xml><?xml version="1.0" encoding="utf-8"?>
<p:tagLst xmlns:p="http://schemas.openxmlformats.org/presentationml/2006/main">
  <p:tag name="AS_UNIQUEID" val="2551"/>
</p:tagLst>
</file>

<file path=ppt/tags/tag603.xml><?xml version="1.0" encoding="utf-8"?>
<p:tagLst xmlns:p="http://schemas.openxmlformats.org/presentationml/2006/main">
  <p:tag name="AS_UNIQUEID" val="2552"/>
</p:tagLst>
</file>

<file path=ppt/tags/tag604.xml><?xml version="1.0" encoding="utf-8"?>
<p:tagLst xmlns:p="http://schemas.openxmlformats.org/presentationml/2006/main">
  <p:tag name="AS_UNIQUEID" val="2553"/>
</p:tagLst>
</file>

<file path=ppt/tags/tag605.xml><?xml version="1.0" encoding="utf-8"?>
<p:tagLst xmlns:p="http://schemas.openxmlformats.org/presentationml/2006/main">
  <p:tag name="AS_UNIQUEID" val="2554"/>
</p:tagLst>
</file>

<file path=ppt/tags/tag606.xml><?xml version="1.0" encoding="utf-8"?>
<p:tagLst xmlns:p="http://schemas.openxmlformats.org/presentationml/2006/main">
  <p:tag name="AS_UNIQUEID" val="2555"/>
</p:tagLst>
</file>

<file path=ppt/tags/tag607.xml><?xml version="1.0" encoding="utf-8"?>
<p:tagLst xmlns:p="http://schemas.openxmlformats.org/presentationml/2006/main">
  <p:tag name="AS_UNIQUEID" val="2556"/>
</p:tagLst>
</file>

<file path=ppt/tags/tag608.xml><?xml version="1.0" encoding="utf-8"?>
<p:tagLst xmlns:p="http://schemas.openxmlformats.org/presentationml/2006/main">
  <p:tag name="AS_UNIQUEID" val="2557"/>
</p:tagLst>
</file>

<file path=ppt/tags/tag609.xml><?xml version="1.0" encoding="utf-8"?>
<p:tagLst xmlns:p="http://schemas.openxmlformats.org/presentationml/2006/main">
  <p:tag name="AS_UNIQUEID" val="2558"/>
</p:tagLst>
</file>

<file path=ppt/tags/tag61.xml><?xml version="1.0" encoding="utf-8"?>
<p:tagLst xmlns:p="http://schemas.openxmlformats.org/presentationml/2006/main">
  <p:tag name="AS_UNIQUEID" val="316"/>
</p:tagLst>
</file>

<file path=ppt/tags/tag610.xml><?xml version="1.0" encoding="utf-8"?>
<p:tagLst xmlns:p="http://schemas.openxmlformats.org/presentationml/2006/main">
  <p:tag name="AS_UNIQUEID" val="2559"/>
</p:tagLst>
</file>

<file path=ppt/tags/tag611.xml><?xml version="1.0" encoding="utf-8"?>
<p:tagLst xmlns:p="http://schemas.openxmlformats.org/presentationml/2006/main">
  <p:tag name="AS_UNIQUEID" val="2560"/>
</p:tagLst>
</file>

<file path=ppt/tags/tag612.xml><?xml version="1.0" encoding="utf-8"?>
<p:tagLst xmlns:p="http://schemas.openxmlformats.org/presentationml/2006/main">
  <p:tag name="AS_UNIQUEID" val="2561"/>
</p:tagLst>
</file>

<file path=ppt/tags/tag613.xml><?xml version="1.0" encoding="utf-8"?>
<p:tagLst xmlns:p="http://schemas.openxmlformats.org/presentationml/2006/main">
  <p:tag name="AS_UNIQUEID" val="2562"/>
</p:tagLst>
</file>

<file path=ppt/tags/tag614.xml><?xml version="1.0" encoding="utf-8"?>
<p:tagLst xmlns:p="http://schemas.openxmlformats.org/presentationml/2006/main">
  <p:tag name="AS_UNIQUEID" val="2563"/>
</p:tagLst>
</file>

<file path=ppt/tags/tag615.xml><?xml version="1.0" encoding="utf-8"?>
<p:tagLst xmlns:p="http://schemas.openxmlformats.org/presentationml/2006/main">
  <p:tag name="AS_UNIQUEID" val="2564"/>
</p:tagLst>
</file>

<file path=ppt/tags/tag616.xml><?xml version="1.0" encoding="utf-8"?>
<p:tagLst xmlns:p="http://schemas.openxmlformats.org/presentationml/2006/main">
  <p:tag name="AS_UNIQUEID" val="2565"/>
</p:tagLst>
</file>

<file path=ppt/tags/tag617.xml><?xml version="1.0" encoding="utf-8"?>
<p:tagLst xmlns:p="http://schemas.openxmlformats.org/presentationml/2006/main">
  <p:tag name="AS_UNIQUEID" val="2566"/>
</p:tagLst>
</file>

<file path=ppt/tags/tag618.xml><?xml version="1.0" encoding="utf-8"?>
<p:tagLst xmlns:p="http://schemas.openxmlformats.org/presentationml/2006/main">
  <p:tag name="AS_UNIQUEID" val="2567"/>
</p:tagLst>
</file>

<file path=ppt/tags/tag619.xml><?xml version="1.0" encoding="utf-8"?>
<p:tagLst xmlns:p="http://schemas.openxmlformats.org/presentationml/2006/main">
  <p:tag name="AS_UNIQUEID" val="2568"/>
</p:tagLst>
</file>

<file path=ppt/tags/tag62.xml><?xml version="1.0" encoding="utf-8"?>
<p:tagLst xmlns:p="http://schemas.openxmlformats.org/presentationml/2006/main">
  <p:tag name="AS_UNIQUEID" val="317"/>
</p:tagLst>
</file>

<file path=ppt/tags/tag620.xml><?xml version="1.0" encoding="utf-8"?>
<p:tagLst xmlns:p="http://schemas.openxmlformats.org/presentationml/2006/main">
  <p:tag name="AS_UNIQUEID" val="2569"/>
</p:tagLst>
</file>

<file path=ppt/tags/tag621.xml><?xml version="1.0" encoding="utf-8"?>
<p:tagLst xmlns:p="http://schemas.openxmlformats.org/presentationml/2006/main">
  <p:tag name="AS_UNIQUEID" val="2570"/>
</p:tagLst>
</file>

<file path=ppt/tags/tag622.xml><?xml version="1.0" encoding="utf-8"?>
<p:tagLst xmlns:p="http://schemas.openxmlformats.org/presentationml/2006/main">
  <p:tag name="AS_UNIQUEID" val="2571"/>
</p:tagLst>
</file>

<file path=ppt/tags/tag623.xml><?xml version="1.0" encoding="utf-8"?>
<p:tagLst xmlns:p="http://schemas.openxmlformats.org/presentationml/2006/main">
  <p:tag name="AS_UNIQUEID" val="2572"/>
</p:tagLst>
</file>

<file path=ppt/tags/tag624.xml><?xml version="1.0" encoding="utf-8"?>
<p:tagLst xmlns:p="http://schemas.openxmlformats.org/presentationml/2006/main">
  <p:tag name="AS_UNIQUEID" val="2573"/>
</p:tagLst>
</file>

<file path=ppt/tags/tag625.xml><?xml version="1.0" encoding="utf-8"?>
<p:tagLst xmlns:p="http://schemas.openxmlformats.org/presentationml/2006/main">
  <p:tag name="AS_UNIQUEID" val="2574"/>
</p:tagLst>
</file>

<file path=ppt/tags/tag626.xml><?xml version="1.0" encoding="utf-8"?>
<p:tagLst xmlns:p="http://schemas.openxmlformats.org/presentationml/2006/main">
  <p:tag name="AS_UNIQUEID" val="2575"/>
</p:tagLst>
</file>

<file path=ppt/tags/tag627.xml><?xml version="1.0" encoding="utf-8"?>
<p:tagLst xmlns:p="http://schemas.openxmlformats.org/presentationml/2006/main">
  <p:tag name="AS_UNIQUEID" val="2576"/>
</p:tagLst>
</file>

<file path=ppt/tags/tag628.xml><?xml version="1.0" encoding="utf-8"?>
<p:tagLst xmlns:p="http://schemas.openxmlformats.org/presentationml/2006/main">
  <p:tag name="AS_UNIQUEID" val="2577"/>
</p:tagLst>
</file>

<file path=ppt/tags/tag629.xml><?xml version="1.0" encoding="utf-8"?>
<p:tagLst xmlns:p="http://schemas.openxmlformats.org/presentationml/2006/main">
  <p:tag name="AS_UNIQUEID" val="2578"/>
</p:tagLst>
</file>

<file path=ppt/tags/tag63.xml><?xml version="1.0" encoding="utf-8"?>
<p:tagLst xmlns:p="http://schemas.openxmlformats.org/presentationml/2006/main">
  <p:tag name="AS_UNIQUEID" val="321"/>
</p:tagLst>
</file>

<file path=ppt/tags/tag630.xml><?xml version="1.0" encoding="utf-8"?>
<p:tagLst xmlns:p="http://schemas.openxmlformats.org/presentationml/2006/main">
  <p:tag name="AS_UNIQUEID" val="2580"/>
</p:tagLst>
</file>

<file path=ppt/tags/tag631.xml><?xml version="1.0" encoding="utf-8"?>
<p:tagLst xmlns:p="http://schemas.openxmlformats.org/presentationml/2006/main">
  <p:tag name="AS_UNIQUEID" val="2581"/>
</p:tagLst>
</file>

<file path=ppt/tags/tag632.xml><?xml version="1.0" encoding="utf-8"?>
<p:tagLst xmlns:p="http://schemas.openxmlformats.org/presentationml/2006/main">
  <p:tag name="AS_UNIQUEID" val="2582"/>
</p:tagLst>
</file>

<file path=ppt/tags/tag633.xml><?xml version="1.0" encoding="utf-8"?>
<p:tagLst xmlns:p="http://schemas.openxmlformats.org/presentationml/2006/main">
  <p:tag name="AS_UNIQUEID" val="2583"/>
</p:tagLst>
</file>

<file path=ppt/tags/tag634.xml><?xml version="1.0" encoding="utf-8"?>
<p:tagLst xmlns:p="http://schemas.openxmlformats.org/presentationml/2006/main">
  <p:tag name="AS_UNIQUEID" val="2584"/>
</p:tagLst>
</file>

<file path=ppt/tags/tag635.xml><?xml version="1.0" encoding="utf-8"?>
<p:tagLst xmlns:p="http://schemas.openxmlformats.org/presentationml/2006/main">
  <p:tag name="AS_UNIQUEID" val="2585"/>
</p:tagLst>
</file>

<file path=ppt/tags/tag636.xml><?xml version="1.0" encoding="utf-8"?>
<p:tagLst xmlns:p="http://schemas.openxmlformats.org/presentationml/2006/main">
  <p:tag name="AS_UNIQUEID" val="2586"/>
</p:tagLst>
</file>

<file path=ppt/tags/tag637.xml><?xml version="1.0" encoding="utf-8"?>
<p:tagLst xmlns:p="http://schemas.openxmlformats.org/presentationml/2006/main">
  <p:tag name="AS_UNIQUEID" val="2587"/>
</p:tagLst>
</file>

<file path=ppt/tags/tag638.xml><?xml version="1.0" encoding="utf-8"?>
<p:tagLst xmlns:p="http://schemas.openxmlformats.org/presentationml/2006/main">
  <p:tag name="AS_UNIQUEID" val="2588"/>
</p:tagLst>
</file>

<file path=ppt/tags/tag639.xml><?xml version="1.0" encoding="utf-8"?>
<p:tagLst xmlns:p="http://schemas.openxmlformats.org/presentationml/2006/main">
  <p:tag name="AS_UNIQUEID" val="2589"/>
</p:tagLst>
</file>

<file path=ppt/tags/tag64.xml><?xml version="1.0" encoding="utf-8"?>
<p:tagLst xmlns:p="http://schemas.openxmlformats.org/presentationml/2006/main">
  <p:tag name="AS_UNIQUEID" val="323"/>
</p:tagLst>
</file>

<file path=ppt/tags/tag640.xml><?xml version="1.0" encoding="utf-8"?>
<p:tagLst xmlns:p="http://schemas.openxmlformats.org/presentationml/2006/main">
  <p:tag name="AS_UNIQUEID" val="2590"/>
</p:tagLst>
</file>

<file path=ppt/tags/tag641.xml><?xml version="1.0" encoding="utf-8"?>
<p:tagLst xmlns:p="http://schemas.openxmlformats.org/presentationml/2006/main">
  <p:tag name="AS_UNIQUEID" val="2591"/>
</p:tagLst>
</file>

<file path=ppt/tags/tag642.xml><?xml version="1.0" encoding="utf-8"?>
<p:tagLst xmlns:p="http://schemas.openxmlformats.org/presentationml/2006/main">
  <p:tag name="AS_UNIQUEID" val="2592"/>
</p:tagLst>
</file>

<file path=ppt/tags/tag643.xml><?xml version="1.0" encoding="utf-8"?>
<p:tagLst xmlns:p="http://schemas.openxmlformats.org/presentationml/2006/main">
  <p:tag name="AS_UNIQUEID" val="2593"/>
</p:tagLst>
</file>

<file path=ppt/tags/tag644.xml><?xml version="1.0" encoding="utf-8"?>
<p:tagLst xmlns:p="http://schemas.openxmlformats.org/presentationml/2006/main">
  <p:tag name="AS_UNIQUEID" val="2594"/>
</p:tagLst>
</file>

<file path=ppt/tags/tag645.xml><?xml version="1.0" encoding="utf-8"?>
<p:tagLst xmlns:p="http://schemas.openxmlformats.org/presentationml/2006/main">
  <p:tag name="AS_UNIQUEID" val="2595"/>
</p:tagLst>
</file>

<file path=ppt/tags/tag646.xml><?xml version="1.0" encoding="utf-8"?>
<p:tagLst xmlns:p="http://schemas.openxmlformats.org/presentationml/2006/main">
  <p:tag name="AS_UNIQUEID" val="2596"/>
</p:tagLst>
</file>

<file path=ppt/tags/tag647.xml><?xml version="1.0" encoding="utf-8"?>
<p:tagLst xmlns:p="http://schemas.openxmlformats.org/presentationml/2006/main">
  <p:tag name="AS_UNIQUEID" val="2597"/>
</p:tagLst>
</file>

<file path=ppt/tags/tag648.xml><?xml version="1.0" encoding="utf-8"?>
<p:tagLst xmlns:p="http://schemas.openxmlformats.org/presentationml/2006/main">
  <p:tag name="AS_UNIQUEID" val="2598"/>
</p:tagLst>
</file>

<file path=ppt/tags/tag649.xml><?xml version="1.0" encoding="utf-8"?>
<p:tagLst xmlns:p="http://schemas.openxmlformats.org/presentationml/2006/main">
  <p:tag name="AS_UNIQUEID" val="2599"/>
</p:tagLst>
</file>

<file path=ppt/tags/tag65.xml><?xml version="1.0" encoding="utf-8"?>
<p:tagLst xmlns:p="http://schemas.openxmlformats.org/presentationml/2006/main">
  <p:tag name="AS_UNIQUEID" val="325"/>
</p:tagLst>
</file>

<file path=ppt/tags/tag650.xml><?xml version="1.0" encoding="utf-8"?>
<p:tagLst xmlns:p="http://schemas.openxmlformats.org/presentationml/2006/main">
  <p:tag name="AS_UNIQUEID" val="2600"/>
</p:tagLst>
</file>

<file path=ppt/tags/tag651.xml><?xml version="1.0" encoding="utf-8"?>
<p:tagLst xmlns:p="http://schemas.openxmlformats.org/presentationml/2006/main">
  <p:tag name="AS_UNIQUEID" val="2601"/>
</p:tagLst>
</file>

<file path=ppt/tags/tag652.xml><?xml version="1.0" encoding="utf-8"?>
<p:tagLst xmlns:p="http://schemas.openxmlformats.org/presentationml/2006/main">
  <p:tag name="AS_UNIQUEID" val="2602"/>
</p:tagLst>
</file>

<file path=ppt/tags/tag653.xml><?xml version="1.0" encoding="utf-8"?>
<p:tagLst xmlns:p="http://schemas.openxmlformats.org/presentationml/2006/main">
  <p:tag name="AS_UNIQUEID" val="2603"/>
</p:tagLst>
</file>

<file path=ppt/tags/tag654.xml><?xml version="1.0" encoding="utf-8"?>
<p:tagLst xmlns:p="http://schemas.openxmlformats.org/presentationml/2006/main">
  <p:tag name="AS_UNIQUEID" val="2604"/>
</p:tagLst>
</file>

<file path=ppt/tags/tag655.xml><?xml version="1.0" encoding="utf-8"?>
<p:tagLst xmlns:p="http://schemas.openxmlformats.org/presentationml/2006/main">
  <p:tag name="AS_UNIQUEID" val="337"/>
</p:tagLst>
</file>

<file path=ppt/tags/tag656.xml><?xml version="1.0" encoding="utf-8"?>
<p:tagLst xmlns:p="http://schemas.openxmlformats.org/presentationml/2006/main">
  <p:tag name="AS_UNIQUEID" val="338"/>
</p:tagLst>
</file>

<file path=ppt/tags/tag657.xml><?xml version="1.0" encoding="utf-8"?>
<p:tagLst xmlns:p="http://schemas.openxmlformats.org/presentationml/2006/main">
  <p:tag name="AS_UNIQUEID" val="339"/>
</p:tagLst>
</file>

<file path=ppt/tags/tag658.xml><?xml version="1.0" encoding="utf-8"?>
<p:tagLst xmlns:p="http://schemas.openxmlformats.org/presentationml/2006/main">
  <p:tag name="AS_UNIQUEID" val="340"/>
</p:tagLst>
</file>

<file path=ppt/tags/tag659.xml><?xml version="1.0" encoding="utf-8"?>
<p:tagLst xmlns:p="http://schemas.openxmlformats.org/presentationml/2006/main">
  <p:tag name="AS_UNIQUEID" val="341"/>
</p:tagLst>
</file>

<file path=ppt/tags/tag66.xml><?xml version="1.0" encoding="utf-8"?>
<p:tagLst xmlns:p="http://schemas.openxmlformats.org/presentationml/2006/main">
  <p:tag name="AS_UNIQUEID" val="327"/>
</p:tagLst>
</file>

<file path=ppt/tags/tag660.xml><?xml version="1.0" encoding="utf-8"?>
<p:tagLst xmlns:p="http://schemas.openxmlformats.org/presentationml/2006/main">
  <p:tag name="AS_UNIQUEID" val="342"/>
</p:tagLst>
</file>

<file path=ppt/tags/tag661.xml><?xml version="1.0" encoding="utf-8"?>
<p:tagLst xmlns:p="http://schemas.openxmlformats.org/presentationml/2006/main">
  <p:tag name="AS_UNIQUEID" val="344"/>
</p:tagLst>
</file>

<file path=ppt/tags/tag662.xml><?xml version="1.0" encoding="utf-8"?>
<p:tagLst xmlns:p="http://schemas.openxmlformats.org/presentationml/2006/main">
  <p:tag name="AS_UNIQUEID" val="345"/>
</p:tagLst>
</file>

<file path=ppt/tags/tag663.xml><?xml version="1.0" encoding="utf-8"?>
<p:tagLst xmlns:p="http://schemas.openxmlformats.org/presentationml/2006/main">
  <p:tag name="AS_UNIQUEID" val="346"/>
</p:tagLst>
</file>

<file path=ppt/tags/tag664.xml><?xml version="1.0" encoding="utf-8"?>
<p:tagLst xmlns:p="http://schemas.openxmlformats.org/presentationml/2006/main">
  <p:tag name="AS_UNIQUEID" val="347"/>
</p:tagLst>
</file>

<file path=ppt/tags/tag665.xml><?xml version="1.0" encoding="utf-8"?>
<p:tagLst xmlns:p="http://schemas.openxmlformats.org/presentationml/2006/main">
  <p:tag name="AS_NET" val="4.0.30319.42000"/>
  <p:tag name="AS_OS" val="Unix 3.10 unknown"/>
  <p:tag name="AS_RELEASE_DATE" val="2020.11.30"/>
  <p:tag name="AS_TITLE" val="Aspose.Slides for Java"/>
  <p:tag name="AS_VERSION" val="20.11"/>
  <p:tag name="ISPRING_PRESENTATION_TITLE" val="毕业活动策划"/>
  <p:tag name="KSO_WM_DOC_GUID" val="{42bd8650-b790-4050-be52-eb8cba04ccd4}"/>
  <p:tag name="KSO_WPP_MARK_KEY" val="b829b0cd-c088-4a7d-9702-dadbf8531b57"/>
  <p:tag name="COMMONDATA" val="eyJoZGlkIjoiOTNiMmIxNDJkOTZhNTBjNjNhZTU3ZjhlNWJiOWU3ZWEifQ=="/>
</p:tagLst>
</file>

<file path=ppt/tags/tag67.xml><?xml version="1.0" encoding="utf-8"?>
<p:tagLst xmlns:p="http://schemas.openxmlformats.org/presentationml/2006/main">
  <p:tag name="AS_UNIQUEID" val="329"/>
</p:tagLst>
</file>

<file path=ppt/tags/tag68.xml><?xml version="1.0" encoding="utf-8"?>
<p:tagLst xmlns:p="http://schemas.openxmlformats.org/presentationml/2006/main">
  <p:tag name="AS_UNIQUEID" val="1893"/>
</p:tagLst>
</file>

<file path=ppt/tags/tag69.xml><?xml version="1.0" encoding="utf-8"?>
<p:tagLst xmlns:p="http://schemas.openxmlformats.org/presentationml/2006/main">
  <p:tag name="AS_UNIQUEID" val="1894"/>
</p:tagLst>
</file>

<file path=ppt/tags/tag7.xml><?xml version="1.0" encoding="utf-8"?>
<p:tagLst xmlns:p="http://schemas.openxmlformats.org/presentationml/2006/main">
  <p:tag name="AS_UNIQUEID" val="251"/>
</p:tagLst>
</file>

<file path=ppt/tags/tag70.xml><?xml version="1.0" encoding="utf-8"?>
<p:tagLst xmlns:p="http://schemas.openxmlformats.org/presentationml/2006/main">
  <p:tag name="AS_UNIQUEID" val="1895"/>
</p:tagLst>
</file>

<file path=ppt/tags/tag71.xml><?xml version="1.0" encoding="utf-8"?>
<p:tagLst xmlns:p="http://schemas.openxmlformats.org/presentationml/2006/main">
  <p:tag name="AS_UNIQUEID" val="1896"/>
</p:tagLst>
</file>

<file path=ppt/tags/tag72.xml><?xml version="1.0" encoding="utf-8"?>
<p:tagLst xmlns:p="http://schemas.openxmlformats.org/presentationml/2006/main">
  <p:tag name="AS_UNIQUEID" val="1898"/>
</p:tagLst>
</file>

<file path=ppt/tags/tag73.xml><?xml version="1.0" encoding="utf-8"?>
<p:tagLst xmlns:p="http://schemas.openxmlformats.org/presentationml/2006/main">
  <p:tag name="AS_UNIQUEID" val="1899"/>
</p:tagLst>
</file>

<file path=ppt/tags/tag74.xml><?xml version="1.0" encoding="utf-8"?>
<p:tagLst xmlns:p="http://schemas.openxmlformats.org/presentationml/2006/main">
  <p:tag name="AS_UNIQUEID" val="1900"/>
</p:tagLst>
</file>

<file path=ppt/tags/tag75.xml><?xml version="1.0" encoding="utf-8"?>
<p:tagLst xmlns:p="http://schemas.openxmlformats.org/presentationml/2006/main">
  <p:tag name="AS_UNIQUEID" val="1901"/>
  <p:tag name="MH" val="20160202082519"/>
  <p:tag name="MH_LIBRARY" val="GRAPHIC"/>
  <p:tag name="MH_ORDER" val="4"/>
  <p:tag name="MH_TYPE" val="Other"/>
</p:tagLst>
</file>

<file path=ppt/tags/tag76.xml><?xml version="1.0" encoding="utf-8"?>
<p:tagLst xmlns:p="http://schemas.openxmlformats.org/presentationml/2006/main">
  <p:tag name="AS_UNIQUEID" val="1902"/>
  <p:tag name="MH" val="20160202082519"/>
  <p:tag name="MH_LIBRARY" val="GRAPHIC"/>
  <p:tag name="MH_ORDER" val="4"/>
  <p:tag name="MH_TYPE" val="Other"/>
</p:tagLst>
</file>

<file path=ppt/tags/tag77.xml><?xml version="1.0" encoding="utf-8"?>
<p:tagLst xmlns:p="http://schemas.openxmlformats.org/presentationml/2006/main">
  <p:tag name="AS_UNIQUEID" val="1903"/>
</p:tagLst>
</file>

<file path=ppt/tags/tag78.xml><?xml version="1.0" encoding="utf-8"?>
<p:tagLst xmlns:p="http://schemas.openxmlformats.org/presentationml/2006/main">
  <p:tag name="AS_UNIQUEID" val="1904"/>
  <p:tag name="MH" val="20160202082519"/>
  <p:tag name="MH_LIBRARY" val="GRAPHIC"/>
  <p:tag name="MH_ORDER" val="4"/>
  <p:tag name="MH_TYPE" val="Other"/>
</p:tagLst>
</file>

<file path=ppt/tags/tag79.xml><?xml version="1.0" encoding="utf-8"?>
<p:tagLst xmlns:p="http://schemas.openxmlformats.org/presentationml/2006/main">
  <p:tag name="AS_UNIQUEID" val="1905"/>
</p:tagLst>
</file>

<file path=ppt/tags/tag8.xml><?xml version="1.0" encoding="utf-8"?>
<p:tagLst xmlns:p="http://schemas.openxmlformats.org/presentationml/2006/main">
  <p:tag name="AS_UNIQUEID" val="252"/>
</p:tagLst>
</file>

<file path=ppt/tags/tag80.xml><?xml version="1.0" encoding="utf-8"?>
<p:tagLst xmlns:p="http://schemas.openxmlformats.org/presentationml/2006/main">
  <p:tag name="AS_UNIQUEID" val="1906"/>
</p:tagLst>
</file>

<file path=ppt/tags/tag81.xml><?xml version="1.0" encoding="utf-8"?>
<p:tagLst xmlns:p="http://schemas.openxmlformats.org/presentationml/2006/main">
  <p:tag name="AS_UNIQUEID" val="1907"/>
</p:tagLst>
</file>

<file path=ppt/tags/tag82.xml><?xml version="1.0" encoding="utf-8"?>
<p:tagLst xmlns:p="http://schemas.openxmlformats.org/presentationml/2006/main">
  <p:tag name="AS_UNIQUEID" val="1909"/>
</p:tagLst>
</file>

<file path=ppt/tags/tag83.xml><?xml version="1.0" encoding="utf-8"?>
<p:tagLst xmlns:p="http://schemas.openxmlformats.org/presentationml/2006/main">
  <p:tag name="AS_UNIQUEID" val="1910"/>
</p:tagLst>
</file>

<file path=ppt/tags/tag84.xml><?xml version="1.0" encoding="utf-8"?>
<p:tagLst xmlns:p="http://schemas.openxmlformats.org/presentationml/2006/main">
  <p:tag name="AS_UNIQUEID" val="1911"/>
</p:tagLst>
</file>

<file path=ppt/tags/tag85.xml><?xml version="1.0" encoding="utf-8"?>
<p:tagLst xmlns:p="http://schemas.openxmlformats.org/presentationml/2006/main">
  <p:tag name="AS_UNIQUEID" val="1912"/>
</p:tagLst>
</file>

<file path=ppt/tags/tag86.xml><?xml version="1.0" encoding="utf-8"?>
<p:tagLst xmlns:p="http://schemas.openxmlformats.org/presentationml/2006/main">
  <p:tag name="AS_UNIQUEID" val="1913"/>
</p:tagLst>
</file>

<file path=ppt/tags/tag87.xml><?xml version="1.0" encoding="utf-8"?>
<p:tagLst xmlns:p="http://schemas.openxmlformats.org/presentationml/2006/main">
  <p:tag name="AS_UNIQUEID" val="97"/>
</p:tagLst>
</file>

<file path=ppt/tags/tag88.xml><?xml version="1.0" encoding="utf-8"?>
<p:tagLst xmlns:p="http://schemas.openxmlformats.org/presentationml/2006/main">
  <p:tag name="AS_UNIQUEID" val="98"/>
</p:tagLst>
</file>

<file path=ppt/tags/tag89.xml><?xml version="1.0" encoding="utf-8"?>
<p:tagLst xmlns:p="http://schemas.openxmlformats.org/presentationml/2006/main">
  <p:tag name="AS_UNIQUEID" val="99"/>
</p:tagLst>
</file>

<file path=ppt/tags/tag9.xml><?xml version="1.0" encoding="utf-8"?>
<p:tagLst xmlns:p="http://schemas.openxmlformats.org/presentationml/2006/main">
  <p:tag name="AS_UNIQUEID" val="253"/>
</p:tagLst>
</file>

<file path=ppt/tags/tag90.xml><?xml version="1.0" encoding="utf-8"?>
<p:tagLst xmlns:p="http://schemas.openxmlformats.org/presentationml/2006/main">
  <p:tag name="AS_UNIQUEID" val="100"/>
</p:tagLst>
</file>

<file path=ppt/tags/tag91.xml><?xml version="1.0" encoding="utf-8"?>
<p:tagLst xmlns:p="http://schemas.openxmlformats.org/presentationml/2006/main">
  <p:tag name="AS_UNIQUEID" val="102"/>
</p:tagLst>
</file>

<file path=ppt/tags/tag92.xml><?xml version="1.0" encoding="utf-8"?>
<p:tagLst xmlns:p="http://schemas.openxmlformats.org/presentationml/2006/main">
  <p:tag name="AS_UNIQUEID" val="103"/>
</p:tagLst>
</file>

<file path=ppt/tags/tag93.xml><?xml version="1.0" encoding="utf-8"?>
<p:tagLst xmlns:p="http://schemas.openxmlformats.org/presentationml/2006/main">
  <p:tag name="AS_UNIQUEID" val="104"/>
</p:tagLst>
</file>

<file path=ppt/tags/tag94.xml><?xml version="1.0" encoding="utf-8"?>
<p:tagLst xmlns:p="http://schemas.openxmlformats.org/presentationml/2006/main">
  <p:tag name="AS_UNIQUEID" val="105"/>
</p:tagLst>
</file>

<file path=ppt/tags/tag95.xml><?xml version="1.0" encoding="utf-8"?>
<p:tagLst xmlns:p="http://schemas.openxmlformats.org/presentationml/2006/main">
  <p:tag name="AS_UNIQUEID" val="117"/>
</p:tagLst>
</file>

<file path=ppt/tags/tag96.xml><?xml version="1.0" encoding="utf-8"?>
<p:tagLst xmlns:p="http://schemas.openxmlformats.org/presentationml/2006/main">
  <p:tag name="AS_UNIQUEID" val="118"/>
</p:tagLst>
</file>

<file path=ppt/tags/tag97.xml><?xml version="1.0" encoding="utf-8"?>
<p:tagLst xmlns:p="http://schemas.openxmlformats.org/presentationml/2006/main">
  <p:tag name="AS_UNIQUEID" val="119"/>
</p:tagLst>
</file>

<file path=ppt/tags/tag98.xml><?xml version="1.0" encoding="utf-8"?>
<p:tagLst xmlns:p="http://schemas.openxmlformats.org/presentationml/2006/main">
  <p:tag name="AS_UNIQUEID" val="120"/>
</p:tagLst>
</file>

<file path=ppt/tags/tag99.xml><?xml version="1.0" encoding="utf-8"?>
<p:tagLst xmlns:p="http://schemas.openxmlformats.org/presentationml/2006/main">
  <p:tag name="AS_UNIQUEID" val="137"/>
</p:tagLst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2462</Words>
  <Application>WPS 演示</Application>
  <PresentationFormat/>
  <Paragraphs>440</Paragraphs>
  <Slides>17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Gulim</vt:lpstr>
      <vt:lpstr>Verdana</vt:lpstr>
      <vt:lpstr>黑体</vt:lpstr>
      <vt:lpstr>Century Gothic</vt:lpstr>
      <vt:lpstr>Times New Roman</vt:lpstr>
      <vt:lpstr>方正姚体</vt:lpstr>
      <vt:lpstr>Calibri</vt:lpstr>
      <vt:lpstr>思源黑体 CN Heavy</vt:lpstr>
      <vt:lpstr>Arial Black</vt:lpstr>
      <vt:lpstr>Calibri</vt:lpstr>
      <vt:lpstr>隶书</vt:lpstr>
      <vt:lpstr>Times New Roman</vt:lpstr>
      <vt:lpstr>宋体-简</vt:lpstr>
      <vt:lpstr>Malgun Gothic</vt:lpstr>
      <vt:lpstr>Arial Unicode MS</vt:lpstr>
      <vt:lpstr>仿宋_GB2312</vt:lpstr>
      <vt:lpstr>仿宋</vt:lpstr>
      <vt:lpstr>楷体</vt:lpstr>
      <vt:lpstr>方正魏碑简体</vt:lpstr>
      <vt:lpstr>1_Office 主题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7</cp:revision>
  <cp:lastPrinted>2022-12-06T14:33:00Z</cp:lastPrinted>
  <dcterms:created xsi:type="dcterms:W3CDTF">2022-12-06T14:33:00Z</dcterms:created>
  <dcterms:modified xsi:type="dcterms:W3CDTF">2026-03-18T08:43:36Z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9A8A2DA18E33483C98BE0E56C7977A0D_13</vt:lpwstr>
  </property>
  <property fmtid="{D5CDD505-2E9C-101B-9397-08002B2CF9AE}" pid="7" name="KSOProductBuildVer">
    <vt:lpwstr>2052-12.1.0.25225</vt:lpwstr>
  </property>
</Properties>
</file>